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Lst>
  <p:notesMasterIdLst>
    <p:notesMasterId r:id="rId16"/>
  </p:notesMasterIdLst>
  <p:handoutMasterIdLst>
    <p:handoutMasterId r:id="rId17"/>
  </p:handoutMasterIdLst>
  <p:sldIdLst>
    <p:sldId id="286" r:id="rId5"/>
    <p:sldId id="257" r:id="rId6"/>
    <p:sldId id="258" r:id="rId7"/>
    <p:sldId id="270" r:id="rId8"/>
    <p:sldId id="263" r:id="rId9"/>
    <p:sldId id="292" r:id="rId10"/>
    <p:sldId id="294" r:id="rId11"/>
    <p:sldId id="275" r:id="rId12"/>
    <p:sldId id="291" r:id="rId13"/>
    <p:sldId id="264" r:id="rId14"/>
    <p:sldId id="295" r:id="rId15"/>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43680F-5D5B-F66A-035D-6C1833F74EB5}" v="35" dt="2022-07-23T12:44:47.951"/>
    <p1510:client id="{3D2B206D-A1A0-29D3-9F39-565F70C96772}" v="9" dt="2022-07-23T00:26:58.260"/>
    <p1510:client id="{B632738D-DA0F-4B2E-9800-984009FB62A4}" v="58" dt="2022-07-23T00:23:47.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91" autoAdjust="0"/>
  </p:normalViewPr>
  <p:slideViewPr>
    <p:cSldViewPr>
      <p:cViewPr varScale="1">
        <p:scale>
          <a:sx n="58" d="100"/>
          <a:sy n="58" d="100"/>
        </p:scale>
        <p:origin x="1520" y="5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hana Musharrath Tahura (2109147)" userId="S::2109147@student.uwtsd.ac.uk::04910b7b-cbbc-4d2b-8c5d-77823735879a" providerId="AD" clId="Web-{3143680F-5D5B-F66A-035D-6C1833F74EB5}"/>
    <pc:docChg chg="modSld">
      <pc:chgData name="Farhana Musharrath Tahura (2109147)" userId="S::2109147@student.uwtsd.ac.uk::04910b7b-cbbc-4d2b-8c5d-77823735879a" providerId="AD" clId="Web-{3143680F-5D5B-F66A-035D-6C1833F74EB5}" dt="2022-07-23T12:44:47.951" v="32" actId="20577"/>
      <pc:docMkLst>
        <pc:docMk/>
      </pc:docMkLst>
      <pc:sldChg chg="modSp">
        <pc:chgData name="Farhana Musharrath Tahura (2109147)" userId="S::2109147@student.uwtsd.ac.uk::04910b7b-cbbc-4d2b-8c5d-77823735879a" providerId="AD" clId="Web-{3143680F-5D5B-F66A-035D-6C1833F74EB5}" dt="2022-07-23T12:44:47.951" v="32" actId="20577"/>
        <pc:sldMkLst>
          <pc:docMk/>
          <pc:sldMk cId="0" sldId="286"/>
        </pc:sldMkLst>
        <pc:spChg chg="mod">
          <ac:chgData name="Farhana Musharrath Tahura (2109147)" userId="S::2109147@student.uwtsd.ac.uk::04910b7b-cbbc-4d2b-8c5d-77823735879a" providerId="AD" clId="Web-{3143680F-5D5B-F66A-035D-6C1833F74EB5}" dt="2022-07-23T12:44:47.951" v="32" actId="20577"/>
          <ac:spMkLst>
            <pc:docMk/>
            <pc:sldMk cId="0" sldId="286"/>
            <ac:spMk id="6146" creationId="{8DA32E8A-5DB2-4AA4-AA5A-9D6420CF51C9}"/>
          </ac:spMkLst>
        </pc:spChg>
        <pc:graphicFrameChg chg="mod modGraphic">
          <ac:chgData name="Farhana Musharrath Tahura (2109147)" userId="S::2109147@student.uwtsd.ac.uk::04910b7b-cbbc-4d2b-8c5d-77823735879a" providerId="AD" clId="Web-{3143680F-5D5B-F66A-035D-6C1833F74EB5}" dt="2022-07-23T12:40:19.854" v="9"/>
          <ac:graphicFrameMkLst>
            <pc:docMk/>
            <pc:sldMk cId="0" sldId="286"/>
            <ac:graphicFrameMk id="2" creationId="{B3B23BDC-1074-6948-EF8F-845A17D62AB2}"/>
          </ac:graphicFrameMkLst>
        </pc:graphicFrameChg>
      </pc:sldChg>
    </pc:docChg>
  </pc:docChgLst>
  <pc:docChgLst>
    <pc:chgData name="Farhana Musharrath Tahura (2109147)" userId="S::2109147@student.uwtsd.ac.uk::04910b7b-cbbc-4d2b-8c5d-77823735879a" providerId="AD" clId="Web-{3D2B206D-A1A0-29D3-9F39-565F70C96772}"/>
    <pc:docChg chg="modSld">
      <pc:chgData name="Farhana Musharrath Tahura (2109147)" userId="S::2109147@student.uwtsd.ac.uk::04910b7b-cbbc-4d2b-8c5d-77823735879a" providerId="AD" clId="Web-{3D2B206D-A1A0-29D3-9F39-565F70C96772}" dt="2022-07-23T00:26:54.572" v="1"/>
      <pc:docMkLst>
        <pc:docMk/>
      </pc:docMkLst>
      <pc:sldChg chg="modSp">
        <pc:chgData name="Farhana Musharrath Tahura (2109147)" userId="S::2109147@student.uwtsd.ac.uk::04910b7b-cbbc-4d2b-8c5d-77823735879a" providerId="AD" clId="Web-{3D2B206D-A1A0-29D3-9F39-565F70C96772}" dt="2022-07-23T00:26:54.572" v="1"/>
        <pc:sldMkLst>
          <pc:docMk/>
          <pc:sldMk cId="0" sldId="286"/>
        </pc:sldMkLst>
        <pc:graphicFrameChg chg="mod modGraphic">
          <ac:chgData name="Farhana Musharrath Tahura (2109147)" userId="S::2109147@student.uwtsd.ac.uk::04910b7b-cbbc-4d2b-8c5d-77823735879a" providerId="AD" clId="Web-{3D2B206D-A1A0-29D3-9F39-565F70C96772}" dt="2022-07-23T00:26:54.572" v="1"/>
          <ac:graphicFrameMkLst>
            <pc:docMk/>
            <pc:sldMk cId="0" sldId="286"/>
            <ac:graphicFrameMk id="2" creationId="{B3B23BDC-1074-6948-EF8F-845A17D62AB2}"/>
          </ac:graphicFrameMkLst>
        </pc:graphicFrameChg>
      </pc:sldChg>
    </pc:docChg>
  </pc:docChgLst>
  <pc:docChgLst>
    <pc:chgData name="Farhana Musharrath Tahura (2109147)" userId="04910b7b-cbbc-4d2b-8c5d-77823735879a" providerId="ADAL" clId="{B632738D-DA0F-4B2E-9800-984009FB62A4}"/>
    <pc:docChg chg="undo custSel modSld">
      <pc:chgData name="Farhana Musharrath Tahura (2109147)" userId="04910b7b-cbbc-4d2b-8c5d-77823735879a" providerId="ADAL" clId="{B632738D-DA0F-4B2E-9800-984009FB62A4}" dt="2022-07-23T00:24:11.342" v="269" actId="20577"/>
      <pc:docMkLst>
        <pc:docMk/>
      </pc:docMkLst>
      <pc:sldChg chg="modSp mod">
        <pc:chgData name="Farhana Musharrath Tahura (2109147)" userId="04910b7b-cbbc-4d2b-8c5d-77823735879a" providerId="ADAL" clId="{B632738D-DA0F-4B2E-9800-984009FB62A4}" dt="2022-07-23T00:12:02.648" v="105" actId="2711"/>
        <pc:sldMkLst>
          <pc:docMk/>
          <pc:sldMk cId="0" sldId="257"/>
        </pc:sldMkLst>
        <pc:spChg chg="mod">
          <ac:chgData name="Farhana Musharrath Tahura (2109147)" userId="04910b7b-cbbc-4d2b-8c5d-77823735879a" providerId="ADAL" clId="{B632738D-DA0F-4B2E-9800-984009FB62A4}" dt="2022-07-23T00:06:54.820" v="38"/>
          <ac:spMkLst>
            <pc:docMk/>
            <pc:sldMk cId="0" sldId="257"/>
            <ac:spMk id="4" creationId="{9BDDCD80-3779-40E2-8E88-73E278AF6DFA}"/>
          </ac:spMkLst>
        </pc:spChg>
        <pc:spChg chg="mod">
          <ac:chgData name="Farhana Musharrath Tahura (2109147)" userId="04910b7b-cbbc-4d2b-8c5d-77823735879a" providerId="ADAL" clId="{B632738D-DA0F-4B2E-9800-984009FB62A4}" dt="2022-07-23T00:12:02.648" v="105" actId="2711"/>
          <ac:spMkLst>
            <pc:docMk/>
            <pc:sldMk cId="0" sldId="257"/>
            <ac:spMk id="7170" creationId="{97F85A85-B776-40D1-8548-64F43F7CF32F}"/>
          </ac:spMkLst>
        </pc:spChg>
        <pc:spChg chg="mod">
          <ac:chgData name="Farhana Musharrath Tahura (2109147)" userId="04910b7b-cbbc-4d2b-8c5d-77823735879a" providerId="ADAL" clId="{B632738D-DA0F-4B2E-9800-984009FB62A4}" dt="2022-07-23T00:11:54.649" v="104" actId="14100"/>
          <ac:spMkLst>
            <pc:docMk/>
            <pc:sldMk cId="0" sldId="257"/>
            <ac:spMk id="7171" creationId="{BFF85E77-D367-42C1-BDA9-AD01E8E287ED}"/>
          </ac:spMkLst>
        </pc:spChg>
      </pc:sldChg>
      <pc:sldChg chg="modSp mod">
        <pc:chgData name="Farhana Musharrath Tahura (2109147)" userId="04910b7b-cbbc-4d2b-8c5d-77823735879a" providerId="ADAL" clId="{B632738D-DA0F-4B2E-9800-984009FB62A4}" dt="2022-07-23T00:16:32.521" v="221" actId="33524"/>
        <pc:sldMkLst>
          <pc:docMk/>
          <pc:sldMk cId="0" sldId="258"/>
        </pc:sldMkLst>
        <pc:spChg chg="mod">
          <ac:chgData name="Farhana Musharrath Tahura (2109147)" userId="04910b7b-cbbc-4d2b-8c5d-77823735879a" providerId="ADAL" clId="{B632738D-DA0F-4B2E-9800-984009FB62A4}" dt="2022-07-23T00:16:32.521" v="221" actId="33524"/>
          <ac:spMkLst>
            <pc:docMk/>
            <pc:sldMk cId="0" sldId="258"/>
            <ac:spMk id="2" creationId="{00000000-0000-0000-0000-000000000000}"/>
          </ac:spMkLst>
        </pc:spChg>
        <pc:spChg chg="mod">
          <ac:chgData name="Farhana Musharrath Tahura (2109147)" userId="04910b7b-cbbc-4d2b-8c5d-77823735879a" providerId="ADAL" clId="{B632738D-DA0F-4B2E-9800-984009FB62A4}" dt="2022-07-23T00:06:54.820" v="38"/>
          <ac:spMkLst>
            <pc:docMk/>
            <pc:sldMk cId="0" sldId="258"/>
            <ac:spMk id="4" creationId="{59573BC9-7671-425D-A655-96F21B5CF192}"/>
          </ac:spMkLst>
        </pc:spChg>
        <pc:spChg chg="mod">
          <ac:chgData name="Farhana Musharrath Tahura (2109147)" userId="04910b7b-cbbc-4d2b-8c5d-77823735879a" providerId="ADAL" clId="{B632738D-DA0F-4B2E-9800-984009FB62A4}" dt="2022-07-23T00:12:28.638" v="107" actId="2711"/>
          <ac:spMkLst>
            <pc:docMk/>
            <pc:sldMk cId="0" sldId="258"/>
            <ac:spMk id="9218" creationId="{2B32E6CC-AB03-45BB-AA5B-6AB4CCD76CB2}"/>
          </ac:spMkLst>
        </pc:spChg>
      </pc:sldChg>
      <pc:sldChg chg="modSp mod">
        <pc:chgData name="Farhana Musharrath Tahura (2109147)" userId="04910b7b-cbbc-4d2b-8c5d-77823735879a" providerId="ADAL" clId="{B632738D-DA0F-4B2E-9800-984009FB62A4}" dt="2022-07-23T00:21:06.391" v="248" actId="20577"/>
        <pc:sldMkLst>
          <pc:docMk/>
          <pc:sldMk cId="0" sldId="263"/>
        </pc:sldMkLst>
        <pc:spChg chg="mod">
          <ac:chgData name="Farhana Musharrath Tahura (2109147)" userId="04910b7b-cbbc-4d2b-8c5d-77823735879a" providerId="ADAL" clId="{B632738D-DA0F-4B2E-9800-984009FB62A4}" dt="2022-07-23T00:06:54.820" v="38"/>
          <ac:spMkLst>
            <pc:docMk/>
            <pc:sldMk cId="0" sldId="263"/>
            <ac:spMk id="4" creationId="{3E30710B-D668-49A2-B235-5692980AAD4B}"/>
          </ac:spMkLst>
        </pc:spChg>
        <pc:spChg chg="mod">
          <ac:chgData name="Farhana Musharrath Tahura (2109147)" userId="04910b7b-cbbc-4d2b-8c5d-77823735879a" providerId="ADAL" clId="{B632738D-DA0F-4B2E-9800-984009FB62A4}" dt="2022-07-23T00:21:06.391" v="248" actId="20577"/>
          <ac:spMkLst>
            <pc:docMk/>
            <pc:sldMk cId="0" sldId="263"/>
            <ac:spMk id="13314" creationId="{303000FE-B433-4217-A7E9-C8D1C77667EE}"/>
          </ac:spMkLst>
        </pc:spChg>
        <pc:graphicFrameChg chg="mod">
          <ac:chgData name="Farhana Musharrath Tahura (2109147)" userId="04910b7b-cbbc-4d2b-8c5d-77823735879a" providerId="ADAL" clId="{B632738D-DA0F-4B2E-9800-984009FB62A4}" dt="2022-07-23T00:20:29.910" v="243"/>
          <ac:graphicFrameMkLst>
            <pc:docMk/>
            <pc:sldMk cId="0" sldId="263"/>
            <ac:graphicFrameMk id="2" creationId="{00000000-0000-0000-0000-000000000000}"/>
          </ac:graphicFrameMkLst>
        </pc:graphicFrameChg>
      </pc:sldChg>
      <pc:sldChg chg="modSp mod">
        <pc:chgData name="Farhana Musharrath Tahura (2109147)" userId="04910b7b-cbbc-4d2b-8c5d-77823735879a" providerId="ADAL" clId="{B632738D-DA0F-4B2E-9800-984009FB62A4}" dt="2022-07-23T00:24:11.342" v="269" actId="20577"/>
        <pc:sldMkLst>
          <pc:docMk/>
          <pc:sldMk cId="0" sldId="264"/>
        </pc:sldMkLst>
        <pc:spChg chg="mod">
          <ac:chgData name="Farhana Musharrath Tahura (2109147)" userId="04910b7b-cbbc-4d2b-8c5d-77823735879a" providerId="ADAL" clId="{B632738D-DA0F-4B2E-9800-984009FB62A4}" dt="2022-07-23T00:06:54.820" v="38"/>
          <ac:spMkLst>
            <pc:docMk/>
            <pc:sldMk cId="0" sldId="264"/>
            <ac:spMk id="4" creationId="{2A425B22-C7B6-4450-ADA6-53C95CD3E1C7}"/>
          </ac:spMkLst>
        </pc:spChg>
        <pc:spChg chg="mod">
          <ac:chgData name="Farhana Musharrath Tahura (2109147)" userId="04910b7b-cbbc-4d2b-8c5d-77823735879a" providerId="ADAL" clId="{B632738D-DA0F-4B2E-9800-984009FB62A4}" dt="2022-07-23T00:24:11.342" v="269" actId="20577"/>
          <ac:spMkLst>
            <pc:docMk/>
            <pc:sldMk cId="0" sldId="264"/>
            <ac:spMk id="21506" creationId="{D4813502-7FEA-41FE-B4B2-3DF07B941489}"/>
          </ac:spMkLst>
        </pc:spChg>
      </pc:sldChg>
      <pc:sldChg chg="modSp mod">
        <pc:chgData name="Farhana Musharrath Tahura (2109147)" userId="04910b7b-cbbc-4d2b-8c5d-77823735879a" providerId="ADAL" clId="{B632738D-DA0F-4B2E-9800-984009FB62A4}" dt="2022-07-23T00:17:42.482" v="229" actId="120"/>
        <pc:sldMkLst>
          <pc:docMk/>
          <pc:sldMk cId="0" sldId="270"/>
        </pc:sldMkLst>
        <pc:spChg chg="mod">
          <ac:chgData name="Farhana Musharrath Tahura (2109147)" userId="04910b7b-cbbc-4d2b-8c5d-77823735879a" providerId="ADAL" clId="{B632738D-DA0F-4B2E-9800-984009FB62A4}" dt="2022-07-23T00:06:54.820" v="38"/>
          <ac:spMkLst>
            <pc:docMk/>
            <pc:sldMk cId="0" sldId="270"/>
            <ac:spMk id="4" creationId="{E20FDE7D-F36A-455B-8B00-23E41F49BA54}"/>
          </ac:spMkLst>
        </pc:spChg>
        <pc:spChg chg="mod">
          <ac:chgData name="Farhana Musharrath Tahura (2109147)" userId="04910b7b-cbbc-4d2b-8c5d-77823735879a" providerId="ADAL" clId="{B632738D-DA0F-4B2E-9800-984009FB62A4}" dt="2022-07-23T00:16:56.874" v="222" actId="2711"/>
          <ac:spMkLst>
            <pc:docMk/>
            <pc:sldMk cId="0" sldId="270"/>
            <ac:spMk id="11266" creationId="{85349FD5-514B-40BF-A614-344E8459B75C}"/>
          </ac:spMkLst>
        </pc:spChg>
        <pc:graphicFrameChg chg="mod">
          <ac:chgData name="Farhana Musharrath Tahura (2109147)" userId="04910b7b-cbbc-4d2b-8c5d-77823735879a" providerId="ADAL" clId="{B632738D-DA0F-4B2E-9800-984009FB62A4}" dt="2022-07-23T00:17:07.403" v="223" actId="2711"/>
          <ac:graphicFrameMkLst>
            <pc:docMk/>
            <pc:sldMk cId="0" sldId="270"/>
            <ac:graphicFrameMk id="7" creationId="{00000000-0000-0000-0000-000000000000}"/>
          </ac:graphicFrameMkLst>
        </pc:graphicFrameChg>
        <pc:graphicFrameChg chg="mod">
          <ac:chgData name="Farhana Musharrath Tahura (2109147)" userId="04910b7b-cbbc-4d2b-8c5d-77823735879a" providerId="ADAL" clId="{B632738D-DA0F-4B2E-9800-984009FB62A4}" dt="2022-07-23T00:17:42.482" v="229" actId="120"/>
          <ac:graphicFrameMkLst>
            <pc:docMk/>
            <pc:sldMk cId="0" sldId="270"/>
            <ac:graphicFrameMk id="12" creationId="{00000000-0000-0000-0000-000000000000}"/>
          </ac:graphicFrameMkLst>
        </pc:graphicFrameChg>
      </pc:sldChg>
      <pc:sldChg chg="modSp mod">
        <pc:chgData name="Farhana Musharrath Tahura (2109147)" userId="04910b7b-cbbc-4d2b-8c5d-77823735879a" providerId="ADAL" clId="{B632738D-DA0F-4B2E-9800-984009FB62A4}" dt="2022-07-23T00:23:38" v="264" actId="2711"/>
        <pc:sldMkLst>
          <pc:docMk/>
          <pc:sldMk cId="0" sldId="275"/>
        </pc:sldMkLst>
        <pc:spChg chg="mod">
          <ac:chgData name="Farhana Musharrath Tahura (2109147)" userId="04910b7b-cbbc-4d2b-8c5d-77823735879a" providerId="ADAL" clId="{B632738D-DA0F-4B2E-9800-984009FB62A4}" dt="2022-07-23T00:23:30.019" v="263" actId="255"/>
          <ac:spMkLst>
            <pc:docMk/>
            <pc:sldMk cId="0" sldId="275"/>
            <ac:spMk id="2" creationId="{00000000-0000-0000-0000-000000000000}"/>
          </ac:spMkLst>
        </pc:spChg>
        <pc:spChg chg="mod">
          <ac:chgData name="Farhana Musharrath Tahura (2109147)" userId="04910b7b-cbbc-4d2b-8c5d-77823735879a" providerId="ADAL" clId="{B632738D-DA0F-4B2E-9800-984009FB62A4}" dt="2022-07-23T00:06:54.820" v="38"/>
          <ac:spMkLst>
            <pc:docMk/>
            <pc:sldMk cId="0" sldId="275"/>
            <ac:spMk id="4" creationId="{078BCAEB-68DE-4D74-8D04-D349E38F2CB2}"/>
          </ac:spMkLst>
        </pc:spChg>
        <pc:spChg chg="mod">
          <ac:chgData name="Farhana Musharrath Tahura (2109147)" userId="04910b7b-cbbc-4d2b-8c5d-77823735879a" providerId="ADAL" clId="{B632738D-DA0F-4B2E-9800-984009FB62A4}" dt="2022-07-23T00:23:38" v="264" actId="2711"/>
          <ac:spMkLst>
            <pc:docMk/>
            <pc:sldMk cId="0" sldId="275"/>
            <ac:spMk id="17410" creationId="{3C57A816-DA6E-43EA-9333-A1758492926D}"/>
          </ac:spMkLst>
        </pc:spChg>
      </pc:sldChg>
      <pc:sldChg chg="addSp delSp modSp mod">
        <pc:chgData name="Farhana Musharrath Tahura (2109147)" userId="04910b7b-cbbc-4d2b-8c5d-77823735879a" providerId="ADAL" clId="{B632738D-DA0F-4B2E-9800-984009FB62A4}" dt="2022-07-23T00:12:12.343" v="106" actId="255"/>
        <pc:sldMkLst>
          <pc:docMk/>
          <pc:sldMk cId="0" sldId="286"/>
        </pc:sldMkLst>
        <pc:spChg chg="add del mod">
          <ac:chgData name="Farhana Musharrath Tahura (2109147)" userId="04910b7b-cbbc-4d2b-8c5d-77823735879a" providerId="ADAL" clId="{B632738D-DA0F-4B2E-9800-984009FB62A4}" dt="2022-07-23T00:10:22.936" v="81" actId="478"/>
          <ac:spMkLst>
            <pc:docMk/>
            <pc:sldMk cId="0" sldId="286"/>
            <ac:spMk id="3" creationId="{4EA23DE7-F65F-658F-2ADD-3B535C10AE96}"/>
          </ac:spMkLst>
        </pc:spChg>
        <pc:spChg chg="mod">
          <ac:chgData name="Farhana Musharrath Tahura (2109147)" userId="04910b7b-cbbc-4d2b-8c5d-77823735879a" providerId="ADAL" clId="{B632738D-DA0F-4B2E-9800-984009FB62A4}" dt="2022-07-23T00:06:54.820" v="38"/>
          <ac:spMkLst>
            <pc:docMk/>
            <pc:sldMk cId="0" sldId="286"/>
            <ac:spMk id="4" creationId="{109843B8-E41C-4FE6-9ECB-4DD3EE242A10}"/>
          </ac:spMkLst>
        </pc:spChg>
        <pc:spChg chg="mod">
          <ac:chgData name="Farhana Musharrath Tahura (2109147)" userId="04910b7b-cbbc-4d2b-8c5d-77823735879a" providerId="ADAL" clId="{B632738D-DA0F-4B2E-9800-984009FB62A4}" dt="2022-07-23T00:12:12.343" v="106" actId="255"/>
          <ac:spMkLst>
            <pc:docMk/>
            <pc:sldMk cId="0" sldId="286"/>
            <ac:spMk id="6146" creationId="{8DA32E8A-5DB2-4AA4-AA5A-9D6420CF51C9}"/>
          </ac:spMkLst>
        </pc:spChg>
        <pc:spChg chg="del mod">
          <ac:chgData name="Farhana Musharrath Tahura (2109147)" userId="04910b7b-cbbc-4d2b-8c5d-77823735879a" providerId="ADAL" clId="{B632738D-DA0F-4B2E-9800-984009FB62A4}" dt="2022-07-23T00:10:08.825" v="55" actId="21"/>
          <ac:spMkLst>
            <pc:docMk/>
            <pc:sldMk cId="0" sldId="286"/>
            <ac:spMk id="6147" creationId="{DFF9AAD1-A0E4-41E9-85C5-C54A68C04797}"/>
          </ac:spMkLst>
        </pc:spChg>
        <pc:graphicFrameChg chg="mod modGraphic">
          <ac:chgData name="Farhana Musharrath Tahura (2109147)" userId="04910b7b-cbbc-4d2b-8c5d-77823735879a" providerId="ADAL" clId="{B632738D-DA0F-4B2E-9800-984009FB62A4}" dt="2022-07-23T00:11:06.794" v="99" actId="20577"/>
          <ac:graphicFrameMkLst>
            <pc:docMk/>
            <pc:sldMk cId="0" sldId="286"/>
            <ac:graphicFrameMk id="2" creationId="{B3B23BDC-1074-6948-EF8F-845A17D62AB2}"/>
          </ac:graphicFrameMkLst>
        </pc:graphicFrameChg>
        <pc:picChg chg="mod">
          <ac:chgData name="Farhana Musharrath Tahura (2109147)" userId="04910b7b-cbbc-4d2b-8c5d-77823735879a" providerId="ADAL" clId="{B632738D-DA0F-4B2E-9800-984009FB62A4}" dt="2022-07-23T00:10:29.744" v="83" actId="1076"/>
          <ac:picMkLst>
            <pc:docMk/>
            <pc:sldMk cId="0" sldId="286"/>
            <ac:picMk id="6149" creationId="{8756414D-01CC-4C61-A255-232F4DBFF682}"/>
          </ac:picMkLst>
        </pc:picChg>
      </pc:sldChg>
      <pc:sldChg chg="modSp mod">
        <pc:chgData name="Farhana Musharrath Tahura (2109147)" userId="04910b7b-cbbc-4d2b-8c5d-77823735879a" providerId="ADAL" clId="{B632738D-DA0F-4B2E-9800-984009FB62A4}" dt="2022-07-23T00:23:53.748" v="266" actId="2711"/>
        <pc:sldMkLst>
          <pc:docMk/>
          <pc:sldMk cId="0" sldId="291"/>
        </pc:sldMkLst>
        <pc:spChg chg="mod">
          <ac:chgData name="Farhana Musharrath Tahura (2109147)" userId="04910b7b-cbbc-4d2b-8c5d-77823735879a" providerId="ADAL" clId="{B632738D-DA0F-4B2E-9800-984009FB62A4}" dt="2022-07-23T00:06:54.820" v="38"/>
          <ac:spMkLst>
            <pc:docMk/>
            <pc:sldMk cId="0" sldId="291"/>
            <ac:spMk id="4" creationId="{D02F28F6-2D3B-4D25-8B99-DDE2C4B5A12E}"/>
          </ac:spMkLst>
        </pc:spChg>
        <pc:spChg chg="mod">
          <ac:chgData name="Farhana Musharrath Tahura (2109147)" userId="04910b7b-cbbc-4d2b-8c5d-77823735879a" providerId="ADAL" clId="{B632738D-DA0F-4B2E-9800-984009FB62A4}" dt="2022-07-23T00:23:53.748" v="266" actId="2711"/>
          <ac:spMkLst>
            <pc:docMk/>
            <pc:sldMk cId="0" sldId="291"/>
            <ac:spMk id="19458" creationId="{15C42E2D-C1F0-4C0B-A4BF-EE3447089A43}"/>
          </ac:spMkLst>
        </pc:spChg>
        <pc:graphicFrameChg chg="mod">
          <ac:chgData name="Farhana Musharrath Tahura (2109147)" userId="04910b7b-cbbc-4d2b-8c5d-77823735879a" providerId="ADAL" clId="{B632738D-DA0F-4B2E-9800-984009FB62A4}" dt="2022-07-23T00:23:47.177" v="265"/>
          <ac:graphicFrameMkLst>
            <pc:docMk/>
            <pc:sldMk cId="0" sldId="291"/>
            <ac:graphicFrameMk id="3" creationId="{00000000-0000-0000-0000-000000000000}"/>
          </ac:graphicFrameMkLst>
        </pc:graphicFrameChg>
      </pc:sldChg>
      <pc:sldChg chg="modSp mod">
        <pc:chgData name="Farhana Musharrath Tahura (2109147)" userId="04910b7b-cbbc-4d2b-8c5d-77823735879a" providerId="ADAL" clId="{B632738D-DA0F-4B2E-9800-984009FB62A4}" dt="2022-07-23T00:22:06.296" v="254" actId="33524"/>
        <pc:sldMkLst>
          <pc:docMk/>
          <pc:sldMk cId="0" sldId="292"/>
        </pc:sldMkLst>
        <pc:spChg chg="mod">
          <ac:chgData name="Farhana Musharrath Tahura (2109147)" userId="04910b7b-cbbc-4d2b-8c5d-77823735879a" providerId="ADAL" clId="{B632738D-DA0F-4B2E-9800-984009FB62A4}" dt="2022-07-23T00:06:54.820" v="38"/>
          <ac:spMkLst>
            <pc:docMk/>
            <pc:sldMk cId="0" sldId="292"/>
            <ac:spMk id="4" creationId="{3E30710B-D668-49A2-B235-5692980AAD4B}"/>
          </ac:spMkLst>
        </pc:spChg>
        <pc:spChg chg="mod">
          <ac:chgData name="Farhana Musharrath Tahura (2109147)" userId="04910b7b-cbbc-4d2b-8c5d-77823735879a" providerId="ADAL" clId="{B632738D-DA0F-4B2E-9800-984009FB62A4}" dt="2022-07-23T00:21:51.661" v="253" actId="20577"/>
          <ac:spMkLst>
            <pc:docMk/>
            <pc:sldMk cId="0" sldId="292"/>
            <ac:spMk id="15362" creationId="{55850F8A-0C27-4FF0-93E6-D6A42889774F}"/>
          </ac:spMkLst>
        </pc:spChg>
        <pc:graphicFrameChg chg="mod">
          <ac:chgData name="Farhana Musharrath Tahura (2109147)" userId="04910b7b-cbbc-4d2b-8c5d-77823735879a" providerId="ADAL" clId="{B632738D-DA0F-4B2E-9800-984009FB62A4}" dt="2022-07-23T00:22:06.296" v="254" actId="33524"/>
          <ac:graphicFrameMkLst>
            <pc:docMk/>
            <pc:sldMk cId="0" sldId="292"/>
            <ac:graphicFrameMk id="3" creationId="{00000000-0000-0000-0000-000000000000}"/>
          </ac:graphicFrameMkLst>
        </pc:graphicFrameChg>
      </pc:sldChg>
      <pc:sldChg chg="delSp modSp mod">
        <pc:chgData name="Farhana Musharrath Tahura (2109147)" userId="04910b7b-cbbc-4d2b-8c5d-77823735879a" providerId="ADAL" clId="{B632738D-DA0F-4B2E-9800-984009FB62A4}" dt="2022-07-23T00:23:02.875" v="260" actId="478"/>
        <pc:sldMkLst>
          <pc:docMk/>
          <pc:sldMk cId="623502119" sldId="294"/>
        </pc:sldMkLst>
        <pc:spChg chg="mod">
          <ac:chgData name="Farhana Musharrath Tahura (2109147)" userId="04910b7b-cbbc-4d2b-8c5d-77823735879a" providerId="ADAL" clId="{B632738D-DA0F-4B2E-9800-984009FB62A4}" dt="2022-07-23T00:06:54.820" v="38"/>
          <ac:spMkLst>
            <pc:docMk/>
            <pc:sldMk cId="623502119" sldId="294"/>
            <ac:spMk id="4" creationId="{00000000-0000-0000-0000-000000000000}"/>
          </ac:spMkLst>
        </pc:spChg>
        <pc:spChg chg="del mod">
          <ac:chgData name="Farhana Musharrath Tahura (2109147)" userId="04910b7b-cbbc-4d2b-8c5d-77823735879a" providerId="ADAL" clId="{B632738D-DA0F-4B2E-9800-984009FB62A4}" dt="2022-07-23T00:23:02.875" v="260" actId="478"/>
          <ac:spMkLst>
            <pc:docMk/>
            <pc:sldMk cId="623502119" sldId="294"/>
            <ac:spMk id="5" creationId="{00000000-0000-0000-0000-000000000000}"/>
          </ac:spMkLst>
        </pc:spChg>
        <pc:graphicFrameChg chg="mod">
          <ac:chgData name="Farhana Musharrath Tahura (2109147)" userId="04910b7b-cbbc-4d2b-8c5d-77823735879a" providerId="ADAL" clId="{B632738D-DA0F-4B2E-9800-984009FB62A4}" dt="2022-07-23T00:22:36.832" v="258" actId="255"/>
          <ac:graphicFrameMkLst>
            <pc:docMk/>
            <pc:sldMk cId="623502119" sldId="294"/>
            <ac:graphicFrameMk id="10" creationId="{00000000-0000-0000-0000-000000000000}"/>
          </ac:graphicFrameMkLst>
        </pc:graphicFrameChg>
      </pc:sldChg>
      <pc:sldChg chg="modSp mod">
        <pc:chgData name="Farhana Musharrath Tahura (2109147)" userId="04910b7b-cbbc-4d2b-8c5d-77823735879a" providerId="ADAL" clId="{B632738D-DA0F-4B2E-9800-984009FB62A4}" dt="2022-07-23T00:06:54.820" v="38"/>
        <pc:sldMkLst>
          <pc:docMk/>
          <pc:sldMk cId="2527737586" sldId="295"/>
        </pc:sldMkLst>
        <pc:spChg chg="mod">
          <ac:chgData name="Farhana Musharrath Tahura (2109147)" userId="04910b7b-cbbc-4d2b-8c5d-77823735879a" providerId="ADAL" clId="{B632738D-DA0F-4B2E-9800-984009FB62A4}" dt="2022-07-23T00:06:54.820" v="38"/>
          <ac:spMkLst>
            <pc:docMk/>
            <pc:sldMk cId="2527737586" sldId="295"/>
            <ac:spMk id="4" creationId="{D02F28F6-2D3B-4D25-8B99-DDE2C4B5A12E}"/>
          </ac:spMkLst>
        </pc:spChg>
        <pc:spChg chg="mod">
          <ac:chgData name="Farhana Musharrath Tahura (2109147)" userId="04910b7b-cbbc-4d2b-8c5d-77823735879a" providerId="ADAL" clId="{B632738D-DA0F-4B2E-9800-984009FB62A4}" dt="2022-07-23T00:06:54.820" v="38"/>
          <ac:spMkLst>
            <pc:docMk/>
            <pc:sldMk cId="2527737586" sldId="295"/>
            <ac:spMk id="19459" creationId="{E3FD7B8E-BE25-4323-8F07-91361516B2E4}"/>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US" sz="1800" dirty="0">
                <a:solidFill>
                  <a:schemeClr val="tx1"/>
                </a:solidFill>
                <a:latin typeface="Arial" panose="020B0604020202020204" pitchFamily="34" charset="0"/>
                <a:cs typeface="Arial" panose="020B0604020202020204" pitchFamily="34" charset="0"/>
              </a:rPr>
              <a:t>Target</a:t>
            </a:r>
            <a:r>
              <a:rPr lang="en-US" sz="1800" baseline="0" dirty="0">
                <a:solidFill>
                  <a:schemeClr val="tx1"/>
                </a:solidFill>
                <a:latin typeface="Arial" panose="020B0604020202020204" pitchFamily="34" charset="0"/>
                <a:cs typeface="Arial" panose="020B0604020202020204" pitchFamily="34" charset="0"/>
              </a:rPr>
              <a:t> Audience </a:t>
            </a:r>
            <a:endParaRPr lang="en-US" sz="1800" dirty="0">
              <a:solidFill>
                <a:schemeClr val="tx1"/>
              </a:solidFill>
              <a:latin typeface="Arial" panose="020B0604020202020204" pitchFamily="34" charset="0"/>
              <a:cs typeface="Arial" panose="020B0604020202020204" pitchFamily="34" charset="0"/>
            </a:endParaRP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0F4-4661-B658-245726EF6476}"/>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0F4-4661-B658-245726EF6476}"/>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A0F4-4661-B658-245726EF6476}"/>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A0F4-4661-B658-245726EF6476}"/>
              </c:ext>
            </c:extLst>
          </c:dPt>
          <c:cat>
            <c:strRef>
              <c:f>Sheet1!$A$2:$A$5</c:f>
              <c:strCache>
                <c:ptCount val="4"/>
                <c:pt idx="0">
                  <c:v>Wales Household</c:v>
                </c:pt>
                <c:pt idx="1">
                  <c:v>Ttavel agents and professional</c:v>
                </c:pt>
                <c:pt idx="2">
                  <c:v>Coperate and non-profit organization</c:v>
                </c:pt>
                <c:pt idx="3">
                  <c:v>Internet users seeking for luxury trips</c:v>
                </c:pt>
              </c:strCache>
            </c:strRef>
          </c:cat>
          <c:val>
            <c:numRef>
              <c:f>Sheet1!$B$2:$B$5</c:f>
              <c:numCache>
                <c:formatCode>General</c:formatCode>
                <c:ptCount val="4"/>
                <c:pt idx="0">
                  <c:v>8.1999999999999993</c:v>
                </c:pt>
                <c:pt idx="1">
                  <c:v>3.2</c:v>
                </c:pt>
                <c:pt idx="2">
                  <c:v>1.4</c:v>
                </c:pt>
                <c:pt idx="3">
                  <c:v>1.2</c:v>
                </c:pt>
              </c:numCache>
            </c:numRef>
          </c:val>
          <c:extLst>
            <c:ext xmlns:c16="http://schemas.microsoft.com/office/drawing/2014/chart" uri="{C3380CC4-5D6E-409C-BE32-E72D297353CC}">
              <c16:uniqueId val="{00000000-6621-4340-ABA9-5C87B79F3C1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ata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rawing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0A486C-9ED3-49E0-B1D7-C63CA1177D27}"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1A7C2F39-DB35-4B57-9278-72E4C8AC33D0}">
      <dgm:prSet phldrT="[Text]"/>
      <dgm:spPr/>
      <dgm:t>
        <a:bodyPr/>
        <a:lstStyle/>
        <a:p>
          <a:pPr algn="l"/>
          <a:r>
            <a:rPr lang="en-US" b="0" i="0" dirty="0">
              <a:latin typeface="Arial" panose="020B0604020202020204" pitchFamily="34" charset="0"/>
              <a:cs typeface="Arial" panose="020B0604020202020204" pitchFamily="34" charset="0"/>
            </a:rPr>
            <a:t>We only book top-rated hotels, resorts, &amp; hostels.</a:t>
          </a:r>
        </a:p>
        <a:p>
          <a:pPr algn="l"/>
          <a:r>
            <a:rPr lang="en-US" b="0" i="0" dirty="0">
              <a:latin typeface="Arial" panose="020B0604020202020204" pitchFamily="34" charset="0"/>
              <a:cs typeface="Arial" panose="020B0604020202020204" pitchFamily="34" charset="0"/>
            </a:rPr>
            <a:t>We make sure they have the best meals and the best location to render</a:t>
          </a:r>
          <a:endParaRPr lang="en-US" dirty="0">
            <a:latin typeface="Arial" panose="020B0604020202020204" pitchFamily="34" charset="0"/>
            <a:cs typeface="Arial" panose="020B0604020202020204" pitchFamily="34" charset="0"/>
          </a:endParaRPr>
        </a:p>
      </dgm:t>
    </dgm:pt>
    <dgm:pt modelId="{C9578EA9-01D3-421C-A582-7034B88D5D1B}" type="parTrans" cxnId="{68B74942-7510-4A24-A214-2652BDBE7CD1}">
      <dgm:prSet/>
      <dgm:spPr/>
      <dgm:t>
        <a:bodyPr/>
        <a:lstStyle/>
        <a:p>
          <a:endParaRPr lang="en-US"/>
        </a:p>
      </dgm:t>
    </dgm:pt>
    <dgm:pt modelId="{A9021F66-07DA-4B16-BA03-1FF7F4FF4BF2}" type="sibTrans" cxnId="{68B74942-7510-4A24-A214-2652BDBE7CD1}">
      <dgm:prSet/>
      <dgm:spPr/>
      <dgm:t>
        <a:bodyPr/>
        <a:lstStyle/>
        <a:p>
          <a:endParaRPr lang="en-US"/>
        </a:p>
      </dgm:t>
    </dgm:pt>
    <dgm:pt modelId="{C509FFA6-1BC8-4168-A3A9-6885F9ADC25C}">
      <dgm:prSet phldrT="[Text]"/>
      <dgm:spPr/>
      <dgm:t>
        <a:bodyPr/>
        <a:lstStyle/>
        <a:p>
          <a:r>
            <a:rPr lang="en-US" dirty="0">
              <a:latin typeface="Arial" panose="020B0604020202020204" pitchFamily="34" charset="0"/>
              <a:cs typeface="Arial" panose="020B0604020202020204" pitchFamily="34" charset="0"/>
            </a:rPr>
            <a:t>We aim to provide low-fare tickets via top-rated airlines.</a:t>
          </a:r>
        </a:p>
      </dgm:t>
    </dgm:pt>
    <dgm:pt modelId="{1A7D3F78-AC9A-4571-8D71-98594BE8F0A8}" type="parTrans" cxnId="{50EC3BFD-7B3A-4DC7-8792-53A6451394E0}">
      <dgm:prSet/>
      <dgm:spPr/>
      <dgm:t>
        <a:bodyPr/>
        <a:lstStyle/>
        <a:p>
          <a:endParaRPr lang="en-US"/>
        </a:p>
      </dgm:t>
    </dgm:pt>
    <dgm:pt modelId="{46D00901-C184-4ACF-8AB8-0795E38F2D45}" type="sibTrans" cxnId="{50EC3BFD-7B3A-4DC7-8792-53A6451394E0}">
      <dgm:prSet/>
      <dgm:spPr/>
      <dgm:t>
        <a:bodyPr/>
        <a:lstStyle/>
        <a:p>
          <a:endParaRPr lang="en-US"/>
        </a:p>
      </dgm:t>
    </dgm:pt>
    <dgm:pt modelId="{6883EDE7-ECB3-4B2B-93FF-CB9B34750DA7}">
      <dgm:prSet phldrT="[Text]"/>
      <dgm:spPr/>
      <dgm:t>
        <a:bodyPr/>
        <a:lstStyle/>
        <a:p>
          <a:r>
            <a:rPr lang="en-US" dirty="0">
              <a:latin typeface="Arial" panose="020B0604020202020204" pitchFamily="34" charset="0"/>
              <a:cs typeface="Arial" panose="020B0604020202020204" pitchFamily="34" charset="0"/>
            </a:rPr>
            <a:t>For complicated tours, we have personal tour guides for our clients</a:t>
          </a:r>
        </a:p>
      </dgm:t>
    </dgm:pt>
    <dgm:pt modelId="{7AAA187F-9F66-4988-B93F-E6070911AAFC}" type="parTrans" cxnId="{09192CD7-6C52-473F-8F04-E77C7E57BA4B}">
      <dgm:prSet/>
      <dgm:spPr/>
      <dgm:t>
        <a:bodyPr/>
        <a:lstStyle/>
        <a:p>
          <a:endParaRPr lang="en-US"/>
        </a:p>
      </dgm:t>
    </dgm:pt>
    <dgm:pt modelId="{EB4EB20E-0021-42A2-9E29-68DB1C9F07C4}" type="sibTrans" cxnId="{09192CD7-6C52-473F-8F04-E77C7E57BA4B}">
      <dgm:prSet/>
      <dgm:spPr/>
      <dgm:t>
        <a:bodyPr/>
        <a:lstStyle/>
        <a:p>
          <a:endParaRPr lang="en-US"/>
        </a:p>
      </dgm:t>
    </dgm:pt>
    <dgm:pt modelId="{0AF96BF7-6DD4-4A51-92B5-E7408BBB6841}" type="pres">
      <dgm:prSet presAssocID="{A50A486C-9ED3-49E0-B1D7-C63CA1177D27}" presName="Name0" presStyleCnt="0">
        <dgm:presLayoutVars>
          <dgm:dir/>
          <dgm:resizeHandles val="exact"/>
        </dgm:presLayoutVars>
      </dgm:prSet>
      <dgm:spPr/>
    </dgm:pt>
    <dgm:pt modelId="{3C6BD34D-A688-40C3-B209-30F7981145BD}" type="pres">
      <dgm:prSet presAssocID="{1A7C2F39-DB35-4B57-9278-72E4C8AC33D0}" presName="composite" presStyleCnt="0"/>
      <dgm:spPr/>
    </dgm:pt>
    <dgm:pt modelId="{32708018-1669-48AC-B7BB-5AA864B46518}" type="pres">
      <dgm:prSet presAssocID="{1A7C2F39-DB35-4B57-9278-72E4C8AC33D0}" presName="rect1" presStyleLbl="trAlignAcc1" presStyleIdx="0" presStyleCnt="3" custLinFactNeighborX="31421" custLinFactNeighborY="-10834">
        <dgm:presLayoutVars>
          <dgm:bulletEnabled val="1"/>
        </dgm:presLayoutVars>
      </dgm:prSet>
      <dgm:spPr/>
    </dgm:pt>
    <dgm:pt modelId="{E52C8A8B-5B8D-43A8-BF26-AF6AFB8FCDE6}" type="pres">
      <dgm:prSet presAssocID="{1A7C2F39-DB35-4B57-9278-72E4C8AC33D0}" presName="rect2" presStyleLbl="fgImgPlace1" presStyleIdx="0" presStyleCnt="3" custScaleX="208143"/>
      <dgm:spPr>
        <a:blipFill rotWithShape="1">
          <a:blip xmlns:r="http://schemas.openxmlformats.org/officeDocument/2006/relationships" r:embed="rId1"/>
          <a:stretch>
            <a:fillRect/>
          </a:stretch>
        </a:blipFill>
      </dgm:spPr>
    </dgm:pt>
    <dgm:pt modelId="{CF03D217-04B4-40A5-8771-D23B15934EE6}" type="pres">
      <dgm:prSet presAssocID="{A9021F66-07DA-4B16-BA03-1FF7F4FF4BF2}" presName="sibTrans" presStyleCnt="0"/>
      <dgm:spPr/>
    </dgm:pt>
    <dgm:pt modelId="{CFE71D3B-16AF-4F53-89B3-4AA2EA374AB2}" type="pres">
      <dgm:prSet presAssocID="{C509FFA6-1BC8-4168-A3A9-6885F9ADC25C}" presName="composite" presStyleCnt="0"/>
      <dgm:spPr/>
    </dgm:pt>
    <dgm:pt modelId="{633A566E-6000-4864-BA64-580647D3F98E}" type="pres">
      <dgm:prSet presAssocID="{C509FFA6-1BC8-4168-A3A9-6885F9ADC25C}" presName="rect1" presStyleLbl="trAlignAcc1" presStyleIdx="1" presStyleCnt="3" custLinFactNeighborX="34608" custLinFactNeighborY="-3783">
        <dgm:presLayoutVars>
          <dgm:bulletEnabled val="1"/>
        </dgm:presLayoutVars>
      </dgm:prSet>
      <dgm:spPr/>
    </dgm:pt>
    <dgm:pt modelId="{DAB92B3A-D3E6-47A6-AF83-B206E6CC39D0}" type="pres">
      <dgm:prSet presAssocID="{C509FFA6-1BC8-4168-A3A9-6885F9ADC25C}" presName="rect2" presStyleLbl="fgImgPlace1" presStyleIdx="1" presStyleCnt="3" custScaleX="149860"/>
      <dgm:spPr>
        <a:blipFill rotWithShape="1">
          <a:blip xmlns:r="http://schemas.openxmlformats.org/officeDocument/2006/relationships" r:embed="rId2"/>
          <a:stretch>
            <a:fillRect/>
          </a:stretch>
        </a:blipFill>
      </dgm:spPr>
    </dgm:pt>
    <dgm:pt modelId="{53C39974-48D8-4EE5-9964-0AD330FACB22}" type="pres">
      <dgm:prSet presAssocID="{46D00901-C184-4ACF-8AB8-0795E38F2D45}" presName="sibTrans" presStyleCnt="0"/>
      <dgm:spPr/>
    </dgm:pt>
    <dgm:pt modelId="{08BC4F33-60A5-48CE-A7D3-2125F6A43AA0}" type="pres">
      <dgm:prSet presAssocID="{6883EDE7-ECB3-4B2B-93FF-CB9B34750DA7}" presName="composite" presStyleCnt="0"/>
      <dgm:spPr/>
    </dgm:pt>
    <dgm:pt modelId="{D7CC219C-03C0-464D-940D-FFE36FC15E26}" type="pres">
      <dgm:prSet presAssocID="{6883EDE7-ECB3-4B2B-93FF-CB9B34750DA7}" presName="rect1" presStyleLbl="trAlignAcc1" presStyleIdx="2" presStyleCnt="3" custLinFactNeighborX="33325" custLinFactNeighborY="-11153">
        <dgm:presLayoutVars>
          <dgm:bulletEnabled val="1"/>
        </dgm:presLayoutVars>
      </dgm:prSet>
      <dgm:spPr/>
    </dgm:pt>
    <dgm:pt modelId="{A94C65A5-7F78-4D1A-A129-BF8A8B8C6820}" type="pres">
      <dgm:prSet presAssocID="{6883EDE7-ECB3-4B2B-93FF-CB9B34750DA7}" presName="rect2" presStyleLbl="fgImgPlace1" presStyleIdx="2" presStyleCnt="3" custScaleX="173325"/>
      <dgm:spPr>
        <a:blipFill rotWithShape="1">
          <a:blip xmlns:r="http://schemas.openxmlformats.org/officeDocument/2006/relationships" r:embed="rId3"/>
          <a:stretch>
            <a:fillRect/>
          </a:stretch>
        </a:blipFill>
      </dgm:spPr>
    </dgm:pt>
  </dgm:ptLst>
  <dgm:cxnLst>
    <dgm:cxn modelId="{8EE9822E-A8AD-4E02-BFCE-C6D48DA33F61}" type="presOf" srcId="{C509FFA6-1BC8-4168-A3A9-6885F9ADC25C}" destId="{633A566E-6000-4864-BA64-580647D3F98E}" srcOrd="0" destOrd="0" presId="urn:microsoft.com/office/officeart/2008/layout/PictureStrips"/>
    <dgm:cxn modelId="{68B74942-7510-4A24-A214-2652BDBE7CD1}" srcId="{A50A486C-9ED3-49E0-B1D7-C63CA1177D27}" destId="{1A7C2F39-DB35-4B57-9278-72E4C8AC33D0}" srcOrd="0" destOrd="0" parTransId="{C9578EA9-01D3-421C-A582-7034B88D5D1B}" sibTransId="{A9021F66-07DA-4B16-BA03-1FF7F4FF4BF2}"/>
    <dgm:cxn modelId="{DC0F8A57-CF33-4E7E-A750-F0B80DAFE41A}" type="presOf" srcId="{1A7C2F39-DB35-4B57-9278-72E4C8AC33D0}" destId="{32708018-1669-48AC-B7BB-5AA864B46518}" srcOrd="0" destOrd="0" presId="urn:microsoft.com/office/officeart/2008/layout/PictureStrips"/>
    <dgm:cxn modelId="{BF206695-F61F-42C6-9B20-C2AF4DA1B254}" type="presOf" srcId="{6883EDE7-ECB3-4B2B-93FF-CB9B34750DA7}" destId="{D7CC219C-03C0-464D-940D-FFE36FC15E26}" srcOrd="0" destOrd="0" presId="urn:microsoft.com/office/officeart/2008/layout/PictureStrips"/>
    <dgm:cxn modelId="{A9F0B6C9-BFFC-47B1-BC31-853A51CEE94C}" type="presOf" srcId="{A50A486C-9ED3-49E0-B1D7-C63CA1177D27}" destId="{0AF96BF7-6DD4-4A51-92B5-E7408BBB6841}" srcOrd="0" destOrd="0" presId="urn:microsoft.com/office/officeart/2008/layout/PictureStrips"/>
    <dgm:cxn modelId="{09192CD7-6C52-473F-8F04-E77C7E57BA4B}" srcId="{A50A486C-9ED3-49E0-B1D7-C63CA1177D27}" destId="{6883EDE7-ECB3-4B2B-93FF-CB9B34750DA7}" srcOrd="2" destOrd="0" parTransId="{7AAA187F-9F66-4988-B93F-E6070911AAFC}" sibTransId="{EB4EB20E-0021-42A2-9E29-68DB1C9F07C4}"/>
    <dgm:cxn modelId="{50EC3BFD-7B3A-4DC7-8792-53A6451394E0}" srcId="{A50A486C-9ED3-49E0-B1D7-C63CA1177D27}" destId="{C509FFA6-1BC8-4168-A3A9-6885F9ADC25C}" srcOrd="1" destOrd="0" parTransId="{1A7D3F78-AC9A-4571-8D71-98594BE8F0A8}" sibTransId="{46D00901-C184-4ACF-8AB8-0795E38F2D45}"/>
    <dgm:cxn modelId="{0FBC1B3F-CEAF-47E2-95AC-E6797900F6EE}" type="presParOf" srcId="{0AF96BF7-6DD4-4A51-92B5-E7408BBB6841}" destId="{3C6BD34D-A688-40C3-B209-30F7981145BD}" srcOrd="0" destOrd="0" presId="urn:microsoft.com/office/officeart/2008/layout/PictureStrips"/>
    <dgm:cxn modelId="{96C5C200-5A4E-4673-A44F-06E065C9E240}" type="presParOf" srcId="{3C6BD34D-A688-40C3-B209-30F7981145BD}" destId="{32708018-1669-48AC-B7BB-5AA864B46518}" srcOrd="0" destOrd="0" presId="urn:microsoft.com/office/officeart/2008/layout/PictureStrips"/>
    <dgm:cxn modelId="{F9726669-FAD7-4766-838E-1012FCA349A9}" type="presParOf" srcId="{3C6BD34D-A688-40C3-B209-30F7981145BD}" destId="{E52C8A8B-5B8D-43A8-BF26-AF6AFB8FCDE6}" srcOrd="1" destOrd="0" presId="urn:microsoft.com/office/officeart/2008/layout/PictureStrips"/>
    <dgm:cxn modelId="{CB39D0BB-98A8-41E9-A679-E7D8711A41A9}" type="presParOf" srcId="{0AF96BF7-6DD4-4A51-92B5-E7408BBB6841}" destId="{CF03D217-04B4-40A5-8771-D23B15934EE6}" srcOrd="1" destOrd="0" presId="urn:microsoft.com/office/officeart/2008/layout/PictureStrips"/>
    <dgm:cxn modelId="{D34565D9-9CE9-40EB-80DB-EEFBC400EB16}" type="presParOf" srcId="{0AF96BF7-6DD4-4A51-92B5-E7408BBB6841}" destId="{CFE71D3B-16AF-4F53-89B3-4AA2EA374AB2}" srcOrd="2" destOrd="0" presId="urn:microsoft.com/office/officeart/2008/layout/PictureStrips"/>
    <dgm:cxn modelId="{23E9AB41-D8E4-441D-8136-4F27553D5A32}" type="presParOf" srcId="{CFE71D3B-16AF-4F53-89B3-4AA2EA374AB2}" destId="{633A566E-6000-4864-BA64-580647D3F98E}" srcOrd="0" destOrd="0" presId="urn:microsoft.com/office/officeart/2008/layout/PictureStrips"/>
    <dgm:cxn modelId="{573C9D57-2B1C-4AAB-893E-6B1BE8443D97}" type="presParOf" srcId="{CFE71D3B-16AF-4F53-89B3-4AA2EA374AB2}" destId="{DAB92B3A-D3E6-47A6-AF83-B206E6CC39D0}" srcOrd="1" destOrd="0" presId="urn:microsoft.com/office/officeart/2008/layout/PictureStrips"/>
    <dgm:cxn modelId="{192EFC63-CEF5-4C37-B115-2C28B38756E0}" type="presParOf" srcId="{0AF96BF7-6DD4-4A51-92B5-E7408BBB6841}" destId="{53C39974-48D8-4EE5-9964-0AD330FACB22}" srcOrd="3" destOrd="0" presId="urn:microsoft.com/office/officeart/2008/layout/PictureStrips"/>
    <dgm:cxn modelId="{E27B912A-5B59-4418-BBC8-F1A29EC76502}" type="presParOf" srcId="{0AF96BF7-6DD4-4A51-92B5-E7408BBB6841}" destId="{08BC4F33-60A5-48CE-A7D3-2125F6A43AA0}" srcOrd="4" destOrd="0" presId="urn:microsoft.com/office/officeart/2008/layout/PictureStrips"/>
    <dgm:cxn modelId="{00BAFC8A-358F-43F3-8B23-19BE89AB7354}" type="presParOf" srcId="{08BC4F33-60A5-48CE-A7D3-2125F6A43AA0}" destId="{D7CC219C-03C0-464D-940D-FFE36FC15E26}" srcOrd="0" destOrd="0" presId="urn:microsoft.com/office/officeart/2008/layout/PictureStrips"/>
    <dgm:cxn modelId="{2F9FEA5F-4887-49C0-AD6D-7019587FDDAD}" type="presParOf" srcId="{08BC4F33-60A5-48CE-A7D3-2125F6A43AA0}" destId="{A94C65A5-7F78-4D1A-A129-BF8A8B8C6820}"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0A486C-9ED3-49E0-B1D7-C63CA1177D27}"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1A7C2F39-DB35-4B57-9278-72E4C8AC33D0}">
      <dgm:prSet phldrT="[Text]" custT="1"/>
      <dgm:spPr/>
      <dgm:t>
        <a:bodyPr/>
        <a:lstStyle/>
        <a:p>
          <a:pPr algn="l"/>
          <a:r>
            <a:rPr lang="en-US" sz="1100" dirty="0">
              <a:latin typeface="Arial" panose="020B0604020202020204" pitchFamily="34" charset="0"/>
              <a:cs typeface="Arial" panose="020B0604020202020204" pitchFamily="34" charset="0"/>
            </a:rPr>
            <a:t>Our consultants are the most knowledgeable and experienced in their fields, thus they provide all the business and tour visas.</a:t>
          </a:r>
        </a:p>
      </dgm:t>
    </dgm:pt>
    <dgm:pt modelId="{C9578EA9-01D3-421C-A582-7034B88D5D1B}" type="parTrans" cxnId="{68B74942-7510-4A24-A214-2652BDBE7CD1}">
      <dgm:prSet/>
      <dgm:spPr/>
      <dgm:t>
        <a:bodyPr/>
        <a:lstStyle/>
        <a:p>
          <a:endParaRPr lang="en-US"/>
        </a:p>
      </dgm:t>
    </dgm:pt>
    <dgm:pt modelId="{A9021F66-07DA-4B16-BA03-1FF7F4FF4BF2}" type="sibTrans" cxnId="{68B74942-7510-4A24-A214-2652BDBE7CD1}">
      <dgm:prSet/>
      <dgm:spPr/>
      <dgm:t>
        <a:bodyPr/>
        <a:lstStyle/>
        <a:p>
          <a:endParaRPr lang="en-US"/>
        </a:p>
      </dgm:t>
    </dgm:pt>
    <dgm:pt modelId="{C509FFA6-1BC8-4168-A3A9-6885F9ADC25C}">
      <dgm:prSet phldrT="[Text]" custT="1"/>
      <dgm:spPr/>
      <dgm:t>
        <a:bodyPr/>
        <a:lstStyle/>
        <a:p>
          <a:r>
            <a:rPr lang="en-US" sz="1100" dirty="0">
              <a:latin typeface="Arial" panose="020B0604020202020204" pitchFamily="34" charset="0"/>
              <a:cs typeface="Arial" panose="020B0604020202020204" pitchFamily="34" charset="0"/>
            </a:rPr>
            <a:t>This service fulfils the aim to bring the client to peace that they will be provided with the best service, and if not satisfied then they will be refunded fully.</a:t>
          </a:r>
        </a:p>
      </dgm:t>
    </dgm:pt>
    <dgm:pt modelId="{1A7D3F78-AC9A-4571-8D71-98594BE8F0A8}" type="parTrans" cxnId="{50EC3BFD-7B3A-4DC7-8792-53A6451394E0}">
      <dgm:prSet/>
      <dgm:spPr/>
      <dgm:t>
        <a:bodyPr/>
        <a:lstStyle/>
        <a:p>
          <a:endParaRPr lang="en-US"/>
        </a:p>
      </dgm:t>
    </dgm:pt>
    <dgm:pt modelId="{46D00901-C184-4ACF-8AB8-0795E38F2D45}" type="sibTrans" cxnId="{50EC3BFD-7B3A-4DC7-8792-53A6451394E0}">
      <dgm:prSet/>
      <dgm:spPr/>
      <dgm:t>
        <a:bodyPr/>
        <a:lstStyle/>
        <a:p>
          <a:endParaRPr lang="en-US"/>
        </a:p>
      </dgm:t>
    </dgm:pt>
    <dgm:pt modelId="{6883EDE7-ECB3-4B2B-93FF-CB9B34750DA7}">
      <dgm:prSet phldrT="[Text]"/>
      <dgm:spPr/>
      <dgm:t>
        <a:bodyPr/>
        <a:lstStyle/>
        <a:p>
          <a:endParaRPr lang="en-US" sz="2000" dirty="0"/>
        </a:p>
      </dgm:t>
    </dgm:pt>
    <dgm:pt modelId="{7AAA187F-9F66-4988-B93F-E6070911AAFC}" type="parTrans" cxnId="{09192CD7-6C52-473F-8F04-E77C7E57BA4B}">
      <dgm:prSet/>
      <dgm:spPr/>
      <dgm:t>
        <a:bodyPr/>
        <a:lstStyle/>
        <a:p>
          <a:endParaRPr lang="en-US"/>
        </a:p>
      </dgm:t>
    </dgm:pt>
    <dgm:pt modelId="{EB4EB20E-0021-42A2-9E29-68DB1C9F07C4}" type="sibTrans" cxnId="{09192CD7-6C52-473F-8F04-E77C7E57BA4B}">
      <dgm:prSet/>
      <dgm:spPr/>
      <dgm:t>
        <a:bodyPr/>
        <a:lstStyle/>
        <a:p>
          <a:endParaRPr lang="en-US"/>
        </a:p>
      </dgm:t>
    </dgm:pt>
    <dgm:pt modelId="{0AF96BF7-6DD4-4A51-92B5-E7408BBB6841}" type="pres">
      <dgm:prSet presAssocID="{A50A486C-9ED3-49E0-B1D7-C63CA1177D27}" presName="Name0" presStyleCnt="0">
        <dgm:presLayoutVars>
          <dgm:dir/>
          <dgm:resizeHandles val="exact"/>
        </dgm:presLayoutVars>
      </dgm:prSet>
      <dgm:spPr/>
    </dgm:pt>
    <dgm:pt modelId="{3C6BD34D-A688-40C3-B209-30F7981145BD}" type="pres">
      <dgm:prSet presAssocID="{1A7C2F39-DB35-4B57-9278-72E4C8AC33D0}" presName="composite" presStyleCnt="0"/>
      <dgm:spPr/>
    </dgm:pt>
    <dgm:pt modelId="{32708018-1669-48AC-B7BB-5AA864B46518}" type="pres">
      <dgm:prSet presAssocID="{1A7C2F39-DB35-4B57-9278-72E4C8AC33D0}" presName="rect1" presStyleLbl="trAlignAcc1" presStyleIdx="0" presStyleCnt="2" custScaleX="67512" custScaleY="71283" custLinFactNeighborX="12678" custLinFactNeighborY="-11626">
        <dgm:presLayoutVars>
          <dgm:bulletEnabled val="1"/>
        </dgm:presLayoutVars>
      </dgm:prSet>
      <dgm:spPr/>
    </dgm:pt>
    <dgm:pt modelId="{E52C8A8B-5B8D-43A8-BF26-AF6AFB8FCDE6}" type="pres">
      <dgm:prSet presAssocID="{1A7C2F39-DB35-4B57-9278-72E4C8AC33D0}" presName="rect2" presStyleLbl="fgImgPlace1" presStyleIdx="0" presStyleCnt="2" custScaleX="148410" custLinFactNeighborX="-29875" custLinFactNeighborY="-4201"/>
      <dgm:spPr>
        <a:blipFill rotWithShape="1">
          <a:blip xmlns:r="http://schemas.openxmlformats.org/officeDocument/2006/relationships" r:embed="rId1"/>
          <a:stretch>
            <a:fillRect/>
          </a:stretch>
        </a:blipFill>
      </dgm:spPr>
    </dgm:pt>
    <dgm:pt modelId="{CF03D217-04B4-40A5-8771-D23B15934EE6}" type="pres">
      <dgm:prSet presAssocID="{A9021F66-07DA-4B16-BA03-1FF7F4FF4BF2}" presName="sibTrans" presStyleCnt="0"/>
      <dgm:spPr/>
    </dgm:pt>
    <dgm:pt modelId="{CFE71D3B-16AF-4F53-89B3-4AA2EA374AB2}" type="pres">
      <dgm:prSet presAssocID="{C509FFA6-1BC8-4168-A3A9-6885F9ADC25C}" presName="composite" presStyleCnt="0"/>
      <dgm:spPr/>
    </dgm:pt>
    <dgm:pt modelId="{633A566E-6000-4864-BA64-580647D3F98E}" type="pres">
      <dgm:prSet presAssocID="{C509FFA6-1BC8-4168-A3A9-6885F9ADC25C}" presName="rect1" presStyleLbl="trAlignAcc1" presStyleIdx="1" presStyleCnt="2" custScaleX="66179" custScaleY="95986" custLinFactNeighborX="41159" custLinFactNeighborY="-5805">
        <dgm:presLayoutVars>
          <dgm:bulletEnabled val="1"/>
        </dgm:presLayoutVars>
      </dgm:prSet>
      <dgm:spPr/>
    </dgm:pt>
    <dgm:pt modelId="{DAB92B3A-D3E6-47A6-AF83-B206E6CC39D0}" type="pres">
      <dgm:prSet presAssocID="{C509FFA6-1BC8-4168-A3A9-6885F9ADC25C}" presName="rect2" presStyleLbl="fgImgPlace1" presStyleIdx="1" presStyleCnt="2" custScaleX="149860" custLinFactNeighborX="-31897" custLinFactNeighborY="-5450"/>
      <dgm:spPr>
        <a:blipFill rotWithShape="1">
          <a:blip xmlns:r="http://schemas.openxmlformats.org/officeDocument/2006/relationships" r:embed="rId2"/>
          <a:stretch>
            <a:fillRect/>
          </a:stretch>
        </a:blipFill>
      </dgm:spPr>
    </dgm:pt>
  </dgm:ptLst>
  <dgm:cxnLst>
    <dgm:cxn modelId="{8EE9822E-A8AD-4E02-BFCE-C6D48DA33F61}" type="presOf" srcId="{C509FFA6-1BC8-4168-A3A9-6885F9ADC25C}" destId="{633A566E-6000-4864-BA64-580647D3F98E}" srcOrd="0" destOrd="0" presId="urn:microsoft.com/office/officeart/2008/layout/PictureStrips"/>
    <dgm:cxn modelId="{68B74942-7510-4A24-A214-2652BDBE7CD1}" srcId="{A50A486C-9ED3-49E0-B1D7-C63CA1177D27}" destId="{1A7C2F39-DB35-4B57-9278-72E4C8AC33D0}" srcOrd="0" destOrd="0" parTransId="{C9578EA9-01D3-421C-A582-7034B88D5D1B}" sibTransId="{A9021F66-07DA-4B16-BA03-1FF7F4FF4BF2}"/>
    <dgm:cxn modelId="{DC0F8A57-CF33-4E7E-A750-F0B80DAFE41A}" type="presOf" srcId="{1A7C2F39-DB35-4B57-9278-72E4C8AC33D0}" destId="{32708018-1669-48AC-B7BB-5AA864B46518}" srcOrd="0" destOrd="0" presId="urn:microsoft.com/office/officeart/2008/layout/PictureStrips"/>
    <dgm:cxn modelId="{A9F0B6C9-BFFC-47B1-BC31-853A51CEE94C}" type="presOf" srcId="{A50A486C-9ED3-49E0-B1D7-C63CA1177D27}" destId="{0AF96BF7-6DD4-4A51-92B5-E7408BBB6841}" srcOrd="0" destOrd="0" presId="urn:microsoft.com/office/officeart/2008/layout/PictureStrips"/>
    <dgm:cxn modelId="{09192CD7-6C52-473F-8F04-E77C7E57BA4B}" srcId="{C509FFA6-1BC8-4168-A3A9-6885F9ADC25C}" destId="{6883EDE7-ECB3-4B2B-93FF-CB9B34750DA7}" srcOrd="0" destOrd="0" parTransId="{7AAA187F-9F66-4988-B93F-E6070911AAFC}" sibTransId="{EB4EB20E-0021-42A2-9E29-68DB1C9F07C4}"/>
    <dgm:cxn modelId="{872CDFF3-8D2D-4477-B6C6-6BE57F2AB216}" type="presOf" srcId="{6883EDE7-ECB3-4B2B-93FF-CB9B34750DA7}" destId="{633A566E-6000-4864-BA64-580647D3F98E}" srcOrd="0" destOrd="1" presId="urn:microsoft.com/office/officeart/2008/layout/PictureStrips"/>
    <dgm:cxn modelId="{50EC3BFD-7B3A-4DC7-8792-53A6451394E0}" srcId="{A50A486C-9ED3-49E0-B1D7-C63CA1177D27}" destId="{C509FFA6-1BC8-4168-A3A9-6885F9ADC25C}" srcOrd="1" destOrd="0" parTransId="{1A7D3F78-AC9A-4571-8D71-98594BE8F0A8}" sibTransId="{46D00901-C184-4ACF-8AB8-0795E38F2D45}"/>
    <dgm:cxn modelId="{0FBC1B3F-CEAF-47E2-95AC-E6797900F6EE}" type="presParOf" srcId="{0AF96BF7-6DD4-4A51-92B5-E7408BBB6841}" destId="{3C6BD34D-A688-40C3-B209-30F7981145BD}" srcOrd="0" destOrd="0" presId="urn:microsoft.com/office/officeart/2008/layout/PictureStrips"/>
    <dgm:cxn modelId="{96C5C200-5A4E-4673-A44F-06E065C9E240}" type="presParOf" srcId="{3C6BD34D-A688-40C3-B209-30F7981145BD}" destId="{32708018-1669-48AC-B7BB-5AA864B46518}" srcOrd="0" destOrd="0" presId="urn:microsoft.com/office/officeart/2008/layout/PictureStrips"/>
    <dgm:cxn modelId="{F9726669-FAD7-4766-838E-1012FCA349A9}" type="presParOf" srcId="{3C6BD34D-A688-40C3-B209-30F7981145BD}" destId="{E52C8A8B-5B8D-43A8-BF26-AF6AFB8FCDE6}" srcOrd="1" destOrd="0" presId="urn:microsoft.com/office/officeart/2008/layout/PictureStrips"/>
    <dgm:cxn modelId="{CB39D0BB-98A8-41E9-A679-E7D8711A41A9}" type="presParOf" srcId="{0AF96BF7-6DD4-4A51-92B5-E7408BBB6841}" destId="{CF03D217-04B4-40A5-8771-D23B15934EE6}" srcOrd="1" destOrd="0" presId="urn:microsoft.com/office/officeart/2008/layout/PictureStrips"/>
    <dgm:cxn modelId="{D34565D9-9CE9-40EB-80DB-EEFBC400EB16}" type="presParOf" srcId="{0AF96BF7-6DD4-4A51-92B5-E7408BBB6841}" destId="{CFE71D3B-16AF-4F53-89B3-4AA2EA374AB2}" srcOrd="2" destOrd="0" presId="urn:microsoft.com/office/officeart/2008/layout/PictureStrips"/>
    <dgm:cxn modelId="{23E9AB41-D8E4-441D-8136-4F27553D5A32}" type="presParOf" srcId="{CFE71D3B-16AF-4F53-89B3-4AA2EA374AB2}" destId="{633A566E-6000-4864-BA64-580647D3F98E}" srcOrd="0" destOrd="0" presId="urn:microsoft.com/office/officeart/2008/layout/PictureStrips"/>
    <dgm:cxn modelId="{573C9D57-2B1C-4AAB-893E-6B1BE8443D97}" type="presParOf" srcId="{CFE71D3B-16AF-4F53-89B3-4AA2EA374AB2}" destId="{DAB92B3A-D3E6-47A6-AF83-B206E6CC39D0}" srcOrd="1" destOrd="0" presId="urn:microsoft.com/office/officeart/2008/layout/PictureStrip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08D650-3151-4A83-8CBE-BEE58BC666B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04B0277-938C-486E-83F4-04C95CF5BDC6}">
      <dgm:prSet phldrT="[Text]" custT="1"/>
      <dgm:spPr/>
      <dgm:t>
        <a:bodyPr/>
        <a:lstStyle/>
        <a:p>
          <a:r>
            <a:rPr lang="en-US" sz="1100" dirty="0">
              <a:latin typeface="Arial" panose="020B0604020202020204" pitchFamily="34" charset="0"/>
              <a:cs typeface="Arial" panose="020B0604020202020204" pitchFamily="34" charset="0"/>
            </a:rPr>
            <a:t>Political</a:t>
          </a:r>
        </a:p>
      </dgm:t>
    </dgm:pt>
    <dgm:pt modelId="{94226850-88BE-4330-908A-662FD3E6EA05}" type="parTrans" cxnId="{6BEC048B-0C2F-43FD-9104-4AB215395A6A}">
      <dgm:prSet/>
      <dgm:spPr/>
      <dgm:t>
        <a:bodyPr/>
        <a:lstStyle/>
        <a:p>
          <a:endParaRPr lang="en-US" sz="1200"/>
        </a:p>
      </dgm:t>
    </dgm:pt>
    <dgm:pt modelId="{308F5E56-276C-47A8-BC7A-2B8135D91D5E}" type="sibTrans" cxnId="{6BEC048B-0C2F-43FD-9104-4AB215395A6A}">
      <dgm:prSet/>
      <dgm:spPr/>
      <dgm:t>
        <a:bodyPr/>
        <a:lstStyle/>
        <a:p>
          <a:endParaRPr lang="en-US" sz="1200"/>
        </a:p>
      </dgm:t>
    </dgm:pt>
    <dgm:pt modelId="{1965AB60-89E7-4B5B-8586-ECBF7ACE9A72}">
      <dgm:prSet phldrT="[Text]" custT="1"/>
      <dgm:spPr/>
      <dgm:t>
        <a:bodyPr/>
        <a:lstStyle/>
        <a:p>
          <a:r>
            <a:rPr lang="en-US" sz="1100" dirty="0">
              <a:latin typeface="Arial" panose="020B0604020202020204" pitchFamily="34" charset="0"/>
              <a:cs typeface="Arial" panose="020B0604020202020204" pitchFamily="34" charset="0"/>
            </a:rPr>
            <a:t>No tax for locals and visitors of Wales.</a:t>
          </a:r>
        </a:p>
      </dgm:t>
    </dgm:pt>
    <dgm:pt modelId="{6B0FA386-EABA-4687-8EF8-D5FDA78F594A}" type="parTrans" cxnId="{27EBF642-F5A1-41C8-9DBB-71BF1508F15A}">
      <dgm:prSet/>
      <dgm:spPr/>
      <dgm:t>
        <a:bodyPr/>
        <a:lstStyle/>
        <a:p>
          <a:endParaRPr lang="en-US" sz="1200"/>
        </a:p>
      </dgm:t>
    </dgm:pt>
    <dgm:pt modelId="{9B9EE6D9-3A79-4F9D-A4D5-CD6B07153390}" type="sibTrans" cxnId="{27EBF642-F5A1-41C8-9DBB-71BF1508F15A}">
      <dgm:prSet/>
      <dgm:spPr/>
      <dgm:t>
        <a:bodyPr/>
        <a:lstStyle/>
        <a:p>
          <a:endParaRPr lang="en-US" sz="1200"/>
        </a:p>
      </dgm:t>
    </dgm:pt>
    <dgm:pt modelId="{ECF34574-9CCA-4095-9159-27068C0ED6FD}">
      <dgm:prSet phldrT="[Text]" custT="1"/>
      <dgm:spPr/>
      <dgm:t>
        <a:bodyPr/>
        <a:lstStyle/>
        <a:p>
          <a:r>
            <a:rPr lang="en-US" sz="1100" dirty="0">
              <a:latin typeface="Arial" panose="020B0604020202020204" pitchFamily="34" charset="0"/>
              <a:cs typeface="Arial" panose="020B0604020202020204" pitchFamily="34" charset="0"/>
            </a:rPr>
            <a:t>The government is allowing overnight stays.</a:t>
          </a:r>
        </a:p>
      </dgm:t>
    </dgm:pt>
    <dgm:pt modelId="{1B9B50D7-33F6-44BA-83D6-B34C72B9E5F8}" type="parTrans" cxnId="{ADCCA9AE-79DA-4215-842A-C6EB2993532D}">
      <dgm:prSet/>
      <dgm:spPr/>
      <dgm:t>
        <a:bodyPr/>
        <a:lstStyle/>
        <a:p>
          <a:endParaRPr lang="en-US" sz="1200"/>
        </a:p>
      </dgm:t>
    </dgm:pt>
    <dgm:pt modelId="{0D7E867E-83A7-4BC1-9F5A-83A7E5307CF1}" type="sibTrans" cxnId="{ADCCA9AE-79DA-4215-842A-C6EB2993532D}">
      <dgm:prSet/>
      <dgm:spPr/>
      <dgm:t>
        <a:bodyPr/>
        <a:lstStyle/>
        <a:p>
          <a:endParaRPr lang="en-US" sz="1200"/>
        </a:p>
      </dgm:t>
    </dgm:pt>
    <dgm:pt modelId="{31D9020F-115A-40AB-A6AC-A69B63E2B623}">
      <dgm:prSet phldrT="[Text]" custT="1"/>
      <dgm:spPr/>
      <dgm:t>
        <a:bodyPr/>
        <a:lstStyle/>
        <a:p>
          <a:r>
            <a:rPr lang="en-US" sz="1100" b="0" i="0" dirty="0">
              <a:latin typeface="Arial" panose="020B0604020202020204" pitchFamily="34" charset="0"/>
              <a:cs typeface="Arial" panose="020B0604020202020204" pitchFamily="34" charset="0"/>
            </a:rPr>
            <a:t>The Development of Tourism Act 1969 encourages tourism </a:t>
          </a:r>
          <a:endParaRPr lang="en-US" sz="1100" dirty="0">
            <a:latin typeface="Arial" panose="020B0604020202020204" pitchFamily="34" charset="0"/>
            <a:cs typeface="Arial" panose="020B0604020202020204" pitchFamily="34" charset="0"/>
          </a:endParaRPr>
        </a:p>
      </dgm:t>
    </dgm:pt>
    <dgm:pt modelId="{7688C21F-5D04-4563-9DBB-AF170C6FC961}" type="parTrans" cxnId="{E3287972-37D6-4F08-974A-D7F079862F31}">
      <dgm:prSet/>
      <dgm:spPr/>
      <dgm:t>
        <a:bodyPr/>
        <a:lstStyle/>
        <a:p>
          <a:endParaRPr lang="en-US" sz="1200"/>
        </a:p>
      </dgm:t>
    </dgm:pt>
    <dgm:pt modelId="{E712820A-E6D9-4DF0-9C00-600B7110F128}" type="sibTrans" cxnId="{E3287972-37D6-4F08-974A-D7F079862F31}">
      <dgm:prSet/>
      <dgm:spPr/>
      <dgm:t>
        <a:bodyPr/>
        <a:lstStyle/>
        <a:p>
          <a:endParaRPr lang="en-US" sz="1200"/>
        </a:p>
      </dgm:t>
    </dgm:pt>
    <dgm:pt modelId="{C9ED097D-AB9C-436F-80C3-6B7026CE7C66}">
      <dgm:prSet phldrT="[Text]" custT="1"/>
      <dgm:spPr/>
      <dgm:t>
        <a:bodyPr/>
        <a:lstStyle/>
        <a:p>
          <a:r>
            <a:rPr lang="en-US" sz="1100" dirty="0">
              <a:latin typeface="Arial" panose="020B0604020202020204" pitchFamily="34" charset="0"/>
              <a:cs typeface="Arial" panose="020B0604020202020204" pitchFamily="34" charset="0"/>
            </a:rPr>
            <a:t>Welsh Ministers have the power to become an advisor for tourism industry.</a:t>
          </a:r>
        </a:p>
      </dgm:t>
    </dgm:pt>
    <dgm:pt modelId="{C7240CCF-AF9B-4F20-8A23-EF9ECA6E983E}" type="parTrans" cxnId="{8F57A465-1534-4FD3-BF42-3C03A9C1579A}">
      <dgm:prSet/>
      <dgm:spPr/>
      <dgm:t>
        <a:bodyPr/>
        <a:lstStyle/>
        <a:p>
          <a:endParaRPr lang="en-US" sz="1200"/>
        </a:p>
      </dgm:t>
    </dgm:pt>
    <dgm:pt modelId="{5F1A034C-837F-450A-952B-4C9970145621}" type="sibTrans" cxnId="{8F57A465-1534-4FD3-BF42-3C03A9C1579A}">
      <dgm:prSet/>
      <dgm:spPr/>
      <dgm:t>
        <a:bodyPr/>
        <a:lstStyle/>
        <a:p>
          <a:endParaRPr lang="en-US" sz="1200"/>
        </a:p>
      </dgm:t>
    </dgm:pt>
    <dgm:pt modelId="{06B8E1D0-7B11-4219-89A4-B17C24C138F0}">
      <dgm:prSet phldrT="[Text]" custT="1"/>
      <dgm:spPr/>
      <dgm:t>
        <a:bodyPr/>
        <a:lstStyle/>
        <a:p>
          <a:r>
            <a:rPr lang="en-US" sz="1100" dirty="0">
              <a:latin typeface="Arial" panose="020B0604020202020204" pitchFamily="34" charset="0"/>
              <a:cs typeface="Arial" panose="020B0604020202020204" pitchFamily="34" charset="0"/>
            </a:rPr>
            <a:t>Economic </a:t>
          </a:r>
        </a:p>
      </dgm:t>
    </dgm:pt>
    <dgm:pt modelId="{69698CAB-85FC-444E-A96E-6BA6F6D2276A}" type="parTrans" cxnId="{964A9F17-DC1D-46BE-B4AB-2C325D58D1CC}">
      <dgm:prSet/>
      <dgm:spPr/>
      <dgm:t>
        <a:bodyPr/>
        <a:lstStyle/>
        <a:p>
          <a:endParaRPr lang="en-US" sz="1200"/>
        </a:p>
      </dgm:t>
    </dgm:pt>
    <dgm:pt modelId="{E042C367-DA3E-4237-80AE-EBDF69A6238A}" type="sibTrans" cxnId="{964A9F17-DC1D-46BE-B4AB-2C325D58D1CC}">
      <dgm:prSet/>
      <dgm:spPr/>
      <dgm:t>
        <a:bodyPr/>
        <a:lstStyle/>
        <a:p>
          <a:endParaRPr lang="en-US" sz="1200"/>
        </a:p>
      </dgm:t>
    </dgm:pt>
    <dgm:pt modelId="{F165FE51-E4CC-44D0-8F7A-529BBF86286D}">
      <dgm:prSet phldrT="[Text]" custT="1"/>
      <dgm:spPr/>
      <dgm:t>
        <a:bodyPr/>
        <a:lstStyle/>
        <a:p>
          <a:r>
            <a:rPr lang="en-US" sz="1100" dirty="0">
              <a:latin typeface="Arial" panose="020B0604020202020204" pitchFamily="34" charset="0"/>
              <a:cs typeface="Arial" panose="020B0604020202020204" pitchFamily="34" charset="0"/>
            </a:rPr>
            <a:t>Every year the economic condition of Wales is increasing and the increase in tourism has allowed increasing of 6% in GVA.</a:t>
          </a:r>
        </a:p>
      </dgm:t>
    </dgm:pt>
    <dgm:pt modelId="{D6D9558A-12E5-45CF-A06A-3B119467272B}" type="parTrans" cxnId="{BBC51665-FD40-42EB-B4AA-028CB61CC9FE}">
      <dgm:prSet/>
      <dgm:spPr/>
      <dgm:t>
        <a:bodyPr/>
        <a:lstStyle/>
        <a:p>
          <a:endParaRPr lang="en-US" sz="1200"/>
        </a:p>
      </dgm:t>
    </dgm:pt>
    <dgm:pt modelId="{8D6C74DF-97D2-49B1-9282-6925328880A7}" type="sibTrans" cxnId="{BBC51665-FD40-42EB-B4AA-028CB61CC9FE}">
      <dgm:prSet/>
      <dgm:spPr/>
      <dgm:t>
        <a:bodyPr/>
        <a:lstStyle/>
        <a:p>
          <a:endParaRPr lang="en-US" sz="1200"/>
        </a:p>
      </dgm:t>
    </dgm:pt>
    <dgm:pt modelId="{0018719C-D5F5-4E5F-AC3E-69FF38CEDFD7}">
      <dgm:prSet phldrT="[Text]" custT="1"/>
      <dgm:spPr/>
      <dgm:t>
        <a:bodyPr/>
        <a:lstStyle/>
        <a:p>
          <a:r>
            <a:rPr lang="en-US" sz="1100" dirty="0">
              <a:latin typeface="Arial" panose="020B0604020202020204" pitchFamily="34" charset="0"/>
              <a:cs typeface="Arial" panose="020B0604020202020204" pitchFamily="34" charset="0"/>
            </a:rPr>
            <a:t>11.3% increase in employment because of tourism.</a:t>
          </a:r>
        </a:p>
      </dgm:t>
    </dgm:pt>
    <dgm:pt modelId="{24E9EBDD-1819-4037-85A6-A6113C481FD0}" type="parTrans" cxnId="{3179B19E-8B27-4B5C-A43E-300EF17CE609}">
      <dgm:prSet/>
      <dgm:spPr/>
      <dgm:t>
        <a:bodyPr/>
        <a:lstStyle/>
        <a:p>
          <a:endParaRPr lang="en-US" sz="1200"/>
        </a:p>
      </dgm:t>
    </dgm:pt>
    <dgm:pt modelId="{CBA2AB36-C9C9-481A-B75B-A35FF7C1D71B}" type="sibTrans" cxnId="{3179B19E-8B27-4B5C-A43E-300EF17CE609}">
      <dgm:prSet/>
      <dgm:spPr/>
      <dgm:t>
        <a:bodyPr/>
        <a:lstStyle/>
        <a:p>
          <a:endParaRPr lang="en-US" sz="1200"/>
        </a:p>
      </dgm:t>
    </dgm:pt>
    <dgm:pt modelId="{B044AA4D-CB9C-422C-A5BE-810EEC3270E6}">
      <dgm:prSet phldrT="[Text]" custT="1"/>
      <dgm:spPr/>
      <dgm:t>
        <a:bodyPr/>
        <a:lstStyle/>
        <a:p>
          <a:r>
            <a:rPr lang="en-US" sz="1100" dirty="0">
              <a:latin typeface="Arial" panose="020B0604020202020204" pitchFamily="34" charset="0"/>
              <a:cs typeface="Arial" panose="020B0604020202020204" pitchFamily="34" charset="0"/>
            </a:rPr>
            <a:t>Social</a:t>
          </a:r>
        </a:p>
      </dgm:t>
    </dgm:pt>
    <dgm:pt modelId="{2CEB5581-F4B1-44CA-9246-240DD9EAD520}" type="parTrans" cxnId="{0E958573-E74D-4150-8E15-514B7948A20F}">
      <dgm:prSet/>
      <dgm:spPr/>
      <dgm:t>
        <a:bodyPr/>
        <a:lstStyle/>
        <a:p>
          <a:endParaRPr lang="en-US" sz="1200"/>
        </a:p>
      </dgm:t>
    </dgm:pt>
    <dgm:pt modelId="{DB443741-2692-4194-9316-1F48FEB616C7}" type="sibTrans" cxnId="{0E958573-E74D-4150-8E15-514B7948A20F}">
      <dgm:prSet/>
      <dgm:spPr/>
      <dgm:t>
        <a:bodyPr/>
        <a:lstStyle/>
        <a:p>
          <a:endParaRPr lang="en-US" sz="1200"/>
        </a:p>
      </dgm:t>
    </dgm:pt>
    <dgm:pt modelId="{3D0F8776-A0F0-468D-8CAD-B11295D6914F}">
      <dgm:prSet custT="1"/>
      <dgm:spPr/>
      <dgm:t>
        <a:bodyPr/>
        <a:lstStyle/>
        <a:p>
          <a:r>
            <a:rPr lang="en-US" sz="1100" dirty="0">
              <a:latin typeface="Arial" panose="020B0604020202020204" pitchFamily="34" charset="0"/>
              <a:cs typeface="Arial" panose="020B0604020202020204" pitchFamily="34" charset="0"/>
            </a:rPr>
            <a:t>8.1% of working adults are found in Wales and there are 2% of them educated. </a:t>
          </a:r>
        </a:p>
      </dgm:t>
    </dgm:pt>
    <dgm:pt modelId="{2D97F1BD-AF30-4F0F-AD40-F23A0BDECB15}" type="parTrans" cxnId="{0A39DB97-8C4E-4CEA-89B8-E8AB63043884}">
      <dgm:prSet/>
      <dgm:spPr/>
      <dgm:t>
        <a:bodyPr/>
        <a:lstStyle/>
        <a:p>
          <a:endParaRPr lang="en-US" sz="1200"/>
        </a:p>
      </dgm:t>
    </dgm:pt>
    <dgm:pt modelId="{098B44D0-F6D8-48FA-9233-DFF79E25EF25}" type="sibTrans" cxnId="{0A39DB97-8C4E-4CEA-89B8-E8AB63043884}">
      <dgm:prSet/>
      <dgm:spPr/>
      <dgm:t>
        <a:bodyPr/>
        <a:lstStyle/>
        <a:p>
          <a:endParaRPr lang="en-US" sz="1200"/>
        </a:p>
      </dgm:t>
    </dgm:pt>
    <dgm:pt modelId="{E7285263-87A0-49B2-B107-2281043DEC40}">
      <dgm:prSet custT="1"/>
      <dgm:spPr/>
      <dgm:t>
        <a:bodyPr/>
        <a:lstStyle/>
        <a:p>
          <a:r>
            <a:rPr lang="en-US" sz="1100" dirty="0">
              <a:latin typeface="Arial" panose="020B0604020202020204" pitchFamily="34" charset="0"/>
              <a:cs typeface="Arial" panose="020B0604020202020204" pitchFamily="34" charset="0"/>
            </a:rPr>
            <a:t>Wales Government provides free health care thus reducing the burden on the companies to give health insurance </a:t>
          </a:r>
        </a:p>
      </dgm:t>
    </dgm:pt>
    <dgm:pt modelId="{5D6CBBC1-B0B1-477D-BF0C-43F651D3C5EE}" type="parTrans" cxnId="{CE9AA528-EBB9-47A3-973F-959544C8054F}">
      <dgm:prSet/>
      <dgm:spPr/>
      <dgm:t>
        <a:bodyPr/>
        <a:lstStyle/>
        <a:p>
          <a:endParaRPr lang="en-US" sz="1200"/>
        </a:p>
      </dgm:t>
    </dgm:pt>
    <dgm:pt modelId="{E0865D05-6470-4B4C-8944-9FCE0C1840F6}" type="sibTrans" cxnId="{CE9AA528-EBB9-47A3-973F-959544C8054F}">
      <dgm:prSet/>
      <dgm:spPr/>
      <dgm:t>
        <a:bodyPr/>
        <a:lstStyle/>
        <a:p>
          <a:endParaRPr lang="en-US" sz="1200"/>
        </a:p>
      </dgm:t>
    </dgm:pt>
    <dgm:pt modelId="{FDD39558-437A-412E-8B77-39D7433B7893}">
      <dgm:prSet custT="1"/>
      <dgm:spPr/>
      <dgm:t>
        <a:bodyPr/>
        <a:lstStyle/>
        <a:p>
          <a:r>
            <a:rPr lang="en-US" sz="1100" dirty="0">
              <a:latin typeface="Arial" panose="020B0604020202020204" pitchFamily="34" charset="0"/>
              <a:cs typeface="Arial" panose="020B0604020202020204" pitchFamily="34" charset="0"/>
            </a:rPr>
            <a:t>Technological</a:t>
          </a:r>
        </a:p>
      </dgm:t>
    </dgm:pt>
    <dgm:pt modelId="{B6A8D10A-F001-4037-B74E-9FFAD0FEBADC}" type="parTrans" cxnId="{F1607405-3868-43E0-A94B-7706C0331C13}">
      <dgm:prSet/>
      <dgm:spPr/>
      <dgm:t>
        <a:bodyPr/>
        <a:lstStyle/>
        <a:p>
          <a:endParaRPr lang="en-US" sz="1200"/>
        </a:p>
      </dgm:t>
    </dgm:pt>
    <dgm:pt modelId="{BCCF894C-1D54-4410-8C9F-662B2FD7883A}" type="sibTrans" cxnId="{F1607405-3868-43E0-A94B-7706C0331C13}">
      <dgm:prSet/>
      <dgm:spPr/>
      <dgm:t>
        <a:bodyPr/>
        <a:lstStyle/>
        <a:p>
          <a:endParaRPr lang="en-US" sz="1200"/>
        </a:p>
      </dgm:t>
    </dgm:pt>
    <dgm:pt modelId="{03F553D0-4889-4E79-9BBC-022CF836D247}">
      <dgm:prSet custT="1"/>
      <dgm:spPr/>
      <dgm:t>
        <a:bodyPr/>
        <a:lstStyle/>
        <a:p>
          <a:r>
            <a:rPr lang="en-US" sz="1100" dirty="0">
              <a:latin typeface="Arial" panose="020B0604020202020204" pitchFamily="34" charset="0"/>
              <a:cs typeface="Arial" panose="020B0604020202020204" pitchFamily="34" charset="0"/>
            </a:rPr>
            <a:t>Our company has almost 2o employees who are tech experts</a:t>
          </a:r>
        </a:p>
      </dgm:t>
    </dgm:pt>
    <dgm:pt modelId="{5ABA18DA-13B3-42FE-AC3E-20997EA91810}" type="parTrans" cxnId="{63EA165A-AFCE-4177-8E14-DC62CAA70EE2}">
      <dgm:prSet/>
      <dgm:spPr/>
      <dgm:t>
        <a:bodyPr/>
        <a:lstStyle/>
        <a:p>
          <a:endParaRPr lang="en-US" sz="1200"/>
        </a:p>
      </dgm:t>
    </dgm:pt>
    <dgm:pt modelId="{D0BF4C28-11FC-40D6-8C98-E006D679DFB8}" type="sibTrans" cxnId="{63EA165A-AFCE-4177-8E14-DC62CAA70EE2}">
      <dgm:prSet/>
      <dgm:spPr/>
      <dgm:t>
        <a:bodyPr/>
        <a:lstStyle/>
        <a:p>
          <a:endParaRPr lang="en-US" sz="1200"/>
        </a:p>
      </dgm:t>
    </dgm:pt>
    <dgm:pt modelId="{61EA382F-2A9C-4D49-8059-D8FD0F31913B}">
      <dgm:prSet custT="1"/>
      <dgm:spPr/>
      <dgm:t>
        <a:bodyPr/>
        <a:lstStyle/>
        <a:p>
          <a:r>
            <a:rPr lang="en-US" sz="1100" dirty="0">
              <a:latin typeface="Arial" panose="020B0604020202020204" pitchFamily="34" charset="0"/>
              <a:cs typeface="Arial" panose="020B0604020202020204" pitchFamily="34" charset="0"/>
            </a:rPr>
            <a:t>We have almost more than 15 PCs to deal with clients’ requests</a:t>
          </a:r>
        </a:p>
      </dgm:t>
    </dgm:pt>
    <dgm:pt modelId="{EB1F1E2E-B646-40CA-B7DD-529FA6F4EC05}" type="parTrans" cxnId="{12F6F5A4-FB1C-4283-9B2E-1D81B7759643}">
      <dgm:prSet/>
      <dgm:spPr/>
      <dgm:t>
        <a:bodyPr/>
        <a:lstStyle/>
        <a:p>
          <a:endParaRPr lang="en-US" sz="1200"/>
        </a:p>
      </dgm:t>
    </dgm:pt>
    <dgm:pt modelId="{D90CCCFD-6E80-4CFA-B9F6-ABBD9ACB2B6C}" type="sibTrans" cxnId="{12F6F5A4-FB1C-4283-9B2E-1D81B7759643}">
      <dgm:prSet/>
      <dgm:spPr/>
      <dgm:t>
        <a:bodyPr/>
        <a:lstStyle/>
        <a:p>
          <a:endParaRPr lang="en-US" sz="1200"/>
        </a:p>
      </dgm:t>
    </dgm:pt>
    <dgm:pt modelId="{C5B776AC-F523-40DB-9CE0-6D66F7F2444C}">
      <dgm:prSet custT="1"/>
      <dgm:spPr/>
      <dgm:t>
        <a:bodyPr/>
        <a:lstStyle/>
        <a:p>
          <a:r>
            <a:rPr lang="en-US" sz="1100" dirty="0">
              <a:latin typeface="Arial" panose="020B0604020202020204" pitchFamily="34" charset="0"/>
              <a:cs typeface="Arial" panose="020B0604020202020204" pitchFamily="34" charset="0"/>
            </a:rPr>
            <a:t>Legal</a:t>
          </a:r>
        </a:p>
      </dgm:t>
    </dgm:pt>
    <dgm:pt modelId="{3EDB2DDD-95EB-42B7-9088-3A2A3E5435D2}" type="parTrans" cxnId="{444A3305-D2B3-4C58-9E26-E1B2835046A1}">
      <dgm:prSet/>
      <dgm:spPr/>
      <dgm:t>
        <a:bodyPr/>
        <a:lstStyle/>
        <a:p>
          <a:endParaRPr lang="en-US" sz="1200"/>
        </a:p>
      </dgm:t>
    </dgm:pt>
    <dgm:pt modelId="{6086E9A2-C5D4-4CBC-A537-4045244DBDBB}" type="sibTrans" cxnId="{444A3305-D2B3-4C58-9E26-E1B2835046A1}">
      <dgm:prSet/>
      <dgm:spPr/>
      <dgm:t>
        <a:bodyPr/>
        <a:lstStyle/>
        <a:p>
          <a:endParaRPr lang="en-US" sz="1200"/>
        </a:p>
      </dgm:t>
    </dgm:pt>
    <dgm:pt modelId="{E4E976AB-7BD0-443D-8623-D06169E83A4C}">
      <dgm:prSet custT="1"/>
      <dgm:spPr/>
      <dgm:t>
        <a:bodyPr/>
        <a:lstStyle/>
        <a:p>
          <a:r>
            <a:rPr lang="en-US" sz="1100" dirty="0">
              <a:latin typeface="Arial" panose="020B0604020202020204" pitchFamily="34" charset="0"/>
              <a:cs typeface="Arial" panose="020B0604020202020204" pitchFamily="34" charset="0"/>
            </a:rPr>
            <a:t>Our company follows all local policies.</a:t>
          </a:r>
        </a:p>
      </dgm:t>
    </dgm:pt>
    <dgm:pt modelId="{53C33B93-C1E1-465F-82BC-2E3129131F02}" type="parTrans" cxnId="{001C8D1D-1503-4143-8D63-D4359B745306}">
      <dgm:prSet/>
      <dgm:spPr/>
      <dgm:t>
        <a:bodyPr/>
        <a:lstStyle/>
        <a:p>
          <a:endParaRPr lang="en-US" sz="1200"/>
        </a:p>
      </dgm:t>
    </dgm:pt>
    <dgm:pt modelId="{8044B860-91AB-48A1-AD52-E11C6D7EC50E}" type="sibTrans" cxnId="{001C8D1D-1503-4143-8D63-D4359B745306}">
      <dgm:prSet/>
      <dgm:spPr/>
      <dgm:t>
        <a:bodyPr/>
        <a:lstStyle/>
        <a:p>
          <a:endParaRPr lang="en-US" sz="1200"/>
        </a:p>
      </dgm:t>
    </dgm:pt>
    <dgm:pt modelId="{F383FBC3-80AC-4826-835C-FDAA1C194D71}">
      <dgm:prSet custT="1"/>
      <dgm:spPr/>
      <dgm:t>
        <a:bodyPr/>
        <a:lstStyle/>
        <a:p>
          <a:r>
            <a:rPr lang="en-US" sz="1100" dirty="0">
              <a:latin typeface="Arial" panose="020B0604020202020204" pitchFamily="34" charset="0"/>
              <a:cs typeface="Arial" panose="020B0604020202020204" pitchFamily="34" charset="0"/>
            </a:rPr>
            <a:t>We are a registered company.</a:t>
          </a:r>
        </a:p>
      </dgm:t>
    </dgm:pt>
    <dgm:pt modelId="{76826B2A-D896-4150-A572-79F944871937}" type="parTrans" cxnId="{4E671B61-5711-400C-897D-206CAC7CC085}">
      <dgm:prSet/>
      <dgm:spPr/>
      <dgm:t>
        <a:bodyPr/>
        <a:lstStyle/>
        <a:p>
          <a:endParaRPr lang="en-US" sz="1200"/>
        </a:p>
      </dgm:t>
    </dgm:pt>
    <dgm:pt modelId="{4DFDD90D-D856-4589-8285-BDC0AAEB454F}" type="sibTrans" cxnId="{4E671B61-5711-400C-897D-206CAC7CC085}">
      <dgm:prSet/>
      <dgm:spPr/>
      <dgm:t>
        <a:bodyPr/>
        <a:lstStyle/>
        <a:p>
          <a:endParaRPr lang="en-US" sz="1200"/>
        </a:p>
      </dgm:t>
    </dgm:pt>
    <dgm:pt modelId="{A4862701-76CF-49C9-A64A-F7D93767EE60}">
      <dgm:prSet custT="1"/>
      <dgm:spPr/>
      <dgm:t>
        <a:bodyPr/>
        <a:lstStyle/>
        <a:p>
          <a:r>
            <a:rPr lang="en-US" sz="1100" dirty="0">
              <a:latin typeface="Arial" panose="020B0604020202020204" pitchFamily="34" charset="0"/>
              <a:cs typeface="Arial" panose="020B0604020202020204" pitchFamily="34" charset="0"/>
            </a:rPr>
            <a:t>We have our legal partner who deals with any legal problems.</a:t>
          </a:r>
        </a:p>
      </dgm:t>
    </dgm:pt>
    <dgm:pt modelId="{90AB46C3-AFF5-4E87-9B38-89EE009E0398}" type="parTrans" cxnId="{FF6F4237-072F-4C0B-B569-46898C5E597E}">
      <dgm:prSet/>
      <dgm:spPr/>
      <dgm:t>
        <a:bodyPr/>
        <a:lstStyle/>
        <a:p>
          <a:endParaRPr lang="en-US" sz="1200"/>
        </a:p>
      </dgm:t>
    </dgm:pt>
    <dgm:pt modelId="{14102AED-5087-4AD2-A446-ACE6A47CC202}" type="sibTrans" cxnId="{FF6F4237-072F-4C0B-B569-46898C5E597E}">
      <dgm:prSet/>
      <dgm:spPr/>
      <dgm:t>
        <a:bodyPr/>
        <a:lstStyle/>
        <a:p>
          <a:endParaRPr lang="en-US" sz="1200"/>
        </a:p>
      </dgm:t>
    </dgm:pt>
    <dgm:pt modelId="{E3C6E59E-FFF6-4771-8249-2B01A193074C}">
      <dgm:prSet custT="1"/>
      <dgm:spPr/>
      <dgm:t>
        <a:bodyPr/>
        <a:lstStyle/>
        <a:p>
          <a:r>
            <a:rPr lang="en-US" sz="1100" dirty="0">
              <a:latin typeface="Arial" panose="020B0604020202020204" pitchFamily="34" charset="0"/>
              <a:cs typeface="Arial" panose="020B0604020202020204" pitchFamily="34" charset="0"/>
            </a:rPr>
            <a:t>Environmental</a:t>
          </a:r>
        </a:p>
      </dgm:t>
    </dgm:pt>
    <dgm:pt modelId="{38076E43-D915-45C2-AB19-C049BC8960E3}" type="parTrans" cxnId="{24A0321E-D44F-49E7-A8F9-7686BE5D8E1E}">
      <dgm:prSet/>
      <dgm:spPr/>
      <dgm:t>
        <a:bodyPr/>
        <a:lstStyle/>
        <a:p>
          <a:endParaRPr lang="en-US" sz="1200"/>
        </a:p>
      </dgm:t>
    </dgm:pt>
    <dgm:pt modelId="{37231A4A-005F-40A6-8504-FC069F72E656}" type="sibTrans" cxnId="{24A0321E-D44F-49E7-A8F9-7686BE5D8E1E}">
      <dgm:prSet/>
      <dgm:spPr/>
      <dgm:t>
        <a:bodyPr/>
        <a:lstStyle/>
        <a:p>
          <a:endParaRPr lang="en-US" sz="1200"/>
        </a:p>
      </dgm:t>
    </dgm:pt>
    <dgm:pt modelId="{9493E93E-620E-44AA-B654-80816FF2CAC5}">
      <dgm:prSet custT="1"/>
      <dgm:spPr/>
      <dgm:t>
        <a:bodyPr/>
        <a:lstStyle/>
        <a:p>
          <a:r>
            <a:rPr lang="en-US" sz="1100" dirty="0">
              <a:latin typeface="Arial" panose="020B0604020202020204" pitchFamily="34" charset="0"/>
              <a:cs typeface="Arial" panose="020B0604020202020204" pitchFamily="34" charset="0"/>
            </a:rPr>
            <a:t>Wales has a warmer temperatures thus it allows everyday dealings to be easy.</a:t>
          </a:r>
        </a:p>
      </dgm:t>
    </dgm:pt>
    <dgm:pt modelId="{FCB3743C-26F7-4015-AD43-546512F53C68}" type="parTrans" cxnId="{967A5555-E650-4C3B-B6AB-B2A5E151EC50}">
      <dgm:prSet/>
      <dgm:spPr/>
      <dgm:t>
        <a:bodyPr/>
        <a:lstStyle/>
        <a:p>
          <a:endParaRPr lang="en-US" sz="1200"/>
        </a:p>
      </dgm:t>
    </dgm:pt>
    <dgm:pt modelId="{693999D9-D353-43F8-9F23-81121FFD76A5}" type="sibTrans" cxnId="{967A5555-E650-4C3B-B6AB-B2A5E151EC50}">
      <dgm:prSet/>
      <dgm:spPr/>
      <dgm:t>
        <a:bodyPr/>
        <a:lstStyle/>
        <a:p>
          <a:endParaRPr lang="en-US" sz="1200"/>
        </a:p>
      </dgm:t>
    </dgm:pt>
    <dgm:pt modelId="{5536B549-D63C-4AA0-8C58-BD84A6161265}">
      <dgm:prSet custT="1"/>
      <dgm:spPr/>
      <dgm:t>
        <a:bodyPr/>
        <a:lstStyle/>
        <a:p>
          <a:r>
            <a:rPr lang="en-US" sz="1100" dirty="0">
              <a:latin typeface="Arial" panose="020B0604020202020204" pitchFamily="34" charset="0"/>
              <a:cs typeface="Arial" panose="020B0604020202020204" pitchFamily="34" charset="0"/>
            </a:rPr>
            <a:t>Our company makes sure that clients who register with us don’t harm the environment.</a:t>
          </a:r>
        </a:p>
      </dgm:t>
    </dgm:pt>
    <dgm:pt modelId="{761E107E-EAAC-43B1-A439-281002E6CEFB}" type="parTrans" cxnId="{337DD09C-C638-482C-B366-263330A543FF}">
      <dgm:prSet/>
      <dgm:spPr/>
      <dgm:t>
        <a:bodyPr/>
        <a:lstStyle/>
        <a:p>
          <a:endParaRPr lang="en-US" sz="1200"/>
        </a:p>
      </dgm:t>
    </dgm:pt>
    <dgm:pt modelId="{4E80FFE9-8888-41DE-9584-991EA57345BF}" type="sibTrans" cxnId="{337DD09C-C638-482C-B366-263330A543FF}">
      <dgm:prSet/>
      <dgm:spPr/>
      <dgm:t>
        <a:bodyPr/>
        <a:lstStyle/>
        <a:p>
          <a:endParaRPr lang="en-US" sz="1200"/>
        </a:p>
      </dgm:t>
    </dgm:pt>
    <dgm:pt modelId="{401F9D3F-9C1D-4A54-8533-83BD6B919CD8}" type="pres">
      <dgm:prSet presAssocID="{2108D650-3151-4A83-8CBE-BEE58BC666BD}" presName="diagram" presStyleCnt="0">
        <dgm:presLayoutVars>
          <dgm:dir/>
          <dgm:resizeHandles val="exact"/>
        </dgm:presLayoutVars>
      </dgm:prSet>
      <dgm:spPr/>
    </dgm:pt>
    <dgm:pt modelId="{27733C38-88C3-4125-AA26-1200C2BD37F0}" type="pres">
      <dgm:prSet presAssocID="{004B0277-938C-486E-83F4-04C95CF5BDC6}" presName="node" presStyleLbl="node1" presStyleIdx="0" presStyleCnt="6" custScaleX="116063" custScaleY="104692" custLinFactX="-50973" custLinFactNeighborX="-100000" custLinFactNeighborY="-40357">
        <dgm:presLayoutVars>
          <dgm:bulletEnabled val="1"/>
        </dgm:presLayoutVars>
      </dgm:prSet>
      <dgm:spPr/>
    </dgm:pt>
    <dgm:pt modelId="{E9192044-30A0-40CD-B61D-F4383C13778A}" type="pres">
      <dgm:prSet presAssocID="{308F5E56-276C-47A8-BC7A-2B8135D91D5E}" presName="sibTrans" presStyleCnt="0"/>
      <dgm:spPr/>
    </dgm:pt>
    <dgm:pt modelId="{1B60E8DC-E6F8-4E9E-84BF-7B3039088C05}" type="pres">
      <dgm:prSet presAssocID="{06B8E1D0-7B11-4219-89A4-B17C24C138F0}" presName="node" presStyleLbl="node1" presStyleIdx="1" presStyleCnt="6" custScaleY="104674" custLinFactNeighborX="-1727" custLinFactNeighborY="-43940">
        <dgm:presLayoutVars>
          <dgm:bulletEnabled val="1"/>
        </dgm:presLayoutVars>
      </dgm:prSet>
      <dgm:spPr/>
    </dgm:pt>
    <dgm:pt modelId="{034DEA39-E58C-44B9-B22A-88403F3EF6F1}" type="pres">
      <dgm:prSet presAssocID="{E042C367-DA3E-4237-80AE-EBDF69A6238A}" presName="sibTrans" presStyleCnt="0"/>
      <dgm:spPr/>
    </dgm:pt>
    <dgm:pt modelId="{4CACD069-15E1-420C-A6BF-29CAD166098C}" type="pres">
      <dgm:prSet presAssocID="{B044AA4D-CB9C-422C-A5BE-810EEC3270E6}" presName="node" presStyleLbl="node1" presStyleIdx="2" presStyleCnt="6" custLinFactNeighborX="-501" custLinFactNeighborY="-43940">
        <dgm:presLayoutVars>
          <dgm:bulletEnabled val="1"/>
        </dgm:presLayoutVars>
      </dgm:prSet>
      <dgm:spPr/>
    </dgm:pt>
    <dgm:pt modelId="{31A82D9E-12DE-47DF-A1C2-C88BEDFAD582}" type="pres">
      <dgm:prSet presAssocID="{DB443741-2692-4194-9316-1F48FEB616C7}" presName="sibTrans" presStyleCnt="0"/>
      <dgm:spPr/>
    </dgm:pt>
    <dgm:pt modelId="{A78A5720-6857-436F-9F4B-F391E7253CE7}" type="pres">
      <dgm:prSet presAssocID="{FDD39558-437A-412E-8B77-39D7433B7893}" presName="node" presStyleLbl="node1" presStyleIdx="3" presStyleCnt="6">
        <dgm:presLayoutVars>
          <dgm:bulletEnabled val="1"/>
        </dgm:presLayoutVars>
      </dgm:prSet>
      <dgm:spPr/>
    </dgm:pt>
    <dgm:pt modelId="{C8733548-F844-4AF5-86CC-72E9A6A414C2}" type="pres">
      <dgm:prSet presAssocID="{BCCF894C-1D54-4410-8C9F-662B2FD7883A}" presName="sibTrans" presStyleCnt="0"/>
      <dgm:spPr/>
    </dgm:pt>
    <dgm:pt modelId="{484C4F25-A454-4784-9169-157C911C59A1}" type="pres">
      <dgm:prSet presAssocID="{C5B776AC-F523-40DB-9CE0-6D66F7F2444C}" presName="node" presStyleLbl="node1" presStyleIdx="4" presStyleCnt="6">
        <dgm:presLayoutVars>
          <dgm:bulletEnabled val="1"/>
        </dgm:presLayoutVars>
      </dgm:prSet>
      <dgm:spPr/>
    </dgm:pt>
    <dgm:pt modelId="{820D5D63-BC29-473A-897B-49232D343366}" type="pres">
      <dgm:prSet presAssocID="{6086E9A2-C5D4-4CBC-A537-4045244DBDBB}" presName="sibTrans" presStyleCnt="0"/>
      <dgm:spPr/>
    </dgm:pt>
    <dgm:pt modelId="{3BE629AC-A5CA-4E88-9881-2FCE5E713FB2}" type="pres">
      <dgm:prSet presAssocID="{E3C6E59E-FFF6-4771-8249-2B01A193074C}" presName="node" presStyleLbl="node1" presStyleIdx="5" presStyleCnt="6" custLinFactNeighborX="-1030" custLinFactNeighborY="1869">
        <dgm:presLayoutVars>
          <dgm:bulletEnabled val="1"/>
        </dgm:presLayoutVars>
      </dgm:prSet>
      <dgm:spPr/>
    </dgm:pt>
  </dgm:ptLst>
  <dgm:cxnLst>
    <dgm:cxn modelId="{444A3305-D2B3-4C58-9E26-E1B2835046A1}" srcId="{2108D650-3151-4A83-8CBE-BEE58BC666BD}" destId="{C5B776AC-F523-40DB-9CE0-6D66F7F2444C}" srcOrd="4" destOrd="0" parTransId="{3EDB2DDD-95EB-42B7-9088-3A2A3E5435D2}" sibTransId="{6086E9A2-C5D4-4CBC-A537-4045244DBDBB}"/>
    <dgm:cxn modelId="{F1607405-3868-43E0-A94B-7706C0331C13}" srcId="{2108D650-3151-4A83-8CBE-BEE58BC666BD}" destId="{FDD39558-437A-412E-8B77-39D7433B7893}" srcOrd="3" destOrd="0" parTransId="{B6A8D10A-F001-4037-B74E-9FFAD0FEBADC}" sibTransId="{BCCF894C-1D54-4410-8C9F-662B2FD7883A}"/>
    <dgm:cxn modelId="{1A835D11-6021-4A5C-93D2-5C18FA51C857}" type="presOf" srcId="{E4E976AB-7BD0-443D-8623-D06169E83A4C}" destId="{484C4F25-A454-4784-9169-157C911C59A1}" srcOrd="0" destOrd="1" presId="urn:microsoft.com/office/officeart/2005/8/layout/default"/>
    <dgm:cxn modelId="{964A9F17-DC1D-46BE-B4AB-2C325D58D1CC}" srcId="{2108D650-3151-4A83-8CBE-BEE58BC666BD}" destId="{06B8E1D0-7B11-4219-89A4-B17C24C138F0}" srcOrd="1" destOrd="0" parTransId="{69698CAB-85FC-444E-A96E-6BA6F6D2276A}" sibTransId="{E042C367-DA3E-4237-80AE-EBDF69A6238A}"/>
    <dgm:cxn modelId="{79DA1019-A6C4-46F2-995C-1D8A1EA7DE0B}" type="presOf" srcId="{E3C6E59E-FFF6-4771-8249-2B01A193074C}" destId="{3BE629AC-A5CA-4E88-9881-2FCE5E713FB2}" srcOrd="0" destOrd="0" presId="urn:microsoft.com/office/officeart/2005/8/layout/default"/>
    <dgm:cxn modelId="{A992911C-352D-45BA-A443-66AB5A4762F7}" type="presOf" srcId="{ECF34574-9CCA-4095-9159-27068C0ED6FD}" destId="{27733C38-88C3-4125-AA26-1200C2BD37F0}" srcOrd="0" destOrd="2" presId="urn:microsoft.com/office/officeart/2005/8/layout/default"/>
    <dgm:cxn modelId="{001C8D1D-1503-4143-8D63-D4359B745306}" srcId="{C5B776AC-F523-40DB-9CE0-6D66F7F2444C}" destId="{E4E976AB-7BD0-443D-8623-D06169E83A4C}" srcOrd="0" destOrd="0" parTransId="{53C33B93-C1E1-465F-82BC-2E3129131F02}" sibTransId="{8044B860-91AB-48A1-AD52-E11C6D7EC50E}"/>
    <dgm:cxn modelId="{24A0321E-D44F-49E7-A8F9-7686BE5D8E1E}" srcId="{2108D650-3151-4A83-8CBE-BEE58BC666BD}" destId="{E3C6E59E-FFF6-4771-8249-2B01A193074C}" srcOrd="5" destOrd="0" parTransId="{38076E43-D915-45C2-AB19-C049BC8960E3}" sibTransId="{37231A4A-005F-40A6-8504-FC069F72E656}"/>
    <dgm:cxn modelId="{CE9AA528-EBB9-47A3-973F-959544C8054F}" srcId="{B044AA4D-CB9C-422C-A5BE-810EEC3270E6}" destId="{E7285263-87A0-49B2-B107-2281043DEC40}" srcOrd="1" destOrd="0" parTransId="{5D6CBBC1-B0B1-477D-BF0C-43F651D3C5EE}" sibTransId="{E0865D05-6470-4B4C-8944-9FCE0C1840F6}"/>
    <dgm:cxn modelId="{08F2CB28-19E5-4480-94EF-1A6B8276CD99}" type="presOf" srcId="{5536B549-D63C-4AA0-8C58-BD84A6161265}" destId="{3BE629AC-A5CA-4E88-9881-2FCE5E713FB2}" srcOrd="0" destOrd="2" presId="urn:microsoft.com/office/officeart/2005/8/layout/default"/>
    <dgm:cxn modelId="{FF6F4237-072F-4C0B-B569-46898C5E597E}" srcId="{C5B776AC-F523-40DB-9CE0-6D66F7F2444C}" destId="{A4862701-76CF-49C9-A64A-F7D93767EE60}" srcOrd="2" destOrd="0" parTransId="{90AB46C3-AFF5-4E87-9B38-89EE009E0398}" sibTransId="{14102AED-5087-4AD2-A446-ACE6A47CC202}"/>
    <dgm:cxn modelId="{4D68733D-7C3F-4F12-AA4C-3C883772BD5F}" type="presOf" srcId="{03F553D0-4889-4E79-9BBC-022CF836D247}" destId="{A78A5720-6857-436F-9F4B-F391E7253CE7}" srcOrd="0" destOrd="1" presId="urn:microsoft.com/office/officeart/2005/8/layout/default"/>
    <dgm:cxn modelId="{4E671B61-5711-400C-897D-206CAC7CC085}" srcId="{C5B776AC-F523-40DB-9CE0-6D66F7F2444C}" destId="{F383FBC3-80AC-4826-835C-FDAA1C194D71}" srcOrd="1" destOrd="0" parTransId="{76826B2A-D896-4150-A572-79F944871937}" sibTransId="{4DFDD90D-D856-4589-8285-BDC0AAEB454F}"/>
    <dgm:cxn modelId="{DBDD2242-236E-4F23-9F20-7EEEF7AF8D5C}" type="presOf" srcId="{004B0277-938C-486E-83F4-04C95CF5BDC6}" destId="{27733C38-88C3-4125-AA26-1200C2BD37F0}" srcOrd="0" destOrd="0" presId="urn:microsoft.com/office/officeart/2005/8/layout/default"/>
    <dgm:cxn modelId="{27EBF642-F5A1-41C8-9DBB-71BF1508F15A}" srcId="{004B0277-938C-486E-83F4-04C95CF5BDC6}" destId="{1965AB60-89E7-4B5B-8586-ECBF7ACE9A72}" srcOrd="0" destOrd="0" parTransId="{6B0FA386-EABA-4687-8EF8-D5FDA78F594A}" sibTransId="{9B9EE6D9-3A79-4F9D-A4D5-CD6B07153390}"/>
    <dgm:cxn modelId="{AFDA0365-7465-45C5-92F7-962E9EE7469C}" type="presOf" srcId="{0018719C-D5F5-4E5F-AC3E-69FF38CEDFD7}" destId="{1B60E8DC-E6F8-4E9E-84BF-7B3039088C05}" srcOrd="0" destOrd="2" presId="urn:microsoft.com/office/officeart/2005/8/layout/default"/>
    <dgm:cxn modelId="{BBC51665-FD40-42EB-B4AA-028CB61CC9FE}" srcId="{06B8E1D0-7B11-4219-89A4-B17C24C138F0}" destId="{F165FE51-E4CC-44D0-8F7A-529BBF86286D}" srcOrd="0" destOrd="0" parTransId="{D6D9558A-12E5-45CF-A06A-3B119467272B}" sibTransId="{8D6C74DF-97D2-49B1-9282-6925328880A7}"/>
    <dgm:cxn modelId="{8F57A465-1534-4FD3-BF42-3C03A9C1579A}" srcId="{004B0277-938C-486E-83F4-04C95CF5BDC6}" destId="{C9ED097D-AB9C-436F-80C3-6B7026CE7C66}" srcOrd="3" destOrd="0" parTransId="{C7240CCF-AF9B-4F20-8A23-EF9ECA6E983E}" sibTransId="{5F1A034C-837F-450A-952B-4C9970145621}"/>
    <dgm:cxn modelId="{2D91274C-1A11-4AA9-AB8B-D92549ABF12D}" type="presOf" srcId="{61EA382F-2A9C-4D49-8059-D8FD0F31913B}" destId="{A78A5720-6857-436F-9F4B-F391E7253CE7}" srcOrd="0" destOrd="2" presId="urn:microsoft.com/office/officeart/2005/8/layout/default"/>
    <dgm:cxn modelId="{E3287972-37D6-4F08-974A-D7F079862F31}" srcId="{004B0277-938C-486E-83F4-04C95CF5BDC6}" destId="{31D9020F-115A-40AB-A6AC-A69B63E2B623}" srcOrd="2" destOrd="0" parTransId="{7688C21F-5D04-4563-9DBB-AF170C6FC961}" sibTransId="{E712820A-E6D9-4DF0-9C00-600B7110F128}"/>
    <dgm:cxn modelId="{0E958573-E74D-4150-8E15-514B7948A20F}" srcId="{2108D650-3151-4A83-8CBE-BEE58BC666BD}" destId="{B044AA4D-CB9C-422C-A5BE-810EEC3270E6}" srcOrd="2" destOrd="0" parTransId="{2CEB5581-F4B1-44CA-9246-240DD9EAD520}" sibTransId="{DB443741-2692-4194-9316-1F48FEB616C7}"/>
    <dgm:cxn modelId="{E7216754-8E0A-4828-B27A-BC8AEBB27D4E}" type="presOf" srcId="{E7285263-87A0-49B2-B107-2281043DEC40}" destId="{4CACD069-15E1-420C-A6BF-29CAD166098C}" srcOrd="0" destOrd="2" presId="urn:microsoft.com/office/officeart/2005/8/layout/default"/>
    <dgm:cxn modelId="{967A5555-E650-4C3B-B6AB-B2A5E151EC50}" srcId="{E3C6E59E-FFF6-4771-8249-2B01A193074C}" destId="{9493E93E-620E-44AA-B654-80816FF2CAC5}" srcOrd="0" destOrd="0" parTransId="{FCB3743C-26F7-4015-AD43-546512F53C68}" sibTransId="{693999D9-D353-43F8-9F23-81121FFD76A5}"/>
    <dgm:cxn modelId="{63EA165A-AFCE-4177-8E14-DC62CAA70EE2}" srcId="{FDD39558-437A-412E-8B77-39D7433B7893}" destId="{03F553D0-4889-4E79-9BBC-022CF836D247}" srcOrd="0" destOrd="0" parTransId="{5ABA18DA-13B3-42FE-AC3E-20997EA91810}" sibTransId="{D0BF4C28-11FC-40D6-8C98-E006D679DFB8}"/>
    <dgm:cxn modelId="{9C76747F-80E2-40C2-AB2F-D319D57C9590}" type="presOf" srcId="{06B8E1D0-7B11-4219-89A4-B17C24C138F0}" destId="{1B60E8DC-E6F8-4E9E-84BF-7B3039088C05}" srcOrd="0" destOrd="0" presId="urn:microsoft.com/office/officeart/2005/8/layout/default"/>
    <dgm:cxn modelId="{AC2EAF88-9CB7-4137-86A7-D188E2060146}" type="presOf" srcId="{2108D650-3151-4A83-8CBE-BEE58BC666BD}" destId="{401F9D3F-9C1D-4A54-8533-83BD6B919CD8}" srcOrd="0" destOrd="0" presId="urn:microsoft.com/office/officeart/2005/8/layout/default"/>
    <dgm:cxn modelId="{6BEC048B-0C2F-43FD-9104-4AB215395A6A}" srcId="{2108D650-3151-4A83-8CBE-BEE58BC666BD}" destId="{004B0277-938C-486E-83F4-04C95CF5BDC6}" srcOrd="0" destOrd="0" parTransId="{94226850-88BE-4330-908A-662FD3E6EA05}" sibTransId="{308F5E56-276C-47A8-BC7A-2B8135D91D5E}"/>
    <dgm:cxn modelId="{F9E7708E-4D15-41C0-B6B9-8EE0C1DC5B9C}" type="presOf" srcId="{1965AB60-89E7-4B5B-8586-ECBF7ACE9A72}" destId="{27733C38-88C3-4125-AA26-1200C2BD37F0}" srcOrd="0" destOrd="1" presId="urn:microsoft.com/office/officeart/2005/8/layout/default"/>
    <dgm:cxn modelId="{84C9AC8F-2CD4-4A5C-8021-D1D53AE29B45}" type="presOf" srcId="{A4862701-76CF-49C9-A64A-F7D93767EE60}" destId="{484C4F25-A454-4784-9169-157C911C59A1}" srcOrd="0" destOrd="3" presId="urn:microsoft.com/office/officeart/2005/8/layout/default"/>
    <dgm:cxn modelId="{0A39DB97-8C4E-4CEA-89B8-E8AB63043884}" srcId="{B044AA4D-CB9C-422C-A5BE-810EEC3270E6}" destId="{3D0F8776-A0F0-468D-8CAD-B11295D6914F}" srcOrd="0" destOrd="0" parTransId="{2D97F1BD-AF30-4F0F-AD40-F23A0BDECB15}" sibTransId="{098B44D0-F6D8-48FA-9233-DFF79E25EF25}"/>
    <dgm:cxn modelId="{337DD09C-C638-482C-B366-263330A543FF}" srcId="{E3C6E59E-FFF6-4771-8249-2B01A193074C}" destId="{5536B549-D63C-4AA0-8C58-BD84A6161265}" srcOrd="1" destOrd="0" parTransId="{761E107E-EAAC-43B1-A439-281002E6CEFB}" sibTransId="{4E80FFE9-8888-41DE-9584-991EA57345BF}"/>
    <dgm:cxn modelId="{3179B19E-8B27-4B5C-A43E-300EF17CE609}" srcId="{06B8E1D0-7B11-4219-89A4-B17C24C138F0}" destId="{0018719C-D5F5-4E5F-AC3E-69FF38CEDFD7}" srcOrd="1" destOrd="0" parTransId="{24E9EBDD-1819-4037-85A6-A6113C481FD0}" sibTransId="{CBA2AB36-C9C9-481A-B75B-A35FF7C1D71B}"/>
    <dgm:cxn modelId="{12F6F5A4-FB1C-4283-9B2E-1D81B7759643}" srcId="{FDD39558-437A-412E-8B77-39D7433B7893}" destId="{61EA382F-2A9C-4D49-8059-D8FD0F31913B}" srcOrd="1" destOrd="0" parTransId="{EB1F1E2E-B646-40CA-B7DD-529FA6F4EC05}" sibTransId="{D90CCCFD-6E80-4CFA-B9F6-ABBD9ACB2B6C}"/>
    <dgm:cxn modelId="{ADCCA9AE-79DA-4215-842A-C6EB2993532D}" srcId="{004B0277-938C-486E-83F4-04C95CF5BDC6}" destId="{ECF34574-9CCA-4095-9159-27068C0ED6FD}" srcOrd="1" destOrd="0" parTransId="{1B9B50D7-33F6-44BA-83D6-B34C72B9E5F8}" sibTransId="{0D7E867E-83A7-4BC1-9F5A-83A7E5307CF1}"/>
    <dgm:cxn modelId="{1EA11DBA-2665-4DC0-AFD9-33975812D376}" type="presOf" srcId="{9493E93E-620E-44AA-B654-80816FF2CAC5}" destId="{3BE629AC-A5CA-4E88-9881-2FCE5E713FB2}" srcOrd="0" destOrd="1" presId="urn:microsoft.com/office/officeart/2005/8/layout/default"/>
    <dgm:cxn modelId="{F5C033C6-66ED-474D-B3E2-963BFA1160AE}" type="presOf" srcId="{3D0F8776-A0F0-468D-8CAD-B11295D6914F}" destId="{4CACD069-15E1-420C-A6BF-29CAD166098C}" srcOrd="0" destOrd="1" presId="urn:microsoft.com/office/officeart/2005/8/layout/default"/>
    <dgm:cxn modelId="{EADDA2C9-A8E5-467B-B98B-DD8606A570C1}" type="presOf" srcId="{B044AA4D-CB9C-422C-A5BE-810EEC3270E6}" destId="{4CACD069-15E1-420C-A6BF-29CAD166098C}" srcOrd="0" destOrd="0" presId="urn:microsoft.com/office/officeart/2005/8/layout/default"/>
    <dgm:cxn modelId="{645C2FCD-5F14-4773-83D9-2FFBD0F5C6F8}" type="presOf" srcId="{31D9020F-115A-40AB-A6AC-A69B63E2B623}" destId="{27733C38-88C3-4125-AA26-1200C2BD37F0}" srcOrd="0" destOrd="3" presId="urn:microsoft.com/office/officeart/2005/8/layout/default"/>
    <dgm:cxn modelId="{5911ACCE-A2FA-46C8-BEC8-8A4BAB1D8EF4}" type="presOf" srcId="{F383FBC3-80AC-4826-835C-FDAA1C194D71}" destId="{484C4F25-A454-4784-9169-157C911C59A1}" srcOrd="0" destOrd="2" presId="urn:microsoft.com/office/officeart/2005/8/layout/default"/>
    <dgm:cxn modelId="{ADA06CDD-2E2B-49AD-8DCB-16580A9ECB44}" type="presOf" srcId="{C5B776AC-F523-40DB-9CE0-6D66F7F2444C}" destId="{484C4F25-A454-4784-9169-157C911C59A1}" srcOrd="0" destOrd="0" presId="urn:microsoft.com/office/officeart/2005/8/layout/default"/>
    <dgm:cxn modelId="{2EA864E2-39F3-4214-BB31-24D4F258E62D}" type="presOf" srcId="{F165FE51-E4CC-44D0-8F7A-529BBF86286D}" destId="{1B60E8DC-E6F8-4E9E-84BF-7B3039088C05}" srcOrd="0" destOrd="1" presId="urn:microsoft.com/office/officeart/2005/8/layout/default"/>
    <dgm:cxn modelId="{197B56E4-3D25-4776-9591-25D62343B354}" type="presOf" srcId="{C9ED097D-AB9C-436F-80C3-6B7026CE7C66}" destId="{27733C38-88C3-4125-AA26-1200C2BD37F0}" srcOrd="0" destOrd="4" presId="urn:microsoft.com/office/officeart/2005/8/layout/default"/>
    <dgm:cxn modelId="{62827DF5-115A-4D89-AC63-E9C70342877E}" type="presOf" srcId="{FDD39558-437A-412E-8B77-39D7433B7893}" destId="{A78A5720-6857-436F-9F4B-F391E7253CE7}" srcOrd="0" destOrd="0" presId="urn:microsoft.com/office/officeart/2005/8/layout/default"/>
    <dgm:cxn modelId="{17E124E8-FD9B-464F-8A46-52C62EBDF3BA}" type="presParOf" srcId="{401F9D3F-9C1D-4A54-8533-83BD6B919CD8}" destId="{27733C38-88C3-4125-AA26-1200C2BD37F0}" srcOrd="0" destOrd="0" presId="urn:microsoft.com/office/officeart/2005/8/layout/default"/>
    <dgm:cxn modelId="{A41D29C2-73D5-4B0E-A92A-96A15BD4CBAD}" type="presParOf" srcId="{401F9D3F-9C1D-4A54-8533-83BD6B919CD8}" destId="{E9192044-30A0-40CD-B61D-F4383C13778A}" srcOrd="1" destOrd="0" presId="urn:microsoft.com/office/officeart/2005/8/layout/default"/>
    <dgm:cxn modelId="{D051C095-344D-4C3E-B06C-4C9887FEE300}" type="presParOf" srcId="{401F9D3F-9C1D-4A54-8533-83BD6B919CD8}" destId="{1B60E8DC-E6F8-4E9E-84BF-7B3039088C05}" srcOrd="2" destOrd="0" presId="urn:microsoft.com/office/officeart/2005/8/layout/default"/>
    <dgm:cxn modelId="{4601C274-4075-4932-A554-340DF8AB2174}" type="presParOf" srcId="{401F9D3F-9C1D-4A54-8533-83BD6B919CD8}" destId="{034DEA39-E58C-44B9-B22A-88403F3EF6F1}" srcOrd="3" destOrd="0" presId="urn:microsoft.com/office/officeart/2005/8/layout/default"/>
    <dgm:cxn modelId="{730A049F-02EB-4B86-BAA4-B94C3CF10EFB}" type="presParOf" srcId="{401F9D3F-9C1D-4A54-8533-83BD6B919CD8}" destId="{4CACD069-15E1-420C-A6BF-29CAD166098C}" srcOrd="4" destOrd="0" presId="urn:microsoft.com/office/officeart/2005/8/layout/default"/>
    <dgm:cxn modelId="{D2E9714E-62F0-4BE2-A91D-1844C5670157}" type="presParOf" srcId="{401F9D3F-9C1D-4A54-8533-83BD6B919CD8}" destId="{31A82D9E-12DE-47DF-A1C2-C88BEDFAD582}" srcOrd="5" destOrd="0" presId="urn:microsoft.com/office/officeart/2005/8/layout/default"/>
    <dgm:cxn modelId="{82F3759D-A0BC-4809-9814-8ED7A4291CD5}" type="presParOf" srcId="{401F9D3F-9C1D-4A54-8533-83BD6B919CD8}" destId="{A78A5720-6857-436F-9F4B-F391E7253CE7}" srcOrd="6" destOrd="0" presId="urn:microsoft.com/office/officeart/2005/8/layout/default"/>
    <dgm:cxn modelId="{2B87F4D8-9CA6-4D16-8C88-105C835D8B9F}" type="presParOf" srcId="{401F9D3F-9C1D-4A54-8533-83BD6B919CD8}" destId="{C8733548-F844-4AF5-86CC-72E9A6A414C2}" srcOrd="7" destOrd="0" presId="urn:microsoft.com/office/officeart/2005/8/layout/default"/>
    <dgm:cxn modelId="{A1EBAA7A-A0C4-4B75-8765-EBFB2CB81367}" type="presParOf" srcId="{401F9D3F-9C1D-4A54-8533-83BD6B919CD8}" destId="{484C4F25-A454-4784-9169-157C911C59A1}" srcOrd="8" destOrd="0" presId="urn:microsoft.com/office/officeart/2005/8/layout/default"/>
    <dgm:cxn modelId="{B6582100-ADE1-430E-B4BD-7A03A061BA60}" type="presParOf" srcId="{401F9D3F-9C1D-4A54-8533-83BD6B919CD8}" destId="{820D5D63-BC29-473A-897B-49232D343366}" srcOrd="9" destOrd="0" presId="urn:microsoft.com/office/officeart/2005/8/layout/default"/>
    <dgm:cxn modelId="{0FD43E67-D01D-4648-AB2F-3B24A6D0E75B}" type="presParOf" srcId="{401F9D3F-9C1D-4A54-8533-83BD6B919CD8}" destId="{3BE629AC-A5CA-4E88-9881-2FCE5E713FB2}"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A5C08D-6AE7-4C43-9B4A-BABDEA35D1E3}"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US"/>
        </a:p>
      </dgm:t>
    </dgm:pt>
    <dgm:pt modelId="{213F80EF-5F82-4F5E-ABD1-1AB53CAFD12E}">
      <dgm:prSet phldrT="[Text]" custT="1"/>
      <dgm:spPr/>
      <dgm:t>
        <a:bodyPr/>
        <a:lstStyle/>
        <a:p>
          <a:r>
            <a:rPr lang="en-US" sz="1100" dirty="0">
              <a:latin typeface="Arial" panose="020B0604020202020204" pitchFamily="34" charset="0"/>
              <a:cs typeface="Arial" panose="020B0604020202020204" pitchFamily="34" charset="0"/>
            </a:rPr>
            <a:t>Strength</a:t>
          </a:r>
        </a:p>
      </dgm:t>
    </dgm:pt>
    <dgm:pt modelId="{4B2CA75E-603B-4841-83EB-D4318A79CAD1}" type="parTrans" cxnId="{0DAFE872-736F-49AB-9833-9099067D9E2B}">
      <dgm:prSet/>
      <dgm:spPr/>
      <dgm:t>
        <a:bodyPr/>
        <a:lstStyle/>
        <a:p>
          <a:endParaRPr lang="en-US"/>
        </a:p>
      </dgm:t>
    </dgm:pt>
    <dgm:pt modelId="{5C29CC12-299D-4EB9-96E6-3FF25518F46B}" type="sibTrans" cxnId="{0DAFE872-736F-49AB-9833-9099067D9E2B}">
      <dgm:prSet/>
      <dgm:spPr/>
      <dgm:t>
        <a:bodyPr/>
        <a:lstStyle/>
        <a:p>
          <a:endParaRPr lang="en-US"/>
        </a:p>
      </dgm:t>
    </dgm:pt>
    <dgm:pt modelId="{7A596BDE-AC36-42A2-BCB5-B81135219853}">
      <dgm:prSet phldrT="[Text]" custT="1"/>
      <dgm:spPr/>
      <dgm:t>
        <a:bodyPr/>
        <a:lstStyle/>
        <a:p>
          <a:pPr algn="l"/>
          <a:r>
            <a:rPr lang="en-US" sz="1100" dirty="0">
              <a:latin typeface="Arial" panose="020B0604020202020204" pitchFamily="34" charset="0"/>
              <a:cs typeface="Arial" panose="020B0604020202020204" pitchFamily="34" charset="0"/>
            </a:rPr>
            <a:t>Exuberant Knowledge of destination </a:t>
          </a:r>
        </a:p>
      </dgm:t>
    </dgm:pt>
    <dgm:pt modelId="{C34B753C-9E76-4D46-AB47-1D027269B455}" type="parTrans" cxnId="{BCB7A1A7-9559-437C-B190-3D084EBFE369}">
      <dgm:prSet/>
      <dgm:spPr/>
      <dgm:t>
        <a:bodyPr/>
        <a:lstStyle/>
        <a:p>
          <a:endParaRPr lang="en-US"/>
        </a:p>
      </dgm:t>
    </dgm:pt>
    <dgm:pt modelId="{68CC6FA5-4E4F-41E4-A94C-48786647006B}" type="sibTrans" cxnId="{BCB7A1A7-9559-437C-B190-3D084EBFE369}">
      <dgm:prSet/>
      <dgm:spPr/>
      <dgm:t>
        <a:bodyPr/>
        <a:lstStyle/>
        <a:p>
          <a:endParaRPr lang="en-US"/>
        </a:p>
      </dgm:t>
    </dgm:pt>
    <dgm:pt modelId="{78DD33FB-0688-4F40-93C0-27CDCBBFB9A5}">
      <dgm:prSet phldrT="[Text]" custT="1"/>
      <dgm:spPr/>
      <dgm:t>
        <a:bodyPr/>
        <a:lstStyle/>
        <a:p>
          <a:r>
            <a:rPr lang="en-US" sz="1100" dirty="0">
              <a:latin typeface="Arial" panose="020B0604020202020204" pitchFamily="34" charset="0"/>
              <a:cs typeface="Arial" panose="020B0604020202020204" pitchFamily="34" charset="0"/>
            </a:rPr>
            <a:t>Weakness</a:t>
          </a:r>
        </a:p>
      </dgm:t>
    </dgm:pt>
    <dgm:pt modelId="{4361F1D3-FB0E-4E21-AEDF-00EEA1229ED1}" type="parTrans" cxnId="{655E6D36-40F2-407B-B700-812C3B0A15A0}">
      <dgm:prSet/>
      <dgm:spPr/>
      <dgm:t>
        <a:bodyPr/>
        <a:lstStyle/>
        <a:p>
          <a:endParaRPr lang="en-US"/>
        </a:p>
      </dgm:t>
    </dgm:pt>
    <dgm:pt modelId="{052DE782-C54A-40EB-B825-836563366904}" type="sibTrans" cxnId="{655E6D36-40F2-407B-B700-812C3B0A15A0}">
      <dgm:prSet/>
      <dgm:spPr/>
      <dgm:t>
        <a:bodyPr/>
        <a:lstStyle/>
        <a:p>
          <a:endParaRPr lang="en-US"/>
        </a:p>
      </dgm:t>
    </dgm:pt>
    <dgm:pt modelId="{4E9B808F-155A-4FE1-AE12-33C8E3318678}">
      <dgm:prSet phldrT="[Text]" custT="1"/>
      <dgm:spPr/>
      <dgm:t>
        <a:bodyPr/>
        <a:lstStyle/>
        <a:p>
          <a:pPr algn="l"/>
          <a:r>
            <a:rPr lang="en-US" sz="1100" dirty="0">
              <a:latin typeface="Arial" panose="020B0604020202020204" pitchFamily="34" charset="0"/>
              <a:cs typeface="Arial" panose="020B0604020202020204" pitchFamily="34" charset="0"/>
            </a:rPr>
            <a:t>No experience with niche cruises.</a:t>
          </a:r>
        </a:p>
      </dgm:t>
    </dgm:pt>
    <dgm:pt modelId="{0CB6AD73-F6C2-4137-AF36-D9C32AA2A154}" type="parTrans" cxnId="{C099878C-0485-46A5-A34D-380B8CD05620}">
      <dgm:prSet/>
      <dgm:spPr/>
      <dgm:t>
        <a:bodyPr/>
        <a:lstStyle/>
        <a:p>
          <a:endParaRPr lang="en-US"/>
        </a:p>
      </dgm:t>
    </dgm:pt>
    <dgm:pt modelId="{815EDA41-A1AB-4A83-800C-921795C84D78}" type="sibTrans" cxnId="{C099878C-0485-46A5-A34D-380B8CD05620}">
      <dgm:prSet/>
      <dgm:spPr/>
      <dgm:t>
        <a:bodyPr/>
        <a:lstStyle/>
        <a:p>
          <a:endParaRPr lang="en-US"/>
        </a:p>
      </dgm:t>
    </dgm:pt>
    <dgm:pt modelId="{BBDED608-E47A-41DB-8CAF-91E61D4F1936}">
      <dgm:prSet phldrT="[Text]" custT="1"/>
      <dgm:spPr/>
      <dgm:t>
        <a:bodyPr/>
        <a:lstStyle/>
        <a:p>
          <a:r>
            <a:rPr lang="en-US" sz="1100" dirty="0">
              <a:latin typeface="Arial" panose="020B0604020202020204" pitchFamily="34" charset="0"/>
              <a:cs typeface="Arial" panose="020B0604020202020204" pitchFamily="34" charset="0"/>
            </a:rPr>
            <a:t>Threat</a:t>
          </a:r>
        </a:p>
      </dgm:t>
    </dgm:pt>
    <dgm:pt modelId="{79C8BF9C-9992-49A1-A33A-05003250D8B3}" type="parTrans" cxnId="{E85397C6-BC56-4053-AAA9-596876BAA685}">
      <dgm:prSet/>
      <dgm:spPr/>
      <dgm:t>
        <a:bodyPr/>
        <a:lstStyle/>
        <a:p>
          <a:endParaRPr lang="en-US"/>
        </a:p>
      </dgm:t>
    </dgm:pt>
    <dgm:pt modelId="{0FE6A2AC-D750-4B75-9F75-A7A567EC9C89}" type="sibTrans" cxnId="{E85397C6-BC56-4053-AAA9-596876BAA685}">
      <dgm:prSet/>
      <dgm:spPr/>
      <dgm:t>
        <a:bodyPr/>
        <a:lstStyle/>
        <a:p>
          <a:endParaRPr lang="en-US"/>
        </a:p>
      </dgm:t>
    </dgm:pt>
    <dgm:pt modelId="{A18C28C0-0186-4BD5-9B32-B95056F76502}">
      <dgm:prSet phldrT="[Text]" custT="1"/>
      <dgm:spPr/>
      <dgm:t>
        <a:bodyPr/>
        <a:lstStyle/>
        <a:p>
          <a:r>
            <a:rPr lang="en-US" sz="1100" dirty="0">
              <a:latin typeface="Arial" panose="020B0604020202020204" pitchFamily="34" charset="0"/>
              <a:cs typeface="Arial" panose="020B0604020202020204" pitchFamily="34" charset="0"/>
            </a:rPr>
            <a:t>Restriction implied by European countries on tourists under the name of covid has decreased travelling.</a:t>
          </a:r>
        </a:p>
      </dgm:t>
    </dgm:pt>
    <dgm:pt modelId="{BE187230-18DB-457B-8E18-F5DBE36C3F3B}" type="parTrans" cxnId="{E1A98DE1-F71B-40E6-AE8A-71AF43075418}">
      <dgm:prSet/>
      <dgm:spPr/>
      <dgm:t>
        <a:bodyPr/>
        <a:lstStyle/>
        <a:p>
          <a:endParaRPr lang="en-US"/>
        </a:p>
      </dgm:t>
    </dgm:pt>
    <dgm:pt modelId="{5BC4545E-C631-40CD-B310-075AF8880DF5}" type="sibTrans" cxnId="{E1A98DE1-F71B-40E6-AE8A-71AF43075418}">
      <dgm:prSet/>
      <dgm:spPr/>
      <dgm:t>
        <a:bodyPr/>
        <a:lstStyle/>
        <a:p>
          <a:endParaRPr lang="en-US"/>
        </a:p>
      </dgm:t>
    </dgm:pt>
    <dgm:pt modelId="{83D7447A-272C-4A09-A2F0-1C83C592C02E}">
      <dgm:prSet phldrT="[Text]" custT="1"/>
      <dgm:spPr/>
      <dgm:t>
        <a:bodyPr/>
        <a:lstStyle/>
        <a:p>
          <a:r>
            <a:rPr lang="en-US" sz="1100" dirty="0">
              <a:latin typeface="Arial" panose="020B0604020202020204" pitchFamily="34" charset="0"/>
              <a:cs typeface="Arial" panose="020B0604020202020204" pitchFamily="34" charset="0"/>
            </a:rPr>
            <a:t>Opportunities</a:t>
          </a:r>
        </a:p>
      </dgm:t>
    </dgm:pt>
    <dgm:pt modelId="{899DAD28-3768-4735-BDE1-707ABE69FB30}" type="parTrans" cxnId="{519F6B3C-A2E9-4B73-9540-F976F9F0503C}">
      <dgm:prSet/>
      <dgm:spPr/>
      <dgm:t>
        <a:bodyPr/>
        <a:lstStyle/>
        <a:p>
          <a:endParaRPr lang="en-US"/>
        </a:p>
      </dgm:t>
    </dgm:pt>
    <dgm:pt modelId="{C770C593-8009-48B2-A6BC-55D8DC25C1F7}" type="sibTrans" cxnId="{519F6B3C-A2E9-4B73-9540-F976F9F0503C}">
      <dgm:prSet/>
      <dgm:spPr/>
      <dgm:t>
        <a:bodyPr/>
        <a:lstStyle/>
        <a:p>
          <a:endParaRPr lang="en-US"/>
        </a:p>
      </dgm:t>
    </dgm:pt>
    <dgm:pt modelId="{8CFED910-56B9-4808-B8B5-D12B9B1B3BBD}">
      <dgm:prSet phldrT="[Text]" custT="1"/>
      <dgm:spPr/>
      <dgm:t>
        <a:bodyPr/>
        <a:lstStyle/>
        <a:p>
          <a:r>
            <a:rPr lang="en-US" sz="1100" dirty="0">
              <a:latin typeface="Arial" panose="020B0604020202020204" pitchFamily="34" charset="0"/>
              <a:cs typeface="Arial" panose="020B0604020202020204" pitchFamily="34" charset="0"/>
            </a:rPr>
            <a:t>Increase in tourism after Covid-19</a:t>
          </a:r>
        </a:p>
      </dgm:t>
    </dgm:pt>
    <dgm:pt modelId="{09322CF1-B43F-4972-9D38-FB77E2B667E4}" type="parTrans" cxnId="{1DB48D88-2C44-459C-B710-FB006D2FC3B8}">
      <dgm:prSet/>
      <dgm:spPr/>
      <dgm:t>
        <a:bodyPr/>
        <a:lstStyle/>
        <a:p>
          <a:endParaRPr lang="en-US"/>
        </a:p>
      </dgm:t>
    </dgm:pt>
    <dgm:pt modelId="{1CC95427-ACBF-4DEC-A4BF-7E58CA298384}" type="sibTrans" cxnId="{1DB48D88-2C44-459C-B710-FB006D2FC3B8}">
      <dgm:prSet/>
      <dgm:spPr/>
      <dgm:t>
        <a:bodyPr/>
        <a:lstStyle/>
        <a:p>
          <a:endParaRPr lang="en-US"/>
        </a:p>
      </dgm:t>
    </dgm:pt>
    <dgm:pt modelId="{10CBA101-CB76-40A3-9B77-3147798666DE}">
      <dgm:prSet custT="1"/>
      <dgm:spPr/>
      <dgm:t>
        <a:bodyPr/>
        <a:lstStyle/>
        <a:p>
          <a:pPr algn="l"/>
          <a:r>
            <a:rPr lang="en-US" sz="1100" dirty="0">
              <a:latin typeface="Arial" panose="020B0604020202020204" pitchFamily="34" charset="0"/>
              <a:cs typeface="Arial" panose="020B0604020202020204" pitchFamily="34" charset="0"/>
            </a:rPr>
            <a:t>Reputation in the marketplace is strong</a:t>
          </a:r>
        </a:p>
      </dgm:t>
    </dgm:pt>
    <dgm:pt modelId="{A86E729B-753D-4969-BB4C-861A0E7911F8}" type="parTrans" cxnId="{91AF1A8A-A7AD-4805-A570-5CC4C545A83C}">
      <dgm:prSet/>
      <dgm:spPr/>
      <dgm:t>
        <a:bodyPr/>
        <a:lstStyle/>
        <a:p>
          <a:endParaRPr lang="en-US"/>
        </a:p>
      </dgm:t>
    </dgm:pt>
    <dgm:pt modelId="{83749D04-3C4C-4A0F-9110-3CECB7AD2ADB}" type="sibTrans" cxnId="{91AF1A8A-A7AD-4805-A570-5CC4C545A83C}">
      <dgm:prSet/>
      <dgm:spPr/>
      <dgm:t>
        <a:bodyPr/>
        <a:lstStyle/>
        <a:p>
          <a:endParaRPr lang="en-US"/>
        </a:p>
      </dgm:t>
    </dgm:pt>
    <dgm:pt modelId="{4F1B6835-ABDD-4FFF-B102-C44F392C1B84}">
      <dgm:prSet custT="1"/>
      <dgm:spPr/>
      <dgm:t>
        <a:bodyPr/>
        <a:lstStyle/>
        <a:p>
          <a:pPr algn="l"/>
          <a:r>
            <a:rPr lang="en-US" sz="1100" dirty="0">
              <a:latin typeface="Arial" panose="020B0604020202020204" pitchFamily="34" charset="0"/>
              <a:cs typeface="Arial" panose="020B0604020202020204" pitchFamily="34" charset="0"/>
            </a:rPr>
            <a:t>More than 20 experienced travel agents</a:t>
          </a:r>
        </a:p>
      </dgm:t>
    </dgm:pt>
    <dgm:pt modelId="{26148CFF-227F-467B-82AB-F635C17640AD}" type="parTrans" cxnId="{814C37E3-5D47-4347-9487-01D7A7D08C2A}">
      <dgm:prSet/>
      <dgm:spPr/>
      <dgm:t>
        <a:bodyPr/>
        <a:lstStyle/>
        <a:p>
          <a:endParaRPr lang="en-US"/>
        </a:p>
      </dgm:t>
    </dgm:pt>
    <dgm:pt modelId="{4822413C-7C39-416C-BFFF-B9C4CFC315CA}" type="sibTrans" cxnId="{814C37E3-5D47-4347-9487-01D7A7D08C2A}">
      <dgm:prSet/>
      <dgm:spPr/>
      <dgm:t>
        <a:bodyPr/>
        <a:lstStyle/>
        <a:p>
          <a:endParaRPr lang="en-US"/>
        </a:p>
      </dgm:t>
    </dgm:pt>
    <dgm:pt modelId="{5D206A28-D70B-4CD5-89A8-9E476A59567D}">
      <dgm:prSet custT="1"/>
      <dgm:spPr/>
      <dgm:t>
        <a:bodyPr/>
        <a:lstStyle/>
        <a:p>
          <a:pPr algn="l"/>
          <a:r>
            <a:rPr lang="en-US" sz="1100" dirty="0">
              <a:latin typeface="Arial" panose="020B0604020202020204" pitchFamily="34" charset="0"/>
              <a:cs typeface="Arial" panose="020B0604020202020204" pitchFamily="34" charset="0"/>
            </a:rPr>
            <a:t>Best quality services</a:t>
          </a:r>
        </a:p>
      </dgm:t>
    </dgm:pt>
    <dgm:pt modelId="{C82FFA27-6D9A-4D58-AA7C-8405C5D1D0F5}" type="parTrans" cxnId="{8D59D0F6-975B-4725-848D-C74249699F2C}">
      <dgm:prSet/>
      <dgm:spPr/>
      <dgm:t>
        <a:bodyPr/>
        <a:lstStyle/>
        <a:p>
          <a:endParaRPr lang="en-US"/>
        </a:p>
      </dgm:t>
    </dgm:pt>
    <dgm:pt modelId="{FCB687B1-C77E-4525-ADF5-AB678ED382CB}" type="sibTrans" cxnId="{8D59D0F6-975B-4725-848D-C74249699F2C}">
      <dgm:prSet/>
      <dgm:spPr/>
      <dgm:t>
        <a:bodyPr/>
        <a:lstStyle/>
        <a:p>
          <a:endParaRPr lang="en-US"/>
        </a:p>
      </dgm:t>
    </dgm:pt>
    <dgm:pt modelId="{26F9F2B4-E7EE-4EA7-8C90-16EB99F1B960}">
      <dgm:prSet custT="1"/>
      <dgm:spPr/>
      <dgm:t>
        <a:bodyPr/>
        <a:lstStyle/>
        <a:p>
          <a:pPr algn="l"/>
          <a:r>
            <a:rPr lang="en-US" sz="1100" dirty="0">
              <a:latin typeface="Arial" panose="020B0604020202020204" pitchFamily="34" charset="0"/>
              <a:cs typeface="Arial" panose="020B0604020202020204" pitchFamily="34" charset="0"/>
            </a:rPr>
            <a:t>Excellent customer list e.g., top bloggers</a:t>
          </a:r>
        </a:p>
      </dgm:t>
    </dgm:pt>
    <dgm:pt modelId="{4BEDBE85-4854-4777-AE7E-E800428F0CD1}" type="parTrans" cxnId="{699CAAF2-D022-4801-AFF5-BD70FAC2785F}">
      <dgm:prSet/>
      <dgm:spPr/>
      <dgm:t>
        <a:bodyPr/>
        <a:lstStyle/>
        <a:p>
          <a:endParaRPr lang="en-US"/>
        </a:p>
      </dgm:t>
    </dgm:pt>
    <dgm:pt modelId="{B8A7AE87-6E1C-4631-A670-9FAEEE328252}" type="sibTrans" cxnId="{699CAAF2-D022-4801-AFF5-BD70FAC2785F}">
      <dgm:prSet/>
      <dgm:spPr/>
      <dgm:t>
        <a:bodyPr/>
        <a:lstStyle/>
        <a:p>
          <a:endParaRPr lang="en-US"/>
        </a:p>
      </dgm:t>
    </dgm:pt>
    <dgm:pt modelId="{8241A0E3-8BE8-4948-854F-517B60FAE82F}">
      <dgm:prSet custT="1"/>
      <dgm:spPr/>
      <dgm:t>
        <a:bodyPr/>
        <a:lstStyle/>
        <a:p>
          <a:pPr algn="l"/>
          <a:r>
            <a:rPr lang="en-US" sz="1100" dirty="0">
              <a:latin typeface="Arial" panose="020B0604020202020204" pitchFamily="34" charset="0"/>
              <a:cs typeface="Arial" panose="020B0604020202020204" pitchFamily="34" charset="0"/>
            </a:rPr>
            <a:t>The referral system is strong as we get maximum clients via it.</a:t>
          </a:r>
        </a:p>
      </dgm:t>
    </dgm:pt>
    <dgm:pt modelId="{46C0F0E5-14D5-48F4-BFA6-322DADEED223}" type="parTrans" cxnId="{257AC640-E50D-467A-B2F1-2D853E933AE5}">
      <dgm:prSet/>
      <dgm:spPr/>
      <dgm:t>
        <a:bodyPr/>
        <a:lstStyle/>
        <a:p>
          <a:endParaRPr lang="en-US"/>
        </a:p>
      </dgm:t>
    </dgm:pt>
    <dgm:pt modelId="{9F1AAA5A-13CC-4A0C-90CC-93F553BB994D}" type="sibTrans" cxnId="{257AC640-E50D-467A-B2F1-2D853E933AE5}">
      <dgm:prSet/>
      <dgm:spPr/>
      <dgm:t>
        <a:bodyPr/>
        <a:lstStyle/>
        <a:p>
          <a:endParaRPr lang="en-US"/>
        </a:p>
      </dgm:t>
    </dgm:pt>
    <dgm:pt modelId="{7271FB48-DE4B-4D12-870D-263CEC0654C2}">
      <dgm:prSet custT="1"/>
      <dgm:spPr/>
      <dgm:t>
        <a:bodyPr/>
        <a:lstStyle/>
        <a:p>
          <a:pPr algn="l"/>
          <a:r>
            <a:rPr lang="en-US" sz="1100" dirty="0">
              <a:latin typeface="Arial" panose="020B0604020202020204" pitchFamily="34" charset="0"/>
              <a:cs typeface="Arial" panose="020B0604020202020204" pitchFamily="34" charset="0"/>
            </a:rPr>
            <a:t>10 agents are new to the industry</a:t>
          </a:r>
        </a:p>
      </dgm:t>
    </dgm:pt>
    <dgm:pt modelId="{E9DDA993-0214-4032-B2C0-B2913BB86333}" type="parTrans" cxnId="{CA52C597-407D-4686-8EBA-14366F094DFA}">
      <dgm:prSet/>
      <dgm:spPr/>
      <dgm:t>
        <a:bodyPr/>
        <a:lstStyle/>
        <a:p>
          <a:endParaRPr lang="en-US"/>
        </a:p>
      </dgm:t>
    </dgm:pt>
    <dgm:pt modelId="{FEB49A62-3DBE-4B7E-89CA-6EA9CD80D718}" type="sibTrans" cxnId="{CA52C597-407D-4686-8EBA-14366F094DFA}">
      <dgm:prSet/>
      <dgm:spPr/>
      <dgm:t>
        <a:bodyPr/>
        <a:lstStyle/>
        <a:p>
          <a:endParaRPr lang="en-US"/>
        </a:p>
      </dgm:t>
    </dgm:pt>
    <dgm:pt modelId="{291C973B-D18E-46AB-B432-2449C1A57E3E}">
      <dgm:prSet custT="1"/>
      <dgm:spPr/>
      <dgm:t>
        <a:bodyPr/>
        <a:lstStyle/>
        <a:p>
          <a:pPr algn="l"/>
          <a:r>
            <a:rPr lang="en-US" sz="1100" dirty="0">
              <a:latin typeface="Arial" panose="020B0604020202020204" pitchFamily="34" charset="0"/>
              <a:cs typeface="Arial" panose="020B0604020202020204" pitchFamily="34" charset="0"/>
            </a:rPr>
            <a:t>Less traffic generated via website. </a:t>
          </a:r>
        </a:p>
      </dgm:t>
    </dgm:pt>
    <dgm:pt modelId="{AB6F325B-A24F-43AD-804B-3F38F7C3E427}" type="parTrans" cxnId="{BD103164-0E2E-47D3-9C30-DE09C2B4D73A}">
      <dgm:prSet/>
      <dgm:spPr/>
      <dgm:t>
        <a:bodyPr/>
        <a:lstStyle/>
        <a:p>
          <a:endParaRPr lang="en-US"/>
        </a:p>
      </dgm:t>
    </dgm:pt>
    <dgm:pt modelId="{C40F2C08-469B-477E-AA95-E3346E698C24}" type="sibTrans" cxnId="{BD103164-0E2E-47D3-9C30-DE09C2B4D73A}">
      <dgm:prSet/>
      <dgm:spPr/>
      <dgm:t>
        <a:bodyPr/>
        <a:lstStyle/>
        <a:p>
          <a:endParaRPr lang="en-US"/>
        </a:p>
      </dgm:t>
    </dgm:pt>
    <dgm:pt modelId="{23259122-5B4C-47B6-AF23-B586870EC801}">
      <dgm:prSet custT="1"/>
      <dgm:spPr/>
      <dgm:t>
        <a:bodyPr/>
        <a:lstStyle/>
        <a:p>
          <a:pPr algn="l"/>
          <a:r>
            <a:rPr lang="en-US" sz="1100" dirty="0">
              <a:latin typeface="Arial" panose="020B0604020202020204" pitchFamily="34" charset="0"/>
              <a:cs typeface="Arial" panose="020B0604020202020204" pitchFamily="34" charset="0"/>
            </a:rPr>
            <a:t>Less understanding of social media</a:t>
          </a:r>
        </a:p>
      </dgm:t>
    </dgm:pt>
    <dgm:pt modelId="{CD215120-A6A0-42E4-B143-A73A1C70EA23}" type="parTrans" cxnId="{01FE912B-4830-4190-A54C-BF31B5B296C5}">
      <dgm:prSet/>
      <dgm:spPr/>
      <dgm:t>
        <a:bodyPr/>
        <a:lstStyle/>
        <a:p>
          <a:endParaRPr lang="en-US"/>
        </a:p>
      </dgm:t>
    </dgm:pt>
    <dgm:pt modelId="{90E45FBB-0488-404A-A12B-0FDD25A61010}" type="sibTrans" cxnId="{01FE912B-4830-4190-A54C-BF31B5B296C5}">
      <dgm:prSet/>
      <dgm:spPr/>
      <dgm:t>
        <a:bodyPr/>
        <a:lstStyle/>
        <a:p>
          <a:endParaRPr lang="en-US"/>
        </a:p>
      </dgm:t>
    </dgm:pt>
    <dgm:pt modelId="{7C410CF7-A513-47A3-9306-6B1B4FC19250}">
      <dgm:prSet custT="1"/>
      <dgm:spPr/>
      <dgm:t>
        <a:bodyPr/>
        <a:lstStyle/>
        <a:p>
          <a:pPr algn="l"/>
          <a:r>
            <a:rPr lang="en-US" sz="1100" dirty="0">
              <a:latin typeface="Arial" panose="020B0604020202020204" pitchFamily="34" charset="0"/>
              <a:cs typeface="Arial" panose="020B0604020202020204" pitchFamily="34" charset="0"/>
            </a:rPr>
            <a:t>Small historical emphasis and budget for marketing</a:t>
          </a:r>
        </a:p>
      </dgm:t>
    </dgm:pt>
    <dgm:pt modelId="{54B8CA14-989F-4FBD-B96E-4C60C98FE0AF}" type="parTrans" cxnId="{C73956C7-66D9-41FC-8772-7DFB4FD89648}">
      <dgm:prSet/>
      <dgm:spPr/>
      <dgm:t>
        <a:bodyPr/>
        <a:lstStyle/>
        <a:p>
          <a:endParaRPr lang="en-US"/>
        </a:p>
      </dgm:t>
    </dgm:pt>
    <dgm:pt modelId="{63E390DF-4807-4A2D-B6FD-7828E1556375}" type="sibTrans" cxnId="{C73956C7-66D9-41FC-8772-7DFB4FD89648}">
      <dgm:prSet/>
      <dgm:spPr/>
      <dgm:t>
        <a:bodyPr/>
        <a:lstStyle/>
        <a:p>
          <a:endParaRPr lang="en-US"/>
        </a:p>
      </dgm:t>
    </dgm:pt>
    <dgm:pt modelId="{E4E8D0CE-1D83-4232-90DF-4B5136B909A2}">
      <dgm:prSet custT="1"/>
      <dgm:spPr/>
      <dgm:t>
        <a:bodyPr/>
        <a:lstStyle/>
        <a:p>
          <a:r>
            <a:rPr lang="en-US" sz="1100" dirty="0">
              <a:latin typeface="Arial" panose="020B0604020202020204" pitchFamily="34" charset="0"/>
              <a:cs typeface="Arial" panose="020B0604020202020204" pitchFamily="34" charset="0"/>
            </a:rPr>
            <a:t>Increase in domestic travelling</a:t>
          </a:r>
        </a:p>
      </dgm:t>
    </dgm:pt>
    <dgm:pt modelId="{7054188A-1375-41CF-8B9A-780735129160}" type="parTrans" cxnId="{CDF3804A-AAA9-40FE-8586-72033EAECC19}">
      <dgm:prSet/>
      <dgm:spPr/>
      <dgm:t>
        <a:bodyPr/>
        <a:lstStyle/>
        <a:p>
          <a:endParaRPr lang="en-US"/>
        </a:p>
      </dgm:t>
    </dgm:pt>
    <dgm:pt modelId="{CFD88C59-9E0E-47C3-A177-DD1D50E11D01}" type="sibTrans" cxnId="{CDF3804A-AAA9-40FE-8586-72033EAECC19}">
      <dgm:prSet/>
      <dgm:spPr/>
      <dgm:t>
        <a:bodyPr/>
        <a:lstStyle/>
        <a:p>
          <a:endParaRPr lang="en-US"/>
        </a:p>
      </dgm:t>
    </dgm:pt>
    <dgm:pt modelId="{A26AA595-2F2E-4C81-A906-82D209307EEC}">
      <dgm:prSet custT="1"/>
      <dgm:spPr/>
      <dgm:t>
        <a:bodyPr/>
        <a:lstStyle/>
        <a:p>
          <a:r>
            <a:rPr lang="en-US" sz="1100" dirty="0">
              <a:latin typeface="Arial" panose="020B0604020202020204" pitchFamily="34" charset="0"/>
              <a:cs typeface="Arial" panose="020B0604020202020204" pitchFamily="34" charset="0"/>
            </a:rPr>
            <a:t>Top Deck Travel agency, our competitor is weak due to less clients and less marketing.</a:t>
          </a:r>
        </a:p>
      </dgm:t>
    </dgm:pt>
    <dgm:pt modelId="{3F198EAB-746D-44ED-B0C9-567EAF162F64}" type="parTrans" cxnId="{ADB5BAD9-4CF7-4A2F-932A-EABA22393C4D}">
      <dgm:prSet/>
      <dgm:spPr/>
      <dgm:t>
        <a:bodyPr/>
        <a:lstStyle/>
        <a:p>
          <a:endParaRPr lang="en-US"/>
        </a:p>
      </dgm:t>
    </dgm:pt>
    <dgm:pt modelId="{5FE3E667-7FA6-4096-9990-372D91E86279}" type="sibTrans" cxnId="{ADB5BAD9-4CF7-4A2F-932A-EABA22393C4D}">
      <dgm:prSet/>
      <dgm:spPr/>
      <dgm:t>
        <a:bodyPr/>
        <a:lstStyle/>
        <a:p>
          <a:endParaRPr lang="en-US"/>
        </a:p>
      </dgm:t>
    </dgm:pt>
    <dgm:pt modelId="{67D4D1E1-323F-42FE-B818-F27501C6D614}">
      <dgm:prSet custT="1"/>
      <dgm:spPr/>
      <dgm:t>
        <a:bodyPr/>
        <a:lstStyle/>
        <a:p>
          <a:r>
            <a:rPr lang="en-US" sz="1100" dirty="0">
              <a:latin typeface="Arial" panose="020B0604020202020204" pitchFamily="34" charset="0"/>
              <a:cs typeface="Arial" panose="020B0604020202020204" pitchFamily="34" charset="0"/>
            </a:rPr>
            <a:t>Articles posted for us has created leads for us</a:t>
          </a:r>
        </a:p>
      </dgm:t>
    </dgm:pt>
    <dgm:pt modelId="{4C4785D0-35C6-4B9E-9C45-CCAFAD81C2C7}" type="parTrans" cxnId="{A552E6EA-7C21-4091-8BE7-31A940F006E7}">
      <dgm:prSet/>
      <dgm:spPr/>
      <dgm:t>
        <a:bodyPr/>
        <a:lstStyle/>
        <a:p>
          <a:endParaRPr lang="en-US"/>
        </a:p>
      </dgm:t>
    </dgm:pt>
    <dgm:pt modelId="{AAFA65D7-EFEE-4A12-BA4E-D26382720348}" type="sibTrans" cxnId="{A552E6EA-7C21-4091-8BE7-31A940F006E7}">
      <dgm:prSet/>
      <dgm:spPr/>
      <dgm:t>
        <a:bodyPr/>
        <a:lstStyle/>
        <a:p>
          <a:endParaRPr lang="en-US"/>
        </a:p>
      </dgm:t>
    </dgm:pt>
    <dgm:pt modelId="{EF41C64E-DEBC-4784-B802-E8BA5CD75201}">
      <dgm:prSet custT="1"/>
      <dgm:spPr/>
      <dgm:t>
        <a:bodyPr/>
        <a:lstStyle/>
        <a:p>
          <a:r>
            <a:rPr lang="en-US" sz="1100" dirty="0">
              <a:latin typeface="Arial" panose="020B0604020202020204" pitchFamily="34" charset="0"/>
              <a:cs typeface="Arial" panose="020B0604020202020204" pitchFamily="34" charset="0"/>
            </a:rPr>
            <a:t>Political chaos is causing market uncertainty.</a:t>
          </a:r>
        </a:p>
      </dgm:t>
    </dgm:pt>
    <dgm:pt modelId="{E589B4DC-5E49-4867-B81F-813ED02FB9F4}" type="parTrans" cxnId="{33F980F6-AB39-4C92-A1CC-53643F61A2AD}">
      <dgm:prSet/>
      <dgm:spPr/>
      <dgm:t>
        <a:bodyPr/>
        <a:lstStyle/>
        <a:p>
          <a:endParaRPr lang="en-US"/>
        </a:p>
      </dgm:t>
    </dgm:pt>
    <dgm:pt modelId="{C95956F3-9441-4105-A51F-0442D008E690}" type="sibTrans" cxnId="{33F980F6-AB39-4C92-A1CC-53643F61A2AD}">
      <dgm:prSet/>
      <dgm:spPr/>
      <dgm:t>
        <a:bodyPr/>
        <a:lstStyle/>
        <a:p>
          <a:endParaRPr lang="en-US"/>
        </a:p>
      </dgm:t>
    </dgm:pt>
    <dgm:pt modelId="{C232F40D-656C-49D0-9952-AAEC17B3278A}">
      <dgm:prSet custT="1"/>
      <dgm:spPr/>
      <dgm:t>
        <a:bodyPr/>
        <a:lstStyle/>
        <a:p>
          <a:r>
            <a:rPr lang="en-US" sz="1100" dirty="0">
              <a:latin typeface="Arial" panose="020B0604020202020204" pitchFamily="34" charset="0"/>
              <a:cs typeface="Arial" panose="020B0604020202020204" pitchFamily="34" charset="0"/>
            </a:rPr>
            <a:t>Our competitor is sponsoring itself for marketing.</a:t>
          </a:r>
        </a:p>
      </dgm:t>
    </dgm:pt>
    <dgm:pt modelId="{BB63D3E3-B69D-425B-956E-7747F2FE6C81}" type="parTrans" cxnId="{EE49A087-9F67-4EB8-B80A-6F1269DE1F01}">
      <dgm:prSet/>
      <dgm:spPr/>
      <dgm:t>
        <a:bodyPr/>
        <a:lstStyle/>
        <a:p>
          <a:endParaRPr lang="en-US"/>
        </a:p>
      </dgm:t>
    </dgm:pt>
    <dgm:pt modelId="{ECA5A2E7-AFEB-4E7E-8B92-EA7E264CC588}" type="sibTrans" cxnId="{EE49A087-9F67-4EB8-B80A-6F1269DE1F01}">
      <dgm:prSet/>
      <dgm:spPr/>
      <dgm:t>
        <a:bodyPr/>
        <a:lstStyle/>
        <a:p>
          <a:endParaRPr lang="en-US"/>
        </a:p>
      </dgm:t>
    </dgm:pt>
    <dgm:pt modelId="{CA4885F9-61DE-45A0-94A8-33E38BEC8D25}" type="pres">
      <dgm:prSet presAssocID="{DCA5C08D-6AE7-4C43-9B4A-BABDEA35D1E3}" presName="cycleMatrixDiagram" presStyleCnt="0">
        <dgm:presLayoutVars>
          <dgm:chMax val="1"/>
          <dgm:dir/>
          <dgm:animLvl val="lvl"/>
          <dgm:resizeHandles val="exact"/>
        </dgm:presLayoutVars>
      </dgm:prSet>
      <dgm:spPr/>
    </dgm:pt>
    <dgm:pt modelId="{AA86F67D-1B37-44B2-8C87-50BB0051465F}" type="pres">
      <dgm:prSet presAssocID="{DCA5C08D-6AE7-4C43-9B4A-BABDEA35D1E3}" presName="children" presStyleCnt="0"/>
      <dgm:spPr/>
    </dgm:pt>
    <dgm:pt modelId="{41A795A7-CED1-4987-A68A-46A1043A9761}" type="pres">
      <dgm:prSet presAssocID="{DCA5C08D-6AE7-4C43-9B4A-BABDEA35D1E3}" presName="child1group" presStyleCnt="0"/>
      <dgm:spPr/>
    </dgm:pt>
    <dgm:pt modelId="{7225A7F3-FB8B-418B-9589-514329CD87A9}" type="pres">
      <dgm:prSet presAssocID="{DCA5C08D-6AE7-4C43-9B4A-BABDEA35D1E3}" presName="child1" presStyleLbl="bgAcc1" presStyleIdx="0" presStyleCnt="4" custScaleX="161225" custScaleY="142675" custLinFactNeighborX="-53488" custLinFactNeighborY="719"/>
      <dgm:spPr/>
    </dgm:pt>
    <dgm:pt modelId="{00C4B894-BD62-4856-A243-B15C1B67ED99}" type="pres">
      <dgm:prSet presAssocID="{DCA5C08D-6AE7-4C43-9B4A-BABDEA35D1E3}" presName="child1Text" presStyleLbl="bgAcc1" presStyleIdx="0" presStyleCnt="4">
        <dgm:presLayoutVars>
          <dgm:bulletEnabled val="1"/>
        </dgm:presLayoutVars>
      </dgm:prSet>
      <dgm:spPr/>
    </dgm:pt>
    <dgm:pt modelId="{C124AA45-BE8C-4BFF-8754-69F00ADD0BFF}" type="pres">
      <dgm:prSet presAssocID="{DCA5C08D-6AE7-4C43-9B4A-BABDEA35D1E3}" presName="child2group" presStyleCnt="0"/>
      <dgm:spPr/>
    </dgm:pt>
    <dgm:pt modelId="{9B708E0F-ACF9-47AB-BFD3-CB3BAB1B95EC}" type="pres">
      <dgm:prSet presAssocID="{DCA5C08D-6AE7-4C43-9B4A-BABDEA35D1E3}" presName="child2" presStyleLbl="bgAcc1" presStyleIdx="1" presStyleCnt="4" custScaleX="160888" custScaleY="140919" custLinFactNeighborX="51915" custLinFactNeighborY="-7425"/>
      <dgm:spPr/>
    </dgm:pt>
    <dgm:pt modelId="{D4081E74-DAC4-48AF-B7DB-81719D025871}" type="pres">
      <dgm:prSet presAssocID="{DCA5C08D-6AE7-4C43-9B4A-BABDEA35D1E3}" presName="child2Text" presStyleLbl="bgAcc1" presStyleIdx="1" presStyleCnt="4">
        <dgm:presLayoutVars>
          <dgm:bulletEnabled val="1"/>
        </dgm:presLayoutVars>
      </dgm:prSet>
      <dgm:spPr/>
    </dgm:pt>
    <dgm:pt modelId="{9067F61F-241F-4182-B093-2253B8AC2973}" type="pres">
      <dgm:prSet presAssocID="{DCA5C08D-6AE7-4C43-9B4A-BABDEA35D1E3}" presName="child3group" presStyleCnt="0"/>
      <dgm:spPr/>
    </dgm:pt>
    <dgm:pt modelId="{329B8CCC-9D63-45C9-8288-88C555842B89}" type="pres">
      <dgm:prSet presAssocID="{DCA5C08D-6AE7-4C43-9B4A-BABDEA35D1E3}" presName="child3" presStyleLbl="bgAcc1" presStyleIdx="2" presStyleCnt="4" custScaleX="156419" custScaleY="144007" custLinFactNeighborX="42393" custLinFactNeighborY="-36704"/>
      <dgm:spPr/>
    </dgm:pt>
    <dgm:pt modelId="{B9EF06B0-9CE1-4DE7-B40D-4F53785B4638}" type="pres">
      <dgm:prSet presAssocID="{DCA5C08D-6AE7-4C43-9B4A-BABDEA35D1E3}" presName="child3Text" presStyleLbl="bgAcc1" presStyleIdx="2" presStyleCnt="4">
        <dgm:presLayoutVars>
          <dgm:bulletEnabled val="1"/>
        </dgm:presLayoutVars>
      </dgm:prSet>
      <dgm:spPr/>
    </dgm:pt>
    <dgm:pt modelId="{22E80F6F-6E96-47EA-BF87-2CCD033C84A5}" type="pres">
      <dgm:prSet presAssocID="{DCA5C08D-6AE7-4C43-9B4A-BABDEA35D1E3}" presName="child4group" presStyleCnt="0"/>
      <dgm:spPr/>
    </dgm:pt>
    <dgm:pt modelId="{F05B2EE4-5397-48D5-922F-B9DB616C8431}" type="pres">
      <dgm:prSet presAssocID="{DCA5C08D-6AE7-4C43-9B4A-BABDEA35D1E3}" presName="child4" presStyleLbl="bgAcc1" presStyleIdx="3" presStyleCnt="4" custScaleX="175982" custScaleY="151827" custLinFactNeighborX="-38543" custLinFactNeighborY="-41422"/>
      <dgm:spPr/>
    </dgm:pt>
    <dgm:pt modelId="{1B9E1EEE-3C6E-4B60-8C93-4A879EEE954F}" type="pres">
      <dgm:prSet presAssocID="{DCA5C08D-6AE7-4C43-9B4A-BABDEA35D1E3}" presName="child4Text" presStyleLbl="bgAcc1" presStyleIdx="3" presStyleCnt="4">
        <dgm:presLayoutVars>
          <dgm:bulletEnabled val="1"/>
        </dgm:presLayoutVars>
      </dgm:prSet>
      <dgm:spPr/>
    </dgm:pt>
    <dgm:pt modelId="{17BAAFDE-A0C8-4DA9-AD62-4830C446933C}" type="pres">
      <dgm:prSet presAssocID="{DCA5C08D-6AE7-4C43-9B4A-BABDEA35D1E3}" presName="childPlaceholder" presStyleCnt="0"/>
      <dgm:spPr/>
    </dgm:pt>
    <dgm:pt modelId="{1E53D48F-0DA9-4584-A6EE-EF28F8C57CC2}" type="pres">
      <dgm:prSet presAssocID="{DCA5C08D-6AE7-4C43-9B4A-BABDEA35D1E3}" presName="circle" presStyleCnt="0"/>
      <dgm:spPr/>
    </dgm:pt>
    <dgm:pt modelId="{02907565-3EB1-4E34-87DF-DED886168D0B}" type="pres">
      <dgm:prSet presAssocID="{DCA5C08D-6AE7-4C43-9B4A-BABDEA35D1E3}" presName="quadrant1" presStyleLbl="node1" presStyleIdx="0" presStyleCnt="4">
        <dgm:presLayoutVars>
          <dgm:chMax val="1"/>
          <dgm:bulletEnabled val="1"/>
        </dgm:presLayoutVars>
      </dgm:prSet>
      <dgm:spPr/>
    </dgm:pt>
    <dgm:pt modelId="{69644238-3322-4C32-A540-1B13ACCF52F6}" type="pres">
      <dgm:prSet presAssocID="{DCA5C08D-6AE7-4C43-9B4A-BABDEA35D1E3}" presName="quadrant2" presStyleLbl="node1" presStyleIdx="1" presStyleCnt="4">
        <dgm:presLayoutVars>
          <dgm:chMax val="1"/>
          <dgm:bulletEnabled val="1"/>
        </dgm:presLayoutVars>
      </dgm:prSet>
      <dgm:spPr/>
    </dgm:pt>
    <dgm:pt modelId="{744DE6C5-BDD5-4649-B9A9-5F20055305FD}" type="pres">
      <dgm:prSet presAssocID="{DCA5C08D-6AE7-4C43-9B4A-BABDEA35D1E3}" presName="quadrant3" presStyleLbl="node1" presStyleIdx="2" presStyleCnt="4" custLinFactNeighborX="1778" custLinFactNeighborY="-403">
        <dgm:presLayoutVars>
          <dgm:chMax val="1"/>
          <dgm:bulletEnabled val="1"/>
        </dgm:presLayoutVars>
      </dgm:prSet>
      <dgm:spPr/>
    </dgm:pt>
    <dgm:pt modelId="{504666BA-8F74-4EBF-B8EE-38DE0B38B311}" type="pres">
      <dgm:prSet presAssocID="{DCA5C08D-6AE7-4C43-9B4A-BABDEA35D1E3}" presName="quadrant4" presStyleLbl="node1" presStyleIdx="3" presStyleCnt="4">
        <dgm:presLayoutVars>
          <dgm:chMax val="1"/>
          <dgm:bulletEnabled val="1"/>
        </dgm:presLayoutVars>
      </dgm:prSet>
      <dgm:spPr/>
    </dgm:pt>
    <dgm:pt modelId="{450143C3-2A16-479A-BEFC-7EE66681C166}" type="pres">
      <dgm:prSet presAssocID="{DCA5C08D-6AE7-4C43-9B4A-BABDEA35D1E3}" presName="quadrantPlaceholder" presStyleCnt="0"/>
      <dgm:spPr/>
    </dgm:pt>
    <dgm:pt modelId="{0C39739B-86F3-4F91-ABFA-8FD01C9A85A2}" type="pres">
      <dgm:prSet presAssocID="{DCA5C08D-6AE7-4C43-9B4A-BABDEA35D1E3}" presName="center1" presStyleLbl="fgShp" presStyleIdx="0" presStyleCnt="2"/>
      <dgm:spPr/>
    </dgm:pt>
    <dgm:pt modelId="{40A6C686-AB1C-442D-A90C-F674CF63067E}" type="pres">
      <dgm:prSet presAssocID="{DCA5C08D-6AE7-4C43-9B4A-BABDEA35D1E3}" presName="center2" presStyleLbl="fgShp" presStyleIdx="1" presStyleCnt="2"/>
      <dgm:spPr/>
    </dgm:pt>
  </dgm:ptLst>
  <dgm:cxnLst>
    <dgm:cxn modelId="{FA06990E-7A35-4E37-9F92-EEAA9C845B54}" type="presOf" srcId="{26F9F2B4-E7EE-4EA7-8C90-16EB99F1B960}" destId="{00C4B894-BD62-4856-A243-B15C1B67ED99}" srcOrd="1" destOrd="4" presId="urn:microsoft.com/office/officeart/2005/8/layout/cycle4"/>
    <dgm:cxn modelId="{166E1E15-E8A7-4642-B3C1-9CE9AA190F89}" type="presOf" srcId="{4F1B6835-ABDD-4FFF-B102-C44F392C1B84}" destId="{7225A7F3-FB8B-418B-9589-514329CD87A9}" srcOrd="0" destOrd="2" presId="urn:microsoft.com/office/officeart/2005/8/layout/cycle4"/>
    <dgm:cxn modelId="{E8806A1B-6AAC-4AF3-A384-5DDAAC64B79F}" type="presOf" srcId="{23259122-5B4C-47B6-AF23-B586870EC801}" destId="{9B708E0F-ACF9-47AB-BFD3-CB3BAB1B95EC}" srcOrd="0" destOrd="3" presId="urn:microsoft.com/office/officeart/2005/8/layout/cycle4"/>
    <dgm:cxn modelId="{F096871D-BBD3-41CD-8560-8F9C9FD9F19A}" type="presOf" srcId="{A26AA595-2F2E-4C81-A906-82D209307EEC}" destId="{F05B2EE4-5397-48D5-922F-B9DB616C8431}" srcOrd="0" destOrd="2" presId="urn:microsoft.com/office/officeart/2005/8/layout/cycle4"/>
    <dgm:cxn modelId="{6455BE1D-7BF1-49FC-A3A7-3390113D031B}" type="presOf" srcId="{7271FB48-DE4B-4D12-870D-263CEC0654C2}" destId="{D4081E74-DAC4-48AF-B7DB-81719D025871}" srcOrd="1" destOrd="1" presId="urn:microsoft.com/office/officeart/2005/8/layout/cycle4"/>
    <dgm:cxn modelId="{06640C20-6B0F-4E12-90F6-774D014D52E0}" type="presOf" srcId="{291C973B-D18E-46AB-B432-2449C1A57E3E}" destId="{D4081E74-DAC4-48AF-B7DB-81719D025871}" srcOrd="1" destOrd="2" presId="urn:microsoft.com/office/officeart/2005/8/layout/cycle4"/>
    <dgm:cxn modelId="{FAFFD620-EED4-4897-A36E-D03E1F010843}" type="presOf" srcId="{83D7447A-272C-4A09-A2F0-1C83C592C02E}" destId="{504666BA-8F74-4EBF-B8EE-38DE0B38B311}" srcOrd="0" destOrd="0" presId="urn:microsoft.com/office/officeart/2005/8/layout/cycle4"/>
    <dgm:cxn modelId="{18169C22-AB0D-41CC-935D-841214D18D2E}" type="presOf" srcId="{213F80EF-5F82-4F5E-ABD1-1AB53CAFD12E}" destId="{02907565-3EB1-4E34-87DF-DED886168D0B}" srcOrd="0" destOrd="0" presId="urn:microsoft.com/office/officeart/2005/8/layout/cycle4"/>
    <dgm:cxn modelId="{9CAA2827-185F-4261-B691-C5AD1B23A5CC}" type="presOf" srcId="{7A596BDE-AC36-42A2-BCB5-B81135219853}" destId="{00C4B894-BD62-4856-A243-B15C1B67ED99}" srcOrd="1" destOrd="0" presId="urn:microsoft.com/office/officeart/2005/8/layout/cycle4"/>
    <dgm:cxn modelId="{68CA9F29-37BC-4EC7-8A86-080EA4EACCB0}" type="presOf" srcId="{E4E8D0CE-1D83-4232-90DF-4B5136B909A2}" destId="{F05B2EE4-5397-48D5-922F-B9DB616C8431}" srcOrd="0" destOrd="1" presId="urn:microsoft.com/office/officeart/2005/8/layout/cycle4"/>
    <dgm:cxn modelId="{01FE912B-4830-4190-A54C-BF31B5B296C5}" srcId="{78DD33FB-0688-4F40-93C0-27CDCBBFB9A5}" destId="{23259122-5B4C-47B6-AF23-B586870EC801}" srcOrd="3" destOrd="0" parTransId="{CD215120-A6A0-42E4-B143-A73A1C70EA23}" sibTransId="{90E45FBB-0488-404A-A12B-0FDD25A61010}"/>
    <dgm:cxn modelId="{44C1412C-08B0-408D-AC97-C612664581A9}" type="presOf" srcId="{4F1B6835-ABDD-4FFF-B102-C44F392C1B84}" destId="{00C4B894-BD62-4856-A243-B15C1B67ED99}" srcOrd="1" destOrd="2" presId="urn:microsoft.com/office/officeart/2005/8/layout/cycle4"/>
    <dgm:cxn modelId="{655E6D36-40F2-407B-B700-812C3B0A15A0}" srcId="{DCA5C08D-6AE7-4C43-9B4A-BABDEA35D1E3}" destId="{78DD33FB-0688-4F40-93C0-27CDCBBFB9A5}" srcOrd="1" destOrd="0" parTransId="{4361F1D3-FB0E-4E21-AEDF-00EEA1229ED1}" sibTransId="{052DE782-C54A-40EB-B825-836563366904}"/>
    <dgm:cxn modelId="{F6B77938-7C37-4C48-831B-E665200C6E5B}" type="presOf" srcId="{8CFED910-56B9-4808-B8B5-D12B9B1B3BBD}" destId="{1B9E1EEE-3C6E-4B60-8C93-4A879EEE954F}" srcOrd="1" destOrd="0" presId="urn:microsoft.com/office/officeart/2005/8/layout/cycle4"/>
    <dgm:cxn modelId="{BF66CB38-9375-4263-949F-F6A83BD5BB0B}" type="presOf" srcId="{DCA5C08D-6AE7-4C43-9B4A-BABDEA35D1E3}" destId="{CA4885F9-61DE-45A0-94A8-33E38BEC8D25}" srcOrd="0" destOrd="0" presId="urn:microsoft.com/office/officeart/2005/8/layout/cycle4"/>
    <dgm:cxn modelId="{519F6B3C-A2E9-4B73-9540-F976F9F0503C}" srcId="{DCA5C08D-6AE7-4C43-9B4A-BABDEA35D1E3}" destId="{83D7447A-272C-4A09-A2F0-1C83C592C02E}" srcOrd="3" destOrd="0" parTransId="{899DAD28-3768-4735-BDE1-707ABE69FB30}" sibTransId="{C770C593-8009-48B2-A6BC-55D8DC25C1F7}"/>
    <dgm:cxn modelId="{A87D9B3F-A6D5-43A3-837A-82415250D193}" type="presOf" srcId="{5D206A28-D70B-4CD5-89A8-9E476A59567D}" destId="{00C4B894-BD62-4856-A243-B15C1B67ED99}" srcOrd="1" destOrd="3" presId="urn:microsoft.com/office/officeart/2005/8/layout/cycle4"/>
    <dgm:cxn modelId="{257AC640-E50D-467A-B2F1-2D853E933AE5}" srcId="{213F80EF-5F82-4F5E-ABD1-1AB53CAFD12E}" destId="{8241A0E3-8BE8-4948-854F-517B60FAE82F}" srcOrd="5" destOrd="0" parTransId="{46C0F0E5-14D5-48F4-BFA6-322DADEED223}" sibTransId="{9F1AAA5A-13CC-4A0C-90CC-93F553BB994D}"/>
    <dgm:cxn modelId="{46743742-832F-40CA-ABA2-0E2607B9B92B}" type="presOf" srcId="{8241A0E3-8BE8-4948-854F-517B60FAE82F}" destId="{00C4B894-BD62-4856-A243-B15C1B67ED99}" srcOrd="1" destOrd="5" presId="urn:microsoft.com/office/officeart/2005/8/layout/cycle4"/>
    <dgm:cxn modelId="{BD103164-0E2E-47D3-9C30-DE09C2B4D73A}" srcId="{78DD33FB-0688-4F40-93C0-27CDCBBFB9A5}" destId="{291C973B-D18E-46AB-B432-2449C1A57E3E}" srcOrd="2" destOrd="0" parTransId="{AB6F325B-A24F-43AD-804B-3F38F7C3E427}" sibTransId="{C40F2C08-469B-477E-AA95-E3346E698C24}"/>
    <dgm:cxn modelId="{3413EF45-DE3F-4FEB-9953-EACE8FA9EA71}" type="presOf" srcId="{8241A0E3-8BE8-4948-854F-517B60FAE82F}" destId="{7225A7F3-FB8B-418B-9589-514329CD87A9}" srcOrd="0" destOrd="5" presId="urn:microsoft.com/office/officeart/2005/8/layout/cycle4"/>
    <dgm:cxn modelId="{52E54766-4131-4094-B6B8-0E7D86FB25E1}" type="presOf" srcId="{A18C28C0-0186-4BD5-9B32-B95056F76502}" destId="{B9EF06B0-9CE1-4DE7-B40D-4F53785B4638}" srcOrd="1" destOrd="0" presId="urn:microsoft.com/office/officeart/2005/8/layout/cycle4"/>
    <dgm:cxn modelId="{ECECA646-C9B1-43E6-AF74-1FB2ABA880E7}" type="presOf" srcId="{67D4D1E1-323F-42FE-B818-F27501C6D614}" destId="{1B9E1EEE-3C6E-4B60-8C93-4A879EEE954F}" srcOrd="1" destOrd="3" presId="urn:microsoft.com/office/officeart/2005/8/layout/cycle4"/>
    <dgm:cxn modelId="{CDF3804A-AAA9-40FE-8586-72033EAECC19}" srcId="{83D7447A-272C-4A09-A2F0-1C83C592C02E}" destId="{E4E8D0CE-1D83-4232-90DF-4B5136B909A2}" srcOrd="1" destOrd="0" parTransId="{7054188A-1375-41CF-8B9A-780735129160}" sibTransId="{CFD88C59-9E0E-47C3-A177-DD1D50E11D01}"/>
    <dgm:cxn modelId="{B464A44A-4421-426F-88E4-D0582811B0C4}" type="presOf" srcId="{10CBA101-CB76-40A3-9B77-3147798666DE}" destId="{7225A7F3-FB8B-418B-9589-514329CD87A9}" srcOrd="0" destOrd="1" presId="urn:microsoft.com/office/officeart/2005/8/layout/cycle4"/>
    <dgm:cxn modelId="{BBC5256D-F258-4F7E-9B5F-3A367E8D1E52}" type="presOf" srcId="{4E9B808F-155A-4FE1-AE12-33C8E3318678}" destId="{9B708E0F-ACF9-47AB-BFD3-CB3BAB1B95EC}" srcOrd="0" destOrd="0" presId="urn:microsoft.com/office/officeart/2005/8/layout/cycle4"/>
    <dgm:cxn modelId="{B254B16F-2003-4E3B-9E0B-6ACBD02B2503}" type="presOf" srcId="{10CBA101-CB76-40A3-9B77-3147798666DE}" destId="{00C4B894-BD62-4856-A243-B15C1B67ED99}" srcOrd="1" destOrd="1" presId="urn:microsoft.com/office/officeart/2005/8/layout/cycle4"/>
    <dgm:cxn modelId="{0DAFE872-736F-49AB-9833-9099067D9E2B}" srcId="{DCA5C08D-6AE7-4C43-9B4A-BABDEA35D1E3}" destId="{213F80EF-5F82-4F5E-ABD1-1AB53CAFD12E}" srcOrd="0" destOrd="0" parTransId="{4B2CA75E-603B-4841-83EB-D4318A79CAD1}" sibTransId="{5C29CC12-299D-4EB9-96E6-3FF25518F46B}"/>
    <dgm:cxn modelId="{9E0F3B53-94D8-4026-A3BA-ACFD244EBCBF}" type="presOf" srcId="{A26AA595-2F2E-4C81-A906-82D209307EEC}" destId="{1B9E1EEE-3C6E-4B60-8C93-4A879EEE954F}" srcOrd="1" destOrd="2" presId="urn:microsoft.com/office/officeart/2005/8/layout/cycle4"/>
    <dgm:cxn modelId="{C6E15A87-4053-4B0C-BD4A-6A8C10F56455}" type="presOf" srcId="{78DD33FB-0688-4F40-93C0-27CDCBBFB9A5}" destId="{69644238-3322-4C32-A540-1B13ACCF52F6}" srcOrd="0" destOrd="0" presId="urn:microsoft.com/office/officeart/2005/8/layout/cycle4"/>
    <dgm:cxn modelId="{EE49A087-9F67-4EB8-B80A-6F1269DE1F01}" srcId="{BBDED608-E47A-41DB-8CAF-91E61D4F1936}" destId="{C232F40D-656C-49D0-9952-AAEC17B3278A}" srcOrd="2" destOrd="0" parTransId="{BB63D3E3-B69D-425B-956E-7747F2FE6C81}" sibTransId="{ECA5A2E7-AFEB-4E7E-8B92-EA7E264CC588}"/>
    <dgm:cxn modelId="{1DB48D88-2C44-459C-B710-FB006D2FC3B8}" srcId="{83D7447A-272C-4A09-A2F0-1C83C592C02E}" destId="{8CFED910-56B9-4808-B8B5-D12B9B1B3BBD}" srcOrd="0" destOrd="0" parTransId="{09322CF1-B43F-4972-9D38-FB77E2B667E4}" sibTransId="{1CC95427-ACBF-4DEC-A4BF-7E58CA298384}"/>
    <dgm:cxn modelId="{91AF1A8A-A7AD-4805-A570-5CC4C545A83C}" srcId="{213F80EF-5F82-4F5E-ABD1-1AB53CAFD12E}" destId="{10CBA101-CB76-40A3-9B77-3147798666DE}" srcOrd="1" destOrd="0" parTransId="{A86E729B-753D-4969-BB4C-861A0E7911F8}" sibTransId="{83749D04-3C4C-4A0F-9110-3CECB7AD2ADB}"/>
    <dgm:cxn modelId="{C099878C-0485-46A5-A34D-380B8CD05620}" srcId="{78DD33FB-0688-4F40-93C0-27CDCBBFB9A5}" destId="{4E9B808F-155A-4FE1-AE12-33C8E3318678}" srcOrd="0" destOrd="0" parTransId="{0CB6AD73-F6C2-4137-AF36-D9C32AA2A154}" sibTransId="{815EDA41-A1AB-4A83-800C-921795C84D78}"/>
    <dgm:cxn modelId="{5FE81293-723A-40BA-A20E-2DD16E7BB2A9}" type="presOf" srcId="{8CFED910-56B9-4808-B8B5-D12B9B1B3BBD}" destId="{F05B2EE4-5397-48D5-922F-B9DB616C8431}" srcOrd="0" destOrd="0" presId="urn:microsoft.com/office/officeart/2005/8/layout/cycle4"/>
    <dgm:cxn modelId="{CA52C597-407D-4686-8EBA-14366F094DFA}" srcId="{78DD33FB-0688-4F40-93C0-27CDCBBFB9A5}" destId="{7271FB48-DE4B-4D12-870D-263CEC0654C2}" srcOrd="1" destOrd="0" parTransId="{E9DDA993-0214-4032-B2C0-B2913BB86333}" sibTransId="{FEB49A62-3DBE-4B7E-89CA-6EA9CD80D718}"/>
    <dgm:cxn modelId="{35202599-F336-41C4-8FE8-E8F155735BCC}" type="presOf" srcId="{4E9B808F-155A-4FE1-AE12-33C8E3318678}" destId="{D4081E74-DAC4-48AF-B7DB-81719D025871}" srcOrd="1" destOrd="0" presId="urn:microsoft.com/office/officeart/2005/8/layout/cycle4"/>
    <dgm:cxn modelId="{B00079A4-B79C-4454-872F-E27810446DB6}" type="presOf" srcId="{291C973B-D18E-46AB-B432-2449C1A57E3E}" destId="{9B708E0F-ACF9-47AB-BFD3-CB3BAB1B95EC}" srcOrd="0" destOrd="2" presId="urn:microsoft.com/office/officeart/2005/8/layout/cycle4"/>
    <dgm:cxn modelId="{BCB7A1A7-9559-437C-B190-3D084EBFE369}" srcId="{213F80EF-5F82-4F5E-ABD1-1AB53CAFD12E}" destId="{7A596BDE-AC36-42A2-BCB5-B81135219853}" srcOrd="0" destOrd="0" parTransId="{C34B753C-9E76-4D46-AB47-1D027269B455}" sibTransId="{68CC6FA5-4E4F-41E4-A94C-48786647006B}"/>
    <dgm:cxn modelId="{B22B66AA-2D88-43E4-A5A5-A6D546741DFB}" type="presOf" srcId="{A18C28C0-0186-4BD5-9B32-B95056F76502}" destId="{329B8CCC-9D63-45C9-8288-88C555842B89}" srcOrd="0" destOrd="0" presId="urn:microsoft.com/office/officeart/2005/8/layout/cycle4"/>
    <dgm:cxn modelId="{8C6551AC-5F60-4D2C-AC00-9FC3CE7C059C}" type="presOf" srcId="{7C410CF7-A513-47A3-9306-6B1B4FC19250}" destId="{D4081E74-DAC4-48AF-B7DB-81719D025871}" srcOrd="1" destOrd="4" presId="urn:microsoft.com/office/officeart/2005/8/layout/cycle4"/>
    <dgm:cxn modelId="{E45CF1AD-84A6-499B-B3D2-FC43BA8896A2}" type="presOf" srcId="{67D4D1E1-323F-42FE-B818-F27501C6D614}" destId="{F05B2EE4-5397-48D5-922F-B9DB616C8431}" srcOrd="0" destOrd="3" presId="urn:microsoft.com/office/officeart/2005/8/layout/cycle4"/>
    <dgm:cxn modelId="{70A67AB1-CDB0-44D6-9153-12B8865BAAD6}" type="presOf" srcId="{26F9F2B4-E7EE-4EA7-8C90-16EB99F1B960}" destId="{7225A7F3-FB8B-418B-9589-514329CD87A9}" srcOrd="0" destOrd="4" presId="urn:microsoft.com/office/officeart/2005/8/layout/cycle4"/>
    <dgm:cxn modelId="{3065F3B5-3988-4B8C-8AEF-A1A7B1D1DE67}" type="presOf" srcId="{C232F40D-656C-49D0-9952-AAEC17B3278A}" destId="{329B8CCC-9D63-45C9-8288-88C555842B89}" srcOrd="0" destOrd="2" presId="urn:microsoft.com/office/officeart/2005/8/layout/cycle4"/>
    <dgm:cxn modelId="{8C63C5B9-A24B-4856-9102-357910AE312F}" type="presOf" srcId="{E4E8D0CE-1D83-4232-90DF-4B5136B909A2}" destId="{1B9E1EEE-3C6E-4B60-8C93-4A879EEE954F}" srcOrd="1" destOrd="1" presId="urn:microsoft.com/office/officeart/2005/8/layout/cycle4"/>
    <dgm:cxn modelId="{403C86C5-4D16-48F4-914B-168DB6784D38}" type="presOf" srcId="{7C410CF7-A513-47A3-9306-6B1B4FC19250}" destId="{9B708E0F-ACF9-47AB-BFD3-CB3BAB1B95EC}" srcOrd="0" destOrd="4" presId="urn:microsoft.com/office/officeart/2005/8/layout/cycle4"/>
    <dgm:cxn modelId="{E85397C6-BC56-4053-AAA9-596876BAA685}" srcId="{DCA5C08D-6AE7-4C43-9B4A-BABDEA35D1E3}" destId="{BBDED608-E47A-41DB-8CAF-91E61D4F1936}" srcOrd="2" destOrd="0" parTransId="{79C8BF9C-9992-49A1-A33A-05003250D8B3}" sibTransId="{0FE6A2AC-D750-4B75-9F75-A7A567EC9C89}"/>
    <dgm:cxn modelId="{C73956C7-66D9-41FC-8772-7DFB4FD89648}" srcId="{78DD33FB-0688-4F40-93C0-27CDCBBFB9A5}" destId="{7C410CF7-A513-47A3-9306-6B1B4FC19250}" srcOrd="4" destOrd="0" parTransId="{54B8CA14-989F-4FBD-B96E-4C60C98FE0AF}" sibTransId="{63E390DF-4807-4A2D-B6FD-7828E1556375}"/>
    <dgm:cxn modelId="{83AFDBD0-3D56-4BB6-BCBB-1979E84040E5}" type="presOf" srcId="{5D206A28-D70B-4CD5-89A8-9E476A59567D}" destId="{7225A7F3-FB8B-418B-9589-514329CD87A9}" srcOrd="0" destOrd="3" presId="urn:microsoft.com/office/officeart/2005/8/layout/cycle4"/>
    <dgm:cxn modelId="{F80196D1-0C58-41BD-9B01-86081E465393}" type="presOf" srcId="{7271FB48-DE4B-4D12-870D-263CEC0654C2}" destId="{9B708E0F-ACF9-47AB-BFD3-CB3BAB1B95EC}" srcOrd="0" destOrd="1" presId="urn:microsoft.com/office/officeart/2005/8/layout/cycle4"/>
    <dgm:cxn modelId="{A3A0E9D3-C4F5-4CAF-BD40-0122800233FB}" type="presOf" srcId="{23259122-5B4C-47B6-AF23-B586870EC801}" destId="{D4081E74-DAC4-48AF-B7DB-81719D025871}" srcOrd="1" destOrd="3" presId="urn:microsoft.com/office/officeart/2005/8/layout/cycle4"/>
    <dgm:cxn modelId="{ADB5BAD9-4CF7-4A2F-932A-EABA22393C4D}" srcId="{83D7447A-272C-4A09-A2F0-1C83C592C02E}" destId="{A26AA595-2F2E-4C81-A906-82D209307EEC}" srcOrd="2" destOrd="0" parTransId="{3F198EAB-746D-44ED-B0C9-567EAF162F64}" sibTransId="{5FE3E667-7FA6-4096-9990-372D91E86279}"/>
    <dgm:cxn modelId="{592319DB-6D0E-412B-ABAB-8E9F242F6BBA}" type="presOf" srcId="{7A596BDE-AC36-42A2-BCB5-B81135219853}" destId="{7225A7F3-FB8B-418B-9589-514329CD87A9}" srcOrd="0" destOrd="0" presId="urn:microsoft.com/office/officeart/2005/8/layout/cycle4"/>
    <dgm:cxn modelId="{E1A98DE1-F71B-40E6-AE8A-71AF43075418}" srcId="{BBDED608-E47A-41DB-8CAF-91E61D4F1936}" destId="{A18C28C0-0186-4BD5-9B32-B95056F76502}" srcOrd="0" destOrd="0" parTransId="{BE187230-18DB-457B-8E18-F5DBE36C3F3B}" sibTransId="{5BC4545E-C631-40CD-B310-075AF8880DF5}"/>
    <dgm:cxn modelId="{814C37E3-5D47-4347-9487-01D7A7D08C2A}" srcId="{213F80EF-5F82-4F5E-ABD1-1AB53CAFD12E}" destId="{4F1B6835-ABDD-4FFF-B102-C44F392C1B84}" srcOrd="2" destOrd="0" parTransId="{26148CFF-227F-467B-82AB-F635C17640AD}" sibTransId="{4822413C-7C39-416C-BFFF-B9C4CFC315CA}"/>
    <dgm:cxn modelId="{99DE99E9-2AEE-43BD-95A4-4DB60EBC11D0}" type="presOf" srcId="{EF41C64E-DEBC-4784-B802-E8BA5CD75201}" destId="{329B8CCC-9D63-45C9-8288-88C555842B89}" srcOrd="0" destOrd="1" presId="urn:microsoft.com/office/officeart/2005/8/layout/cycle4"/>
    <dgm:cxn modelId="{A552E6EA-7C21-4091-8BE7-31A940F006E7}" srcId="{83D7447A-272C-4A09-A2F0-1C83C592C02E}" destId="{67D4D1E1-323F-42FE-B818-F27501C6D614}" srcOrd="3" destOrd="0" parTransId="{4C4785D0-35C6-4B9E-9C45-CCAFAD81C2C7}" sibTransId="{AAFA65D7-EFEE-4A12-BA4E-D26382720348}"/>
    <dgm:cxn modelId="{699CAAF2-D022-4801-AFF5-BD70FAC2785F}" srcId="{213F80EF-5F82-4F5E-ABD1-1AB53CAFD12E}" destId="{26F9F2B4-E7EE-4EA7-8C90-16EB99F1B960}" srcOrd="4" destOrd="0" parTransId="{4BEDBE85-4854-4777-AE7E-E800428F0CD1}" sibTransId="{B8A7AE87-6E1C-4631-A670-9FAEEE328252}"/>
    <dgm:cxn modelId="{1F5B4DF6-EE09-465D-A93A-93B6789DB9C1}" type="presOf" srcId="{C232F40D-656C-49D0-9952-AAEC17B3278A}" destId="{B9EF06B0-9CE1-4DE7-B40D-4F53785B4638}" srcOrd="1" destOrd="2" presId="urn:microsoft.com/office/officeart/2005/8/layout/cycle4"/>
    <dgm:cxn modelId="{33F980F6-AB39-4C92-A1CC-53643F61A2AD}" srcId="{BBDED608-E47A-41DB-8CAF-91E61D4F1936}" destId="{EF41C64E-DEBC-4784-B802-E8BA5CD75201}" srcOrd="1" destOrd="0" parTransId="{E589B4DC-5E49-4867-B81F-813ED02FB9F4}" sibTransId="{C95956F3-9441-4105-A51F-0442D008E690}"/>
    <dgm:cxn modelId="{8D59D0F6-975B-4725-848D-C74249699F2C}" srcId="{213F80EF-5F82-4F5E-ABD1-1AB53CAFD12E}" destId="{5D206A28-D70B-4CD5-89A8-9E476A59567D}" srcOrd="3" destOrd="0" parTransId="{C82FFA27-6D9A-4D58-AA7C-8405C5D1D0F5}" sibTransId="{FCB687B1-C77E-4525-ADF5-AB678ED382CB}"/>
    <dgm:cxn modelId="{94E423FC-1984-44EE-9811-1B691394AD37}" type="presOf" srcId="{EF41C64E-DEBC-4784-B802-E8BA5CD75201}" destId="{B9EF06B0-9CE1-4DE7-B40D-4F53785B4638}" srcOrd="1" destOrd="1" presId="urn:microsoft.com/office/officeart/2005/8/layout/cycle4"/>
    <dgm:cxn modelId="{5C6E32FC-EC67-4FE1-A88B-CBC35497B1C8}" type="presOf" srcId="{BBDED608-E47A-41DB-8CAF-91E61D4F1936}" destId="{744DE6C5-BDD5-4649-B9A9-5F20055305FD}" srcOrd="0" destOrd="0" presId="urn:microsoft.com/office/officeart/2005/8/layout/cycle4"/>
    <dgm:cxn modelId="{9147F32D-750D-4209-A17D-ECD49B759D21}" type="presParOf" srcId="{CA4885F9-61DE-45A0-94A8-33E38BEC8D25}" destId="{AA86F67D-1B37-44B2-8C87-50BB0051465F}" srcOrd="0" destOrd="0" presId="urn:microsoft.com/office/officeart/2005/8/layout/cycle4"/>
    <dgm:cxn modelId="{FEDAC184-AD8E-4515-9E4A-4C3317628E45}" type="presParOf" srcId="{AA86F67D-1B37-44B2-8C87-50BB0051465F}" destId="{41A795A7-CED1-4987-A68A-46A1043A9761}" srcOrd="0" destOrd="0" presId="urn:microsoft.com/office/officeart/2005/8/layout/cycle4"/>
    <dgm:cxn modelId="{08DB8721-1DA7-452A-9D3D-4524FF0C334D}" type="presParOf" srcId="{41A795A7-CED1-4987-A68A-46A1043A9761}" destId="{7225A7F3-FB8B-418B-9589-514329CD87A9}" srcOrd="0" destOrd="0" presId="urn:microsoft.com/office/officeart/2005/8/layout/cycle4"/>
    <dgm:cxn modelId="{C314B96E-4865-408D-91DE-145EC44F3C0C}" type="presParOf" srcId="{41A795A7-CED1-4987-A68A-46A1043A9761}" destId="{00C4B894-BD62-4856-A243-B15C1B67ED99}" srcOrd="1" destOrd="0" presId="urn:microsoft.com/office/officeart/2005/8/layout/cycle4"/>
    <dgm:cxn modelId="{E59B1AC3-5F3B-4760-92E6-C882DA6CB25D}" type="presParOf" srcId="{AA86F67D-1B37-44B2-8C87-50BB0051465F}" destId="{C124AA45-BE8C-4BFF-8754-69F00ADD0BFF}" srcOrd="1" destOrd="0" presId="urn:microsoft.com/office/officeart/2005/8/layout/cycle4"/>
    <dgm:cxn modelId="{535DD07E-899B-48F8-B73B-FD936E5F2FDD}" type="presParOf" srcId="{C124AA45-BE8C-4BFF-8754-69F00ADD0BFF}" destId="{9B708E0F-ACF9-47AB-BFD3-CB3BAB1B95EC}" srcOrd="0" destOrd="0" presId="urn:microsoft.com/office/officeart/2005/8/layout/cycle4"/>
    <dgm:cxn modelId="{10596F8B-C0C1-4B5F-9E11-40212CCB2091}" type="presParOf" srcId="{C124AA45-BE8C-4BFF-8754-69F00ADD0BFF}" destId="{D4081E74-DAC4-48AF-B7DB-81719D025871}" srcOrd="1" destOrd="0" presId="urn:microsoft.com/office/officeart/2005/8/layout/cycle4"/>
    <dgm:cxn modelId="{8F3A3FAF-06AD-4E55-A79F-866071101EC2}" type="presParOf" srcId="{AA86F67D-1B37-44B2-8C87-50BB0051465F}" destId="{9067F61F-241F-4182-B093-2253B8AC2973}" srcOrd="2" destOrd="0" presId="urn:microsoft.com/office/officeart/2005/8/layout/cycle4"/>
    <dgm:cxn modelId="{E30B5CEC-79E2-47EE-98CD-F3375E69129D}" type="presParOf" srcId="{9067F61F-241F-4182-B093-2253B8AC2973}" destId="{329B8CCC-9D63-45C9-8288-88C555842B89}" srcOrd="0" destOrd="0" presId="urn:microsoft.com/office/officeart/2005/8/layout/cycle4"/>
    <dgm:cxn modelId="{3981F0C3-B6AC-46E0-8A9F-019C7AD53501}" type="presParOf" srcId="{9067F61F-241F-4182-B093-2253B8AC2973}" destId="{B9EF06B0-9CE1-4DE7-B40D-4F53785B4638}" srcOrd="1" destOrd="0" presId="urn:microsoft.com/office/officeart/2005/8/layout/cycle4"/>
    <dgm:cxn modelId="{7610E5E5-68D7-4063-89A2-0C22AB00946D}" type="presParOf" srcId="{AA86F67D-1B37-44B2-8C87-50BB0051465F}" destId="{22E80F6F-6E96-47EA-BF87-2CCD033C84A5}" srcOrd="3" destOrd="0" presId="urn:microsoft.com/office/officeart/2005/8/layout/cycle4"/>
    <dgm:cxn modelId="{D2FC2945-8BC7-48E4-BDB0-7872E729B6B9}" type="presParOf" srcId="{22E80F6F-6E96-47EA-BF87-2CCD033C84A5}" destId="{F05B2EE4-5397-48D5-922F-B9DB616C8431}" srcOrd="0" destOrd="0" presId="urn:microsoft.com/office/officeart/2005/8/layout/cycle4"/>
    <dgm:cxn modelId="{8D26BF27-0FD6-4526-B5F5-DF776E28D3A4}" type="presParOf" srcId="{22E80F6F-6E96-47EA-BF87-2CCD033C84A5}" destId="{1B9E1EEE-3C6E-4B60-8C93-4A879EEE954F}" srcOrd="1" destOrd="0" presId="urn:microsoft.com/office/officeart/2005/8/layout/cycle4"/>
    <dgm:cxn modelId="{9E2D7375-86A3-4321-85C1-48EB9E604951}" type="presParOf" srcId="{AA86F67D-1B37-44B2-8C87-50BB0051465F}" destId="{17BAAFDE-A0C8-4DA9-AD62-4830C446933C}" srcOrd="4" destOrd="0" presId="urn:microsoft.com/office/officeart/2005/8/layout/cycle4"/>
    <dgm:cxn modelId="{63B60E01-5671-4B83-AD83-5C3A2462EE17}" type="presParOf" srcId="{CA4885F9-61DE-45A0-94A8-33E38BEC8D25}" destId="{1E53D48F-0DA9-4584-A6EE-EF28F8C57CC2}" srcOrd="1" destOrd="0" presId="urn:microsoft.com/office/officeart/2005/8/layout/cycle4"/>
    <dgm:cxn modelId="{A0D8FB01-4C16-4812-B796-454438337574}" type="presParOf" srcId="{1E53D48F-0DA9-4584-A6EE-EF28F8C57CC2}" destId="{02907565-3EB1-4E34-87DF-DED886168D0B}" srcOrd="0" destOrd="0" presId="urn:microsoft.com/office/officeart/2005/8/layout/cycle4"/>
    <dgm:cxn modelId="{1470ED86-E225-4679-BAC4-FE76B1634525}" type="presParOf" srcId="{1E53D48F-0DA9-4584-A6EE-EF28F8C57CC2}" destId="{69644238-3322-4C32-A540-1B13ACCF52F6}" srcOrd="1" destOrd="0" presId="urn:microsoft.com/office/officeart/2005/8/layout/cycle4"/>
    <dgm:cxn modelId="{0F4D871B-FF44-45DA-9673-54DFFAA8A2EC}" type="presParOf" srcId="{1E53D48F-0DA9-4584-A6EE-EF28F8C57CC2}" destId="{744DE6C5-BDD5-4649-B9A9-5F20055305FD}" srcOrd="2" destOrd="0" presId="urn:microsoft.com/office/officeart/2005/8/layout/cycle4"/>
    <dgm:cxn modelId="{ACC38079-EC6A-404B-9248-15C8FA905000}" type="presParOf" srcId="{1E53D48F-0DA9-4584-A6EE-EF28F8C57CC2}" destId="{504666BA-8F74-4EBF-B8EE-38DE0B38B311}" srcOrd="3" destOrd="0" presId="urn:microsoft.com/office/officeart/2005/8/layout/cycle4"/>
    <dgm:cxn modelId="{C9C5CDD6-3F76-4373-B5E8-8B623D7ED5B4}" type="presParOf" srcId="{1E53D48F-0DA9-4584-A6EE-EF28F8C57CC2}" destId="{450143C3-2A16-479A-BEFC-7EE66681C166}" srcOrd="4" destOrd="0" presId="urn:microsoft.com/office/officeart/2005/8/layout/cycle4"/>
    <dgm:cxn modelId="{C2393667-D86C-45C1-A7EA-84B0B5E57483}" type="presParOf" srcId="{CA4885F9-61DE-45A0-94A8-33E38BEC8D25}" destId="{0C39739B-86F3-4F91-ABFA-8FD01C9A85A2}" srcOrd="2" destOrd="0" presId="urn:microsoft.com/office/officeart/2005/8/layout/cycle4"/>
    <dgm:cxn modelId="{A6974CC3-5211-4EA3-A85A-59B6D3C5336F}" type="presParOf" srcId="{CA4885F9-61DE-45A0-94A8-33E38BEC8D25}" destId="{40A6C686-AB1C-442D-A90C-F674CF63067E}"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0F186E-50B0-4119-81A9-1F1FF27297B8}"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US"/>
        </a:p>
      </dgm:t>
    </dgm:pt>
    <dgm:pt modelId="{518A466F-EAC5-4DB3-ACAE-1514821C3E44}">
      <dgm:prSet phldrT="[Text]"/>
      <dgm:spPr/>
      <dgm:t>
        <a:bodyPr/>
        <a:lstStyle/>
        <a:p>
          <a:r>
            <a:rPr lang="en-US" dirty="0">
              <a:latin typeface="Times New Roman" panose="02020603050405020304" pitchFamily="18" charset="0"/>
              <a:cs typeface="Times New Roman" panose="02020603050405020304" pitchFamily="18" charset="0"/>
            </a:rPr>
            <a:t>Chief Executive officer </a:t>
          </a:r>
        </a:p>
      </dgm:t>
    </dgm:pt>
    <dgm:pt modelId="{0B7D58AE-AFFC-4CDC-A121-B3F5C5A68273}" type="parTrans" cxnId="{68971B4D-BBA3-435F-AD13-1D33AE6DF029}">
      <dgm:prSet/>
      <dgm:spPr/>
      <dgm:t>
        <a:bodyPr/>
        <a:lstStyle/>
        <a:p>
          <a:endParaRPr lang="en-US"/>
        </a:p>
      </dgm:t>
    </dgm:pt>
    <dgm:pt modelId="{D5E36E2D-F270-4753-9BD2-50658336B9AD}" type="sibTrans" cxnId="{68971B4D-BBA3-435F-AD13-1D33AE6DF029}">
      <dgm:prSet/>
      <dgm:spPr/>
      <dgm:t>
        <a:bodyPr/>
        <a:lstStyle/>
        <a:p>
          <a:endParaRPr lang="en-US"/>
        </a:p>
      </dgm:t>
    </dgm:pt>
    <dgm:pt modelId="{9A313309-E3E1-4640-B0D4-8AFA33FD8053}">
      <dgm:prSet phldrT="[Text]"/>
      <dgm:spPr/>
      <dgm:t>
        <a:bodyPr/>
        <a:lstStyle/>
        <a:p>
          <a:r>
            <a:rPr lang="en-US" dirty="0">
              <a:latin typeface="Times New Roman" panose="02020603050405020304" pitchFamily="18" charset="0"/>
              <a:cs typeface="Times New Roman" panose="02020603050405020304" pitchFamily="18" charset="0"/>
            </a:rPr>
            <a:t>Chief Financial officer</a:t>
          </a:r>
        </a:p>
      </dgm:t>
    </dgm:pt>
    <dgm:pt modelId="{29E15205-056D-49EA-8E33-3216871B5364}" type="parTrans" cxnId="{128D6E32-0453-4C37-BD69-5DD79F7522D7}">
      <dgm:prSet/>
      <dgm:spPr/>
      <dgm:t>
        <a:bodyPr/>
        <a:lstStyle/>
        <a:p>
          <a:endParaRPr lang="en-US"/>
        </a:p>
      </dgm:t>
    </dgm:pt>
    <dgm:pt modelId="{C4BC5069-2F5A-4360-B54D-3F06D4407B90}" type="sibTrans" cxnId="{128D6E32-0453-4C37-BD69-5DD79F7522D7}">
      <dgm:prSet/>
      <dgm:spPr/>
      <dgm:t>
        <a:bodyPr/>
        <a:lstStyle/>
        <a:p>
          <a:endParaRPr lang="en-US"/>
        </a:p>
      </dgm:t>
    </dgm:pt>
    <dgm:pt modelId="{61809A70-9410-4BF3-8C32-9413CC6D3156}">
      <dgm:prSet phldrT="[Text]"/>
      <dgm:spPr/>
      <dgm:t>
        <a:bodyPr/>
        <a:lstStyle/>
        <a:p>
          <a:r>
            <a:rPr lang="en-US" dirty="0">
              <a:latin typeface="Times New Roman" panose="02020603050405020304" pitchFamily="18" charset="0"/>
              <a:cs typeface="Times New Roman" panose="02020603050405020304" pitchFamily="18" charset="0"/>
            </a:rPr>
            <a:t>Chief of Management </a:t>
          </a:r>
        </a:p>
      </dgm:t>
    </dgm:pt>
    <dgm:pt modelId="{527D5862-C26D-4048-B6C7-FCCB3BA70DB3}" type="parTrans" cxnId="{518F9373-0C8F-4B49-8C31-18A0CC810778}">
      <dgm:prSet/>
      <dgm:spPr/>
      <dgm:t>
        <a:bodyPr/>
        <a:lstStyle/>
        <a:p>
          <a:endParaRPr lang="en-US"/>
        </a:p>
      </dgm:t>
    </dgm:pt>
    <dgm:pt modelId="{AE0D4FBF-F6EF-4669-BB44-5CDC3B923AD6}" type="sibTrans" cxnId="{518F9373-0C8F-4B49-8C31-18A0CC810778}">
      <dgm:prSet/>
      <dgm:spPr/>
      <dgm:t>
        <a:bodyPr/>
        <a:lstStyle/>
        <a:p>
          <a:endParaRPr lang="en-US"/>
        </a:p>
      </dgm:t>
    </dgm:pt>
    <dgm:pt modelId="{1A5C601F-16F0-48BE-94A0-87A289412D06}">
      <dgm:prSet phldrT="[Text]"/>
      <dgm:spPr/>
      <dgm:t>
        <a:bodyPr/>
        <a:lstStyle/>
        <a:p>
          <a:r>
            <a:rPr lang="en-US" dirty="0">
              <a:latin typeface="Times New Roman" panose="02020603050405020304" pitchFamily="18" charset="0"/>
              <a:cs typeface="Times New Roman" panose="02020603050405020304" pitchFamily="18" charset="0"/>
            </a:rPr>
            <a:t>Chief of Marketing</a:t>
          </a:r>
        </a:p>
      </dgm:t>
    </dgm:pt>
    <dgm:pt modelId="{A479ED22-B160-4255-B7CE-D7336BE3E8E2}" type="parTrans" cxnId="{A14B3538-AC15-48C9-BC80-E42E00EFC9C8}">
      <dgm:prSet/>
      <dgm:spPr/>
      <dgm:t>
        <a:bodyPr/>
        <a:lstStyle/>
        <a:p>
          <a:endParaRPr lang="en-US"/>
        </a:p>
      </dgm:t>
    </dgm:pt>
    <dgm:pt modelId="{F5876728-4A30-47BE-8309-12FE78C80766}" type="sibTrans" cxnId="{A14B3538-AC15-48C9-BC80-E42E00EFC9C8}">
      <dgm:prSet/>
      <dgm:spPr/>
      <dgm:t>
        <a:bodyPr/>
        <a:lstStyle/>
        <a:p>
          <a:endParaRPr lang="en-US"/>
        </a:p>
      </dgm:t>
    </dgm:pt>
    <dgm:pt modelId="{6E09DCD0-0958-4DCE-94FF-9A7CE48CA906}" type="pres">
      <dgm:prSet presAssocID="{720F186E-50B0-4119-81A9-1F1FF27297B8}" presName="Name0" presStyleCnt="0">
        <dgm:presLayoutVars>
          <dgm:dir/>
          <dgm:resizeHandles val="exact"/>
        </dgm:presLayoutVars>
      </dgm:prSet>
      <dgm:spPr/>
    </dgm:pt>
    <dgm:pt modelId="{995FB933-C58E-4FCA-8446-16D5B9834CAD}" type="pres">
      <dgm:prSet presAssocID="{518A466F-EAC5-4DB3-ACAE-1514821C3E44}" presName="composite" presStyleCnt="0"/>
      <dgm:spPr/>
    </dgm:pt>
    <dgm:pt modelId="{184220D2-22CE-4A74-B20E-40B82FCF3952}" type="pres">
      <dgm:prSet presAssocID="{518A466F-EAC5-4DB3-ACAE-1514821C3E44}" presName="rect1" presStyleLbl="trAlignAcc1" presStyleIdx="0" presStyleCnt="4">
        <dgm:presLayoutVars>
          <dgm:bulletEnabled val="1"/>
        </dgm:presLayoutVars>
      </dgm:prSet>
      <dgm:spPr/>
    </dgm:pt>
    <dgm:pt modelId="{FFCF5B04-75EE-49D4-B1A5-678411848D46}" type="pres">
      <dgm:prSet presAssocID="{518A466F-EAC5-4DB3-ACAE-1514821C3E44}" presName="rect2" presStyleLbl="fgImgPlace1" presStyleIdx="0" presStyleCnt="4"/>
      <dgm:spPr/>
    </dgm:pt>
    <dgm:pt modelId="{382E93E2-2337-429F-B5A9-5AFF83B07437}" type="pres">
      <dgm:prSet presAssocID="{D5E36E2D-F270-4753-9BD2-50658336B9AD}" presName="sibTrans" presStyleCnt="0"/>
      <dgm:spPr/>
    </dgm:pt>
    <dgm:pt modelId="{60C51014-D0EB-46C8-BE17-8F6A3AB2E494}" type="pres">
      <dgm:prSet presAssocID="{9A313309-E3E1-4640-B0D4-8AFA33FD8053}" presName="composite" presStyleCnt="0"/>
      <dgm:spPr/>
    </dgm:pt>
    <dgm:pt modelId="{AFECC9E5-570B-4E95-9FF4-2B4FAD5BDB8B}" type="pres">
      <dgm:prSet presAssocID="{9A313309-E3E1-4640-B0D4-8AFA33FD8053}" presName="rect1" presStyleLbl="trAlignAcc1" presStyleIdx="1" presStyleCnt="4">
        <dgm:presLayoutVars>
          <dgm:bulletEnabled val="1"/>
        </dgm:presLayoutVars>
      </dgm:prSet>
      <dgm:spPr/>
    </dgm:pt>
    <dgm:pt modelId="{E6F6A916-4F90-4855-A107-C8C0261D545A}" type="pres">
      <dgm:prSet presAssocID="{9A313309-E3E1-4640-B0D4-8AFA33FD8053}" presName="rect2" presStyleLbl="fgImgPlace1" presStyleIdx="1" presStyleCnt="4"/>
      <dgm:spPr/>
    </dgm:pt>
    <dgm:pt modelId="{30D151CA-5D82-4546-9D60-A29E74C342A6}" type="pres">
      <dgm:prSet presAssocID="{C4BC5069-2F5A-4360-B54D-3F06D4407B90}" presName="sibTrans" presStyleCnt="0"/>
      <dgm:spPr/>
    </dgm:pt>
    <dgm:pt modelId="{45659843-0C3D-4AF6-9389-6051F352F2F6}" type="pres">
      <dgm:prSet presAssocID="{1A5C601F-16F0-48BE-94A0-87A289412D06}" presName="composite" presStyleCnt="0"/>
      <dgm:spPr/>
    </dgm:pt>
    <dgm:pt modelId="{C2091B3F-2955-440F-911A-59F5EC0DD294}" type="pres">
      <dgm:prSet presAssocID="{1A5C601F-16F0-48BE-94A0-87A289412D06}" presName="rect1" presStyleLbl="trAlignAcc1" presStyleIdx="2" presStyleCnt="4">
        <dgm:presLayoutVars>
          <dgm:bulletEnabled val="1"/>
        </dgm:presLayoutVars>
      </dgm:prSet>
      <dgm:spPr/>
    </dgm:pt>
    <dgm:pt modelId="{BE6AE6EF-99EE-49C1-8978-ADA43EC25748}" type="pres">
      <dgm:prSet presAssocID="{1A5C601F-16F0-48BE-94A0-87A289412D06}" presName="rect2" presStyleLbl="fgImgPlace1" presStyleIdx="2" presStyleCnt="4"/>
      <dgm:spPr/>
    </dgm:pt>
    <dgm:pt modelId="{E0EA600E-A305-4961-88D3-574CF84E7171}" type="pres">
      <dgm:prSet presAssocID="{F5876728-4A30-47BE-8309-12FE78C80766}" presName="sibTrans" presStyleCnt="0"/>
      <dgm:spPr/>
    </dgm:pt>
    <dgm:pt modelId="{CA99FC20-A304-41E4-B8E2-BF0DE307D2B5}" type="pres">
      <dgm:prSet presAssocID="{61809A70-9410-4BF3-8C32-9413CC6D3156}" presName="composite" presStyleCnt="0"/>
      <dgm:spPr/>
    </dgm:pt>
    <dgm:pt modelId="{D537074B-7262-4D38-8483-F7394ECE7E04}" type="pres">
      <dgm:prSet presAssocID="{61809A70-9410-4BF3-8C32-9413CC6D3156}" presName="rect1" presStyleLbl="trAlignAcc1" presStyleIdx="3" presStyleCnt="4">
        <dgm:presLayoutVars>
          <dgm:bulletEnabled val="1"/>
        </dgm:presLayoutVars>
      </dgm:prSet>
      <dgm:spPr/>
    </dgm:pt>
    <dgm:pt modelId="{F91E010F-7948-4D92-9224-94A22E59E682}" type="pres">
      <dgm:prSet presAssocID="{61809A70-9410-4BF3-8C32-9413CC6D3156}" presName="rect2" presStyleLbl="fgImgPlace1" presStyleIdx="3" presStyleCnt="4"/>
      <dgm:spPr/>
    </dgm:pt>
  </dgm:ptLst>
  <dgm:cxnLst>
    <dgm:cxn modelId="{128D6E32-0453-4C37-BD69-5DD79F7522D7}" srcId="{720F186E-50B0-4119-81A9-1F1FF27297B8}" destId="{9A313309-E3E1-4640-B0D4-8AFA33FD8053}" srcOrd="1" destOrd="0" parTransId="{29E15205-056D-49EA-8E33-3216871B5364}" sibTransId="{C4BC5069-2F5A-4360-B54D-3F06D4407B90}"/>
    <dgm:cxn modelId="{A14B3538-AC15-48C9-BC80-E42E00EFC9C8}" srcId="{720F186E-50B0-4119-81A9-1F1FF27297B8}" destId="{1A5C601F-16F0-48BE-94A0-87A289412D06}" srcOrd="2" destOrd="0" parTransId="{A479ED22-B160-4255-B7CE-D7336BE3E8E2}" sibTransId="{F5876728-4A30-47BE-8309-12FE78C80766}"/>
    <dgm:cxn modelId="{68971B4D-BBA3-435F-AD13-1D33AE6DF029}" srcId="{720F186E-50B0-4119-81A9-1F1FF27297B8}" destId="{518A466F-EAC5-4DB3-ACAE-1514821C3E44}" srcOrd="0" destOrd="0" parTransId="{0B7D58AE-AFFC-4CDC-A121-B3F5C5A68273}" sibTransId="{D5E36E2D-F270-4753-9BD2-50658336B9AD}"/>
    <dgm:cxn modelId="{518F9373-0C8F-4B49-8C31-18A0CC810778}" srcId="{720F186E-50B0-4119-81A9-1F1FF27297B8}" destId="{61809A70-9410-4BF3-8C32-9413CC6D3156}" srcOrd="3" destOrd="0" parTransId="{527D5862-C26D-4048-B6C7-FCCB3BA70DB3}" sibTransId="{AE0D4FBF-F6EF-4669-BB44-5CDC3B923AD6}"/>
    <dgm:cxn modelId="{C87BBA9F-3CEA-4B64-BD4B-89BD6396226E}" type="presOf" srcId="{9A313309-E3E1-4640-B0D4-8AFA33FD8053}" destId="{AFECC9E5-570B-4E95-9FF4-2B4FAD5BDB8B}" srcOrd="0" destOrd="0" presId="urn:microsoft.com/office/officeart/2008/layout/PictureStrips"/>
    <dgm:cxn modelId="{8E467AAB-DCA4-4305-AB43-20F7D005B369}" type="presOf" srcId="{518A466F-EAC5-4DB3-ACAE-1514821C3E44}" destId="{184220D2-22CE-4A74-B20E-40B82FCF3952}" srcOrd="0" destOrd="0" presId="urn:microsoft.com/office/officeart/2008/layout/PictureStrips"/>
    <dgm:cxn modelId="{0DA85CBE-A357-4F1D-A77A-E9F6300533B8}" type="presOf" srcId="{1A5C601F-16F0-48BE-94A0-87A289412D06}" destId="{C2091B3F-2955-440F-911A-59F5EC0DD294}" srcOrd="0" destOrd="0" presId="urn:microsoft.com/office/officeart/2008/layout/PictureStrips"/>
    <dgm:cxn modelId="{1CA43ED4-AED3-41B4-BD68-CD90F8230B3F}" type="presOf" srcId="{720F186E-50B0-4119-81A9-1F1FF27297B8}" destId="{6E09DCD0-0958-4DCE-94FF-9A7CE48CA906}" srcOrd="0" destOrd="0" presId="urn:microsoft.com/office/officeart/2008/layout/PictureStrips"/>
    <dgm:cxn modelId="{B69E26FC-D00B-4565-8596-4DC4588ED4F3}" type="presOf" srcId="{61809A70-9410-4BF3-8C32-9413CC6D3156}" destId="{D537074B-7262-4D38-8483-F7394ECE7E04}" srcOrd="0" destOrd="0" presId="urn:microsoft.com/office/officeart/2008/layout/PictureStrips"/>
    <dgm:cxn modelId="{3B804261-092A-458E-9A5B-C374587A3A53}" type="presParOf" srcId="{6E09DCD0-0958-4DCE-94FF-9A7CE48CA906}" destId="{995FB933-C58E-4FCA-8446-16D5B9834CAD}" srcOrd="0" destOrd="0" presId="urn:microsoft.com/office/officeart/2008/layout/PictureStrips"/>
    <dgm:cxn modelId="{4DE68756-354F-4F3B-94E0-4818A0F8C7B6}" type="presParOf" srcId="{995FB933-C58E-4FCA-8446-16D5B9834CAD}" destId="{184220D2-22CE-4A74-B20E-40B82FCF3952}" srcOrd="0" destOrd="0" presId="urn:microsoft.com/office/officeart/2008/layout/PictureStrips"/>
    <dgm:cxn modelId="{E47D92FE-A711-42BB-992D-08CAEEC9AD79}" type="presParOf" srcId="{995FB933-C58E-4FCA-8446-16D5B9834CAD}" destId="{FFCF5B04-75EE-49D4-B1A5-678411848D46}" srcOrd="1" destOrd="0" presId="urn:microsoft.com/office/officeart/2008/layout/PictureStrips"/>
    <dgm:cxn modelId="{5B9C810A-E59E-4A0C-BB25-FF3E1E3E2804}" type="presParOf" srcId="{6E09DCD0-0958-4DCE-94FF-9A7CE48CA906}" destId="{382E93E2-2337-429F-B5A9-5AFF83B07437}" srcOrd="1" destOrd="0" presId="urn:microsoft.com/office/officeart/2008/layout/PictureStrips"/>
    <dgm:cxn modelId="{0C0386BD-572A-43D7-8387-AB610A7328D5}" type="presParOf" srcId="{6E09DCD0-0958-4DCE-94FF-9A7CE48CA906}" destId="{60C51014-D0EB-46C8-BE17-8F6A3AB2E494}" srcOrd="2" destOrd="0" presId="urn:microsoft.com/office/officeart/2008/layout/PictureStrips"/>
    <dgm:cxn modelId="{9EDF7422-71C4-42AB-9F08-C672733906C9}" type="presParOf" srcId="{60C51014-D0EB-46C8-BE17-8F6A3AB2E494}" destId="{AFECC9E5-570B-4E95-9FF4-2B4FAD5BDB8B}" srcOrd="0" destOrd="0" presId="urn:microsoft.com/office/officeart/2008/layout/PictureStrips"/>
    <dgm:cxn modelId="{BBBBCF1A-C3AE-4357-8DEE-C5582937B93B}" type="presParOf" srcId="{60C51014-D0EB-46C8-BE17-8F6A3AB2E494}" destId="{E6F6A916-4F90-4855-A107-C8C0261D545A}" srcOrd="1" destOrd="0" presId="urn:microsoft.com/office/officeart/2008/layout/PictureStrips"/>
    <dgm:cxn modelId="{C51D86DA-8A66-4889-9D46-88E64A610B1D}" type="presParOf" srcId="{6E09DCD0-0958-4DCE-94FF-9A7CE48CA906}" destId="{30D151CA-5D82-4546-9D60-A29E74C342A6}" srcOrd="3" destOrd="0" presId="urn:microsoft.com/office/officeart/2008/layout/PictureStrips"/>
    <dgm:cxn modelId="{E572639C-E7EB-4CC9-9DCF-66E8C9F58FC2}" type="presParOf" srcId="{6E09DCD0-0958-4DCE-94FF-9A7CE48CA906}" destId="{45659843-0C3D-4AF6-9389-6051F352F2F6}" srcOrd="4" destOrd="0" presId="urn:microsoft.com/office/officeart/2008/layout/PictureStrips"/>
    <dgm:cxn modelId="{449BFC0C-3FCF-41FE-818F-C41517AF9349}" type="presParOf" srcId="{45659843-0C3D-4AF6-9389-6051F352F2F6}" destId="{C2091B3F-2955-440F-911A-59F5EC0DD294}" srcOrd="0" destOrd="0" presId="urn:microsoft.com/office/officeart/2008/layout/PictureStrips"/>
    <dgm:cxn modelId="{7CA71E98-36D9-449B-BD04-7B5E5C1209FA}" type="presParOf" srcId="{45659843-0C3D-4AF6-9389-6051F352F2F6}" destId="{BE6AE6EF-99EE-49C1-8978-ADA43EC25748}" srcOrd="1" destOrd="0" presId="urn:microsoft.com/office/officeart/2008/layout/PictureStrips"/>
    <dgm:cxn modelId="{DE002A68-A9F9-4987-A3D3-389C9B6C4A73}" type="presParOf" srcId="{6E09DCD0-0958-4DCE-94FF-9A7CE48CA906}" destId="{E0EA600E-A305-4961-88D3-574CF84E7171}" srcOrd="5" destOrd="0" presId="urn:microsoft.com/office/officeart/2008/layout/PictureStrips"/>
    <dgm:cxn modelId="{C1016641-E412-4B94-B6A2-3692EC2E779C}" type="presParOf" srcId="{6E09DCD0-0958-4DCE-94FF-9A7CE48CA906}" destId="{CA99FC20-A304-41E4-B8E2-BF0DE307D2B5}" srcOrd="6" destOrd="0" presId="urn:microsoft.com/office/officeart/2008/layout/PictureStrips"/>
    <dgm:cxn modelId="{3546A3E4-2654-4FF0-AC28-FEC38E6A001C}" type="presParOf" srcId="{CA99FC20-A304-41E4-B8E2-BF0DE307D2B5}" destId="{D537074B-7262-4D38-8483-F7394ECE7E04}" srcOrd="0" destOrd="0" presId="urn:microsoft.com/office/officeart/2008/layout/PictureStrips"/>
    <dgm:cxn modelId="{1A45D0F5-4789-44A0-9453-30BC2F95D856}" type="presParOf" srcId="{CA99FC20-A304-41E4-B8E2-BF0DE307D2B5}" destId="{F91E010F-7948-4D92-9224-94A22E59E682}"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08018-1669-48AC-B7BB-5AA864B46518}">
      <dsp:nvSpPr>
        <dsp:cNvPr id="0" name=""/>
        <dsp:cNvSpPr/>
      </dsp:nvSpPr>
      <dsp:spPr>
        <a:xfrm>
          <a:off x="2509478" y="156514"/>
          <a:ext cx="3251161" cy="1015987"/>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162" tIns="45720" rIns="45720" bIns="45720" numCol="1" spcCol="1270" anchor="ctr" anchorCtr="0">
          <a:noAutofit/>
        </a:bodyPr>
        <a:lstStyle/>
        <a:p>
          <a:pPr marL="0" lvl="0" indent="0" algn="l" defTabSz="533400">
            <a:lnSpc>
              <a:spcPct val="90000"/>
            </a:lnSpc>
            <a:spcBef>
              <a:spcPct val="0"/>
            </a:spcBef>
            <a:spcAft>
              <a:spcPct val="35000"/>
            </a:spcAft>
            <a:buNone/>
          </a:pPr>
          <a:r>
            <a:rPr lang="en-US" sz="1200" b="0" i="0" kern="1200" dirty="0">
              <a:latin typeface="Arial" panose="020B0604020202020204" pitchFamily="34" charset="0"/>
              <a:cs typeface="Arial" panose="020B0604020202020204" pitchFamily="34" charset="0"/>
            </a:rPr>
            <a:t>We only book top-rated hotels, resorts, &amp; hostels.</a:t>
          </a:r>
        </a:p>
        <a:p>
          <a:pPr marL="0" lvl="0" indent="0" algn="l" defTabSz="533400">
            <a:lnSpc>
              <a:spcPct val="90000"/>
            </a:lnSpc>
            <a:spcBef>
              <a:spcPct val="0"/>
            </a:spcBef>
            <a:spcAft>
              <a:spcPct val="35000"/>
            </a:spcAft>
            <a:buNone/>
          </a:pPr>
          <a:r>
            <a:rPr lang="en-US" sz="1200" b="0" i="0" kern="1200" dirty="0">
              <a:latin typeface="Arial" panose="020B0604020202020204" pitchFamily="34" charset="0"/>
              <a:cs typeface="Arial" panose="020B0604020202020204" pitchFamily="34" charset="0"/>
            </a:rPr>
            <a:t>We make sure they have the best meals and the best location to render</a:t>
          </a:r>
          <a:endParaRPr lang="en-US" sz="1200" kern="1200" dirty="0">
            <a:latin typeface="Arial" panose="020B0604020202020204" pitchFamily="34" charset="0"/>
            <a:cs typeface="Arial" panose="020B0604020202020204" pitchFamily="34" charset="0"/>
          </a:endParaRPr>
        </a:p>
      </dsp:txBody>
      <dsp:txXfrm>
        <a:off x="2509478" y="156514"/>
        <a:ext cx="3251161" cy="1015987"/>
      </dsp:txXfrm>
    </dsp:sp>
    <dsp:sp modelId="{E52C8A8B-5B8D-43A8-BF26-AF6AFB8FCDE6}">
      <dsp:nvSpPr>
        <dsp:cNvPr id="0" name=""/>
        <dsp:cNvSpPr/>
      </dsp:nvSpPr>
      <dsp:spPr>
        <a:xfrm>
          <a:off x="994730" y="119833"/>
          <a:ext cx="1480295" cy="1066787"/>
        </a:xfrm>
        <a:prstGeom prst="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3A566E-6000-4864-BA64-580647D3F98E}">
      <dsp:nvSpPr>
        <dsp:cNvPr id="0" name=""/>
        <dsp:cNvSpPr/>
      </dsp:nvSpPr>
      <dsp:spPr>
        <a:xfrm>
          <a:off x="2509478" y="1507168"/>
          <a:ext cx="3251161" cy="1015987"/>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162"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We aim to provide low-fare tickets via top-rated airlines.</a:t>
          </a:r>
        </a:p>
      </dsp:txBody>
      <dsp:txXfrm>
        <a:off x="2509478" y="1507168"/>
        <a:ext cx="3251161" cy="1015987"/>
      </dsp:txXfrm>
    </dsp:sp>
    <dsp:sp modelId="{DAB92B3A-D3E6-47A6-AF83-B206E6CC39D0}">
      <dsp:nvSpPr>
        <dsp:cNvPr id="0" name=""/>
        <dsp:cNvSpPr/>
      </dsp:nvSpPr>
      <dsp:spPr>
        <a:xfrm>
          <a:off x="1098356" y="1398849"/>
          <a:ext cx="1065791" cy="1066787"/>
        </a:xfrm>
        <a:prstGeom prst="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CC219C-03C0-464D-940D-FFE36FC15E26}">
      <dsp:nvSpPr>
        <dsp:cNvPr id="0" name=""/>
        <dsp:cNvSpPr/>
      </dsp:nvSpPr>
      <dsp:spPr>
        <a:xfrm>
          <a:off x="2509478" y="2711305"/>
          <a:ext cx="3251161" cy="1015987"/>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8162"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For complicated tours, we have personal tour guides for our clients</a:t>
          </a:r>
        </a:p>
      </dsp:txBody>
      <dsp:txXfrm>
        <a:off x="2509478" y="2711305"/>
        <a:ext cx="3251161" cy="1015987"/>
      </dsp:txXfrm>
    </dsp:sp>
    <dsp:sp modelId="{A94C65A5-7F78-4D1A-A129-BF8A8B8C6820}">
      <dsp:nvSpPr>
        <dsp:cNvPr id="0" name=""/>
        <dsp:cNvSpPr/>
      </dsp:nvSpPr>
      <dsp:spPr>
        <a:xfrm>
          <a:off x="1056636" y="2677865"/>
          <a:ext cx="1232672" cy="1066787"/>
        </a:xfrm>
        <a:prstGeom prst="rect">
          <a:avLst/>
        </a:prstGeom>
        <a:blipFill rotWithShape="1">
          <a:blip xmlns:r="http://schemas.openxmlformats.org/officeDocument/2006/relationships" r:embed="rId3"/>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08018-1669-48AC-B7BB-5AA864B46518}">
      <dsp:nvSpPr>
        <dsp:cNvPr id="0" name=""/>
        <dsp:cNvSpPr/>
      </dsp:nvSpPr>
      <dsp:spPr>
        <a:xfrm>
          <a:off x="1446893" y="531714"/>
          <a:ext cx="2657562" cy="876876"/>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3211"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Our consultants are the most knowledgeable and experienced in their fields, thus they provide all the business and tour visas.</a:t>
          </a:r>
        </a:p>
      </dsp:txBody>
      <dsp:txXfrm>
        <a:off x="1446893" y="531714"/>
        <a:ext cx="2657562" cy="876876"/>
      </dsp:txXfrm>
    </dsp:sp>
    <dsp:sp modelId="{E52C8A8B-5B8D-43A8-BF26-AF6AFB8FCDE6}">
      <dsp:nvSpPr>
        <dsp:cNvPr id="0" name=""/>
        <dsp:cNvSpPr/>
      </dsp:nvSpPr>
      <dsp:spPr>
        <a:xfrm>
          <a:off x="0" y="266152"/>
          <a:ext cx="1277949" cy="1291641"/>
        </a:xfrm>
        <a:prstGeom prst="rect">
          <a:avLst/>
        </a:prstGeom>
        <a:blipFill rotWithShape="1">
          <a:blip xmlns:r="http://schemas.openxmlformats.org/officeDocument/2006/relationships" r:embed="rId1"/>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3A566E-6000-4864-BA64-580647D3F98E}">
      <dsp:nvSpPr>
        <dsp:cNvPr id="0" name=""/>
        <dsp:cNvSpPr/>
      </dsp:nvSpPr>
      <dsp:spPr>
        <a:xfrm>
          <a:off x="1499366" y="1883803"/>
          <a:ext cx="2605089" cy="1180756"/>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33211"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This service fulfils the aim to bring the client to peace that they will be provided with the best service, and if not satisfied then they will be refunded fully.</a:t>
          </a:r>
        </a:p>
        <a:p>
          <a:pPr marL="228600" lvl="1" indent="-228600" algn="l" defTabSz="889000">
            <a:lnSpc>
              <a:spcPct val="90000"/>
            </a:lnSpc>
            <a:spcBef>
              <a:spcPct val="0"/>
            </a:spcBef>
            <a:spcAft>
              <a:spcPct val="15000"/>
            </a:spcAft>
            <a:buChar char="•"/>
          </a:pPr>
          <a:endParaRPr lang="en-US" sz="2000" kern="1200" dirty="0"/>
        </a:p>
      </dsp:txBody>
      <dsp:txXfrm>
        <a:off x="1499366" y="1883803"/>
        <a:ext cx="2605089" cy="1180756"/>
      </dsp:txXfrm>
    </dsp:sp>
    <dsp:sp modelId="{DAB92B3A-D3E6-47A6-AF83-B206E6CC39D0}">
      <dsp:nvSpPr>
        <dsp:cNvPr id="0" name=""/>
        <dsp:cNvSpPr/>
      </dsp:nvSpPr>
      <dsp:spPr>
        <a:xfrm>
          <a:off x="0" y="1682443"/>
          <a:ext cx="1290435" cy="1291641"/>
        </a:xfrm>
        <a:prstGeom prst="rect">
          <a:avLst/>
        </a:prstGeom>
        <a:blipFill rotWithShape="1">
          <a:blip xmlns:r="http://schemas.openxmlformats.org/officeDocument/2006/relationships" r:embed="rId2"/>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733C38-88C3-4125-AA26-1200C2BD37F0}">
      <dsp:nvSpPr>
        <dsp:cNvPr id="0" name=""/>
        <dsp:cNvSpPr/>
      </dsp:nvSpPr>
      <dsp:spPr>
        <a:xfrm>
          <a:off x="0" y="0"/>
          <a:ext cx="2752017" cy="148943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Political</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No tax for locals and visitors of Wales.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The government is allowing overnight stays.</a:t>
          </a:r>
        </a:p>
        <a:p>
          <a:pPr marL="57150" lvl="1" indent="-57150" algn="l" defTabSz="488950">
            <a:lnSpc>
              <a:spcPct val="90000"/>
            </a:lnSpc>
            <a:spcBef>
              <a:spcPct val="0"/>
            </a:spcBef>
            <a:spcAft>
              <a:spcPct val="15000"/>
            </a:spcAft>
            <a:buChar char="•"/>
          </a:pPr>
          <a:r>
            <a:rPr lang="en-US" sz="1100" b="0" i="0" kern="1200" dirty="0">
              <a:latin typeface="Arial" panose="020B0604020202020204" pitchFamily="34" charset="0"/>
              <a:cs typeface="Arial" panose="020B0604020202020204" pitchFamily="34" charset="0"/>
            </a:rPr>
            <a:t>The Development of Tourism Act 1969 encourages tourism </a:t>
          </a:r>
          <a:endParaRPr lang="en-US" sz="1100" kern="1200" dirty="0">
            <a:latin typeface="Arial" panose="020B0604020202020204" pitchFamily="34" charset="0"/>
            <a:cs typeface="Arial" panose="020B0604020202020204" pitchFamily="34" charset="0"/>
          </a:endParaRP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Welsh Ministers have the power to become an advisor for tourism industry.</a:t>
          </a:r>
        </a:p>
      </dsp:txBody>
      <dsp:txXfrm>
        <a:off x="0" y="0"/>
        <a:ext cx="2752017" cy="1489437"/>
      </dsp:txXfrm>
    </dsp:sp>
    <dsp:sp modelId="{1B60E8DC-E6F8-4E9E-84BF-7B3039088C05}">
      <dsp:nvSpPr>
        <dsp:cNvPr id="0" name=""/>
        <dsp:cNvSpPr/>
      </dsp:nvSpPr>
      <dsp:spPr>
        <a:xfrm>
          <a:off x="2950861" y="0"/>
          <a:ext cx="2371141" cy="148918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Economic </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Every year the economic condition of Wales is increasing and the increase in tourism has allowed increasing of 6% in GVA.</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11.3% increase in employment because of tourism.</a:t>
          </a:r>
        </a:p>
      </dsp:txBody>
      <dsp:txXfrm>
        <a:off x="2950861" y="0"/>
        <a:ext cx="2371141" cy="1489181"/>
      </dsp:txXfrm>
    </dsp:sp>
    <dsp:sp modelId="{4CACD069-15E1-420C-A6BF-29CAD166098C}">
      <dsp:nvSpPr>
        <dsp:cNvPr id="0" name=""/>
        <dsp:cNvSpPr/>
      </dsp:nvSpPr>
      <dsp:spPr>
        <a:xfrm>
          <a:off x="5588187" y="0"/>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Social</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8.1% of working adults are found in Wales and there are 2% of them educated. </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Wales Government provides free health care thus reducing the burden on the companies to give health insurance </a:t>
          </a:r>
        </a:p>
      </dsp:txBody>
      <dsp:txXfrm>
        <a:off x="5588187" y="0"/>
        <a:ext cx="2371141" cy="1422684"/>
      </dsp:txXfrm>
    </dsp:sp>
    <dsp:sp modelId="{A78A5720-6857-436F-9F4B-F391E7253CE7}">
      <dsp:nvSpPr>
        <dsp:cNvPr id="0" name=""/>
        <dsp:cNvSpPr/>
      </dsp:nvSpPr>
      <dsp:spPr>
        <a:xfrm>
          <a:off x="193117" y="2183933"/>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Technological</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Our company has almost 2o employees who are tech experts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We have almost more than 15 PCs to deal with clients’ requests</a:t>
          </a:r>
        </a:p>
      </dsp:txBody>
      <dsp:txXfrm>
        <a:off x="193117" y="2183933"/>
        <a:ext cx="2371141" cy="1422684"/>
      </dsp:txXfrm>
    </dsp:sp>
    <dsp:sp modelId="{484C4F25-A454-4784-9169-157C911C59A1}">
      <dsp:nvSpPr>
        <dsp:cNvPr id="0" name=""/>
        <dsp:cNvSpPr/>
      </dsp:nvSpPr>
      <dsp:spPr>
        <a:xfrm>
          <a:off x="2801373" y="2183933"/>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Legal</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Our company follows all local policies.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We are a registered company.</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We have our legal partner who deals with any legal problems.</a:t>
          </a:r>
        </a:p>
      </dsp:txBody>
      <dsp:txXfrm>
        <a:off x="2801373" y="2183933"/>
        <a:ext cx="2371141" cy="1422684"/>
      </dsp:txXfrm>
    </dsp:sp>
    <dsp:sp modelId="{3BE629AC-A5CA-4E88-9881-2FCE5E713FB2}">
      <dsp:nvSpPr>
        <dsp:cNvPr id="0" name=""/>
        <dsp:cNvSpPr/>
      </dsp:nvSpPr>
      <dsp:spPr>
        <a:xfrm>
          <a:off x="5385206" y="2210523"/>
          <a:ext cx="2371141" cy="142268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Environmental</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Wales has a warmer temperatures thus it allows everyday dealings to be easy.</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Our company makes sure that clients who register with us don’t harm the environment.</a:t>
          </a:r>
        </a:p>
      </dsp:txBody>
      <dsp:txXfrm>
        <a:off x="5385206" y="2210523"/>
        <a:ext cx="2371141" cy="14226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B8CCC-9D63-45C9-8288-88C555842B89}">
      <dsp:nvSpPr>
        <dsp:cNvPr id="0" name=""/>
        <dsp:cNvSpPr/>
      </dsp:nvSpPr>
      <dsp:spPr>
        <a:xfrm>
          <a:off x="4993822" y="2130026"/>
          <a:ext cx="3369449" cy="2009444"/>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Restriction implied by European countries on tourists under the name of covid has decreased travelling.</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Political chaos is causing market uncertainty.</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Our competitor is sponsoring itself for marketing.</a:t>
          </a:r>
        </a:p>
      </dsp:txBody>
      <dsp:txXfrm>
        <a:off x="6048798" y="2676528"/>
        <a:ext cx="2270332" cy="1418801"/>
      </dsp:txXfrm>
    </dsp:sp>
    <dsp:sp modelId="{F05B2EE4-5397-48D5-922F-B9DB616C8431}">
      <dsp:nvSpPr>
        <dsp:cNvPr id="0" name=""/>
        <dsp:cNvSpPr/>
      </dsp:nvSpPr>
      <dsp:spPr>
        <a:xfrm>
          <a:off x="0" y="2009632"/>
          <a:ext cx="3790859" cy="211856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Increase in tourism after Covid-19</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Increase in domestic travelling</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Top Deck Travel agency, our competitor is weak due to less clients and less marketing.</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Articles posted for us has created leads for us</a:t>
          </a:r>
        </a:p>
      </dsp:txBody>
      <dsp:txXfrm>
        <a:off x="46538" y="2585811"/>
        <a:ext cx="2560525" cy="1495846"/>
      </dsp:txXfrm>
    </dsp:sp>
    <dsp:sp modelId="{9B708E0F-ACF9-47AB-BFD3-CB3BAB1B95EC}">
      <dsp:nvSpPr>
        <dsp:cNvPr id="0" name=""/>
        <dsp:cNvSpPr/>
      </dsp:nvSpPr>
      <dsp:spPr>
        <a:xfrm>
          <a:off x="4897555" y="-301450"/>
          <a:ext cx="3465716" cy="1966355"/>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No experience with niche cruises.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10 agents are new to the industry</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Less traffic generated via website. </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Less understanding of social media</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Small historical emphasis and budget for marketing</a:t>
          </a:r>
        </a:p>
      </dsp:txBody>
      <dsp:txXfrm>
        <a:off x="5980464" y="-258256"/>
        <a:ext cx="2339613" cy="1388378"/>
      </dsp:txXfrm>
    </dsp:sp>
    <dsp:sp modelId="{7225A7F3-FB8B-418B-9589-514329CD87A9}">
      <dsp:nvSpPr>
        <dsp:cNvPr id="0" name=""/>
        <dsp:cNvSpPr/>
      </dsp:nvSpPr>
      <dsp:spPr>
        <a:xfrm>
          <a:off x="0" y="-303669"/>
          <a:ext cx="3472975" cy="1990858"/>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Exuberant Knowledge of destination </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Reputation in the marketplace is strong</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More than 20 experienced travel agents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Best quality services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Excellent customer list e.g., top bloggers</a:t>
          </a:r>
        </a:p>
        <a:p>
          <a:pPr marL="57150" lvl="1" indent="-57150" algn="l" defTabSz="488950">
            <a:lnSpc>
              <a:spcPct val="90000"/>
            </a:lnSpc>
            <a:spcBef>
              <a:spcPct val="0"/>
            </a:spcBef>
            <a:spcAft>
              <a:spcPct val="15000"/>
            </a:spcAft>
            <a:buChar char="•"/>
          </a:pPr>
          <a:r>
            <a:rPr lang="en-US" sz="1100" kern="1200" dirty="0">
              <a:latin typeface="Arial" panose="020B0604020202020204" pitchFamily="34" charset="0"/>
              <a:cs typeface="Arial" panose="020B0604020202020204" pitchFamily="34" charset="0"/>
            </a:rPr>
            <a:t>The referral system is strong as we get maximum clients via it.</a:t>
          </a:r>
        </a:p>
      </dsp:txBody>
      <dsp:txXfrm>
        <a:off x="43733" y="-259936"/>
        <a:ext cx="2343617" cy="1405677"/>
      </dsp:txXfrm>
    </dsp:sp>
    <dsp:sp modelId="{02907565-3EB1-4E34-87DF-DED886168D0B}">
      <dsp:nvSpPr>
        <dsp:cNvPr id="0" name=""/>
        <dsp:cNvSpPr/>
      </dsp:nvSpPr>
      <dsp:spPr>
        <a:xfrm>
          <a:off x="2249907" y="264515"/>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Strength</a:t>
          </a:r>
        </a:p>
      </dsp:txBody>
      <dsp:txXfrm>
        <a:off x="2802925" y="817533"/>
        <a:ext cx="1335105" cy="1335105"/>
      </dsp:txXfrm>
    </dsp:sp>
    <dsp:sp modelId="{69644238-3322-4C32-A540-1B13ACCF52F6}">
      <dsp:nvSpPr>
        <dsp:cNvPr id="0" name=""/>
        <dsp:cNvSpPr/>
      </dsp:nvSpPr>
      <dsp:spPr>
        <a:xfrm rot="5400000">
          <a:off x="4225241" y="264515"/>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Weakness</a:t>
          </a:r>
        </a:p>
      </dsp:txBody>
      <dsp:txXfrm rot="-5400000">
        <a:off x="4225241" y="817533"/>
        <a:ext cx="1335105" cy="1335105"/>
      </dsp:txXfrm>
    </dsp:sp>
    <dsp:sp modelId="{744DE6C5-BDD5-4649-B9A9-5F20055305FD}">
      <dsp:nvSpPr>
        <dsp:cNvPr id="0" name=""/>
        <dsp:cNvSpPr/>
      </dsp:nvSpPr>
      <dsp:spPr>
        <a:xfrm rot="10800000">
          <a:off x="4258812" y="2232240"/>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Threat</a:t>
          </a:r>
        </a:p>
      </dsp:txBody>
      <dsp:txXfrm rot="10800000">
        <a:off x="4258812" y="2232240"/>
        <a:ext cx="1335105" cy="1335105"/>
      </dsp:txXfrm>
    </dsp:sp>
    <dsp:sp modelId="{504666BA-8F74-4EBF-B8EE-38DE0B38B311}">
      <dsp:nvSpPr>
        <dsp:cNvPr id="0" name=""/>
        <dsp:cNvSpPr/>
      </dsp:nvSpPr>
      <dsp:spPr>
        <a:xfrm rot="16200000">
          <a:off x="2249907" y="2239849"/>
          <a:ext cx="1888123" cy="1888123"/>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Opportunities</a:t>
          </a:r>
        </a:p>
      </dsp:txBody>
      <dsp:txXfrm rot="5400000">
        <a:off x="2802925" y="2239849"/>
        <a:ext cx="1335105" cy="1335105"/>
      </dsp:txXfrm>
    </dsp:sp>
    <dsp:sp modelId="{0C39739B-86F3-4F91-ABFA-8FD01C9A85A2}">
      <dsp:nvSpPr>
        <dsp:cNvPr id="0" name=""/>
        <dsp:cNvSpPr/>
      </dsp:nvSpPr>
      <dsp:spPr>
        <a:xfrm>
          <a:off x="3855684" y="1803793"/>
          <a:ext cx="651903" cy="566873"/>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A6C686-AB1C-442D-A90C-F674CF63067E}">
      <dsp:nvSpPr>
        <dsp:cNvPr id="0" name=""/>
        <dsp:cNvSpPr/>
      </dsp:nvSpPr>
      <dsp:spPr>
        <a:xfrm rot="10800000">
          <a:off x="3855684" y="2021821"/>
          <a:ext cx="651903" cy="566873"/>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220D2-22CE-4A74-B20E-40B82FCF3952}">
      <dsp:nvSpPr>
        <dsp:cNvPr id="0" name=""/>
        <dsp:cNvSpPr/>
      </dsp:nvSpPr>
      <dsp:spPr>
        <a:xfrm>
          <a:off x="120848" y="1097374"/>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Chief Executive officer </a:t>
          </a:r>
        </a:p>
      </dsp:txBody>
      <dsp:txXfrm>
        <a:off x="120848" y="1097374"/>
        <a:ext cx="2828925" cy="884039"/>
      </dsp:txXfrm>
    </dsp:sp>
    <dsp:sp modelId="{FFCF5B04-75EE-49D4-B1A5-678411848D46}">
      <dsp:nvSpPr>
        <dsp:cNvPr id="0" name=""/>
        <dsp:cNvSpPr/>
      </dsp:nvSpPr>
      <dsp:spPr>
        <a:xfrm>
          <a:off x="2976" y="969679"/>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ECC9E5-570B-4E95-9FF4-2B4FAD5BDB8B}">
      <dsp:nvSpPr>
        <dsp:cNvPr id="0" name=""/>
        <dsp:cNvSpPr/>
      </dsp:nvSpPr>
      <dsp:spPr>
        <a:xfrm>
          <a:off x="3264098" y="1097374"/>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Chief Financial officer</a:t>
          </a:r>
        </a:p>
      </dsp:txBody>
      <dsp:txXfrm>
        <a:off x="3264098" y="1097374"/>
        <a:ext cx="2828925" cy="884039"/>
      </dsp:txXfrm>
    </dsp:sp>
    <dsp:sp modelId="{E6F6A916-4F90-4855-A107-C8C0261D545A}">
      <dsp:nvSpPr>
        <dsp:cNvPr id="0" name=""/>
        <dsp:cNvSpPr/>
      </dsp:nvSpPr>
      <dsp:spPr>
        <a:xfrm>
          <a:off x="3146226" y="969679"/>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2091B3F-2955-440F-911A-59F5EC0DD294}">
      <dsp:nvSpPr>
        <dsp:cNvPr id="0" name=""/>
        <dsp:cNvSpPr/>
      </dsp:nvSpPr>
      <dsp:spPr>
        <a:xfrm>
          <a:off x="120848" y="2210281"/>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Chief of Marketing</a:t>
          </a:r>
        </a:p>
      </dsp:txBody>
      <dsp:txXfrm>
        <a:off x="120848" y="2210281"/>
        <a:ext cx="2828925" cy="884039"/>
      </dsp:txXfrm>
    </dsp:sp>
    <dsp:sp modelId="{BE6AE6EF-99EE-49C1-8978-ADA43EC25748}">
      <dsp:nvSpPr>
        <dsp:cNvPr id="0" name=""/>
        <dsp:cNvSpPr/>
      </dsp:nvSpPr>
      <dsp:spPr>
        <a:xfrm>
          <a:off x="2976" y="2082586"/>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537074B-7262-4D38-8483-F7394ECE7E04}">
      <dsp:nvSpPr>
        <dsp:cNvPr id="0" name=""/>
        <dsp:cNvSpPr/>
      </dsp:nvSpPr>
      <dsp:spPr>
        <a:xfrm>
          <a:off x="3264098" y="2210281"/>
          <a:ext cx="2828925" cy="884039"/>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8789"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Chief of Management </a:t>
          </a:r>
        </a:p>
      </dsp:txBody>
      <dsp:txXfrm>
        <a:off x="3264098" y="2210281"/>
        <a:ext cx="2828925" cy="884039"/>
      </dsp:txXfrm>
    </dsp:sp>
    <dsp:sp modelId="{F91E010F-7948-4D92-9224-94A22E59E682}">
      <dsp:nvSpPr>
        <dsp:cNvPr id="0" name=""/>
        <dsp:cNvSpPr/>
      </dsp:nvSpPr>
      <dsp:spPr>
        <a:xfrm>
          <a:off x="3146226" y="2082586"/>
          <a:ext cx="618827" cy="928241"/>
        </a:xfrm>
        <a:prstGeom prst="rect">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5.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8</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9</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10</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11</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23/07/2022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23/07/2022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23/07/2022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23/07/2022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23/07/2022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23/07/2022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23/07/2022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23/07/2022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23/07/2022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529208" y="601122"/>
            <a:ext cx="8229600" cy="1143000"/>
          </a:xfrm>
        </p:spPr>
        <p:txBody>
          <a:bodyPr/>
          <a:lstStyle/>
          <a:p>
            <a:r>
              <a:rPr lang="en-GB" altLang="en-US" sz="3600" b="1" dirty="0">
                <a:latin typeface="Arial"/>
                <a:cs typeface="Arial"/>
              </a:rPr>
              <a:t>Managing Enterprise in the 21st Century</a:t>
            </a:r>
            <a:r>
              <a:rPr lang="en-GB" altLang="en-US" sz="3600" b="1" dirty="0"/>
              <a:t> – UNIVERSAL AIRWAYS</a:t>
            </a:r>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23/07/2022</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6044" y="1965982"/>
            <a:ext cx="3982938" cy="30517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Table 1">
            <a:extLst>
              <a:ext uri="{FF2B5EF4-FFF2-40B4-BE49-F238E27FC236}">
                <a16:creationId xmlns:a16="http://schemas.microsoft.com/office/drawing/2014/main" id="{B3B23BDC-1074-6948-EF8F-845A17D62AB2}"/>
              </a:ext>
            </a:extLst>
          </p:cNvPr>
          <p:cNvGraphicFramePr>
            <a:graphicFrameLocks noGrp="1"/>
          </p:cNvGraphicFramePr>
          <p:nvPr>
            <p:extLst>
              <p:ext uri="{D42A27DB-BD31-4B8C-83A1-F6EECF244321}">
                <p14:modId xmlns:p14="http://schemas.microsoft.com/office/powerpoint/2010/main" val="4046937643"/>
              </p:ext>
            </p:extLst>
          </p:nvPr>
        </p:nvGraphicFramePr>
        <p:xfrm>
          <a:off x="4624831" y="2420888"/>
          <a:ext cx="4206453" cy="3002280"/>
        </p:xfrm>
        <a:graphic>
          <a:graphicData uri="http://schemas.openxmlformats.org/drawingml/2006/table">
            <a:tbl>
              <a:tblPr/>
              <a:tblGrid>
                <a:gridCol w="1725178">
                  <a:extLst>
                    <a:ext uri="{9D8B030D-6E8A-4147-A177-3AD203B41FA5}">
                      <a16:colId xmlns:a16="http://schemas.microsoft.com/office/drawing/2014/main" val="3299050479"/>
                    </a:ext>
                  </a:extLst>
                </a:gridCol>
                <a:gridCol w="2481275">
                  <a:extLst>
                    <a:ext uri="{9D8B030D-6E8A-4147-A177-3AD203B41FA5}">
                      <a16:colId xmlns:a16="http://schemas.microsoft.com/office/drawing/2014/main" val="3663538642"/>
                    </a:ext>
                  </a:extLst>
                </a:gridCol>
              </a:tblGrid>
              <a:tr h="0">
                <a:tc>
                  <a:txBody>
                    <a:bodyPr/>
                    <a:lstStyle/>
                    <a:p>
                      <a:pPr algn="l" fontAlgn="t"/>
                      <a:endParaRPr lang="en-GB" dirty="0">
                        <a:effectLst/>
                      </a:endParaRPr>
                    </a:p>
                    <a:p>
                      <a:pPr algn="l" rtl="0" fontAlgn="base"/>
                      <a:r>
                        <a:rPr lang="en-GB" sz="1100" b="0" i="0" dirty="0">
                          <a:solidFill>
                            <a:srgbClr val="000000"/>
                          </a:solidFill>
                          <a:effectLst/>
                          <a:latin typeface="Arial" panose="020B0604020202020204" pitchFamily="34" charset="0"/>
                        </a:rPr>
                        <a:t>Student Name </a:t>
                      </a:r>
                      <a:endParaRPr lang="en-GB" b="0" i="0" dirty="0">
                        <a:effectLst/>
                      </a:endParaRPr>
                    </a:p>
                  </a:txBody>
                  <a:tcPr>
                    <a:lnL w="6350" cap="flat" cmpd="sng" algn="ctr">
                      <a:solidFill>
                        <a:srgbClr val="A0CB16"/>
                      </a:solidFill>
                      <a:prstDash val="solid"/>
                      <a:round/>
                      <a:headEnd type="none" w="med" len="med"/>
                      <a:tailEnd type="none" w="med" len="med"/>
                    </a:lnL>
                    <a:lnR w="6350" cap="flat" cmpd="sng" algn="ctr">
                      <a:solidFill>
                        <a:srgbClr val="A0CB16"/>
                      </a:solidFill>
                      <a:prstDash val="solid"/>
                      <a:round/>
                      <a:headEnd type="none" w="med" len="med"/>
                      <a:tailEnd type="none" w="med" len="med"/>
                    </a:lnR>
                    <a:lnT w="6350" cap="flat" cmpd="sng" algn="ctr">
                      <a:solidFill>
                        <a:srgbClr val="A0CB16"/>
                      </a:solidFill>
                      <a:prstDash val="solid"/>
                      <a:round/>
                      <a:headEnd type="none" w="med" len="med"/>
                      <a:tailEnd type="none" w="med" len="med"/>
                    </a:lnT>
                    <a:lnB w="6350" cap="flat" cmpd="sng" algn="ctr">
                      <a:solidFill>
                        <a:srgbClr val="A0CB16"/>
                      </a:solidFill>
                      <a:prstDash val="solid"/>
                      <a:round/>
                      <a:headEnd type="none" w="med" len="med"/>
                      <a:tailEnd type="none" w="med" len="med"/>
                    </a:lnB>
                    <a:noFill/>
                  </a:tcPr>
                </a:tc>
                <a:tc>
                  <a:txBody>
                    <a:bodyPr/>
                    <a:lstStyle/>
                    <a:p>
                      <a:pPr algn="l" fontAlgn="t"/>
                      <a:endParaRPr lang="en-GB" dirty="0">
                        <a:solidFill>
                          <a:schemeClr val="tx1"/>
                        </a:solidFill>
                        <a:effectLst/>
                      </a:endParaRPr>
                    </a:p>
                    <a:p>
                      <a:pPr algn="l" rtl="0" fontAlgn="base"/>
                      <a:r>
                        <a:rPr lang="en-GB" sz="1100" b="0" i="0" dirty="0">
                          <a:solidFill>
                            <a:schemeClr val="tx1"/>
                          </a:solidFill>
                          <a:effectLst/>
                          <a:latin typeface="Arial"/>
                        </a:rPr>
                        <a:t>Farhana Musharrath Tahura, Maria Angelova, Omosere </a:t>
                      </a:r>
                      <a:r>
                        <a:rPr lang="en-GB" sz="1100" b="0" i="0" dirty="0" err="1">
                          <a:solidFill>
                            <a:schemeClr val="tx1"/>
                          </a:solidFill>
                          <a:effectLst/>
                          <a:latin typeface="Arial"/>
                        </a:rPr>
                        <a:t>Osaro</a:t>
                      </a:r>
                      <a:r>
                        <a:rPr lang="en-GB" sz="1100" b="0" i="0" dirty="0">
                          <a:solidFill>
                            <a:schemeClr val="tx1"/>
                          </a:solidFill>
                          <a:effectLst/>
                          <a:latin typeface="Arial"/>
                        </a:rPr>
                        <a:t> </a:t>
                      </a:r>
                      <a:r>
                        <a:rPr lang="en-GB" sz="1100" b="0" i="0" dirty="0" err="1">
                          <a:solidFill>
                            <a:schemeClr val="tx1"/>
                          </a:solidFill>
                          <a:effectLst/>
                          <a:latin typeface="Arial"/>
                        </a:rPr>
                        <a:t>Ogbevoen</a:t>
                      </a:r>
                      <a:endParaRPr lang="en-GB" b="0" i="0" dirty="0">
                        <a:solidFill>
                          <a:schemeClr val="tx1"/>
                        </a:solidFill>
                        <a:effectLst/>
                        <a:latin typeface="Arial"/>
                      </a:endParaRPr>
                    </a:p>
                  </a:txBody>
                  <a:tcPr>
                    <a:lnL w="6350" cap="flat" cmpd="sng" algn="ctr">
                      <a:solidFill>
                        <a:srgbClr val="A0CB16"/>
                      </a:solidFill>
                      <a:prstDash val="solid"/>
                      <a:round/>
                      <a:headEnd type="none" w="med" len="med"/>
                      <a:tailEnd type="none" w="med" len="med"/>
                    </a:lnL>
                    <a:lnR w="6350" cap="flat" cmpd="sng" algn="ctr">
                      <a:solidFill>
                        <a:srgbClr val="F0C116"/>
                      </a:solidFill>
                      <a:prstDash val="solid"/>
                      <a:round/>
                      <a:headEnd type="none" w="med" len="med"/>
                      <a:tailEnd type="none" w="med" len="med"/>
                    </a:lnR>
                    <a:lnT w="6350" cap="flat" cmpd="sng" algn="ctr">
                      <a:solidFill>
                        <a:srgbClr val="F0C116"/>
                      </a:solidFill>
                      <a:prstDash val="solid"/>
                      <a:round/>
                      <a:headEnd type="none" w="med" len="med"/>
                      <a:tailEnd type="none" w="med" len="med"/>
                    </a:lnT>
                    <a:lnB w="6350" cap="flat" cmpd="sng" algn="ctr">
                      <a:solidFill>
                        <a:srgbClr val="F0C116"/>
                      </a:solidFill>
                      <a:prstDash val="solid"/>
                      <a:round/>
                      <a:headEnd type="none" w="med" len="med"/>
                      <a:tailEnd type="none" w="med" len="med"/>
                    </a:lnB>
                    <a:noFill/>
                  </a:tcPr>
                </a:tc>
                <a:extLst>
                  <a:ext uri="{0D108BD9-81ED-4DB2-BD59-A6C34878D82A}">
                    <a16:rowId xmlns:a16="http://schemas.microsoft.com/office/drawing/2014/main" val="716222952"/>
                  </a:ext>
                </a:extLst>
              </a:tr>
              <a:tr h="0">
                <a:tc>
                  <a:txBody>
                    <a:bodyPr/>
                    <a:lstStyle/>
                    <a:p>
                      <a:pPr algn="l" fontAlgn="t"/>
                      <a:endParaRPr lang="en-GB" dirty="0">
                        <a:effectLst/>
                      </a:endParaRPr>
                    </a:p>
                    <a:p>
                      <a:pPr algn="l" rtl="0" fontAlgn="base"/>
                      <a:r>
                        <a:rPr lang="en-GB" sz="1100" b="0" i="0" dirty="0">
                          <a:solidFill>
                            <a:srgbClr val="000000"/>
                          </a:solidFill>
                          <a:effectLst/>
                          <a:latin typeface="Arial" panose="020B0604020202020204" pitchFamily="34" charset="0"/>
                        </a:rPr>
                        <a:t>Student ID </a:t>
                      </a:r>
                      <a:endParaRPr lang="en-GB" b="0" i="0" dirty="0">
                        <a:effectLst/>
                      </a:endParaRPr>
                    </a:p>
                  </a:txBody>
                  <a:tcPr>
                    <a:lnL w="6350" cap="flat" cmpd="sng" algn="ctr">
                      <a:solidFill>
                        <a:srgbClr val="90C216"/>
                      </a:solidFill>
                      <a:prstDash val="solid"/>
                      <a:round/>
                      <a:headEnd type="none" w="med" len="med"/>
                      <a:tailEnd type="none" w="med" len="med"/>
                    </a:lnL>
                    <a:lnR w="6350" cap="flat" cmpd="sng" algn="ctr">
                      <a:solidFill>
                        <a:srgbClr val="90C216"/>
                      </a:solidFill>
                      <a:prstDash val="solid"/>
                      <a:round/>
                      <a:headEnd type="none" w="med" len="med"/>
                      <a:tailEnd type="none" w="med" len="med"/>
                    </a:lnR>
                    <a:lnT w="6350" cap="flat" cmpd="sng" algn="ctr">
                      <a:solidFill>
                        <a:srgbClr val="A0CB16"/>
                      </a:solidFill>
                      <a:prstDash val="solid"/>
                      <a:round/>
                      <a:headEnd type="none" w="med" len="med"/>
                      <a:tailEnd type="none" w="med" len="med"/>
                    </a:lnT>
                    <a:lnB w="6350" cap="flat" cmpd="sng" algn="ctr">
                      <a:solidFill>
                        <a:srgbClr val="90C216"/>
                      </a:solidFill>
                      <a:prstDash val="solid"/>
                      <a:round/>
                      <a:headEnd type="none" w="med" len="med"/>
                      <a:tailEnd type="none" w="med" len="med"/>
                    </a:lnB>
                    <a:noFill/>
                  </a:tcPr>
                </a:tc>
                <a:tc>
                  <a:txBody>
                    <a:bodyPr/>
                    <a:lstStyle/>
                    <a:p>
                      <a:pPr algn="l" fontAlgn="t"/>
                      <a:endParaRPr lang="en-GB" dirty="0">
                        <a:effectLst/>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100" b="0" i="0" dirty="0">
                          <a:solidFill>
                            <a:srgbClr val="000000"/>
                          </a:solidFill>
                          <a:effectLst/>
                          <a:latin typeface="Arial" panose="020B0604020202020204" pitchFamily="34" charset="0"/>
                        </a:rPr>
                        <a:t>2109147, 2109919, 2109240</a:t>
                      </a:r>
                      <a:endParaRPr lang="en-GB" sz="1800" b="1" i="0" kern="1200" dirty="0">
                        <a:solidFill>
                          <a:schemeClr val="tx1"/>
                        </a:solidFill>
                        <a:effectLst/>
                        <a:latin typeface="+mn-lt"/>
                        <a:ea typeface="+mn-ea"/>
                        <a:cs typeface="+mn-cs"/>
                      </a:endParaRPr>
                    </a:p>
                  </a:txBody>
                  <a:tcPr>
                    <a:lnL w="6350" cap="flat" cmpd="sng" algn="ctr">
                      <a:solidFill>
                        <a:srgbClr val="90C216"/>
                      </a:solidFill>
                      <a:prstDash val="solid"/>
                      <a:round/>
                      <a:headEnd type="none" w="med" len="med"/>
                      <a:tailEnd type="none" w="med" len="med"/>
                    </a:lnL>
                    <a:lnR w="6350" cap="flat" cmpd="sng" algn="ctr">
                      <a:solidFill>
                        <a:srgbClr val="E0C216"/>
                      </a:solidFill>
                      <a:prstDash val="solid"/>
                      <a:round/>
                      <a:headEnd type="none" w="med" len="med"/>
                      <a:tailEnd type="none" w="med" len="med"/>
                    </a:lnR>
                    <a:lnT w="6350" cap="flat" cmpd="sng" algn="ctr">
                      <a:solidFill>
                        <a:srgbClr val="F0C116"/>
                      </a:solidFill>
                      <a:prstDash val="solid"/>
                      <a:round/>
                      <a:headEnd type="none" w="med" len="med"/>
                      <a:tailEnd type="none" w="med" len="med"/>
                    </a:lnT>
                    <a:lnB w="6350" cap="flat" cmpd="sng" algn="ctr">
                      <a:solidFill>
                        <a:srgbClr val="E0C216"/>
                      </a:solidFill>
                      <a:prstDash val="solid"/>
                      <a:round/>
                      <a:headEnd type="none" w="med" len="med"/>
                      <a:tailEnd type="none" w="med" len="med"/>
                    </a:lnB>
                    <a:noFill/>
                  </a:tcPr>
                </a:tc>
                <a:extLst>
                  <a:ext uri="{0D108BD9-81ED-4DB2-BD59-A6C34878D82A}">
                    <a16:rowId xmlns:a16="http://schemas.microsoft.com/office/drawing/2014/main" val="4199117905"/>
                  </a:ext>
                </a:extLst>
              </a:tr>
              <a:tr h="0">
                <a:tc>
                  <a:txBody>
                    <a:bodyPr/>
                    <a:lstStyle/>
                    <a:p>
                      <a:pPr algn="l" fontAlgn="t"/>
                      <a:endParaRPr lang="en-GB">
                        <a:effectLst/>
                      </a:endParaRPr>
                    </a:p>
                    <a:p>
                      <a:pPr algn="l" rtl="0" fontAlgn="base"/>
                      <a:r>
                        <a:rPr lang="en-GB" sz="1100" b="0" i="0" dirty="0">
                          <a:solidFill>
                            <a:srgbClr val="000000"/>
                          </a:solidFill>
                          <a:effectLst/>
                          <a:latin typeface="Arial"/>
                        </a:rPr>
                        <a:t>Module Code </a:t>
                      </a:r>
                      <a:endParaRPr lang="en-GB" b="0" i="0" dirty="0">
                        <a:effectLst/>
                        <a:latin typeface="Arial"/>
                      </a:endParaRPr>
                    </a:p>
                  </a:txBody>
                  <a:tcPr>
                    <a:lnL w="6350" cap="flat" cmpd="sng" algn="ctr">
                      <a:solidFill>
                        <a:srgbClr val="80C316"/>
                      </a:solidFill>
                      <a:prstDash val="solid"/>
                      <a:round/>
                      <a:headEnd type="none" w="med" len="med"/>
                      <a:tailEnd type="none" w="med" len="med"/>
                    </a:lnL>
                    <a:lnR w="6350" cap="flat" cmpd="sng" algn="ctr">
                      <a:solidFill>
                        <a:srgbClr val="80C316"/>
                      </a:solidFill>
                      <a:prstDash val="solid"/>
                      <a:round/>
                      <a:headEnd type="none" w="med" len="med"/>
                      <a:tailEnd type="none" w="med" len="med"/>
                    </a:lnR>
                    <a:lnT w="6350" cap="flat" cmpd="sng" algn="ctr">
                      <a:solidFill>
                        <a:srgbClr val="90C216"/>
                      </a:solidFill>
                      <a:prstDash val="solid"/>
                      <a:round/>
                      <a:headEnd type="none" w="med" len="med"/>
                      <a:tailEnd type="none" w="med" len="med"/>
                    </a:lnT>
                    <a:lnB w="6350" cap="flat" cmpd="sng" algn="ctr">
                      <a:solidFill>
                        <a:srgbClr val="80C316"/>
                      </a:solidFill>
                      <a:prstDash val="solid"/>
                      <a:round/>
                      <a:headEnd type="none" w="med" len="med"/>
                      <a:tailEnd type="none" w="med" len="med"/>
                    </a:lnB>
                    <a:noFill/>
                  </a:tcPr>
                </a:tc>
                <a:tc>
                  <a:txBody>
                    <a:bodyPr/>
                    <a:lstStyle/>
                    <a:p>
                      <a:pPr algn="l" fontAlgn="t"/>
                      <a:endParaRPr lang="en-GB" dirty="0">
                        <a:effectLst/>
                      </a:endParaRPr>
                    </a:p>
                    <a:p>
                      <a:pPr algn="l" rtl="0" fontAlgn="base"/>
                      <a:r>
                        <a:rPr lang="en-GB" sz="1100" b="0" i="0" dirty="0">
                          <a:solidFill>
                            <a:srgbClr val="000000"/>
                          </a:solidFill>
                          <a:effectLst/>
                          <a:latin typeface="Arial" panose="020B0604020202020204" pitchFamily="34" charset="0"/>
                        </a:rPr>
                        <a:t>BMSW4006 </a:t>
                      </a:r>
                      <a:endParaRPr lang="en-GB" b="0" i="0" dirty="0">
                        <a:effectLst/>
                      </a:endParaRPr>
                    </a:p>
                  </a:txBody>
                  <a:tcPr>
                    <a:lnL w="6350" cap="flat" cmpd="sng" algn="ctr">
                      <a:solidFill>
                        <a:srgbClr val="80C316"/>
                      </a:solidFill>
                      <a:prstDash val="solid"/>
                      <a:round/>
                      <a:headEnd type="none" w="med" len="med"/>
                      <a:tailEnd type="none" w="med" len="med"/>
                    </a:lnL>
                    <a:lnR w="6350" cap="flat" cmpd="sng" algn="ctr">
                      <a:solidFill>
                        <a:srgbClr val="D0C316"/>
                      </a:solidFill>
                      <a:prstDash val="solid"/>
                      <a:round/>
                      <a:headEnd type="none" w="med" len="med"/>
                      <a:tailEnd type="none" w="med" len="med"/>
                    </a:lnR>
                    <a:lnT w="6350" cap="flat" cmpd="sng" algn="ctr">
                      <a:solidFill>
                        <a:srgbClr val="E0C216"/>
                      </a:solidFill>
                      <a:prstDash val="solid"/>
                      <a:round/>
                      <a:headEnd type="none" w="med" len="med"/>
                      <a:tailEnd type="none" w="med" len="med"/>
                    </a:lnT>
                    <a:lnB w="6350" cap="flat" cmpd="sng" algn="ctr">
                      <a:solidFill>
                        <a:srgbClr val="D0C316"/>
                      </a:solidFill>
                      <a:prstDash val="solid"/>
                      <a:round/>
                      <a:headEnd type="none" w="med" len="med"/>
                      <a:tailEnd type="none" w="med" len="med"/>
                    </a:lnB>
                    <a:noFill/>
                  </a:tcPr>
                </a:tc>
                <a:extLst>
                  <a:ext uri="{0D108BD9-81ED-4DB2-BD59-A6C34878D82A}">
                    <a16:rowId xmlns:a16="http://schemas.microsoft.com/office/drawing/2014/main" val="3728346184"/>
                  </a:ext>
                </a:extLst>
              </a:tr>
              <a:tr h="0">
                <a:tc>
                  <a:txBody>
                    <a:bodyPr/>
                    <a:lstStyle/>
                    <a:p>
                      <a:pPr algn="l" fontAlgn="t"/>
                      <a:endParaRPr lang="en-GB">
                        <a:effectLst/>
                      </a:endParaRPr>
                    </a:p>
                    <a:p>
                      <a:pPr algn="l" rtl="0" fontAlgn="base"/>
                      <a:r>
                        <a:rPr lang="en-GB" sz="1100" b="0" i="0" dirty="0">
                          <a:solidFill>
                            <a:srgbClr val="000000"/>
                          </a:solidFill>
                          <a:effectLst/>
                          <a:latin typeface="Arial"/>
                        </a:rPr>
                        <a:t>Assignment Section </a:t>
                      </a:r>
                      <a:endParaRPr lang="en-GB" b="0" i="0" dirty="0">
                        <a:effectLst/>
                        <a:latin typeface="Arial"/>
                      </a:endParaRPr>
                    </a:p>
                  </a:txBody>
                  <a:tcPr>
                    <a:lnL w="6350" cap="flat" cmpd="sng" algn="ctr">
                      <a:solidFill>
                        <a:srgbClr val="20C416"/>
                      </a:solidFill>
                      <a:prstDash val="solid"/>
                      <a:round/>
                      <a:headEnd type="none" w="med" len="med"/>
                      <a:tailEnd type="none" w="med" len="med"/>
                    </a:lnL>
                    <a:lnR w="6350" cap="flat" cmpd="sng" algn="ctr">
                      <a:solidFill>
                        <a:srgbClr val="20C416"/>
                      </a:solidFill>
                      <a:prstDash val="solid"/>
                      <a:round/>
                      <a:headEnd type="none" w="med" len="med"/>
                      <a:tailEnd type="none" w="med" len="med"/>
                    </a:lnR>
                    <a:lnT w="6350" cap="flat" cmpd="sng" algn="ctr">
                      <a:solidFill>
                        <a:srgbClr val="80C316"/>
                      </a:solidFill>
                      <a:prstDash val="solid"/>
                      <a:round/>
                      <a:headEnd type="none" w="med" len="med"/>
                      <a:tailEnd type="none" w="med" len="med"/>
                    </a:lnT>
                    <a:lnB w="6350" cap="flat" cmpd="sng" algn="ctr">
                      <a:solidFill>
                        <a:srgbClr val="20C416"/>
                      </a:solidFill>
                      <a:prstDash val="solid"/>
                      <a:round/>
                      <a:headEnd type="none" w="med" len="med"/>
                      <a:tailEnd type="none" w="med" len="med"/>
                    </a:lnB>
                    <a:noFill/>
                  </a:tcPr>
                </a:tc>
                <a:tc>
                  <a:txBody>
                    <a:bodyPr/>
                    <a:lstStyle/>
                    <a:p>
                      <a:pPr algn="l" fontAlgn="t"/>
                      <a:endParaRPr lang="en-GB" dirty="0">
                        <a:effectLst/>
                      </a:endParaRPr>
                    </a:p>
                    <a:p>
                      <a:pPr algn="l" rtl="0" fontAlgn="base"/>
                      <a:r>
                        <a:rPr lang="en-GB" sz="1100" b="0" i="0" dirty="0">
                          <a:solidFill>
                            <a:srgbClr val="000000"/>
                          </a:solidFill>
                          <a:effectLst/>
                          <a:latin typeface="Arial"/>
                        </a:rPr>
                        <a:t>Part 2</a:t>
                      </a:r>
                      <a:endParaRPr lang="en-GB" b="0" i="0" dirty="0">
                        <a:effectLst/>
                      </a:endParaRPr>
                    </a:p>
                  </a:txBody>
                  <a:tcPr>
                    <a:lnL w="6350" cap="flat" cmpd="sng" algn="ctr">
                      <a:solidFill>
                        <a:srgbClr val="20C416"/>
                      </a:solidFill>
                      <a:prstDash val="solid"/>
                      <a:round/>
                      <a:headEnd type="none" w="med" len="med"/>
                      <a:tailEnd type="none" w="med" len="med"/>
                    </a:lnL>
                    <a:lnR w="6350" cap="flat" cmpd="sng" algn="ctr">
                      <a:solidFill>
                        <a:srgbClr val="70C416"/>
                      </a:solidFill>
                      <a:prstDash val="solid"/>
                      <a:round/>
                      <a:headEnd type="none" w="med" len="med"/>
                      <a:tailEnd type="none" w="med" len="med"/>
                    </a:lnR>
                    <a:lnT w="6350" cap="flat" cmpd="sng" algn="ctr">
                      <a:solidFill>
                        <a:srgbClr val="D0C316"/>
                      </a:solidFill>
                      <a:prstDash val="solid"/>
                      <a:round/>
                      <a:headEnd type="none" w="med" len="med"/>
                      <a:tailEnd type="none" w="med" len="med"/>
                    </a:lnT>
                    <a:lnB w="6350" cap="flat" cmpd="sng" algn="ctr">
                      <a:solidFill>
                        <a:srgbClr val="70C416"/>
                      </a:solidFill>
                      <a:prstDash val="solid"/>
                      <a:round/>
                      <a:headEnd type="none" w="med" len="med"/>
                      <a:tailEnd type="none" w="med" len="med"/>
                    </a:lnB>
                    <a:noFill/>
                  </a:tcPr>
                </a:tc>
                <a:extLst>
                  <a:ext uri="{0D108BD9-81ED-4DB2-BD59-A6C34878D82A}">
                    <a16:rowId xmlns:a16="http://schemas.microsoft.com/office/drawing/2014/main" val="416131029"/>
                  </a:ext>
                </a:extLst>
              </a:tr>
              <a:tr h="0">
                <a:tc>
                  <a:txBody>
                    <a:bodyPr/>
                    <a:lstStyle/>
                    <a:p>
                      <a:pPr algn="l" fontAlgn="t"/>
                      <a:endParaRPr lang="en-GB">
                        <a:effectLst/>
                      </a:endParaRPr>
                    </a:p>
                    <a:p>
                      <a:pPr algn="l" rtl="0" fontAlgn="base"/>
                      <a:r>
                        <a:rPr lang="en-GB" sz="1100" b="0" i="0" dirty="0">
                          <a:solidFill>
                            <a:srgbClr val="000000"/>
                          </a:solidFill>
                          <a:effectLst/>
                          <a:latin typeface="Arial"/>
                        </a:rPr>
                        <a:t>Lecturer </a:t>
                      </a:r>
                      <a:endParaRPr lang="en-GB" b="0" i="0" dirty="0">
                        <a:effectLst/>
                        <a:latin typeface="Arial"/>
                      </a:endParaRPr>
                    </a:p>
                  </a:txBody>
                  <a:tcPr>
                    <a:lnL w="6350" cap="flat" cmpd="sng" algn="ctr">
                      <a:solidFill>
                        <a:srgbClr val="C0C416"/>
                      </a:solidFill>
                      <a:prstDash val="solid"/>
                      <a:round/>
                      <a:headEnd type="none" w="med" len="med"/>
                      <a:tailEnd type="none" w="med" len="med"/>
                    </a:lnL>
                    <a:lnR w="6350" cap="flat" cmpd="sng" algn="ctr">
                      <a:solidFill>
                        <a:srgbClr val="C0C416"/>
                      </a:solidFill>
                      <a:prstDash val="solid"/>
                      <a:round/>
                      <a:headEnd type="none" w="med" len="med"/>
                      <a:tailEnd type="none" w="med" len="med"/>
                    </a:lnR>
                    <a:lnT w="6350" cap="flat" cmpd="sng" algn="ctr">
                      <a:solidFill>
                        <a:srgbClr val="20C416"/>
                      </a:solidFill>
                      <a:prstDash val="solid"/>
                      <a:round/>
                      <a:headEnd type="none" w="med" len="med"/>
                      <a:tailEnd type="none" w="med" len="med"/>
                    </a:lnT>
                    <a:lnB w="6350" cap="flat" cmpd="sng" algn="ctr">
                      <a:solidFill>
                        <a:srgbClr val="C0C416"/>
                      </a:solidFill>
                      <a:prstDash val="solid"/>
                      <a:round/>
                      <a:headEnd type="none" w="med" len="med"/>
                      <a:tailEnd type="none" w="med" len="med"/>
                    </a:lnB>
                    <a:noFill/>
                  </a:tcPr>
                </a:tc>
                <a:tc>
                  <a:txBody>
                    <a:bodyPr/>
                    <a:lstStyle/>
                    <a:p>
                      <a:pPr algn="l" fontAlgn="t"/>
                      <a:endParaRPr lang="en-GB" dirty="0">
                        <a:effectLst/>
                      </a:endParaRPr>
                    </a:p>
                    <a:p>
                      <a:pPr algn="l" rtl="0" fontAlgn="base"/>
                      <a:r>
                        <a:rPr lang="en-GB" sz="1100" b="0" i="0" dirty="0">
                          <a:solidFill>
                            <a:srgbClr val="000000"/>
                          </a:solidFill>
                          <a:effectLst/>
                          <a:latin typeface="Arial" panose="020B0604020202020204" pitchFamily="34" charset="0"/>
                        </a:rPr>
                        <a:t>Light </a:t>
                      </a:r>
                      <a:r>
                        <a:rPr lang="en-GB" sz="1100" b="0" i="0" dirty="0" err="1">
                          <a:solidFill>
                            <a:srgbClr val="000000"/>
                          </a:solidFill>
                          <a:effectLst/>
                          <a:latin typeface="Arial" panose="020B0604020202020204" pitchFamily="34" charset="0"/>
                        </a:rPr>
                        <a:t>Zaglago</a:t>
                      </a:r>
                      <a:endParaRPr lang="en-GB" b="0" i="0" dirty="0">
                        <a:effectLst/>
                      </a:endParaRPr>
                    </a:p>
                  </a:txBody>
                  <a:tcPr>
                    <a:lnL w="6350" cap="flat" cmpd="sng" algn="ctr">
                      <a:solidFill>
                        <a:srgbClr val="C0C416"/>
                      </a:solidFill>
                      <a:prstDash val="solid"/>
                      <a:round/>
                      <a:headEnd type="none" w="med" len="med"/>
                      <a:tailEnd type="none" w="med" len="med"/>
                    </a:lnL>
                    <a:lnR w="6350" cap="flat" cmpd="sng" algn="ctr">
                      <a:solidFill>
                        <a:srgbClr val="B0C516"/>
                      </a:solidFill>
                      <a:prstDash val="solid"/>
                      <a:round/>
                      <a:headEnd type="none" w="med" len="med"/>
                      <a:tailEnd type="none" w="med" len="med"/>
                    </a:lnR>
                    <a:lnT w="6350" cap="flat" cmpd="sng" algn="ctr">
                      <a:solidFill>
                        <a:srgbClr val="70C416"/>
                      </a:solidFill>
                      <a:prstDash val="solid"/>
                      <a:round/>
                      <a:headEnd type="none" w="med" len="med"/>
                      <a:tailEnd type="none" w="med" len="med"/>
                    </a:lnT>
                    <a:lnB w="6350" cap="flat" cmpd="sng" algn="ctr">
                      <a:solidFill>
                        <a:srgbClr val="B0C516"/>
                      </a:solidFill>
                      <a:prstDash val="solid"/>
                      <a:round/>
                      <a:headEnd type="none" w="med" len="med"/>
                      <a:tailEnd type="none" w="med" len="med"/>
                    </a:lnB>
                    <a:noFill/>
                  </a:tcPr>
                </a:tc>
                <a:extLst>
                  <a:ext uri="{0D108BD9-81ED-4DB2-BD59-A6C34878D82A}">
                    <a16:rowId xmlns:a16="http://schemas.microsoft.com/office/drawing/2014/main" val="161158415"/>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dirty="0">
                <a:latin typeface="Arial" panose="020B0604020202020204" pitchFamily="34" charset="0"/>
                <a:cs typeface="Arial" panose="020B0604020202020204" pitchFamily="34" charset="0"/>
              </a:rPr>
              <a:t>Executive Summary</a:t>
            </a:r>
            <a:endParaRPr lang="en-GB" altLang="en-US" sz="3600" dirty="0">
              <a:latin typeface="Arial" panose="020B0604020202020204" pitchFamily="34" charset="0"/>
              <a:cs typeface="Arial" panose="020B0604020202020204" pitchFamily="34" charset="0"/>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356922" cy="3916363"/>
          </a:xfrm>
        </p:spPr>
        <p:txBody>
          <a:bodyPr/>
          <a:lstStyle/>
          <a:p>
            <a:pPr eaLnBrk="1" hangingPunct="1">
              <a:buFontTx/>
              <a:buNone/>
            </a:pPr>
            <a:r>
              <a:rPr lang="en-GB" altLang="en-US" sz="2800" dirty="0">
                <a:latin typeface="Arial" panose="020B0604020202020204" pitchFamily="34" charset="0"/>
                <a:cs typeface="Arial" panose="020B0604020202020204" pitchFamily="34" charset="0"/>
              </a:rPr>
              <a:t>We established our company in 2011. It aims to</a:t>
            </a:r>
          </a:p>
          <a:p>
            <a:pPr eaLnBrk="1" hangingPunct="1">
              <a:buFontTx/>
              <a:buNone/>
            </a:pPr>
            <a:r>
              <a:rPr lang="en-GB" altLang="en-US" sz="2800" dirty="0">
                <a:latin typeface="Arial" panose="020B0604020202020204" pitchFamily="34" charset="0"/>
                <a:cs typeface="Arial" panose="020B0604020202020204" pitchFamily="34" charset="0"/>
              </a:rPr>
              <a:t>cater for people who travel around the world with</a:t>
            </a:r>
          </a:p>
          <a:p>
            <a:pPr eaLnBrk="1" hangingPunct="1">
              <a:buFontTx/>
              <a:buNone/>
            </a:pPr>
            <a:r>
              <a:rPr lang="en-GB" altLang="en-US" sz="2800" dirty="0">
                <a:latin typeface="Arial" panose="020B0604020202020204" pitchFamily="34" charset="0"/>
                <a:cs typeface="Arial" panose="020B0604020202020204" pitchFamily="34" charset="0"/>
              </a:rPr>
              <a:t>reasonable fares. We give more than 1 service and</a:t>
            </a:r>
          </a:p>
          <a:p>
            <a:pPr eaLnBrk="1" hangingPunct="1">
              <a:buFontTx/>
              <a:buNone/>
            </a:pPr>
            <a:r>
              <a:rPr lang="en-GB" altLang="en-US" sz="2800" dirty="0">
                <a:latin typeface="Arial" panose="020B0604020202020204" pitchFamily="34" charset="0"/>
                <a:cs typeface="Arial" panose="020B0604020202020204" pitchFamily="34" charset="0"/>
              </a:rPr>
              <a:t>until now we have the best reviews. We are the</a:t>
            </a:r>
          </a:p>
          <a:p>
            <a:pPr eaLnBrk="1" hangingPunct="1">
              <a:buFontTx/>
              <a:buNone/>
            </a:pPr>
            <a:r>
              <a:rPr lang="en-GB" altLang="en-US" sz="2800" dirty="0">
                <a:latin typeface="Arial" panose="020B0604020202020204" pitchFamily="34" charset="0"/>
                <a:cs typeface="Arial" panose="020B0604020202020204" pitchFamily="34" charset="0"/>
              </a:rPr>
              <a:t>second best competition in the market and our daily</a:t>
            </a:r>
          </a:p>
          <a:p>
            <a:pPr eaLnBrk="1" hangingPunct="1">
              <a:buFontTx/>
              <a:buNone/>
            </a:pPr>
            <a:r>
              <a:rPr lang="en-GB" altLang="en-US" sz="2800" dirty="0">
                <a:latin typeface="Arial" panose="020B0604020202020204" pitchFamily="34" charset="0"/>
                <a:cs typeface="Arial" panose="020B0604020202020204" pitchFamily="34" charset="0"/>
              </a:rPr>
              <a:t>rise in sales makes us the toughest competitor.</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23/07/2022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dirty="0">
                <a:latin typeface="Arial" panose="020B0604020202020204" pitchFamily="34" charset="0"/>
                <a:cs typeface="Arial" panose="020B0604020202020204" pitchFamily="34" charset="0"/>
              </a:rPr>
              <a:t>Business / Company Overview</a:t>
            </a:r>
            <a:endParaRPr lang="en-GB" altLang="en-US" sz="36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23/07/2022</a:t>
            </a:fld>
            <a:endParaRPr lang="en-GB" altLang="en-US"/>
          </a:p>
        </p:txBody>
      </p:sp>
      <p:sp>
        <p:nvSpPr>
          <p:cNvPr id="2" name="TextBox 1"/>
          <p:cNvSpPr txBox="1"/>
          <p:nvPr/>
        </p:nvSpPr>
        <p:spPr>
          <a:xfrm>
            <a:off x="1115616" y="1412776"/>
            <a:ext cx="6696744" cy="3970318"/>
          </a:xfrm>
          <a:prstGeom prst="rect">
            <a:avLst/>
          </a:prstGeom>
          <a:noFill/>
        </p:spPr>
        <p:txBody>
          <a:bodyPr wrap="square" rtlCol="0">
            <a:spAutoFit/>
          </a:bodyPr>
          <a:lstStyle/>
          <a:p>
            <a:pPr algn="ctr"/>
            <a:r>
              <a:rPr lang="en-US" b="1" u="sng" dirty="0">
                <a:cs typeface="Arial" panose="020B0604020202020204" pitchFamily="34" charset="0"/>
              </a:rPr>
              <a:t>“LET'S FLY TOGETHER”</a:t>
            </a:r>
          </a:p>
          <a:p>
            <a:r>
              <a:rPr lang="en-US" dirty="0">
                <a:cs typeface="Arial" panose="020B0604020202020204" pitchFamily="34" charset="0"/>
              </a:rPr>
              <a:t>We are full-service travel agency, that operates in Wales. We aim to provide the luxurious travelling facility to our clients within minimum fares. Our team comprises of experienced and skilled travel agents which works day and night to fulfill the traveling goals of our clients. We are ready to cater the needs be it   travelling accommodation, booking tickets, tour guides, Visa consultancy and travel insurances. We have more than 5000 top rated reviews, each one of them more than happy with their time with us and excited for the next. </a:t>
            </a:r>
          </a:p>
          <a:p>
            <a:endParaRPr lang="en-US" dirty="0">
              <a:cs typeface="Arial" panose="020B0604020202020204" pitchFamily="34" charset="0"/>
            </a:endParaRPr>
          </a:p>
          <a:p>
            <a:r>
              <a:rPr lang="en-US" dirty="0">
                <a:cs typeface="Arial" panose="020B0604020202020204" pitchFamily="34" charset="0"/>
              </a:rPr>
              <a:t>If you want to travel around the world with no stress, hassle and have a great experience, we are all you need.</a:t>
            </a:r>
            <a:br>
              <a:rPr lang="en-US" dirty="0">
                <a:cs typeface="Arial" panose="020B0604020202020204" pitchFamily="34" charset="0"/>
              </a:rPr>
            </a:br>
            <a:endParaRPr lang="en-US" dirty="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dirty="0">
                <a:latin typeface="Arial" panose="020B0604020202020204" pitchFamily="34" charset="0"/>
                <a:cs typeface="Arial" panose="020B0604020202020204" pitchFamily="34" charset="0"/>
              </a:rPr>
              <a:t>Products and Services</a:t>
            </a:r>
            <a:endParaRPr lang="en-GB" altLang="en-US" sz="3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23/07/2022</a:t>
            </a:fld>
            <a:endParaRPr lang="en-GB" altLang="en-US"/>
          </a:p>
        </p:txBody>
      </p:sp>
      <p:graphicFrame>
        <p:nvGraphicFramePr>
          <p:cNvPr id="7" name="Diagram 6"/>
          <p:cNvGraphicFramePr/>
          <p:nvPr>
            <p:extLst>
              <p:ext uri="{D42A27DB-BD31-4B8C-83A1-F6EECF244321}">
                <p14:modId xmlns:p14="http://schemas.microsoft.com/office/powerpoint/2010/main" val="3592904847"/>
              </p:ext>
            </p:extLst>
          </p:nvPr>
        </p:nvGraphicFramePr>
        <p:xfrm>
          <a:off x="-972616" y="1268760"/>
          <a:ext cx="5760640"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Diagram 11"/>
          <p:cNvGraphicFramePr/>
          <p:nvPr>
            <p:extLst>
              <p:ext uri="{D42A27DB-BD31-4B8C-83A1-F6EECF244321}">
                <p14:modId xmlns:p14="http://schemas.microsoft.com/office/powerpoint/2010/main" val="1499137540"/>
              </p:ext>
            </p:extLst>
          </p:nvPr>
        </p:nvGraphicFramePr>
        <p:xfrm>
          <a:off x="4932040" y="1038774"/>
          <a:ext cx="4104456" cy="34563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algn="l" eaLnBrk="1" hangingPunct="1"/>
            <a:r>
              <a:rPr lang="en-GB" altLang="en-US" sz="3600" b="1" i="1" dirty="0">
                <a:latin typeface="Arial" panose="020B0604020202020204" pitchFamily="34" charset="0"/>
                <a:cs typeface="Arial" panose="020B0604020202020204" pitchFamily="34" charset="0"/>
              </a:rPr>
              <a:t>Market Audit - Competitor’s Analysis</a:t>
            </a:r>
            <a:endParaRPr lang="en-GB" altLang="en-US" sz="3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23/07/2022</a:t>
            </a:fld>
            <a:endParaRPr lang="en-GB" altLang="en-US"/>
          </a:p>
        </p:txBody>
      </p:sp>
      <p:graphicFrame>
        <p:nvGraphicFramePr>
          <p:cNvPr id="2" name="Diagram 1"/>
          <p:cNvGraphicFramePr/>
          <p:nvPr>
            <p:extLst>
              <p:ext uri="{D42A27DB-BD31-4B8C-83A1-F6EECF244321}">
                <p14:modId xmlns:p14="http://schemas.microsoft.com/office/powerpoint/2010/main" val="3388587975"/>
              </p:ext>
            </p:extLst>
          </p:nvPr>
        </p:nvGraphicFramePr>
        <p:xfrm>
          <a:off x="585056" y="1397000"/>
          <a:ext cx="7973888"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eaLnBrk="1" hangingPunct="1"/>
            <a:br>
              <a:rPr lang="en-GB" altLang="en-US" sz="3600" dirty="0"/>
            </a:br>
            <a:r>
              <a:rPr lang="en-GB" altLang="en-US" sz="3600" dirty="0">
                <a:latin typeface="Arial" panose="020B0604020202020204" pitchFamily="34" charset="0"/>
                <a:cs typeface="Arial" panose="020B0604020202020204" pitchFamily="34" charset="0"/>
              </a:rPr>
              <a:t>Market Audit - SWOT Analysis</a:t>
            </a:r>
            <a:br>
              <a:rPr lang="en-GB" altLang="en-US" sz="3600" dirty="0"/>
            </a:b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23/07/2022</a:t>
            </a:fld>
            <a:endParaRPr lang="en-GB" altLang="en-US"/>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170664178"/>
              </p:ext>
            </p:extLst>
          </p:nvPr>
        </p:nvGraphicFramePr>
        <p:xfrm>
          <a:off x="457200" y="1196752"/>
          <a:ext cx="8363272" cy="4392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23/07/2022</a:t>
            </a:fld>
            <a:endParaRPr lang="en-GB" altLang="en-US"/>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3495447056"/>
              </p:ext>
            </p:extLst>
          </p:nvPr>
        </p:nvGraphicFramePr>
        <p:xfrm>
          <a:off x="457200" y="548680"/>
          <a:ext cx="8229600" cy="496788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623502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1" y="188640"/>
            <a:ext cx="8229600" cy="1079500"/>
          </a:xfrm>
        </p:spPr>
        <p:txBody>
          <a:bodyPr/>
          <a:lstStyle/>
          <a:p>
            <a:pPr eaLnBrk="1" hangingPunct="1"/>
            <a:r>
              <a:rPr lang="en-GB" altLang="en-US" sz="3600" b="1" i="1" dirty="0">
                <a:latin typeface="Arial" panose="020B0604020202020204" pitchFamily="34" charset="0"/>
                <a:cs typeface="Arial" panose="020B0604020202020204" pitchFamily="34" charset="0"/>
              </a:rPr>
              <a:t>Marketing and Sales Plan</a:t>
            </a:r>
            <a:endParaRPr lang="en-GB" altLang="en-US" sz="3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23/07/2022</a:t>
            </a:fld>
            <a:endParaRPr lang="en-GB" altLang="en-US"/>
          </a:p>
        </p:txBody>
      </p:sp>
      <p:sp>
        <p:nvSpPr>
          <p:cNvPr id="6" name="Rectangle 5"/>
          <p:cNvSpPr/>
          <p:nvPr/>
        </p:nvSpPr>
        <p:spPr>
          <a:xfrm>
            <a:off x="457201" y="1268140"/>
            <a:ext cx="8229600" cy="4249092"/>
          </a:xfrm>
          <a:prstGeom prst="rect">
            <a:avLst/>
          </a:prstGeom>
          <a:noFill/>
          <a:ln>
            <a:solidFill>
              <a:schemeClr val="accent6">
                <a:lumMod val="50000"/>
              </a:schemeClr>
            </a:solidFill>
          </a:ln>
          <a:effectLst>
            <a:glow rad="101600">
              <a:schemeClr val="accent5">
                <a:satMod val="175000"/>
                <a:alpha val="40000"/>
              </a:schemeClr>
            </a:glow>
            <a:softEdge rad="31750"/>
          </a:effectLst>
          <a:scene3d>
            <a:camera prst="orthographicFront"/>
            <a:lightRig rig="threePt" dir="t"/>
          </a:scene3d>
          <a:sp3d>
            <a:bevelT prst="relaxedInse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p:cNvSpPr/>
          <p:nvPr/>
        </p:nvSpPr>
        <p:spPr>
          <a:xfrm>
            <a:off x="611560" y="1412777"/>
            <a:ext cx="7704856" cy="3785652"/>
          </a:xfrm>
          <a:prstGeom prst="rect">
            <a:avLst/>
          </a:prstGeom>
        </p:spPr>
        <p:txBody>
          <a:bodyPr wrap="square">
            <a:spAutoFit/>
          </a:bodyPr>
          <a:lstStyle/>
          <a:p>
            <a:r>
              <a:rPr lang="en-US" sz="2000" dirty="0">
                <a:cs typeface="Arial" panose="020B0604020202020204" pitchFamily="34" charset="0"/>
              </a:rPr>
              <a:t>As our company is Travel Agency it is important to have a good marketing strategy so that the product awareness and acceptance are increased.</a:t>
            </a:r>
          </a:p>
          <a:p>
            <a:pPr marL="342900" indent="-342900">
              <a:buFont typeface="+mj-lt"/>
              <a:buAutoNum type="arabicPeriod"/>
            </a:pPr>
            <a:r>
              <a:rPr lang="en-US" sz="2000" dirty="0">
                <a:cs typeface="Arial" panose="020B0604020202020204" pitchFamily="34" charset="0"/>
              </a:rPr>
              <a:t>Official Website.</a:t>
            </a:r>
          </a:p>
          <a:p>
            <a:pPr marL="342900" indent="-342900">
              <a:buFont typeface="+mj-lt"/>
              <a:buAutoNum type="arabicPeriod"/>
            </a:pPr>
            <a:r>
              <a:rPr lang="en-US" sz="2000" dirty="0">
                <a:cs typeface="Arial" panose="020B0604020202020204" pitchFamily="34" charset="0"/>
              </a:rPr>
              <a:t>Direct Reach: </a:t>
            </a:r>
          </a:p>
          <a:p>
            <a:pPr marL="742950" lvl="1" indent="-285750">
              <a:buFont typeface="Arial" panose="020B0604020202020204" pitchFamily="34" charset="0"/>
              <a:buChar char="•"/>
            </a:pPr>
            <a:r>
              <a:rPr lang="en-US" sz="2000" dirty="0">
                <a:cs typeface="Arial" panose="020B0604020202020204" pitchFamily="34" charset="0"/>
              </a:rPr>
              <a:t>Email Marketing </a:t>
            </a:r>
          </a:p>
          <a:p>
            <a:pPr marL="742950" lvl="1" indent="-285750">
              <a:buFont typeface="Arial" panose="020B0604020202020204" pitchFamily="34" charset="0"/>
              <a:buChar char="•"/>
            </a:pPr>
            <a:r>
              <a:rPr lang="en-US" sz="2000" dirty="0">
                <a:cs typeface="Arial" panose="020B0604020202020204" pitchFamily="34" charset="0"/>
              </a:rPr>
              <a:t>Visiting the sites and pitching our idea</a:t>
            </a:r>
          </a:p>
          <a:p>
            <a:pPr marL="342900" indent="-342900">
              <a:buFont typeface="+mj-lt"/>
              <a:buAutoNum type="arabicPeriod"/>
            </a:pPr>
            <a:r>
              <a:rPr lang="en-US" sz="2000" dirty="0">
                <a:cs typeface="Arial" panose="020B0604020202020204" pitchFamily="34" charset="0"/>
              </a:rPr>
              <a:t>Attending conferences related to trade.</a:t>
            </a:r>
          </a:p>
          <a:p>
            <a:pPr marL="342900" indent="-342900">
              <a:buFont typeface="+mj-lt"/>
              <a:buAutoNum type="arabicPeriod"/>
            </a:pPr>
            <a:r>
              <a:rPr lang="en-US" sz="2000" dirty="0">
                <a:cs typeface="Arial" panose="020B0604020202020204" pitchFamily="34" charset="0"/>
              </a:rPr>
              <a:t>Advertisement </a:t>
            </a:r>
          </a:p>
          <a:p>
            <a:pPr marL="742950" lvl="1" indent="-285750">
              <a:buFont typeface="Arial" panose="020B0604020202020204" pitchFamily="34" charset="0"/>
              <a:buChar char="•"/>
            </a:pPr>
            <a:r>
              <a:rPr lang="en-US" sz="2000" dirty="0">
                <a:cs typeface="Arial" panose="020B0604020202020204" pitchFamily="34" charset="0"/>
              </a:rPr>
              <a:t>Billboards</a:t>
            </a:r>
          </a:p>
          <a:p>
            <a:pPr marL="742950" lvl="1" indent="-285750">
              <a:buFont typeface="Arial" panose="020B0604020202020204" pitchFamily="34" charset="0"/>
              <a:buChar char="•"/>
            </a:pPr>
            <a:r>
              <a:rPr lang="en-US" sz="2000" dirty="0">
                <a:cs typeface="Arial" panose="020B0604020202020204" pitchFamily="34" charset="0"/>
              </a:rPr>
              <a:t>Social media ads will be on Facebook and LinkedIn.</a:t>
            </a:r>
          </a:p>
          <a:p>
            <a:pPr marL="742950" lvl="1" indent="-285750">
              <a:buFont typeface="Arial" panose="020B0604020202020204" pitchFamily="34" charset="0"/>
              <a:buChar char="•"/>
            </a:pPr>
            <a:r>
              <a:rPr lang="en-US" sz="2000" dirty="0">
                <a:cs typeface="Arial" panose="020B0604020202020204" pitchFamily="34" charset="0"/>
              </a:rPr>
              <a:t>TV Commercials on channel Geo for slot 5 pm.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latin typeface="Arial" panose="020B0604020202020204" pitchFamily="34" charset="0"/>
                <a:cs typeface="Arial" panose="020B0604020202020204" pitchFamily="34" charset="0"/>
              </a:rPr>
              <a:t>Management Team</a:t>
            </a:r>
            <a:endParaRPr lang="en-GB" altLang="en-US" sz="36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23/07/2022</a:t>
            </a:fld>
            <a:endParaRPr lang="en-GB" altLang="en-US"/>
          </a:p>
        </p:txBody>
      </p:sp>
      <p:graphicFrame>
        <p:nvGraphicFramePr>
          <p:cNvPr id="3" name="Diagram 2"/>
          <p:cNvGraphicFramePr/>
          <p:nvPr>
            <p:extLst>
              <p:ext uri="{D42A27DB-BD31-4B8C-83A1-F6EECF244321}">
                <p14:modId xmlns:p14="http://schemas.microsoft.com/office/powerpoint/2010/main" val="2059590388"/>
              </p:ext>
            </p:extLst>
          </p:nvPr>
        </p:nvGraphicFramePr>
        <p:xfrm>
          <a:off x="2051720" y="126876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dirty="0">
                <a:latin typeface="Arial" panose="020B0604020202020204" pitchFamily="34" charset="0"/>
                <a:cs typeface="Arial" panose="020B0604020202020204" pitchFamily="34" charset="0"/>
              </a:rPr>
              <a:t>Financial Plan</a:t>
            </a:r>
            <a:endParaRPr lang="en-GB" altLang="en-US" sz="3600" i="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23/07/2022</a:t>
            </a:fld>
            <a:endParaRPr lang="en-GB" altLang="en-US"/>
          </a:p>
        </p:txBody>
      </p:sp>
      <p:graphicFrame>
        <p:nvGraphicFramePr>
          <p:cNvPr id="7" name="Table 6"/>
          <p:cNvGraphicFramePr>
            <a:graphicFrameLocks noGrp="1"/>
          </p:cNvGraphicFramePr>
          <p:nvPr>
            <p:extLst>
              <p:ext uri="{D42A27DB-BD31-4B8C-83A1-F6EECF244321}">
                <p14:modId xmlns:p14="http://schemas.microsoft.com/office/powerpoint/2010/main" val="3539691057"/>
              </p:ext>
            </p:extLst>
          </p:nvPr>
        </p:nvGraphicFramePr>
        <p:xfrm>
          <a:off x="1295636" y="1772816"/>
          <a:ext cx="6552728" cy="3512472"/>
        </p:xfrm>
        <a:graphic>
          <a:graphicData uri="http://schemas.openxmlformats.org/drawingml/2006/table">
            <a:tbl>
              <a:tblPr firstRow="1" bandRow="1">
                <a:tableStyleId>{5C22544A-7EE6-4342-B048-85BDC9FD1C3A}</a:tableStyleId>
              </a:tblPr>
              <a:tblGrid>
                <a:gridCol w="3276364">
                  <a:extLst>
                    <a:ext uri="{9D8B030D-6E8A-4147-A177-3AD203B41FA5}">
                      <a16:colId xmlns:a16="http://schemas.microsoft.com/office/drawing/2014/main" val="2883664322"/>
                    </a:ext>
                  </a:extLst>
                </a:gridCol>
                <a:gridCol w="3276364">
                  <a:extLst>
                    <a:ext uri="{9D8B030D-6E8A-4147-A177-3AD203B41FA5}">
                      <a16:colId xmlns:a16="http://schemas.microsoft.com/office/drawing/2014/main" val="3172642352"/>
                    </a:ext>
                  </a:extLst>
                </a:gridCol>
              </a:tblGrid>
              <a:tr h="428780">
                <a:tc>
                  <a:txBody>
                    <a:bodyPr/>
                    <a:lstStyle/>
                    <a:p>
                      <a:r>
                        <a:rPr lang="en-US" dirty="0">
                          <a:latin typeface="Times New Roman" panose="02020603050405020304" pitchFamily="18" charset="0"/>
                          <a:cs typeface="Times New Roman" panose="02020603050405020304" pitchFamily="18" charset="0"/>
                        </a:rPr>
                        <a:t>Details</a:t>
                      </a:r>
                    </a:p>
                  </a:txBody>
                  <a:tcPr/>
                </a:tc>
                <a:tc>
                  <a:txBody>
                    <a:bodyPr/>
                    <a:lstStyle/>
                    <a:p>
                      <a:r>
                        <a:rPr lang="en-US" dirty="0">
                          <a:latin typeface="Times New Roman" panose="02020603050405020304" pitchFamily="18" charset="0"/>
                          <a:cs typeface="Times New Roman" panose="02020603050405020304" pitchFamily="18" charset="0"/>
                        </a:rPr>
                        <a:t>Price</a:t>
                      </a:r>
                    </a:p>
                  </a:txBody>
                  <a:tcPr/>
                </a:tc>
                <a:extLst>
                  <a:ext uri="{0D108BD9-81ED-4DB2-BD59-A6C34878D82A}">
                    <a16:rowId xmlns:a16="http://schemas.microsoft.com/office/drawing/2014/main" val="2278666150"/>
                  </a:ext>
                </a:extLst>
              </a:tr>
              <a:tr h="428780">
                <a:tc>
                  <a:txBody>
                    <a:bodyPr/>
                    <a:lstStyle/>
                    <a:p>
                      <a:r>
                        <a:rPr lang="en-US" baseline="0" dirty="0">
                          <a:latin typeface="Times New Roman" panose="02020603050405020304" pitchFamily="18" charset="0"/>
                          <a:cs typeface="Times New Roman" panose="02020603050405020304" pitchFamily="18" charset="0"/>
                        </a:rPr>
                        <a:t>Start up Cost</a:t>
                      </a:r>
                      <a:endParaRPr lang="en-US" dirty="0">
                        <a:latin typeface="Times New Roman" panose="02020603050405020304" pitchFamily="18" charset="0"/>
                        <a:cs typeface="Times New Roman" panose="02020603050405020304" pitchFamily="18" charset="0"/>
                      </a:endParaRPr>
                    </a:p>
                  </a:txBody>
                  <a:tcPr/>
                </a:tc>
                <a:tc>
                  <a:txBody>
                    <a:bodyPr/>
                    <a:lstStyle/>
                    <a:p>
                      <a:r>
                        <a:rPr lang="en-US" baseline="0" dirty="0">
                          <a:latin typeface="Times New Roman" panose="02020603050405020304" pitchFamily="18" charset="0"/>
                          <a:cs typeface="Times New Roman" panose="02020603050405020304" pitchFamily="18" charset="0"/>
                        </a:rPr>
                        <a:t>7 </a:t>
                      </a:r>
                      <a:r>
                        <a:rPr lang="en-US" dirty="0">
                          <a:latin typeface="Times New Roman" panose="02020603050405020304" pitchFamily="18" charset="0"/>
                          <a:cs typeface="Times New Roman" panose="02020603050405020304" pitchFamily="18" charset="0"/>
                        </a:rPr>
                        <a:t>million </a:t>
                      </a:r>
                    </a:p>
                  </a:txBody>
                  <a:tcPr/>
                </a:tc>
                <a:extLst>
                  <a:ext uri="{0D108BD9-81ED-4DB2-BD59-A6C34878D82A}">
                    <a16:rowId xmlns:a16="http://schemas.microsoft.com/office/drawing/2014/main" val="732728097"/>
                  </a:ext>
                </a:extLst>
              </a:tr>
              <a:tr h="740086">
                <a:tc>
                  <a:txBody>
                    <a:bodyPr/>
                    <a:lstStyle/>
                    <a:p>
                      <a:r>
                        <a:rPr lang="en-US" dirty="0">
                          <a:latin typeface="Times New Roman" panose="02020603050405020304" pitchFamily="18" charset="0"/>
                          <a:cs typeface="Times New Roman" panose="02020603050405020304" pitchFamily="18" charset="0"/>
                        </a:rPr>
                        <a:t>Total</a:t>
                      </a:r>
                      <a:r>
                        <a:rPr lang="en-US" baseline="0" dirty="0">
                          <a:latin typeface="Times New Roman" panose="02020603050405020304" pitchFamily="18" charset="0"/>
                          <a:cs typeface="Times New Roman" panose="02020603050405020304" pitchFamily="18" charset="0"/>
                        </a:rPr>
                        <a:t> Income</a:t>
                      </a:r>
                      <a:endParaRPr lang="en-US" dirty="0">
                        <a:latin typeface="Times New Roman" panose="02020603050405020304" pitchFamily="18" charset="0"/>
                        <a:cs typeface="Times New Roman" panose="02020603050405020304" pitchFamily="18" charset="0"/>
                      </a:endParaRPr>
                    </a:p>
                  </a:txBody>
                  <a:tcPr/>
                </a:tc>
                <a:tc>
                  <a:txBody>
                    <a:bodyPr/>
                    <a:lstStyle/>
                    <a:p>
                      <a:r>
                        <a:rPr lang="en-US" baseline="0" dirty="0">
                          <a:latin typeface="Times New Roman" panose="02020603050405020304" pitchFamily="18" charset="0"/>
                          <a:cs typeface="Times New Roman" panose="02020603050405020304" pitchFamily="18" charset="0"/>
                        </a:rPr>
                        <a:t>5 million</a:t>
                      </a: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004836370"/>
                  </a:ext>
                </a:extLst>
              </a:tr>
              <a:tr h="1057266">
                <a:tc>
                  <a:txBody>
                    <a:bodyPr/>
                    <a:lstStyle/>
                    <a:p>
                      <a:r>
                        <a:rPr lang="en-US" dirty="0">
                          <a:latin typeface="Times New Roman" panose="02020603050405020304" pitchFamily="18" charset="0"/>
                          <a:cs typeface="Times New Roman" panose="02020603050405020304" pitchFamily="18" charset="0"/>
                        </a:rPr>
                        <a:t>Total</a:t>
                      </a:r>
                      <a:r>
                        <a:rPr lang="en-US" baseline="0" dirty="0">
                          <a:latin typeface="Times New Roman" panose="02020603050405020304" pitchFamily="18" charset="0"/>
                          <a:cs typeface="Times New Roman" panose="02020603050405020304" pitchFamily="18" charset="0"/>
                        </a:rPr>
                        <a:t> Expense</a:t>
                      </a:r>
                      <a:endParaRPr lang="en-US"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1.5</a:t>
                      </a:r>
                      <a:r>
                        <a:rPr lang="en-US" baseline="0" dirty="0">
                          <a:latin typeface="Times New Roman" panose="02020603050405020304" pitchFamily="18" charset="0"/>
                          <a:cs typeface="Times New Roman" panose="02020603050405020304" pitchFamily="18" charset="0"/>
                        </a:rPr>
                        <a:t> million</a:t>
                      </a:r>
                      <a:endParaRPr lang="en-US" dirty="0">
                        <a:latin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410117903"/>
                  </a:ext>
                </a:extLst>
              </a:tr>
              <a:tr h="428780">
                <a:tc>
                  <a:txBody>
                    <a:bodyPr/>
                    <a:lstStyle/>
                    <a:p>
                      <a:r>
                        <a:rPr lang="en-US" dirty="0">
                          <a:latin typeface="Times New Roman" panose="02020603050405020304" pitchFamily="18" charset="0"/>
                          <a:cs typeface="Times New Roman" panose="02020603050405020304" pitchFamily="18" charset="0"/>
                        </a:rPr>
                        <a:t>Gross</a:t>
                      </a:r>
                      <a:r>
                        <a:rPr lang="en-US" baseline="0" dirty="0">
                          <a:latin typeface="Times New Roman" panose="02020603050405020304" pitchFamily="18" charset="0"/>
                          <a:cs typeface="Times New Roman" panose="02020603050405020304" pitchFamily="18" charset="0"/>
                        </a:rPr>
                        <a:t> profit</a:t>
                      </a:r>
                      <a:endParaRPr lang="en-US"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1</a:t>
                      </a:r>
                      <a:r>
                        <a:rPr lang="en-US" baseline="0" dirty="0">
                          <a:latin typeface="Times New Roman" panose="02020603050405020304" pitchFamily="18" charset="0"/>
                          <a:cs typeface="Times New Roman" panose="02020603050405020304" pitchFamily="18" charset="0"/>
                        </a:rPr>
                        <a:t> million</a:t>
                      </a: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9109625"/>
                  </a:ext>
                </a:extLst>
              </a:tr>
              <a:tr h="428780">
                <a:tc>
                  <a:txBody>
                    <a:bodyPr/>
                    <a:lstStyle/>
                    <a:p>
                      <a:r>
                        <a:rPr lang="en-US" dirty="0">
                          <a:latin typeface="Times New Roman" panose="02020603050405020304" pitchFamily="18" charset="0"/>
                          <a:cs typeface="Times New Roman" panose="02020603050405020304" pitchFamily="18" charset="0"/>
                        </a:rPr>
                        <a:t>Net profit</a:t>
                      </a:r>
                    </a:p>
                  </a:txBody>
                  <a:tcPr/>
                </a:tc>
                <a:tc>
                  <a:txBody>
                    <a:bodyPr/>
                    <a:lstStyle/>
                    <a:p>
                      <a:r>
                        <a:rPr lang="en-US" dirty="0">
                          <a:latin typeface="Times New Roman" panose="02020603050405020304" pitchFamily="18" charset="0"/>
                          <a:cs typeface="Times New Roman" panose="02020603050405020304" pitchFamily="18" charset="0"/>
                        </a:rPr>
                        <a:t>3.5 million</a:t>
                      </a:r>
                    </a:p>
                  </a:txBody>
                  <a:tcPr/>
                </a:tc>
                <a:extLst>
                  <a:ext uri="{0D108BD9-81ED-4DB2-BD59-A6C34878D82A}">
                    <a16:rowId xmlns:a16="http://schemas.microsoft.com/office/drawing/2014/main" val="3175692977"/>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r>
              <a:rPr lang="en-US" sz="2000" dirty="0">
                <a:latin typeface="Times New Roman" panose="02020603050405020304" pitchFamily="18" charset="0"/>
                <a:cs typeface="Times New Roman" panose="02020603050405020304" pitchFamily="18" charset="0"/>
              </a:rPr>
              <a:t>Earls, R. (2022, May 2). </a:t>
            </a:r>
            <a:r>
              <a:rPr lang="en-US" sz="2000" i="1" dirty="0">
                <a:latin typeface="Times New Roman" panose="02020603050405020304" pitchFamily="18" charset="0"/>
                <a:cs typeface="Times New Roman" panose="02020603050405020304" pitchFamily="18" charset="0"/>
              </a:rPr>
              <a:t>Conducting a SWOT analysis for your travel agency</a:t>
            </a:r>
            <a:r>
              <a:rPr lang="en-US" sz="2000" dirty="0">
                <a:latin typeface="Times New Roman" panose="02020603050405020304" pitchFamily="18" charset="0"/>
                <a:cs typeface="Times New Roman" panose="02020603050405020304" pitchFamily="18" charset="0"/>
              </a:rPr>
              <a:t>. Travel Research Online. Retrieved July 16, 2022, from https://www.travelresearchonline.com/blog/index.php/2017/12/conducting-a-swot-analysis-for-your-travel-agency/ </a:t>
            </a:r>
          </a:p>
          <a:p>
            <a:r>
              <a:rPr lang="en-US" sz="2000" i="1" dirty="0">
                <a:latin typeface="Times New Roman" panose="02020603050405020304" pitchFamily="18" charset="0"/>
                <a:cs typeface="Times New Roman" panose="02020603050405020304" pitchFamily="18" charset="0"/>
              </a:rPr>
              <a:t>Welcome to Wales priorities for the visitor economy 2020-2025</a:t>
            </a: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n.d.</a:t>
            </a:r>
            <a:r>
              <a:rPr lang="en-US" sz="2000" dirty="0">
                <a:latin typeface="Times New Roman" panose="02020603050405020304" pitchFamily="18" charset="0"/>
                <a:cs typeface="Times New Roman" panose="02020603050405020304" pitchFamily="18" charset="0"/>
              </a:rPr>
              <a:t>). Retrieved July 16, 2022, from https://gov.wales/sites/default/files/publications/2020-02/welcome-to-wales-priorities-for-the-visitor-economy-2020-2025.pdf </a:t>
            </a:r>
          </a:p>
          <a:p>
            <a:r>
              <a:rPr lang="en-US" sz="2000" i="1" dirty="0">
                <a:latin typeface="Times New Roman" panose="02020603050405020304" pitchFamily="18" charset="0"/>
                <a:cs typeface="Times New Roman" panose="02020603050405020304" pitchFamily="18" charset="0"/>
              </a:rPr>
              <a:t>health survey</a:t>
            </a:r>
            <a:r>
              <a:rPr lang="en-US" sz="2000" dirty="0">
                <a:latin typeface="Times New Roman" panose="02020603050405020304" pitchFamily="18" charset="0"/>
                <a:cs typeface="Times New Roman" panose="02020603050405020304" pitchFamily="18" charset="0"/>
              </a:rPr>
              <a:t>. Welsh health survey. (</a:t>
            </a:r>
            <a:r>
              <a:rPr lang="en-US" sz="2000" dirty="0" err="1">
                <a:latin typeface="Times New Roman" panose="02020603050405020304" pitchFamily="18" charset="0"/>
                <a:cs typeface="Times New Roman" panose="02020603050405020304" pitchFamily="18" charset="0"/>
              </a:rPr>
              <a:t>n.d.</a:t>
            </a:r>
            <a:r>
              <a:rPr lang="en-US" sz="2000" dirty="0">
                <a:latin typeface="Times New Roman" panose="02020603050405020304" pitchFamily="18" charset="0"/>
                <a:cs typeface="Times New Roman" panose="02020603050405020304" pitchFamily="18" charset="0"/>
              </a:rPr>
              <a:t>). Retrieved July 16, 2022, from https://statswales.gov.wales/Catalogue/Health-and-Social-Care/Welsh-Health-Survey </a:t>
            </a:r>
          </a:p>
          <a:p>
            <a:r>
              <a:rPr lang="en-US" sz="2000" i="1" dirty="0">
                <a:latin typeface="Times New Roman" panose="02020603050405020304" pitchFamily="18" charset="0"/>
                <a:cs typeface="Times New Roman" panose="02020603050405020304" pitchFamily="18" charset="0"/>
              </a:rPr>
              <a:t>Tourism</a:t>
            </a:r>
            <a:r>
              <a:rPr lang="en-US" sz="2000" dirty="0">
                <a:latin typeface="Times New Roman" panose="02020603050405020304" pitchFamily="18" charset="0"/>
                <a:cs typeface="Times New Roman" panose="02020603050405020304" pitchFamily="18" charset="0"/>
              </a:rPr>
              <a:t>. Tourism | Law Wales. (</a:t>
            </a:r>
            <a:r>
              <a:rPr lang="en-US" sz="2000" dirty="0" err="1">
                <a:latin typeface="Times New Roman" panose="02020603050405020304" pitchFamily="18" charset="0"/>
                <a:cs typeface="Times New Roman" panose="02020603050405020304" pitchFamily="18" charset="0"/>
              </a:rPr>
              <a:t>n.d.</a:t>
            </a:r>
            <a:r>
              <a:rPr lang="en-US" sz="2000" dirty="0">
                <a:latin typeface="Times New Roman" panose="02020603050405020304" pitchFamily="18" charset="0"/>
                <a:cs typeface="Times New Roman" panose="02020603050405020304" pitchFamily="18" charset="0"/>
              </a:rPr>
              <a:t>). Retrieved July 16, 2022, from https://law.gov.wales/economy-and-development/tourism </a:t>
            </a:r>
          </a:p>
          <a:p>
            <a:endParaRPr lang="en-US" sz="2000" dirty="0">
              <a:latin typeface="Times New Roman" panose="02020603050405020304" pitchFamily="18" charset="0"/>
              <a:cs typeface="Times New Roman" panose="02020603050405020304" pitchFamily="18" charset="0"/>
            </a:endParaRPr>
          </a:p>
          <a:p>
            <a:endParaRPr lang="en-US" dirty="0"/>
          </a:p>
          <a:p>
            <a:endParaRPr lang="en-US" dirty="0">
              <a:effectLst/>
            </a:endParaRP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23/07/2022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bb68af9a08aae3d38e007fef8d82a879">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ee31b5605bda83a0a0a9024347e7a62"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F288AC3-A2FD-405B-8CC4-7D85594FFB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68234E3-8AE2-4566-AAAF-8B8EA52E98C3}">
  <ds:schemaRefs>
    <ds:schemaRef ds:uri="http://schemas.microsoft.com/sharepoint/v3/contenttype/forms"/>
  </ds:schemaRefs>
</ds:datastoreItem>
</file>

<file path=customXml/itemProps3.xml><?xml version="1.0" encoding="utf-8"?>
<ds:datastoreItem xmlns:ds="http://schemas.openxmlformats.org/officeDocument/2006/customXml" ds:itemID="{B3A5EB42-5541-4EE2-9DE0-8EF66F784EFF}">
  <ds:schemaRefs>
    <ds:schemaRef ds:uri="http://purl.org/dc/dcmitype/"/>
    <ds:schemaRef ds:uri="http://purl.org/dc/terms/"/>
    <ds:schemaRef ds:uri="be49ff73-cec0-4379-9da8-63ff3cc411bb"/>
    <ds:schemaRef ds:uri="http://schemas.microsoft.com/office/infopath/2007/PartnerControls"/>
    <ds:schemaRef ds:uri="http://schemas.openxmlformats.org/package/2006/metadata/core-properties"/>
    <ds:schemaRef ds:uri="http://schemas.microsoft.com/office/2006/documentManagement/types"/>
    <ds:schemaRef ds:uri="http://schemas.microsoft.com/office/2006/metadata/properties"/>
    <ds:schemaRef ds:uri="90b58af8-24e5-4252-ab67-b2f2985aee88"/>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Gallery</Template>
  <TotalTime>2016</TotalTime>
  <Words>959</Words>
  <Application>Microsoft Office PowerPoint</Application>
  <PresentationFormat>On-screen Show (4:3)</PresentationFormat>
  <Paragraphs>141</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Managing Enterprise in the 21st Century – UNIVERSAL AIRWAYS</vt:lpstr>
      <vt:lpstr>Executive Summary</vt:lpstr>
      <vt:lpstr>Business / Company Overview</vt:lpstr>
      <vt:lpstr>Products and Services</vt:lpstr>
      <vt:lpstr>Market Audit - Competitor’s Analysis</vt:lpstr>
      <vt:lpstr> Market Audit - SWOT Analysis </vt:lpstr>
      <vt:lpstr>PowerPoint Presentation</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cp:lastModifiedBy>Farhana Musharrath Tahura (2109147)</cp:lastModifiedBy>
  <cp:revision>11</cp:revision>
  <cp:lastPrinted>2018-03-20T16:28:46Z</cp:lastPrinted>
  <dcterms:created xsi:type="dcterms:W3CDTF">2004-11-12T17:24:38Z</dcterms:created>
  <dcterms:modified xsi:type="dcterms:W3CDTF">2022-07-23T12:44:49Z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