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256" r:id="rId5"/>
    <p:sldId id="259" r:id="rId6"/>
    <p:sldId id="260" r:id="rId7"/>
    <p:sldId id="261" r:id="rId8"/>
    <p:sldId id="265" r:id="rId9"/>
    <p:sldId id="262" r:id="rId10"/>
    <p:sldId id="266" r:id="rId11"/>
    <p:sldId id="267" r:id="rId12"/>
    <p:sldId id="263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AD84818-F451-453D-BB3C-2EA7D8CA990E}">
          <p14:sldIdLst>
            <p14:sldId id="256"/>
            <p14:sldId id="259"/>
            <p14:sldId id="260"/>
          </p14:sldIdLst>
        </p14:section>
        <p14:section name="Untitled Section" id="{787E2E9F-B668-4EE0-A382-C623D9CE992E}">
          <p14:sldIdLst>
            <p14:sldId id="261"/>
            <p14:sldId id="265"/>
            <p14:sldId id="262"/>
            <p14:sldId id="266"/>
            <p14:sldId id="267"/>
            <p14:sldId id="263"/>
            <p14:sldId id="26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78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theme" Target="theme/theme1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viewProps" Target="viewProps.xml" /><Relationship Id="rId2" Type="http://schemas.openxmlformats.org/officeDocument/2006/relationships/customXml" Target="../customXml/item2.xml" /><Relationship Id="rId16" Type="http://schemas.openxmlformats.org/officeDocument/2006/relationships/presProps" Target="presProp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notesMaster" Target="notesMasters/notesMaster1.xml" /><Relationship Id="rId10" Type="http://schemas.openxmlformats.org/officeDocument/2006/relationships/slide" Target="slides/slide6.xml" /><Relationship Id="rId19" Type="http://schemas.openxmlformats.org/officeDocument/2006/relationships/tableStyles" Target="tableStyles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 /><Relationship Id="rId3" Type="http://schemas.openxmlformats.org/officeDocument/2006/relationships/image" Target="../media/image20.png" /><Relationship Id="rId7" Type="http://schemas.openxmlformats.org/officeDocument/2006/relationships/image" Target="../media/image24.png" /><Relationship Id="rId12" Type="http://schemas.openxmlformats.org/officeDocument/2006/relationships/image" Target="../media/image29.svg" /><Relationship Id="rId2" Type="http://schemas.openxmlformats.org/officeDocument/2006/relationships/image" Target="../media/image19.svg" /><Relationship Id="rId1" Type="http://schemas.openxmlformats.org/officeDocument/2006/relationships/image" Target="../media/image18.png" /><Relationship Id="rId6" Type="http://schemas.openxmlformats.org/officeDocument/2006/relationships/image" Target="../media/image23.svg" /><Relationship Id="rId11" Type="http://schemas.openxmlformats.org/officeDocument/2006/relationships/image" Target="../media/image28.png" /><Relationship Id="rId5" Type="http://schemas.openxmlformats.org/officeDocument/2006/relationships/image" Target="../media/image22.png" /><Relationship Id="rId10" Type="http://schemas.openxmlformats.org/officeDocument/2006/relationships/image" Target="../media/image27.svg" /><Relationship Id="rId4" Type="http://schemas.openxmlformats.org/officeDocument/2006/relationships/image" Target="../media/image21.svg" /><Relationship Id="rId9" Type="http://schemas.openxmlformats.org/officeDocument/2006/relationships/image" Target="../media/image26.png" 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 /><Relationship Id="rId3" Type="http://schemas.openxmlformats.org/officeDocument/2006/relationships/image" Target="../media/image20.png" /><Relationship Id="rId7" Type="http://schemas.openxmlformats.org/officeDocument/2006/relationships/image" Target="../media/image24.png" /><Relationship Id="rId12" Type="http://schemas.openxmlformats.org/officeDocument/2006/relationships/image" Target="../media/image29.svg" /><Relationship Id="rId2" Type="http://schemas.openxmlformats.org/officeDocument/2006/relationships/image" Target="../media/image19.svg" /><Relationship Id="rId1" Type="http://schemas.openxmlformats.org/officeDocument/2006/relationships/image" Target="../media/image18.png" /><Relationship Id="rId6" Type="http://schemas.openxmlformats.org/officeDocument/2006/relationships/image" Target="../media/image23.svg" /><Relationship Id="rId11" Type="http://schemas.openxmlformats.org/officeDocument/2006/relationships/image" Target="../media/image28.png" /><Relationship Id="rId5" Type="http://schemas.openxmlformats.org/officeDocument/2006/relationships/image" Target="../media/image22.png" /><Relationship Id="rId10" Type="http://schemas.openxmlformats.org/officeDocument/2006/relationships/image" Target="../media/image27.svg" /><Relationship Id="rId4" Type="http://schemas.openxmlformats.org/officeDocument/2006/relationships/image" Target="../media/image21.svg" /><Relationship Id="rId9" Type="http://schemas.openxmlformats.org/officeDocument/2006/relationships/image" Target="../media/image26.pn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11FEC2-DD05-4BD7-83E3-D0450AE2C4F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1E53D39E-250E-46D8-9122-1EBEE75F924C}">
      <dgm:prSet custT="1"/>
      <dgm:spPr/>
      <dgm:t>
        <a:bodyPr/>
        <a:lstStyle/>
        <a:p>
          <a:r>
            <a:rPr lang="en-GB" sz="1800" b="1" dirty="0"/>
            <a:t>Team leader </a:t>
          </a:r>
          <a:r>
            <a:rPr lang="en-GB" sz="1800" dirty="0"/>
            <a:t>with the years and with the experience and dedication I will reach this level.</a:t>
          </a:r>
          <a:endParaRPr lang="en-US" sz="1800" dirty="0"/>
        </a:p>
      </dgm:t>
    </dgm:pt>
    <dgm:pt modelId="{6EF2BCC2-811B-45A2-9262-37933EE5A3F7}" type="parTrans" cxnId="{4F8C75B5-C423-4280-9AFA-757ED4508D49}">
      <dgm:prSet/>
      <dgm:spPr/>
      <dgm:t>
        <a:bodyPr/>
        <a:lstStyle/>
        <a:p>
          <a:endParaRPr lang="en-US"/>
        </a:p>
      </dgm:t>
    </dgm:pt>
    <dgm:pt modelId="{5EEB2970-F614-42D5-819D-D94766E77DEA}" type="sibTrans" cxnId="{4F8C75B5-C423-4280-9AFA-757ED4508D49}">
      <dgm:prSet/>
      <dgm:spPr/>
      <dgm:t>
        <a:bodyPr/>
        <a:lstStyle/>
        <a:p>
          <a:endParaRPr lang="en-US"/>
        </a:p>
      </dgm:t>
    </dgm:pt>
    <dgm:pt modelId="{E140F082-BCB5-42BE-9B17-D5A49A61C4E6}">
      <dgm:prSet custT="1"/>
      <dgm:spPr/>
      <dgm:t>
        <a:bodyPr/>
        <a:lstStyle/>
        <a:p>
          <a:r>
            <a:rPr lang="en-GB" sz="1600" b="1" dirty="0"/>
            <a:t>More Formation </a:t>
          </a:r>
          <a:r>
            <a:rPr lang="en-GB" sz="1600" dirty="0"/>
            <a:t>It is important to take formations to update new trends. It is important to take training courses to update new trends. </a:t>
          </a:r>
          <a:endParaRPr lang="en-US" sz="1600" dirty="0"/>
        </a:p>
      </dgm:t>
    </dgm:pt>
    <dgm:pt modelId="{4BBD414E-A569-4436-8826-4A2DBADFB615}" type="parTrans" cxnId="{6504ACD2-9F05-4898-999E-C77C03CC5413}">
      <dgm:prSet/>
      <dgm:spPr/>
      <dgm:t>
        <a:bodyPr/>
        <a:lstStyle/>
        <a:p>
          <a:endParaRPr lang="en-US"/>
        </a:p>
      </dgm:t>
    </dgm:pt>
    <dgm:pt modelId="{3C906C30-A1C0-4691-BBDC-8145CF1C39E3}" type="sibTrans" cxnId="{6504ACD2-9F05-4898-999E-C77C03CC5413}">
      <dgm:prSet/>
      <dgm:spPr/>
      <dgm:t>
        <a:bodyPr/>
        <a:lstStyle/>
        <a:p>
          <a:endParaRPr lang="en-US"/>
        </a:p>
      </dgm:t>
    </dgm:pt>
    <dgm:pt modelId="{483A18E7-F40C-4E54-9C7A-2F6F23BE4321}">
      <dgm:prSet custT="1"/>
      <dgm:spPr/>
      <dgm:t>
        <a:bodyPr/>
        <a:lstStyle/>
        <a:p>
          <a:r>
            <a:rPr lang="en-GB" sz="1800" b="1" dirty="0"/>
            <a:t>Lack of staff  </a:t>
          </a:r>
          <a:r>
            <a:rPr lang="en-GB" sz="1800" b="0" dirty="0"/>
            <a:t>du</a:t>
          </a:r>
          <a:r>
            <a:rPr lang="en-GB" sz="1800" dirty="0"/>
            <a:t>e to the pandemic there is a shortage of staff</a:t>
          </a:r>
          <a:r>
            <a:rPr lang="en-GB" sz="1400" dirty="0"/>
            <a:t>.</a:t>
          </a:r>
          <a:endParaRPr lang="en-US" sz="1400" dirty="0"/>
        </a:p>
      </dgm:t>
    </dgm:pt>
    <dgm:pt modelId="{A592CE4F-8C38-432A-95F1-7860F100106A}" type="parTrans" cxnId="{633061D6-248E-40E4-9CEA-964585066FE7}">
      <dgm:prSet/>
      <dgm:spPr/>
      <dgm:t>
        <a:bodyPr/>
        <a:lstStyle/>
        <a:p>
          <a:endParaRPr lang="en-US"/>
        </a:p>
      </dgm:t>
    </dgm:pt>
    <dgm:pt modelId="{93C7B164-6A22-459A-86F6-19102DBEEE99}" type="sibTrans" cxnId="{633061D6-248E-40E4-9CEA-964585066FE7}">
      <dgm:prSet/>
      <dgm:spPr/>
      <dgm:t>
        <a:bodyPr/>
        <a:lstStyle/>
        <a:p>
          <a:endParaRPr lang="en-US"/>
        </a:p>
      </dgm:t>
    </dgm:pt>
    <dgm:pt modelId="{9E373A3C-A3C3-42A3-8B4A-99C66786CF01}">
      <dgm:prSet custT="1"/>
      <dgm:spPr/>
      <dgm:t>
        <a:bodyPr/>
        <a:lstStyle/>
        <a:p>
          <a:r>
            <a:rPr lang="en-GB" sz="1800" b="1" dirty="0"/>
            <a:t>Lack of materials </a:t>
          </a:r>
          <a:r>
            <a:rPr lang="en-GB" sz="1800" dirty="0"/>
            <a:t>often there is a failure of materials is making the work difficult</a:t>
          </a:r>
          <a:endParaRPr lang="en-US" sz="1800" dirty="0"/>
        </a:p>
      </dgm:t>
    </dgm:pt>
    <dgm:pt modelId="{17E7F2CA-3E86-4F2E-9F49-8982AC7769BD}" type="parTrans" cxnId="{3C091451-A230-42C3-8346-17382FBF3111}">
      <dgm:prSet/>
      <dgm:spPr/>
      <dgm:t>
        <a:bodyPr/>
        <a:lstStyle/>
        <a:p>
          <a:endParaRPr lang="en-US"/>
        </a:p>
      </dgm:t>
    </dgm:pt>
    <dgm:pt modelId="{E15E7930-2276-47AC-AEDE-31F1730DB504}" type="sibTrans" cxnId="{3C091451-A230-42C3-8346-17382FBF3111}">
      <dgm:prSet/>
      <dgm:spPr/>
      <dgm:t>
        <a:bodyPr/>
        <a:lstStyle/>
        <a:p>
          <a:endParaRPr lang="en-US"/>
        </a:p>
      </dgm:t>
    </dgm:pt>
    <dgm:pt modelId="{255B908F-80F0-48D8-8BAA-E7F745E7A054}">
      <dgm:prSet custT="1"/>
      <dgm:spPr/>
      <dgm:t>
        <a:bodyPr/>
        <a:lstStyle/>
        <a:p>
          <a:r>
            <a:rPr lang="en-GB" sz="1800" b="1" dirty="0"/>
            <a:t>Time management </a:t>
          </a:r>
          <a:r>
            <a:rPr lang="en-GB" sz="1800" dirty="0"/>
            <a:t>is a crucial point own my business because as I have 2 job I must planning </a:t>
          </a:r>
          <a:endParaRPr lang="en-US" sz="1800" dirty="0"/>
        </a:p>
      </dgm:t>
    </dgm:pt>
    <dgm:pt modelId="{1287F31B-47CB-48D3-AE8F-5B364E51C54C}" type="parTrans" cxnId="{8A925D30-A894-4937-9FDA-0E411125D1F8}">
      <dgm:prSet/>
      <dgm:spPr/>
      <dgm:t>
        <a:bodyPr/>
        <a:lstStyle/>
        <a:p>
          <a:endParaRPr lang="en-US"/>
        </a:p>
      </dgm:t>
    </dgm:pt>
    <dgm:pt modelId="{84C25CDC-F09D-41E8-B22C-A78AC4A76155}" type="sibTrans" cxnId="{8A925D30-A894-4937-9FDA-0E411125D1F8}">
      <dgm:prSet/>
      <dgm:spPr/>
      <dgm:t>
        <a:bodyPr/>
        <a:lstStyle/>
        <a:p>
          <a:endParaRPr lang="en-US"/>
        </a:p>
      </dgm:t>
    </dgm:pt>
    <dgm:pt modelId="{1C9AE13D-7699-4438-A173-84A9CF2DD0D0}">
      <dgm:prSet custT="1"/>
      <dgm:spPr/>
      <dgm:t>
        <a:bodyPr/>
        <a:lstStyle/>
        <a:p>
          <a:r>
            <a:rPr lang="en-GB" sz="1800" dirty="0"/>
            <a:t>The time I go into a house to clean the way I prioritize activities will allow me to maximize my time.</a:t>
          </a:r>
          <a:endParaRPr lang="en-US" sz="1800" dirty="0"/>
        </a:p>
      </dgm:t>
    </dgm:pt>
    <dgm:pt modelId="{3E61A060-CA6A-4273-8F65-91572FD88CFC}" type="parTrans" cxnId="{ADF276BD-E34E-4AFC-A645-FFDA8913CBF4}">
      <dgm:prSet/>
      <dgm:spPr/>
      <dgm:t>
        <a:bodyPr/>
        <a:lstStyle/>
        <a:p>
          <a:endParaRPr lang="en-US"/>
        </a:p>
      </dgm:t>
    </dgm:pt>
    <dgm:pt modelId="{D6578F5A-63EB-418C-8E67-1D3D22265EC4}" type="sibTrans" cxnId="{ADF276BD-E34E-4AFC-A645-FFDA8913CBF4}">
      <dgm:prSet/>
      <dgm:spPr/>
      <dgm:t>
        <a:bodyPr/>
        <a:lstStyle/>
        <a:p>
          <a:endParaRPr lang="en-US"/>
        </a:p>
      </dgm:t>
    </dgm:pt>
    <dgm:pt modelId="{B87CFC25-E87C-4026-9DAA-1ACAD04ECFEA}" type="pres">
      <dgm:prSet presAssocID="{9411FEC2-DD05-4BD7-83E3-D0450AE2C4F7}" presName="root" presStyleCnt="0">
        <dgm:presLayoutVars>
          <dgm:dir/>
          <dgm:resizeHandles val="exact"/>
        </dgm:presLayoutVars>
      </dgm:prSet>
      <dgm:spPr/>
    </dgm:pt>
    <dgm:pt modelId="{4422AFCC-DBCD-4D24-B7DA-25F36F5A17F2}" type="pres">
      <dgm:prSet presAssocID="{1E53D39E-250E-46D8-9122-1EBEE75F924C}" presName="compNode" presStyleCnt="0"/>
      <dgm:spPr/>
    </dgm:pt>
    <dgm:pt modelId="{9CF20661-77FB-4D3A-915A-2F7851F1F9FF}" type="pres">
      <dgm:prSet presAssocID="{1E53D39E-250E-46D8-9122-1EBEE75F924C}" presName="bgRect" presStyleLbl="bgShp" presStyleIdx="0" presStyleCnt="6"/>
      <dgm:spPr/>
    </dgm:pt>
    <dgm:pt modelId="{FDDE1474-7D79-4A92-B821-942324700138}" type="pres">
      <dgm:prSet presAssocID="{1E53D39E-250E-46D8-9122-1EBEE75F924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E0E2BBE7-0C86-4FF0-B2CA-214F28A7D950}" type="pres">
      <dgm:prSet presAssocID="{1E53D39E-250E-46D8-9122-1EBEE75F924C}" presName="spaceRect" presStyleCnt="0"/>
      <dgm:spPr/>
    </dgm:pt>
    <dgm:pt modelId="{BB8FC188-741B-4221-9AD2-755FC0DD07AA}" type="pres">
      <dgm:prSet presAssocID="{1E53D39E-250E-46D8-9122-1EBEE75F924C}" presName="parTx" presStyleLbl="revTx" presStyleIdx="0" presStyleCnt="6">
        <dgm:presLayoutVars>
          <dgm:chMax val="0"/>
          <dgm:chPref val="0"/>
        </dgm:presLayoutVars>
      </dgm:prSet>
      <dgm:spPr/>
    </dgm:pt>
    <dgm:pt modelId="{F713C98B-DC96-4C78-B6D1-4F0B36A0382E}" type="pres">
      <dgm:prSet presAssocID="{5EEB2970-F614-42D5-819D-D94766E77DEA}" presName="sibTrans" presStyleCnt="0"/>
      <dgm:spPr/>
    </dgm:pt>
    <dgm:pt modelId="{260A7500-600F-424E-8619-9A442096921D}" type="pres">
      <dgm:prSet presAssocID="{E140F082-BCB5-42BE-9B17-D5A49A61C4E6}" presName="compNode" presStyleCnt="0"/>
      <dgm:spPr/>
    </dgm:pt>
    <dgm:pt modelId="{6A72B059-4FBD-4862-98D4-A56ED4BF5E9A}" type="pres">
      <dgm:prSet presAssocID="{E140F082-BCB5-42BE-9B17-D5A49A61C4E6}" presName="bgRect" presStyleLbl="bgShp" presStyleIdx="1" presStyleCnt="6"/>
      <dgm:spPr/>
    </dgm:pt>
    <dgm:pt modelId="{C2C91CEA-F8B2-45D5-9B38-D00ABD6CC8FC}" type="pres">
      <dgm:prSet presAssocID="{E140F082-BCB5-42BE-9B17-D5A49A61C4E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0C2A132-354B-4D62-AEAD-2BAD2E06FCBB}" type="pres">
      <dgm:prSet presAssocID="{E140F082-BCB5-42BE-9B17-D5A49A61C4E6}" presName="spaceRect" presStyleCnt="0"/>
      <dgm:spPr/>
    </dgm:pt>
    <dgm:pt modelId="{8ACE92C7-4C55-4EF9-8EBA-21A58438E1B4}" type="pres">
      <dgm:prSet presAssocID="{E140F082-BCB5-42BE-9B17-D5A49A61C4E6}" presName="parTx" presStyleLbl="revTx" presStyleIdx="1" presStyleCnt="6">
        <dgm:presLayoutVars>
          <dgm:chMax val="0"/>
          <dgm:chPref val="0"/>
        </dgm:presLayoutVars>
      </dgm:prSet>
      <dgm:spPr/>
    </dgm:pt>
    <dgm:pt modelId="{8B3DF0BC-ACE6-4D24-B495-5F5D71EA6C24}" type="pres">
      <dgm:prSet presAssocID="{3C906C30-A1C0-4691-BBDC-8145CF1C39E3}" presName="sibTrans" presStyleCnt="0"/>
      <dgm:spPr/>
    </dgm:pt>
    <dgm:pt modelId="{9350177C-0EA6-4051-AA2E-A4864DF8F13A}" type="pres">
      <dgm:prSet presAssocID="{483A18E7-F40C-4E54-9C7A-2F6F23BE4321}" presName="compNode" presStyleCnt="0"/>
      <dgm:spPr/>
    </dgm:pt>
    <dgm:pt modelId="{0F09C381-2333-43A8-AB44-539410B25A4D}" type="pres">
      <dgm:prSet presAssocID="{483A18E7-F40C-4E54-9C7A-2F6F23BE4321}" presName="bgRect" presStyleLbl="bgShp" presStyleIdx="2" presStyleCnt="6"/>
      <dgm:spPr/>
    </dgm:pt>
    <dgm:pt modelId="{8240AD38-18D1-4848-814D-0D0B7C1EEB40}" type="pres">
      <dgm:prSet presAssocID="{483A18E7-F40C-4E54-9C7A-2F6F23BE432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96942F98-18A1-410D-8AEE-3D97145B31C8}" type="pres">
      <dgm:prSet presAssocID="{483A18E7-F40C-4E54-9C7A-2F6F23BE4321}" presName="spaceRect" presStyleCnt="0"/>
      <dgm:spPr/>
    </dgm:pt>
    <dgm:pt modelId="{663E270F-52B7-4827-9ABF-2EE157337926}" type="pres">
      <dgm:prSet presAssocID="{483A18E7-F40C-4E54-9C7A-2F6F23BE4321}" presName="parTx" presStyleLbl="revTx" presStyleIdx="2" presStyleCnt="6" custScaleX="99710">
        <dgm:presLayoutVars>
          <dgm:chMax val="0"/>
          <dgm:chPref val="0"/>
        </dgm:presLayoutVars>
      </dgm:prSet>
      <dgm:spPr/>
    </dgm:pt>
    <dgm:pt modelId="{D6F14328-7063-403C-A195-896E590348A1}" type="pres">
      <dgm:prSet presAssocID="{93C7B164-6A22-459A-86F6-19102DBEEE99}" presName="sibTrans" presStyleCnt="0"/>
      <dgm:spPr/>
    </dgm:pt>
    <dgm:pt modelId="{9BBD6CCB-2865-4622-98D6-D3498339B774}" type="pres">
      <dgm:prSet presAssocID="{9E373A3C-A3C3-42A3-8B4A-99C66786CF01}" presName="compNode" presStyleCnt="0"/>
      <dgm:spPr/>
    </dgm:pt>
    <dgm:pt modelId="{0542C3E4-3D09-4F28-9C81-FD0759982581}" type="pres">
      <dgm:prSet presAssocID="{9E373A3C-A3C3-42A3-8B4A-99C66786CF01}" presName="bgRect" presStyleLbl="bgShp" presStyleIdx="3" presStyleCnt="6"/>
      <dgm:spPr/>
    </dgm:pt>
    <dgm:pt modelId="{BC105FF7-B5FE-49F3-8D58-9DC3C82DB61E}" type="pres">
      <dgm:prSet presAssocID="{9E373A3C-A3C3-42A3-8B4A-99C66786CF0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72D84335-2347-4FCA-8AF2-0D1A27DF0DE8}" type="pres">
      <dgm:prSet presAssocID="{9E373A3C-A3C3-42A3-8B4A-99C66786CF01}" presName="spaceRect" presStyleCnt="0"/>
      <dgm:spPr/>
    </dgm:pt>
    <dgm:pt modelId="{9E61D472-998B-43DC-BB59-7B1CF8084D94}" type="pres">
      <dgm:prSet presAssocID="{9E373A3C-A3C3-42A3-8B4A-99C66786CF01}" presName="parTx" presStyleLbl="revTx" presStyleIdx="3" presStyleCnt="6">
        <dgm:presLayoutVars>
          <dgm:chMax val="0"/>
          <dgm:chPref val="0"/>
        </dgm:presLayoutVars>
      </dgm:prSet>
      <dgm:spPr/>
    </dgm:pt>
    <dgm:pt modelId="{16B36E07-17D5-4C21-B1FF-14C2347EB8BA}" type="pres">
      <dgm:prSet presAssocID="{E15E7930-2276-47AC-AEDE-31F1730DB504}" presName="sibTrans" presStyleCnt="0"/>
      <dgm:spPr/>
    </dgm:pt>
    <dgm:pt modelId="{C1D060CB-D705-42DC-A1D7-5D03D3E00E22}" type="pres">
      <dgm:prSet presAssocID="{255B908F-80F0-48D8-8BAA-E7F745E7A054}" presName="compNode" presStyleCnt="0"/>
      <dgm:spPr/>
    </dgm:pt>
    <dgm:pt modelId="{EF18BE1D-602B-4871-8F9A-E6D25D639092}" type="pres">
      <dgm:prSet presAssocID="{255B908F-80F0-48D8-8BAA-E7F745E7A054}" presName="bgRect" presStyleLbl="bgShp" presStyleIdx="4" presStyleCnt="6"/>
      <dgm:spPr/>
    </dgm:pt>
    <dgm:pt modelId="{BCCB4C23-E533-487F-828C-364176DD2034}" type="pres">
      <dgm:prSet presAssocID="{255B908F-80F0-48D8-8BAA-E7F745E7A05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C5D3F17-F99D-4F98-A03E-36A5A5D00685}" type="pres">
      <dgm:prSet presAssocID="{255B908F-80F0-48D8-8BAA-E7F745E7A054}" presName="spaceRect" presStyleCnt="0"/>
      <dgm:spPr/>
    </dgm:pt>
    <dgm:pt modelId="{38055154-A742-4537-AB62-FECF63CFAEFC}" type="pres">
      <dgm:prSet presAssocID="{255B908F-80F0-48D8-8BAA-E7F745E7A054}" presName="parTx" presStyleLbl="revTx" presStyleIdx="4" presStyleCnt="6">
        <dgm:presLayoutVars>
          <dgm:chMax val="0"/>
          <dgm:chPref val="0"/>
        </dgm:presLayoutVars>
      </dgm:prSet>
      <dgm:spPr/>
    </dgm:pt>
    <dgm:pt modelId="{E1D5D148-4FA7-4BF4-B329-BAD3F4ADA6E8}" type="pres">
      <dgm:prSet presAssocID="{84C25CDC-F09D-41E8-B22C-A78AC4A76155}" presName="sibTrans" presStyleCnt="0"/>
      <dgm:spPr/>
    </dgm:pt>
    <dgm:pt modelId="{4C88BF1F-863A-4615-8247-A350581DAFF5}" type="pres">
      <dgm:prSet presAssocID="{1C9AE13D-7699-4438-A173-84A9CF2DD0D0}" presName="compNode" presStyleCnt="0"/>
      <dgm:spPr/>
    </dgm:pt>
    <dgm:pt modelId="{97E1ACAD-7C76-4EB2-B0A4-3675FB9D86D3}" type="pres">
      <dgm:prSet presAssocID="{1C9AE13D-7699-4438-A173-84A9CF2DD0D0}" presName="bgRect" presStyleLbl="bgShp" presStyleIdx="5" presStyleCnt="6"/>
      <dgm:spPr/>
    </dgm:pt>
    <dgm:pt modelId="{957C68AF-125D-4DEF-A56C-A27CD69901D9}" type="pres">
      <dgm:prSet presAssocID="{1C9AE13D-7699-4438-A173-84A9CF2DD0D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nk"/>
        </a:ext>
      </dgm:extLst>
    </dgm:pt>
    <dgm:pt modelId="{DB9A694E-0FFD-4FF9-BBB9-86A507AB3579}" type="pres">
      <dgm:prSet presAssocID="{1C9AE13D-7699-4438-A173-84A9CF2DD0D0}" presName="spaceRect" presStyleCnt="0"/>
      <dgm:spPr/>
    </dgm:pt>
    <dgm:pt modelId="{1D2A780F-8506-4E49-B9EB-4AE0CF7D27AB}" type="pres">
      <dgm:prSet presAssocID="{1C9AE13D-7699-4438-A173-84A9CF2DD0D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8A925D30-A894-4937-9FDA-0E411125D1F8}" srcId="{9411FEC2-DD05-4BD7-83E3-D0450AE2C4F7}" destId="{255B908F-80F0-48D8-8BAA-E7F745E7A054}" srcOrd="4" destOrd="0" parTransId="{1287F31B-47CB-48D3-AE8F-5B364E51C54C}" sibTransId="{84C25CDC-F09D-41E8-B22C-A78AC4A76155}"/>
    <dgm:cxn modelId="{7120556C-2C40-417E-879B-1D72D8DDB2A1}" type="presOf" srcId="{E140F082-BCB5-42BE-9B17-D5A49A61C4E6}" destId="{8ACE92C7-4C55-4EF9-8EBA-21A58438E1B4}" srcOrd="0" destOrd="0" presId="urn:microsoft.com/office/officeart/2018/2/layout/IconVerticalSolidList"/>
    <dgm:cxn modelId="{D6EF3370-27D3-43D9-9069-25AE7517B325}" type="presOf" srcId="{483A18E7-F40C-4E54-9C7A-2F6F23BE4321}" destId="{663E270F-52B7-4827-9ABF-2EE157337926}" srcOrd="0" destOrd="0" presId="urn:microsoft.com/office/officeart/2018/2/layout/IconVerticalSolidList"/>
    <dgm:cxn modelId="{3C091451-A230-42C3-8346-17382FBF3111}" srcId="{9411FEC2-DD05-4BD7-83E3-D0450AE2C4F7}" destId="{9E373A3C-A3C3-42A3-8B4A-99C66786CF01}" srcOrd="3" destOrd="0" parTransId="{17E7F2CA-3E86-4F2E-9F49-8982AC7769BD}" sibTransId="{E15E7930-2276-47AC-AEDE-31F1730DB504}"/>
    <dgm:cxn modelId="{6BDE8C73-7B1D-4689-81F6-8D76B4562BF0}" type="presOf" srcId="{9E373A3C-A3C3-42A3-8B4A-99C66786CF01}" destId="{9E61D472-998B-43DC-BB59-7B1CF8084D94}" srcOrd="0" destOrd="0" presId="urn:microsoft.com/office/officeart/2018/2/layout/IconVerticalSolidList"/>
    <dgm:cxn modelId="{C8C3BE8B-9F51-47DF-8E91-6E8A1687CD1E}" type="presOf" srcId="{1C9AE13D-7699-4438-A173-84A9CF2DD0D0}" destId="{1D2A780F-8506-4E49-B9EB-4AE0CF7D27AB}" srcOrd="0" destOrd="0" presId="urn:microsoft.com/office/officeart/2018/2/layout/IconVerticalSolidList"/>
    <dgm:cxn modelId="{4F8C75B5-C423-4280-9AFA-757ED4508D49}" srcId="{9411FEC2-DD05-4BD7-83E3-D0450AE2C4F7}" destId="{1E53D39E-250E-46D8-9122-1EBEE75F924C}" srcOrd="0" destOrd="0" parTransId="{6EF2BCC2-811B-45A2-9262-37933EE5A3F7}" sibTransId="{5EEB2970-F614-42D5-819D-D94766E77DEA}"/>
    <dgm:cxn modelId="{0CBA3FBA-16CD-4779-B66D-D91E561C9B96}" type="presOf" srcId="{1E53D39E-250E-46D8-9122-1EBEE75F924C}" destId="{BB8FC188-741B-4221-9AD2-755FC0DD07AA}" srcOrd="0" destOrd="0" presId="urn:microsoft.com/office/officeart/2018/2/layout/IconVerticalSolidList"/>
    <dgm:cxn modelId="{ADF276BD-E34E-4AFC-A645-FFDA8913CBF4}" srcId="{9411FEC2-DD05-4BD7-83E3-D0450AE2C4F7}" destId="{1C9AE13D-7699-4438-A173-84A9CF2DD0D0}" srcOrd="5" destOrd="0" parTransId="{3E61A060-CA6A-4273-8F65-91572FD88CFC}" sibTransId="{D6578F5A-63EB-418C-8E67-1D3D22265EC4}"/>
    <dgm:cxn modelId="{E2C5C1BE-AD38-470A-9E48-DD9539DB5325}" type="presOf" srcId="{9411FEC2-DD05-4BD7-83E3-D0450AE2C4F7}" destId="{B87CFC25-E87C-4026-9DAA-1ACAD04ECFEA}" srcOrd="0" destOrd="0" presId="urn:microsoft.com/office/officeart/2018/2/layout/IconVerticalSolidList"/>
    <dgm:cxn modelId="{17522EC5-EAED-420A-BBD5-B08360678DE6}" type="presOf" srcId="{255B908F-80F0-48D8-8BAA-E7F745E7A054}" destId="{38055154-A742-4537-AB62-FECF63CFAEFC}" srcOrd="0" destOrd="0" presId="urn:microsoft.com/office/officeart/2018/2/layout/IconVerticalSolidList"/>
    <dgm:cxn modelId="{6504ACD2-9F05-4898-999E-C77C03CC5413}" srcId="{9411FEC2-DD05-4BD7-83E3-D0450AE2C4F7}" destId="{E140F082-BCB5-42BE-9B17-D5A49A61C4E6}" srcOrd="1" destOrd="0" parTransId="{4BBD414E-A569-4436-8826-4A2DBADFB615}" sibTransId="{3C906C30-A1C0-4691-BBDC-8145CF1C39E3}"/>
    <dgm:cxn modelId="{633061D6-248E-40E4-9CEA-964585066FE7}" srcId="{9411FEC2-DD05-4BD7-83E3-D0450AE2C4F7}" destId="{483A18E7-F40C-4E54-9C7A-2F6F23BE4321}" srcOrd="2" destOrd="0" parTransId="{A592CE4F-8C38-432A-95F1-7860F100106A}" sibTransId="{93C7B164-6A22-459A-86F6-19102DBEEE99}"/>
    <dgm:cxn modelId="{769F259C-C8CC-44C3-9E73-E1916DC9AAD7}" type="presParOf" srcId="{B87CFC25-E87C-4026-9DAA-1ACAD04ECFEA}" destId="{4422AFCC-DBCD-4D24-B7DA-25F36F5A17F2}" srcOrd="0" destOrd="0" presId="urn:microsoft.com/office/officeart/2018/2/layout/IconVerticalSolidList"/>
    <dgm:cxn modelId="{0C4B6521-C1F6-4374-9B33-C430B5E42A8F}" type="presParOf" srcId="{4422AFCC-DBCD-4D24-B7DA-25F36F5A17F2}" destId="{9CF20661-77FB-4D3A-915A-2F7851F1F9FF}" srcOrd="0" destOrd="0" presId="urn:microsoft.com/office/officeart/2018/2/layout/IconVerticalSolidList"/>
    <dgm:cxn modelId="{863B7693-673E-445E-9513-A47B59184774}" type="presParOf" srcId="{4422AFCC-DBCD-4D24-B7DA-25F36F5A17F2}" destId="{FDDE1474-7D79-4A92-B821-942324700138}" srcOrd="1" destOrd="0" presId="urn:microsoft.com/office/officeart/2018/2/layout/IconVerticalSolidList"/>
    <dgm:cxn modelId="{2B7CD0A8-24E3-4BE1-9BD7-C73BD64BE204}" type="presParOf" srcId="{4422AFCC-DBCD-4D24-B7DA-25F36F5A17F2}" destId="{E0E2BBE7-0C86-4FF0-B2CA-214F28A7D950}" srcOrd="2" destOrd="0" presId="urn:microsoft.com/office/officeart/2018/2/layout/IconVerticalSolidList"/>
    <dgm:cxn modelId="{4C5DA4CD-6D2A-4A77-83C1-3B0F35DA66AB}" type="presParOf" srcId="{4422AFCC-DBCD-4D24-B7DA-25F36F5A17F2}" destId="{BB8FC188-741B-4221-9AD2-755FC0DD07AA}" srcOrd="3" destOrd="0" presId="urn:microsoft.com/office/officeart/2018/2/layout/IconVerticalSolidList"/>
    <dgm:cxn modelId="{E720FE2E-7826-4332-8B9B-88C1F155F0B1}" type="presParOf" srcId="{B87CFC25-E87C-4026-9DAA-1ACAD04ECFEA}" destId="{F713C98B-DC96-4C78-B6D1-4F0B36A0382E}" srcOrd="1" destOrd="0" presId="urn:microsoft.com/office/officeart/2018/2/layout/IconVerticalSolidList"/>
    <dgm:cxn modelId="{B31C7FD7-C0A0-440A-B3CF-A3AD6D2EE6A1}" type="presParOf" srcId="{B87CFC25-E87C-4026-9DAA-1ACAD04ECFEA}" destId="{260A7500-600F-424E-8619-9A442096921D}" srcOrd="2" destOrd="0" presId="urn:microsoft.com/office/officeart/2018/2/layout/IconVerticalSolidList"/>
    <dgm:cxn modelId="{E285FF30-C249-4E81-85AF-A9B6AF7FFB8A}" type="presParOf" srcId="{260A7500-600F-424E-8619-9A442096921D}" destId="{6A72B059-4FBD-4862-98D4-A56ED4BF5E9A}" srcOrd="0" destOrd="0" presId="urn:microsoft.com/office/officeart/2018/2/layout/IconVerticalSolidList"/>
    <dgm:cxn modelId="{1A23CFC6-73C3-4A5B-BD93-0E099598D81E}" type="presParOf" srcId="{260A7500-600F-424E-8619-9A442096921D}" destId="{C2C91CEA-F8B2-45D5-9B38-D00ABD6CC8FC}" srcOrd="1" destOrd="0" presId="urn:microsoft.com/office/officeart/2018/2/layout/IconVerticalSolidList"/>
    <dgm:cxn modelId="{3C7B95E0-9F56-4C0E-B3EE-C7602A791021}" type="presParOf" srcId="{260A7500-600F-424E-8619-9A442096921D}" destId="{D0C2A132-354B-4D62-AEAD-2BAD2E06FCBB}" srcOrd="2" destOrd="0" presId="urn:microsoft.com/office/officeart/2018/2/layout/IconVerticalSolidList"/>
    <dgm:cxn modelId="{3A6A114D-8BD5-4827-8BEC-0E5904642758}" type="presParOf" srcId="{260A7500-600F-424E-8619-9A442096921D}" destId="{8ACE92C7-4C55-4EF9-8EBA-21A58438E1B4}" srcOrd="3" destOrd="0" presId="urn:microsoft.com/office/officeart/2018/2/layout/IconVerticalSolidList"/>
    <dgm:cxn modelId="{95115ABD-E23C-4F77-86A8-F2A847EEF6DF}" type="presParOf" srcId="{B87CFC25-E87C-4026-9DAA-1ACAD04ECFEA}" destId="{8B3DF0BC-ACE6-4D24-B495-5F5D71EA6C24}" srcOrd="3" destOrd="0" presId="urn:microsoft.com/office/officeart/2018/2/layout/IconVerticalSolidList"/>
    <dgm:cxn modelId="{A65788D3-62C5-4624-8D5D-E575BE6E9D1C}" type="presParOf" srcId="{B87CFC25-E87C-4026-9DAA-1ACAD04ECFEA}" destId="{9350177C-0EA6-4051-AA2E-A4864DF8F13A}" srcOrd="4" destOrd="0" presId="urn:microsoft.com/office/officeart/2018/2/layout/IconVerticalSolidList"/>
    <dgm:cxn modelId="{51800ED0-81BB-4D22-87BE-F86DDC90B3B3}" type="presParOf" srcId="{9350177C-0EA6-4051-AA2E-A4864DF8F13A}" destId="{0F09C381-2333-43A8-AB44-539410B25A4D}" srcOrd="0" destOrd="0" presId="urn:microsoft.com/office/officeart/2018/2/layout/IconVerticalSolidList"/>
    <dgm:cxn modelId="{2B2321B2-A895-49F2-A67B-9D439DD4A525}" type="presParOf" srcId="{9350177C-0EA6-4051-AA2E-A4864DF8F13A}" destId="{8240AD38-18D1-4848-814D-0D0B7C1EEB40}" srcOrd="1" destOrd="0" presId="urn:microsoft.com/office/officeart/2018/2/layout/IconVerticalSolidList"/>
    <dgm:cxn modelId="{E5C2F62B-951A-4121-A87E-D5458B7F8615}" type="presParOf" srcId="{9350177C-0EA6-4051-AA2E-A4864DF8F13A}" destId="{96942F98-18A1-410D-8AEE-3D97145B31C8}" srcOrd="2" destOrd="0" presId="urn:microsoft.com/office/officeart/2018/2/layout/IconVerticalSolidList"/>
    <dgm:cxn modelId="{A0D225EE-C3C1-4C39-B754-A428560429AF}" type="presParOf" srcId="{9350177C-0EA6-4051-AA2E-A4864DF8F13A}" destId="{663E270F-52B7-4827-9ABF-2EE157337926}" srcOrd="3" destOrd="0" presId="urn:microsoft.com/office/officeart/2018/2/layout/IconVerticalSolidList"/>
    <dgm:cxn modelId="{945D0B68-FE8F-4F61-87C8-1274C3F94F82}" type="presParOf" srcId="{B87CFC25-E87C-4026-9DAA-1ACAD04ECFEA}" destId="{D6F14328-7063-403C-A195-896E590348A1}" srcOrd="5" destOrd="0" presId="urn:microsoft.com/office/officeart/2018/2/layout/IconVerticalSolidList"/>
    <dgm:cxn modelId="{9340EAF8-D978-44DB-8AAA-C055456F0EBF}" type="presParOf" srcId="{B87CFC25-E87C-4026-9DAA-1ACAD04ECFEA}" destId="{9BBD6CCB-2865-4622-98D6-D3498339B774}" srcOrd="6" destOrd="0" presId="urn:microsoft.com/office/officeart/2018/2/layout/IconVerticalSolidList"/>
    <dgm:cxn modelId="{40E808FA-7F2E-47C2-B4A5-5AF7D95C3BB7}" type="presParOf" srcId="{9BBD6CCB-2865-4622-98D6-D3498339B774}" destId="{0542C3E4-3D09-4F28-9C81-FD0759982581}" srcOrd="0" destOrd="0" presId="urn:microsoft.com/office/officeart/2018/2/layout/IconVerticalSolidList"/>
    <dgm:cxn modelId="{34A941FE-9A50-4E19-B42B-048A2BDBED11}" type="presParOf" srcId="{9BBD6CCB-2865-4622-98D6-D3498339B774}" destId="{BC105FF7-B5FE-49F3-8D58-9DC3C82DB61E}" srcOrd="1" destOrd="0" presId="urn:microsoft.com/office/officeart/2018/2/layout/IconVerticalSolidList"/>
    <dgm:cxn modelId="{BF82D259-F8CE-4ECD-AD19-129A5DBE7C25}" type="presParOf" srcId="{9BBD6CCB-2865-4622-98D6-D3498339B774}" destId="{72D84335-2347-4FCA-8AF2-0D1A27DF0DE8}" srcOrd="2" destOrd="0" presId="urn:microsoft.com/office/officeart/2018/2/layout/IconVerticalSolidList"/>
    <dgm:cxn modelId="{2209714D-E788-4CA8-8432-C9217498E29B}" type="presParOf" srcId="{9BBD6CCB-2865-4622-98D6-D3498339B774}" destId="{9E61D472-998B-43DC-BB59-7B1CF8084D94}" srcOrd="3" destOrd="0" presId="urn:microsoft.com/office/officeart/2018/2/layout/IconVerticalSolidList"/>
    <dgm:cxn modelId="{EB329C2B-CAE5-421E-80FE-59F8C309C267}" type="presParOf" srcId="{B87CFC25-E87C-4026-9DAA-1ACAD04ECFEA}" destId="{16B36E07-17D5-4C21-B1FF-14C2347EB8BA}" srcOrd="7" destOrd="0" presId="urn:microsoft.com/office/officeart/2018/2/layout/IconVerticalSolidList"/>
    <dgm:cxn modelId="{AAE96FF5-9C6B-4F0F-A2FC-CC52592400E5}" type="presParOf" srcId="{B87CFC25-E87C-4026-9DAA-1ACAD04ECFEA}" destId="{C1D060CB-D705-42DC-A1D7-5D03D3E00E22}" srcOrd="8" destOrd="0" presId="urn:microsoft.com/office/officeart/2018/2/layout/IconVerticalSolidList"/>
    <dgm:cxn modelId="{29667C69-EAD0-4362-8227-04F12BBEFD4F}" type="presParOf" srcId="{C1D060CB-D705-42DC-A1D7-5D03D3E00E22}" destId="{EF18BE1D-602B-4871-8F9A-E6D25D639092}" srcOrd="0" destOrd="0" presId="urn:microsoft.com/office/officeart/2018/2/layout/IconVerticalSolidList"/>
    <dgm:cxn modelId="{38E1A1FF-9680-42E1-9A98-F6F4C0163025}" type="presParOf" srcId="{C1D060CB-D705-42DC-A1D7-5D03D3E00E22}" destId="{BCCB4C23-E533-487F-828C-364176DD2034}" srcOrd="1" destOrd="0" presId="urn:microsoft.com/office/officeart/2018/2/layout/IconVerticalSolidList"/>
    <dgm:cxn modelId="{6A61255B-7E7C-4CEE-8D50-25370D70823B}" type="presParOf" srcId="{C1D060CB-D705-42DC-A1D7-5D03D3E00E22}" destId="{4C5D3F17-F99D-4F98-A03E-36A5A5D00685}" srcOrd="2" destOrd="0" presId="urn:microsoft.com/office/officeart/2018/2/layout/IconVerticalSolidList"/>
    <dgm:cxn modelId="{7DD7DB1A-5D47-4FC9-B429-8CEEA3B73A02}" type="presParOf" srcId="{C1D060CB-D705-42DC-A1D7-5D03D3E00E22}" destId="{38055154-A742-4537-AB62-FECF63CFAEFC}" srcOrd="3" destOrd="0" presId="urn:microsoft.com/office/officeart/2018/2/layout/IconVerticalSolidList"/>
    <dgm:cxn modelId="{0568F93D-6681-46A0-ADF2-54F2BCC57F9B}" type="presParOf" srcId="{B87CFC25-E87C-4026-9DAA-1ACAD04ECFEA}" destId="{E1D5D148-4FA7-4BF4-B329-BAD3F4ADA6E8}" srcOrd="9" destOrd="0" presId="urn:microsoft.com/office/officeart/2018/2/layout/IconVerticalSolidList"/>
    <dgm:cxn modelId="{9C1957CA-57AA-4528-8BC7-F7C58FF61C8F}" type="presParOf" srcId="{B87CFC25-E87C-4026-9DAA-1ACAD04ECFEA}" destId="{4C88BF1F-863A-4615-8247-A350581DAFF5}" srcOrd="10" destOrd="0" presId="urn:microsoft.com/office/officeart/2018/2/layout/IconVerticalSolidList"/>
    <dgm:cxn modelId="{36F3A6D8-E853-457C-BAB0-DDE7D24101F7}" type="presParOf" srcId="{4C88BF1F-863A-4615-8247-A350581DAFF5}" destId="{97E1ACAD-7C76-4EB2-B0A4-3675FB9D86D3}" srcOrd="0" destOrd="0" presId="urn:microsoft.com/office/officeart/2018/2/layout/IconVerticalSolidList"/>
    <dgm:cxn modelId="{0B6352DC-5A2A-4EBA-A7A5-095A31761697}" type="presParOf" srcId="{4C88BF1F-863A-4615-8247-A350581DAFF5}" destId="{957C68AF-125D-4DEF-A56C-A27CD69901D9}" srcOrd="1" destOrd="0" presId="urn:microsoft.com/office/officeart/2018/2/layout/IconVerticalSolidList"/>
    <dgm:cxn modelId="{D661F9C1-1763-413B-9E77-A95E85E4D33F}" type="presParOf" srcId="{4C88BF1F-863A-4615-8247-A350581DAFF5}" destId="{DB9A694E-0FFD-4FF9-BBB9-86A507AB3579}" srcOrd="2" destOrd="0" presId="urn:microsoft.com/office/officeart/2018/2/layout/IconVerticalSolidList"/>
    <dgm:cxn modelId="{6D8947D4-14BB-4447-B443-B225FA22C954}" type="presParOf" srcId="{4C88BF1F-863A-4615-8247-A350581DAFF5}" destId="{1D2A780F-8506-4E49-B9EB-4AE0CF7D27A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F20661-77FB-4D3A-915A-2F7851F1F9FF}">
      <dsp:nvSpPr>
        <dsp:cNvPr id="0" name=""/>
        <dsp:cNvSpPr/>
      </dsp:nvSpPr>
      <dsp:spPr>
        <a:xfrm>
          <a:off x="0" y="1780"/>
          <a:ext cx="6630174" cy="674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DE1474-7D79-4A92-B821-942324700138}">
      <dsp:nvSpPr>
        <dsp:cNvPr id="0" name=""/>
        <dsp:cNvSpPr/>
      </dsp:nvSpPr>
      <dsp:spPr>
        <a:xfrm>
          <a:off x="204026" y="153535"/>
          <a:ext cx="370957" cy="3709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8FC188-741B-4221-9AD2-755FC0DD07AA}">
      <dsp:nvSpPr>
        <dsp:cNvPr id="0" name=""/>
        <dsp:cNvSpPr/>
      </dsp:nvSpPr>
      <dsp:spPr>
        <a:xfrm>
          <a:off x="779010" y="1780"/>
          <a:ext cx="5804794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Team leader </a:t>
          </a:r>
          <a:r>
            <a:rPr lang="en-GB" sz="1800" kern="1200" dirty="0"/>
            <a:t>with the years and with the experience and dedication I will reach this level.</a:t>
          </a:r>
          <a:endParaRPr lang="en-US" sz="1800" kern="1200" dirty="0"/>
        </a:p>
      </dsp:txBody>
      <dsp:txXfrm>
        <a:off x="779010" y="1780"/>
        <a:ext cx="5804794" cy="758776"/>
      </dsp:txXfrm>
    </dsp:sp>
    <dsp:sp modelId="{6A72B059-4FBD-4862-98D4-A56ED4BF5E9A}">
      <dsp:nvSpPr>
        <dsp:cNvPr id="0" name=""/>
        <dsp:cNvSpPr/>
      </dsp:nvSpPr>
      <dsp:spPr>
        <a:xfrm>
          <a:off x="0" y="950250"/>
          <a:ext cx="6630174" cy="674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C91CEA-F8B2-45D5-9B38-D00ABD6CC8FC}">
      <dsp:nvSpPr>
        <dsp:cNvPr id="0" name=""/>
        <dsp:cNvSpPr/>
      </dsp:nvSpPr>
      <dsp:spPr>
        <a:xfrm>
          <a:off x="204026" y="1102006"/>
          <a:ext cx="370957" cy="3709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CE92C7-4C55-4EF9-8EBA-21A58438E1B4}">
      <dsp:nvSpPr>
        <dsp:cNvPr id="0" name=""/>
        <dsp:cNvSpPr/>
      </dsp:nvSpPr>
      <dsp:spPr>
        <a:xfrm>
          <a:off x="779010" y="950250"/>
          <a:ext cx="5804794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More Formation </a:t>
          </a:r>
          <a:r>
            <a:rPr lang="en-GB" sz="1600" kern="1200" dirty="0"/>
            <a:t>It is important to take formations to update new trends. It is important to take training courses to update new trends. </a:t>
          </a:r>
          <a:endParaRPr lang="en-US" sz="1600" kern="1200" dirty="0"/>
        </a:p>
      </dsp:txBody>
      <dsp:txXfrm>
        <a:off x="779010" y="950250"/>
        <a:ext cx="5804794" cy="758776"/>
      </dsp:txXfrm>
    </dsp:sp>
    <dsp:sp modelId="{0F09C381-2333-43A8-AB44-539410B25A4D}">
      <dsp:nvSpPr>
        <dsp:cNvPr id="0" name=""/>
        <dsp:cNvSpPr/>
      </dsp:nvSpPr>
      <dsp:spPr>
        <a:xfrm>
          <a:off x="0" y="1898720"/>
          <a:ext cx="6630174" cy="674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40AD38-18D1-4848-814D-0D0B7C1EEB40}">
      <dsp:nvSpPr>
        <dsp:cNvPr id="0" name=""/>
        <dsp:cNvSpPr/>
      </dsp:nvSpPr>
      <dsp:spPr>
        <a:xfrm>
          <a:off x="204026" y="2050476"/>
          <a:ext cx="370957" cy="3709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3E270F-52B7-4827-9ABF-2EE157337926}">
      <dsp:nvSpPr>
        <dsp:cNvPr id="0" name=""/>
        <dsp:cNvSpPr/>
      </dsp:nvSpPr>
      <dsp:spPr>
        <a:xfrm>
          <a:off x="787427" y="1898720"/>
          <a:ext cx="5787960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Lack of staff  </a:t>
          </a:r>
          <a:r>
            <a:rPr lang="en-GB" sz="1800" b="0" kern="1200" dirty="0"/>
            <a:t>du</a:t>
          </a:r>
          <a:r>
            <a:rPr lang="en-GB" sz="1800" kern="1200" dirty="0"/>
            <a:t>e to the pandemic there is a shortage of staff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787427" y="1898720"/>
        <a:ext cx="5787960" cy="758776"/>
      </dsp:txXfrm>
    </dsp:sp>
    <dsp:sp modelId="{0542C3E4-3D09-4F28-9C81-FD0759982581}">
      <dsp:nvSpPr>
        <dsp:cNvPr id="0" name=""/>
        <dsp:cNvSpPr/>
      </dsp:nvSpPr>
      <dsp:spPr>
        <a:xfrm>
          <a:off x="0" y="2847191"/>
          <a:ext cx="6630174" cy="674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105FF7-B5FE-49F3-8D58-9DC3C82DB61E}">
      <dsp:nvSpPr>
        <dsp:cNvPr id="0" name=""/>
        <dsp:cNvSpPr/>
      </dsp:nvSpPr>
      <dsp:spPr>
        <a:xfrm>
          <a:off x="204026" y="2998946"/>
          <a:ext cx="370957" cy="3709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61D472-998B-43DC-BB59-7B1CF8084D94}">
      <dsp:nvSpPr>
        <dsp:cNvPr id="0" name=""/>
        <dsp:cNvSpPr/>
      </dsp:nvSpPr>
      <dsp:spPr>
        <a:xfrm>
          <a:off x="779010" y="2847191"/>
          <a:ext cx="5804794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Lack of materials </a:t>
          </a:r>
          <a:r>
            <a:rPr lang="en-GB" sz="1800" kern="1200" dirty="0"/>
            <a:t>often there is a failure of materials is making the work difficult</a:t>
          </a:r>
          <a:endParaRPr lang="en-US" sz="1800" kern="1200" dirty="0"/>
        </a:p>
      </dsp:txBody>
      <dsp:txXfrm>
        <a:off x="779010" y="2847191"/>
        <a:ext cx="5804794" cy="758776"/>
      </dsp:txXfrm>
    </dsp:sp>
    <dsp:sp modelId="{EF18BE1D-602B-4871-8F9A-E6D25D639092}">
      <dsp:nvSpPr>
        <dsp:cNvPr id="0" name=""/>
        <dsp:cNvSpPr/>
      </dsp:nvSpPr>
      <dsp:spPr>
        <a:xfrm>
          <a:off x="0" y="3795661"/>
          <a:ext cx="6630174" cy="674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CB4C23-E533-487F-828C-364176DD2034}">
      <dsp:nvSpPr>
        <dsp:cNvPr id="0" name=""/>
        <dsp:cNvSpPr/>
      </dsp:nvSpPr>
      <dsp:spPr>
        <a:xfrm>
          <a:off x="204026" y="3947416"/>
          <a:ext cx="370957" cy="37095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055154-A742-4537-AB62-FECF63CFAEFC}">
      <dsp:nvSpPr>
        <dsp:cNvPr id="0" name=""/>
        <dsp:cNvSpPr/>
      </dsp:nvSpPr>
      <dsp:spPr>
        <a:xfrm>
          <a:off x="779010" y="3795661"/>
          <a:ext cx="5804794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Time management </a:t>
          </a:r>
          <a:r>
            <a:rPr lang="en-GB" sz="1800" kern="1200" dirty="0"/>
            <a:t>is a crucial point own my business because as I have 2 job I must planning </a:t>
          </a:r>
          <a:endParaRPr lang="en-US" sz="1800" kern="1200" dirty="0"/>
        </a:p>
      </dsp:txBody>
      <dsp:txXfrm>
        <a:off x="779010" y="3795661"/>
        <a:ext cx="5804794" cy="758776"/>
      </dsp:txXfrm>
    </dsp:sp>
    <dsp:sp modelId="{97E1ACAD-7C76-4EB2-B0A4-3675FB9D86D3}">
      <dsp:nvSpPr>
        <dsp:cNvPr id="0" name=""/>
        <dsp:cNvSpPr/>
      </dsp:nvSpPr>
      <dsp:spPr>
        <a:xfrm>
          <a:off x="0" y="4744131"/>
          <a:ext cx="6630174" cy="67446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7C68AF-125D-4DEF-A56C-A27CD69901D9}">
      <dsp:nvSpPr>
        <dsp:cNvPr id="0" name=""/>
        <dsp:cNvSpPr/>
      </dsp:nvSpPr>
      <dsp:spPr>
        <a:xfrm>
          <a:off x="204026" y="4895886"/>
          <a:ext cx="370957" cy="37095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2A780F-8506-4E49-B9EB-4AE0CF7D27AB}">
      <dsp:nvSpPr>
        <dsp:cNvPr id="0" name=""/>
        <dsp:cNvSpPr/>
      </dsp:nvSpPr>
      <dsp:spPr>
        <a:xfrm>
          <a:off x="779010" y="4744131"/>
          <a:ext cx="5804794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time I go into a house to clean the way I prioritize activities will allow me to maximize my time.</a:t>
          </a:r>
          <a:endParaRPr lang="en-US" sz="1800" kern="1200" dirty="0"/>
        </a:p>
      </dsp:txBody>
      <dsp:txXfrm>
        <a:off x="779010" y="4744131"/>
        <a:ext cx="5804794" cy="7587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1BEC67-6669-418A-885A-0BA0A861D6AF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50BD6D-619E-4802-B510-1E08274D4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540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50BD6D-619E-4802-B510-1E08274D487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698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A3520-F2B8-408F-BF5A-08B4BA4A01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885C99-4CC4-4171-AADF-F8148B79C5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93E470-DE89-40B8-B80A-C66DDA383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70A65-FA09-43EF-944E-297E40CEE763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DC5C0-CE1C-4052-8752-132E05C6C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CF729-D244-4275-9052-7843F9022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C2F8-4292-4267-868D-60628E1EB6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345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6F66E-E970-4F19-BB2D-C3D0B1693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B3B83-EBE5-462D-8B6B-EA1D912A1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8230BA-3A64-45A4-8817-79EBF4C225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70A65-FA09-43EF-944E-297E40CEE763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C6F10-7B5F-4B9A-BC55-CC6A25B9D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3DEAB6-1844-4142-A97C-09EA8B0B8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C2F8-4292-4267-868D-60628E1EB6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631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A4BDA-F736-4C9D-BE98-9F847A736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4209B8-8DAF-4BA6-9250-49B5D8B2AD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B4588-A883-4DB6-B509-7DDB0BDE5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70A65-FA09-43EF-944E-297E40CEE763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77774E-A64C-49CA-8F3A-85324B186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ACBD23-3C8B-4F6C-B451-224D0B6E9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C2F8-4292-4267-868D-60628E1EB6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219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5958F-73BF-4ADA-8B28-81D88DC3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A8354-804E-490D-8C45-89B60F409A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7E3873-E95D-4757-ACC2-84B9EEE7D4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2668F3-D8CD-47AC-BB20-902BB32DC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70A65-FA09-43EF-944E-297E40CEE763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C7DE9E-ADFC-4C18-9732-7A8B3396F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8B7E0F-CB4F-46CB-BBC9-DBD894025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C2F8-4292-4267-868D-60628E1EB6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920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6D985-F39B-43B5-8DC7-BAE00F17F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FF348E-D123-45EE-992E-95AFCDCD7E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67A9E0-98E6-4434-83DC-4F432BDCD7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78473E-CCD0-474B-84D0-0ACACFADD0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6EC2E5-0C88-4C6A-87FA-DA489DAFED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4B2397-672A-4D9B-977C-2EC5E0926E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70A65-FA09-43EF-944E-297E40CEE763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0D6008-2EF3-4801-BF57-F941C0AED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3476B6-2DC6-4C54-9882-9AB041161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C2F8-4292-4267-868D-60628E1EB6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22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CE36D-62CE-4319-A789-C26F318DB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32F78B-3AA6-4F6D-89BC-B66E189B6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70A65-FA09-43EF-944E-297E40CEE763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000F14-3AC8-45AC-850E-07D80197B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E95ECE-A71D-4C31-A0E8-98F69C4E2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C2F8-4292-4267-868D-60628E1EB6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237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87A795-BC78-4BE4-BF4C-14F3E039E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70A65-FA09-43EF-944E-297E40CEE763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F5463F-4024-4300-865A-0B9E24BF4A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916382-7B40-4C53-8FE2-739A843A5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C2F8-4292-4267-868D-60628E1EB6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868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DABAB-A7D3-44BC-8CEB-9B1B119AD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43788-D9BA-4FF0-8815-92854BFC1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9892FD-1851-4EFD-AA35-F7C36ABA01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7EE63B-80CE-447D-8A77-BC1A6CF43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70A65-FA09-43EF-944E-297E40CEE763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FC91AC-3DE2-4182-933A-0088E7162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3563EE-35FE-45EC-B559-F25D2E0AD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C2F8-4292-4267-868D-60628E1EB6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75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0D89D-FD08-4072-B0DA-EC8E1C135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81C37C-83CB-4B9F-B170-B2C670542D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7DE325-601A-4C47-B545-18D707F6C3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9051FC-4E2D-496C-BDF4-EE5849000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70A65-FA09-43EF-944E-297E40CEE763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7E0CC5-93F7-4B60-ABB8-410E7A4D7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AAFC92-17B8-4202-BCCE-A81D382C3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C2F8-4292-4267-868D-60628E1EB6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55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66E76-9367-4585-B55D-A338EABFD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3A2BCC-40ED-4836-AF5C-DAB88B1DFD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28C105-4F5D-450C-9516-56EEFB63B2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70A65-FA09-43EF-944E-297E40CEE763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3EFEC2-6FE9-4314-B313-8CAB7308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DF86EA-8D9A-4AC2-8640-B713F5F82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C2F8-4292-4267-868D-60628E1EB6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790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EBA702-5172-463E-B022-933627EEE9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265AE9-EA3F-413F-9D27-2C3EF72679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26E0DC-BFE0-454C-AC6A-B1B30F3CF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70A65-FA09-43EF-944E-297E40CEE763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B69C6-B943-41B2-8060-A35D038CB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486C54-9CA2-491F-A719-8A41902A2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AC2F8-4292-4267-868D-60628E1EB6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902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CBE77E-7977-416A-9362-D6B5DF748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E1F078-2DC6-4231-BD6A-4DEA4CE030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5D149-DF8A-4839-9ADD-4C871DCB34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570A65-FA09-43EF-944E-297E40CEE763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8368E8-CFBE-4C66-BD74-76984E4F25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5767F-D0E9-41F6-9CD3-742441F27A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FAC2F8-4292-4267-868D-60628E1EB6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825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microsoft.com/office/2017/06/relationships/model3d" Target="../media/model3d1.glb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.pn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ssbsresources.com/technology/pixl-maths-app" TargetMode="External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creativecommons.org/licenses/by-nc-nd/3.0/" TargetMode="Externa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microsoft.com/office/2017/06/relationships/model3d" Target="../media/model3d2.glb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5.png" /><Relationship Id="rId4" Type="http://schemas.openxmlformats.org/officeDocument/2006/relationships/image" Target="../media/image4.pn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daptablelabs.com/using-maturity-model-assessments-for-sop-swot-analysis/" TargetMode="External" /><Relationship Id="rId2" Type="http://schemas.openxmlformats.org/officeDocument/2006/relationships/image" Target="../media/image6.jpg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creativecommons.org/licenses/by-nd/3.0/" TargetMode="External" 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 /><Relationship Id="rId13" Type="http://schemas.openxmlformats.org/officeDocument/2006/relationships/image" Target="../media/image14.png" /><Relationship Id="rId3" Type="http://schemas.openxmlformats.org/officeDocument/2006/relationships/notesSlide" Target="../notesSlides/notesSlide1.xml" /><Relationship Id="rId7" Type="http://schemas.openxmlformats.org/officeDocument/2006/relationships/hyperlink" Target="https://www.youtube.com/watch?v=I_6AVRGLXGA&amp;t=217s" TargetMode="External" /><Relationship Id="rId12" Type="http://schemas.openxmlformats.org/officeDocument/2006/relationships/image" Target="../media/image13.png" /><Relationship Id="rId2" Type="http://schemas.openxmlformats.org/officeDocument/2006/relationships/slideLayout" Target="../slideLayouts/slideLayout2.xml" /><Relationship Id="rId1" Type="http://schemas.openxmlformats.org/officeDocument/2006/relationships/video" Target="https://www.youtube.com/embed/I_6AVRGLXGA?start=217&amp;feature=oembed" TargetMode="External" /><Relationship Id="rId6" Type="http://schemas.openxmlformats.org/officeDocument/2006/relationships/image" Target="../media/image8.jpeg" /><Relationship Id="rId11" Type="http://schemas.openxmlformats.org/officeDocument/2006/relationships/image" Target="../media/image12.png" /><Relationship Id="rId5" Type="http://schemas.openxmlformats.org/officeDocument/2006/relationships/hyperlink" Target="https://www.techzim.co.zw/2014/05/keep-social-media-marketing-campaigns-track-via-swot-analysis/" TargetMode="External" /><Relationship Id="rId15" Type="http://schemas.openxmlformats.org/officeDocument/2006/relationships/image" Target="../media/image16.png" /><Relationship Id="rId10" Type="http://schemas.openxmlformats.org/officeDocument/2006/relationships/image" Target="../media/image11.png" /><Relationship Id="rId4" Type="http://schemas.openxmlformats.org/officeDocument/2006/relationships/image" Target="../media/image7.jpg" /><Relationship Id="rId9" Type="http://schemas.openxmlformats.org/officeDocument/2006/relationships/image" Target="../media/image10.png" /><Relationship Id="rId14" Type="http://schemas.openxmlformats.org/officeDocument/2006/relationships/image" Target="../media/image15.pn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problem-analysis-solution-449365/" TargetMode="External" /><Relationship Id="rId2" Type="http://schemas.openxmlformats.org/officeDocument/2006/relationships/image" Target="../media/image17.jp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bookcentral.proquest.com/lib/trinity/reader.action?docID=6844954" TargetMode="External" /><Relationship Id="rId2" Type="http://schemas.openxmlformats.org/officeDocument/2006/relationships/hyperlink" Target="https://www.youtube.com/watch?v=I_6AVRGLXGA&amp;t=217s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freshbooks.com/hub/productivity/importance-of-time-management" TargetMode="External" /><Relationship Id="rId5" Type="http://schemas.openxmlformats.org/officeDocument/2006/relationships/hyperlink" Target="https://healthcaresuccess.com/blog/medical-advertising-agency/swot.html" TargetMode="External" /><Relationship Id="rId4" Type="http://schemas.openxmlformats.org/officeDocument/2006/relationships/hyperlink" Target="https://www.intrafocus.com/2020/03/what-is-swot-analysis/" TargetMode="Externa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oplematters.in/news/skilling/unicef-india-announces-partnership-with-sap-india-to-improve-youths-employability-skills-26342" TargetMode="External" /><Relationship Id="rId2" Type="http://schemas.openxmlformats.org/officeDocument/2006/relationships/image" Target="../media/image30.jp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9655D-018C-4AC3-994E-88A1ABD8A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04035"/>
            <a:ext cx="9144000" cy="4072739"/>
          </a:xfr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4000" dirty="0">
                <a:solidFill>
                  <a:srgbClr val="FFC000"/>
                </a:solidFill>
                <a:effectLst>
                  <a:reflection blurRad="6350" stA="55000" endA="300" endPos="45500" dir="5400000" sy="-100000" algn="bl" rotWithShape="0"/>
                </a:effectLst>
              </a:rPr>
              <a:t>Individual Presentation</a:t>
            </a:r>
            <a:br>
              <a:rPr lang="en-GB" dirty="0">
                <a:solidFill>
                  <a:srgbClr val="00B050"/>
                </a:solidFill>
                <a:effectLst>
                  <a:reflection blurRad="6350" stA="55000" endA="300" endPos="45500" dir="5400000" sy="-100000" algn="bl" rotWithShape="0"/>
                </a:effectLst>
              </a:rPr>
            </a:br>
            <a:r>
              <a:rPr lang="en-GB" dirty="0">
                <a:solidFill>
                  <a:schemeClr val="accent1">
                    <a:lumMod val="7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Monotype Corsiva" panose="03010101010201010101" pitchFamily="66" charset="0"/>
              </a:rPr>
              <a:t>Academic and Employability Skills</a:t>
            </a:r>
            <a:br>
              <a:rPr lang="en-GB" dirty="0">
                <a:solidFill>
                  <a:srgbClr val="00B050"/>
                </a:solidFill>
                <a:effectLst>
                  <a:reflection blurRad="6350" stA="55000" endA="300" endPos="45500" dir="5400000" sy="-100000" algn="bl" rotWithShape="0"/>
                </a:effectLst>
                <a:latin typeface="Monotype Corsiva" panose="03010101010201010101" pitchFamily="66" charset="0"/>
              </a:rPr>
            </a:br>
            <a:r>
              <a:rPr lang="en-GB" sz="3600" dirty="0">
                <a:solidFill>
                  <a:srgbClr val="FFC000"/>
                </a:solidFill>
                <a:effectLst>
                  <a:reflection blurRad="6350" stA="55000" endA="300" endPos="45500" dir="5400000" sy="-100000" algn="bl" rotWithShape="0"/>
                </a:effectLst>
              </a:rPr>
              <a:t>Theme</a:t>
            </a:r>
            <a:br>
              <a:rPr lang="en-GB" sz="3600" dirty="0">
                <a:solidFill>
                  <a:srgbClr val="00B050"/>
                </a:solidFill>
                <a:effectLst>
                  <a:reflection blurRad="6350" stA="55000" endA="300" endPos="45500" dir="5400000" sy="-100000" algn="bl" rotWithShape="0"/>
                </a:effectLst>
              </a:rPr>
            </a:br>
            <a:r>
              <a:rPr lang="en-GB" dirty="0">
                <a:solidFill>
                  <a:schemeClr val="accent1">
                    <a:lumMod val="7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Monotype Corsiva" panose="03010101010201010101" pitchFamily="66" charset="0"/>
              </a:rPr>
              <a:t>Analysis of employability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779C26-DC71-4061-B4B9-1A27DC28B7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474875"/>
            <a:ext cx="9144000" cy="1655762"/>
          </a:xfrm>
        </p:spPr>
        <p:txBody>
          <a:bodyPr/>
          <a:lstStyle/>
          <a:p>
            <a:r>
              <a:rPr lang="en-GB" dirty="0"/>
              <a:t>    </a:t>
            </a:r>
          </a:p>
          <a:p>
            <a:pPr algn="l"/>
            <a:r>
              <a:rPr lang="en-GB" dirty="0"/>
              <a:t>Teacher : Lizeta Demetriou    </a:t>
            </a:r>
            <a:br>
              <a:rPr lang="en-GB" dirty="0"/>
            </a:br>
            <a:r>
              <a:rPr lang="en-GB" dirty="0"/>
              <a:t>Elaborated by : Denise Cardoso n 2030455  </a:t>
            </a:r>
          </a:p>
        </p:txBody>
      </p:sp>
    </p:spTree>
    <p:extLst>
      <p:ext uri="{BB962C8B-B14F-4D97-AF65-F5344CB8AC3E}">
        <p14:creationId xmlns:p14="http://schemas.microsoft.com/office/powerpoint/2010/main" val="41097968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E3EF09-E37A-41A5-8962-6A49DB72F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C000"/>
                </a:solidFill>
                <a:latin typeface="+mn-lt"/>
              </a:rPr>
              <a:t>Introduction</a:t>
            </a:r>
            <a:r>
              <a:rPr lang="en-GB" sz="4000" b="1" dirty="0">
                <a:solidFill>
                  <a:srgbClr val="FFFFFF"/>
                </a:solidFill>
                <a:latin typeface="+mn-lt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2BAD5-0F76-4BDF-BC8E-435F26A0D6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dirty="0"/>
              <a:t>The presentation that follows was proposed by professor Lizeta in order to recognize and improve my employability skills in relation to my business.</a:t>
            </a:r>
          </a:p>
          <a:p>
            <a:pPr marL="0" indent="0">
              <a:buNone/>
            </a:pPr>
            <a:r>
              <a:rPr lang="en-GB" dirty="0"/>
              <a:t>As we know to achieve the objectives it is very important to understand the skills we have and what we can improve. Throughout this work I will discuss this.</a:t>
            </a:r>
          </a:p>
          <a:p>
            <a:pPr marL="0" indent="0">
              <a:buNone/>
            </a:pPr>
            <a:r>
              <a:rPr lang="en-GB" dirty="0"/>
              <a:t>I will also talk about SWOT analysis and time management in relation to my work.</a:t>
            </a:r>
            <a:br>
              <a:rPr lang="en-GB" dirty="0"/>
            </a:br>
            <a:endParaRPr lang="en-GB" dirty="0"/>
          </a:p>
        </p:txBody>
      </p:sp>
      <mc:AlternateContent xmlns:mc="http://schemas.openxmlformats.org/markup-compatibility/2006">
        <mc:Choice xmlns:am3d="http://schemas.microsoft.com/office/drawing/2017/model3d" xmlns="" Requires="am3d">
          <p:graphicFrame>
            <p:nvGraphicFramePr>
              <p:cNvPr id="23" name="3D Model 22" descr="Head With Gears">
                <a:extLst>
                  <a:ext uri="{FF2B5EF4-FFF2-40B4-BE49-F238E27FC236}">
                    <a16:creationId xmlns:a16="http://schemas.microsoft.com/office/drawing/2014/main" id="{09F5CF80-2888-40AB-B428-B675DDAA92A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925779821"/>
                  </p:ext>
                </p:extLst>
              </p:nvPr>
            </p:nvGraphicFramePr>
            <p:xfrm>
              <a:off x="10369899" y="4708677"/>
              <a:ext cx="1600979" cy="1818387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600979" cy="1818387"/>
                    </a:xfrm>
                    <a:prstGeom prst="rect">
                      <a:avLst/>
                    </a:prstGeom>
                  </am3d:spPr>
                  <am3d:camera>
                    <am3d:pos x="0" y="0" z="6268937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19171" d="1000000"/>
                    <am3d:preTrans dx="-164765" dy="-18081215" dz="-21786"/>
                    <am3d:scale>
                      <am3d:sx n="1000000" d="1000000"/>
                      <am3d:sy n="1000000" d="1000000"/>
                      <am3d:sz n="1000000" d="1000000"/>
                    </am3d:scale>
                    <am3d:rot ay="10800000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259776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3" name="3D Model 22" descr="Head With Gears">
                <a:extLst>
                  <a:ext uri="{FF2B5EF4-FFF2-40B4-BE49-F238E27FC236}">
                    <a16:creationId xmlns:a16="http://schemas.microsoft.com/office/drawing/2014/main" id="{09F5CF80-2888-40AB-B428-B675DDAA92A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369899" y="4708677"/>
                <a:ext cx="1600979" cy="1818387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314241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254470-8C99-41CD-93AA-E729A6EE3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dirty="0">
                <a:solidFill>
                  <a:schemeClr val="accent1">
                    <a:lumMod val="50000"/>
                  </a:schemeClr>
                </a:solidFill>
              </a:rPr>
              <a:t>Employability Skills</a:t>
            </a:r>
          </a:p>
        </p:txBody>
      </p:sp>
      <p:grpSp>
        <p:nvGrpSpPr>
          <p:cNvPr id="6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12" descr="A picture containing indoor&#10;&#10;Description automatically generated">
            <a:extLst>
              <a:ext uri="{FF2B5EF4-FFF2-40B4-BE49-F238E27FC236}">
                <a16:creationId xmlns:a16="http://schemas.microsoft.com/office/drawing/2014/main" id="{6308C55D-AB41-4987-8B77-63182750D3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68633" y="517024"/>
            <a:ext cx="3722904" cy="1263090"/>
          </a:xfr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034D7E3-B443-499F-871A-2CE27A85489F}"/>
              </a:ext>
            </a:extLst>
          </p:cNvPr>
          <p:cNvSpPr txBox="1"/>
          <p:nvPr/>
        </p:nvSpPr>
        <p:spPr>
          <a:xfrm>
            <a:off x="6768633" y="1780114"/>
            <a:ext cx="310688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missbsresources.com/technology/pixl-maths-app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F48D85-307D-4B92-AB5A-9CCA954986B4}"/>
              </a:ext>
            </a:extLst>
          </p:cNvPr>
          <p:cNvSpPr txBox="1"/>
          <p:nvPr/>
        </p:nvSpPr>
        <p:spPr>
          <a:xfrm>
            <a:off x="684441" y="2551400"/>
            <a:ext cx="8612156" cy="34512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pt-PT" sz="2800" dirty="0">
                <a:effectLst/>
              </a:rPr>
              <a:t>With </a:t>
            </a:r>
            <a:r>
              <a:rPr lang="en-GB" sz="2800" dirty="0">
                <a:effectLst/>
              </a:rPr>
              <a:t>mastery of the technique and knowledge of the subject, you have a good chance of getting the job you want</a:t>
            </a:r>
            <a:r>
              <a:rPr lang="pt-PT" sz="2800" dirty="0">
                <a:effectLst/>
              </a:rPr>
              <a:t>.</a:t>
            </a:r>
            <a:endParaRPr kumimoji="0" lang="pt-PT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Employers often describe a set of skills they want from an employee that they believe will equip the employee to perform their role in the best possible way.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Employability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depends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on how you use these assets and present them to employers</a:t>
            </a:r>
            <a:r>
              <a:rPr kumimoji="0" lang="pt-PT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420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F6141-9697-4D06-A410-A53ED410C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accent1">
                    <a:lumMod val="75000"/>
                  </a:schemeClr>
                </a:solidFill>
              </a:rPr>
              <a:t>Time </a:t>
            </a:r>
            <a:r>
              <a:rPr lang="pt-PT">
                <a:solidFill>
                  <a:schemeClr val="accent1">
                    <a:lumMod val="75000"/>
                  </a:schemeClr>
                </a:solidFill>
              </a:rPr>
              <a:t>M</a:t>
            </a:r>
            <a:r>
              <a:rPr lang="en-GB">
                <a:solidFill>
                  <a:schemeClr val="accent1">
                    <a:lumMod val="75000"/>
                  </a:schemeClr>
                </a:solidFill>
              </a:rPr>
              <a:t>anagement 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" name="Freeform: Shape 10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12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mc:AlternateContent xmlns:mc="http://schemas.openxmlformats.org/markup-compatibility/2006">
        <mc:Choice xmlns:am3d="http://schemas.microsoft.com/office/drawing/2017/model3d" xmlns="" Requires="am3d">
          <p:graphicFrame>
            <p:nvGraphicFramePr>
              <p:cNvPr id="7" name="Content Placeholder 6" descr="Hourglass">
                <a:extLst>
                  <a:ext uri="{FF2B5EF4-FFF2-40B4-BE49-F238E27FC236}">
                    <a16:creationId xmlns:a16="http://schemas.microsoft.com/office/drawing/2014/main" id="{9E101F85-F234-4FA1-84BB-52160EB56A3A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203342240"/>
                  </p:ext>
                </p:extLst>
              </p:nvPr>
            </p:nvGraphicFramePr>
            <p:xfrm>
              <a:off x="9977990" y="133427"/>
              <a:ext cx="1571280" cy="1558212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571280" cy="1558212"/>
                    </a:xfrm>
                    <a:prstGeom prst="rect">
                      <a:avLst/>
                    </a:prstGeom>
                  </am3d:spPr>
                  <am3d:camera>
                    <am3d:pos x="0" y="0" z="61826861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117996" d="1000000"/>
                    <am3d:preTrans dx="25" dy="-18000000" dz="-12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182760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7" name="Content Placeholder 6" descr="Hourglass">
                <a:extLst>
                  <a:ext uri="{FF2B5EF4-FFF2-40B4-BE49-F238E27FC236}">
                    <a16:creationId xmlns:a16="http://schemas.microsoft.com/office/drawing/2014/main" id="{9E101F85-F234-4FA1-84BB-52160EB56A3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977990" y="133427"/>
                <a:ext cx="1571280" cy="1558212"/>
              </a:xfrm>
              <a:prstGeom prst="rect">
                <a:avLst/>
              </a:prstGeom>
            </p:spPr>
          </p:pic>
        </mc:Fallback>
      </mc:AlternateContent>
      <p:pic>
        <p:nvPicPr>
          <p:cNvPr id="17" name="Picture 16">
            <a:extLst>
              <a:ext uri="{FF2B5EF4-FFF2-40B4-BE49-F238E27FC236}">
                <a16:creationId xmlns:a16="http://schemas.microsoft.com/office/drawing/2014/main" id="{1A2776C4-A606-45C3-94CA-2D5E7B9237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62654" y="5035138"/>
            <a:ext cx="1603387" cy="182286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A1F9CCAA-6623-43D6-A217-AA73C7A5D93B}"/>
              </a:ext>
            </a:extLst>
          </p:cNvPr>
          <p:cNvSpPr txBox="1"/>
          <p:nvPr/>
        </p:nvSpPr>
        <p:spPr>
          <a:xfrm>
            <a:off x="1095452" y="2075179"/>
            <a:ext cx="9367202" cy="4150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3200" dirty="0">
                <a:solidFill>
                  <a:prstClr val="black"/>
                </a:solidFill>
                <a:latin typeface="Calibri" panose="020F0502020204030204"/>
              </a:rPr>
              <a:t>Is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the method of planning and accounting for how much time you spend on certain activities;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Teaches you how to prioritize the most important events and consequently maximize your time;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Most people get exhausted, stressed, end up in depression for lack of good time management.</a:t>
            </a:r>
          </a:p>
        </p:txBody>
      </p:sp>
    </p:spTree>
    <p:extLst>
      <p:ext uri="{BB962C8B-B14F-4D97-AF65-F5344CB8AC3E}">
        <p14:creationId xmlns:p14="http://schemas.microsoft.com/office/powerpoint/2010/main" val="3920625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3A036D-B6B0-4DB5-BE44-0A680F9C0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222250"/>
            <a:ext cx="5068612" cy="1216025"/>
          </a:xfrm>
        </p:spPr>
        <p:txBody>
          <a:bodyPr>
            <a:normAutofit/>
          </a:bodyPr>
          <a:lstStyle/>
          <a:p>
            <a:r>
              <a:rPr lang="en-GB" b="1" dirty="0"/>
              <a:t>Swot Analysis</a:t>
            </a:r>
          </a:p>
        </p:txBody>
      </p:sp>
      <p:pic>
        <p:nvPicPr>
          <p:cNvPr id="8" name="Picture 7" descr="A group of people standing around a sign&#10;&#10;Description automatically generated with low confidence">
            <a:extLst>
              <a:ext uri="{FF2B5EF4-FFF2-40B4-BE49-F238E27FC236}">
                <a16:creationId xmlns:a16="http://schemas.microsoft.com/office/drawing/2014/main" id="{18E2A27D-2B95-43CD-864E-B8B98C5E4C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086" r="2040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ACAAF6-C567-4FD8-AE81-6A377E70B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1333500"/>
            <a:ext cx="4840010" cy="5302250"/>
          </a:xfrm>
        </p:spPr>
        <p:txBody>
          <a:bodyPr>
            <a:normAutofit/>
          </a:bodyPr>
          <a:lstStyle/>
          <a:p>
            <a:r>
              <a:rPr lang="en-GB" sz="2400" b="1" u="sng"/>
              <a:t>Strength</a:t>
            </a:r>
            <a:r>
              <a:rPr lang="pt-PT" sz="2400"/>
              <a:t>  positive points and natural resources that can be the support of a distinct competitive a improvement.</a:t>
            </a:r>
          </a:p>
          <a:p>
            <a:r>
              <a:rPr lang="en-GB" sz="2400" b="1" u="sng"/>
              <a:t>Weaknesses</a:t>
            </a:r>
            <a:r>
              <a:rPr lang="en-GB" sz="2400"/>
              <a:t> negative </a:t>
            </a:r>
            <a:r>
              <a:rPr lang="en-GB" sz="2400" dirty="0"/>
              <a:t>points that can be improved, changed or eliminated. </a:t>
            </a:r>
          </a:p>
          <a:p>
            <a:r>
              <a:rPr lang="en-GB" sz="2400" b="1" u="sng" dirty="0"/>
              <a:t>Opportunity </a:t>
            </a:r>
            <a:r>
              <a:rPr lang="en-GB" sz="2400" dirty="0"/>
              <a:t> are favourable external factors that can give you a competitive edge.</a:t>
            </a:r>
          </a:p>
          <a:p>
            <a:r>
              <a:rPr lang="en-GB" sz="2400" b="1" u="sng" dirty="0"/>
              <a:t>Threats </a:t>
            </a:r>
            <a:r>
              <a:rPr lang="en-GB" sz="2400" dirty="0"/>
              <a:t>are obstacles to your success and can harm your organization</a:t>
            </a:r>
            <a:r>
              <a:rPr lang="en-GB" sz="2000" dirty="0"/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C50AC0-E996-4F9B-86D1-7947AE566D8E}"/>
              </a:ext>
            </a:extLst>
          </p:cNvPr>
          <p:cNvSpPr txBox="1"/>
          <p:nvPr/>
        </p:nvSpPr>
        <p:spPr>
          <a:xfrm>
            <a:off x="9865722" y="6657945"/>
            <a:ext cx="23262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adaptablelabs.com/using-maturity-model-assessments-for-sop-swot-analysi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0092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28E30-5401-462E-A7B8-22FDA91FA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Swot Analysis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 with medium confidence">
            <a:extLst>
              <a:ext uri="{FF2B5EF4-FFF2-40B4-BE49-F238E27FC236}">
                <a16:creationId xmlns:a16="http://schemas.microsoft.com/office/drawing/2014/main" id="{69E9ECCA-2E31-4641-949C-0BB321C4D1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474560" y="336650"/>
            <a:ext cx="2003183" cy="1102707"/>
          </a:xfrm>
        </p:spPr>
      </p:pic>
      <p:sp>
        <p:nvSpPr>
          <p:cNvPr id="11" name="Graphic 6" descr="Withering Tree with solid fill">
            <a:extLst>
              <a:ext uri="{FF2B5EF4-FFF2-40B4-BE49-F238E27FC236}">
                <a16:creationId xmlns:a16="http://schemas.microsoft.com/office/drawing/2014/main" id="{A885778F-55A2-4A16-A55F-C0B3F3B2BE50}"/>
              </a:ext>
            </a:extLst>
          </p:cNvPr>
          <p:cNvSpPr/>
          <p:nvPr/>
        </p:nvSpPr>
        <p:spPr>
          <a:xfrm>
            <a:off x="1398066" y="2825661"/>
            <a:ext cx="4444408" cy="3827403"/>
          </a:xfrm>
          <a:custGeom>
            <a:avLst/>
            <a:gdLst>
              <a:gd name="connsiteX0" fmla="*/ 700433 w 703350"/>
              <a:gd name="connsiteY0" fmla="*/ 1242542 h 3003794"/>
              <a:gd name="connsiteX1" fmla="*/ 593334 w 703350"/>
              <a:gd name="connsiteY1" fmla="*/ 1356824 h 3003794"/>
              <a:gd name="connsiteX2" fmla="*/ 568693 w 703350"/>
              <a:gd name="connsiteY2" fmla="*/ 1357653 h 3003794"/>
              <a:gd name="connsiteX3" fmla="*/ 400596 w 703350"/>
              <a:gd name="connsiteY3" fmla="*/ 1190593 h 3003794"/>
              <a:gd name="connsiteX4" fmla="*/ 386841 w 703350"/>
              <a:gd name="connsiteY4" fmla="*/ 1196938 h 3003794"/>
              <a:gd name="connsiteX5" fmla="*/ 320443 w 703350"/>
              <a:gd name="connsiteY5" fmla="*/ 1333932 h 3003794"/>
              <a:gd name="connsiteX6" fmla="*/ 320443 w 703350"/>
              <a:gd name="connsiteY6" fmla="*/ 1219073 h 3003794"/>
              <a:gd name="connsiteX7" fmla="*/ 386165 w 703350"/>
              <a:gd name="connsiteY7" fmla="*/ 970321 h 3003794"/>
              <a:gd name="connsiteX8" fmla="*/ 429294 w 703350"/>
              <a:gd name="connsiteY8" fmla="*/ 839708 h 3003794"/>
              <a:gd name="connsiteX9" fmla="*/ 437733 w 703350"/>
              <a:gd name="connsiteY9" fmla="*/ 833291 h 3003794"/>
              <a:gd name="connsiteX10" fmla="*/ 560711 w 703350"/>
              <a:gd name="connsiteY10" fmla="*/ 966284 h 3003794"/>
              <a:gd name="connsiteX11" fmla="*/ 567845 w 703350"/>
              <a:gd name="connsiteY11" fmla="*/ 963183 h 3003794"/>
              <a:gd name="connsiteX12" fmla="*/ 634777 w 703350"/>
              <a:gd name="connsiteY12" fmla="*/ 822584 h 3003794"/>
              <a:gd name="connsiteX13" fmla="*/ 635681 w 703350"/>
              <a:gd name="connsiteY13" fmla="*/ 810518 h 3003794"/>
              <a:gd name="connsiteX14" fmla="*/ 633129 w 703350"/>
              <a:gd name="connsiteY14" fmla="*/ 806181 h 3003794"/>
              <a:gd name="connsiteX15" fmla="*/ 567283 w 703350"/>
              <a:gd name="connsiteY15" fmla="*/ 861555 h 3003794"/>
              <a:gd name="connsiteX16" fmla="*/ 561759 w 703350"/>
              <a:gd name="connsiteY16" fmla="*/ 859861 h 3003794"/>
              <a:gd name="connsiteX17" fmla="*/ 470576 w 703350"/>
              <a:gd name="connsiteY17" fmla="*/ 721930 h 3003794"/>
              <a:gd name="connsiteX18" fmla="*/ 498722 w 703350"/>
              <a:gd name="connsiteY18" fmla="*/ 437812 h 3003794"/>
              <a:gd name="connsiteX19" fmla="*/ 599135 w 703350"/>
              <a:gd name="connsiteY19" fmla="*/ 195981 h 3003794"/>
              <a:gd name="connsiteX20" fmla="*/ 603002 w 703350"/>
              <a:gd name="connsiteY20" fmla="*/ 177235 h 3003794"/>
              <a:gd name="connsiteX21" fmla="*/ 617575 w 703350"/>
              <a:gd name="connsiteY21" fmla="*/ 11725 h 3003794"/>
              <a:gd name="connsiteX22" fmla="*/ 616111 w 703350"/>
              <a:gd name="connsiteY22" fmla="*/ 473 h 3003794"/>
              <a:gd name="connsiteX23" fmla="*/ 613689 w 703350"/>
              <a:gd name="connsiteY23" fmla="*/ 2640 h 3003794"/>
              <a:gd name="connsiteX24" fmla="*/ 583209 w 703350"/>
              <a:gd name="connsiteY24" fmla="*/ 118003 h 3003794"/>
              <a:gd name="connsiteX25" fmla="*/ 489369 w 703350"/>
              <a:gd name="connsiteY25" fmla="*/ 331101 h 3003794"/>
              <a:gd name="connsiteX26" fmla="*/ 455564 w 703350"/>
              <a:gd name="connsiteY26" fmla="*/ 235241 h 3003794"/>
              <a:gd name="connsiteX27" fmla="*/ 451811 w 703350"/>
              <a:gd name="connsiteY27" fmla="*/ 206833 h 3003794"/>
              <a:gd name="connsiteX28" fmla="*/ 451811 w 703350"/>
              <a:gd name="connsiteY28" fmla="*/ 76400 h 3003794"/>
              <a:gd name="connsiteX29" fmla="*/ 449451 w 703350"/>
              <a:gd name="connsiteY29" fmla="*/ 67524 h 3003794"/>
              <a:gd name="connsiteX30" fmla="*/ 447506 w 703350"/>
              <a:gd name="connsiteY30" fmla="*/ 71461 h 3003794"/>
              <a:gd name="connsiteX31" fmla="*/ 418541 w 703350"/>
              <a:gd name="connsiteY31" fmla="*/ 235926 h 3003794"/>
              <a:gd name="connsiteX32" fmla="*/ 419712 w 703350"/>
              <a:gd name="connsiteY32" fmla="*/ 280737 h 3003794"/>
              <a:gd name="connsiteX33" fmla="*/ 461194 w 703350"/>
              <a:gd name="connsiteY33" fmla="*/ 437739 h 3003794"/>
              <a:gd name="connsiteX34" fmla="*/ 424608 w 703350"/>
              <a:gd name="connsiteY34" fmla="*/ 645429 h 3003794"/>
              <a:gd name="connsiteX35" fmla="*/ 422255 w 703350"/>
              <a:gd name="connsiteY35" fmla="*/ 654622 h 3003794"/>
              <a:gd name="connsiteX36" fmla="*/ 410825 w 703350"/>
              <a:gd name="connsiteY36" fmla="*/ 685482 h 3003794"/>
              <a:gd name="connsiteX37" fmla="*/ 399510 w 703350"/>
              <a:gd name="connsiteY37" fmla="*/ 684328 h 3003794"/>
              <a:gd name="connsiteX38" fmla="*/ 333301 w 703350"/>
              <a:gd name="connsiteY38" fmla="*/ 483993 h 3003794"/>
              <a:gd name="connsiteX39" fmla="*/ 329787 w 703350"/>
              <a:gd name="connsiteY39" fmla="*/ 456270 h 3003794"/>
              <a:gd name="connsiteX40" fmla="*/ 329787 w 703350"/>
              <a:gd name="connsiteY40" fmla="*/ 262315 h 3003794"/>
              <a:gd name="connsiteX41" fmla="*/ 327412 w 703350"/>
              <a:gd name="connsiteY41" fmla="*/ 253494 h 3003794"/>
              <a:gd name="connsiteX42" fmla="*/ 325338 w 703350"/>
              <a:gd name="connsiteY42" fmla="*/ 258350 h 3003794"/>
              <a:gd name="connsiteX43" fmla="*/ 295278 w 703350"/>
              <a:gd name="connsiteY43" fmla="*/ 485940 h 3003794"/>
              <a:gd name="connsiteX44" fmla="*/ 297106 w 703350"/>
              <a:gd name="connsiteY44" fmla="*/ 526894 h 3003794"/>
              <a:gd name="connsiteX45" fmla="*/ 368953 w 703350"/>
              <a:gd name="connsiteY45" fmla="*/ 798827 h 3003794"/>
              <a:gd name="connsiteX46" fmla="*/ 296925 w 703350"/>
              <a:gd name="connsiteY46" fmla="*/ 993502 h 3003794"/>
              <a:gd name="connsiteX47" fmla="*/ 287277 w 703350"/>
              <a:gd name="connsiteY47" fmla="*/ 996350 h 3003794"/>
              <a:gd name="connsiteX48" fmla="*/ 198485 w 703350"/>
              <a:gd name="connsiteY48" fmla="*/ 828352 h 3003794"/>
              <a:gd name="connsiteX49" fmla="*/ 198485 w 703350"/>
              <a:gd name="connsiteY49" fmla="*/ 387304 h 3003794"/>
              <a:gd name="connsiteX50" fmla="*/ 203247 w 703350"/>
              <a:gd name="connsiteY50" fmla="*/ 356480 h 3003794"/>
              <a:gd name="connsiteX51" fmla="*/ 251653 w 703350"/>
              <a:gd name="connsiteY51" fmla="*/ 251933 h 3003794"/>
              <a:gd name="connsiteX52" fmla="*/ 252539 w 703350"/>
              <a:gd name="connsiteY52" fmla="*/ 239848 h 3003794"/>
              <a:gd name="connsiteX53" fmla="*/ 250024 w 703350"/>
              <a:gd name="connsiteY53" fmla="*/ 235529 h 3003794"/>
              <a:gd name="connsiteX54" fmla="*/ 177291 w 703350"/>
              <a:gd name="connsiteY54" fmla="*/ 290579 h 3003794"/>
              <a:gd name="connsiteX55" fmla="*/ 169776 w 703350"/>
              <a:gd name="connsiteY55" fmla="*/ 322448 h 3003794"/>
              <a:gd name="connsiteX56" fmla="*/ 160899 w 703350"/>
              <a:gd name="connsiteY56" fmla="*/ 721930 h 3003794"/>
              <a:gd name="connsiteX57" fmla="*/ 101901 w 703350"/>
              <a:gd name="connsiteY57" fmla="*/ 498666 h 3003794"/>
              <a:gd name="connsiteX58" fmla="*/ 86147 w 703350"/>
              <a:gd name="connsiteY58" fmla="*/ 463047 h 3003794"/>
              <a:gd name="connsiteX59" fmla="*/ 14014 w 703350"/>
              <a:gd name="connsiteY59" fmla="*/ 381139 h 3003794"/>
              <a:gd name="connsiteX60" fmla="*/ 11094 w 703350"/>
              <a:gd name="connsiteY60" fmla="*/ 387073 h 3003794"/>
              <a:gd name="connsiteX61" fmla="*/ 11928 w 703350"/>
              <a:gd name="connsiteY61" fmla="*/ 396713 h 3003794"/>
              <a:gd name="connsiteX62" fmla="*/ 76441 w 703350"/>
              <a:gd name="connsiteY62" fmla="*/ 579889 h 3003794"/>
              <a:gd name="connsiteX63" fmla="*/ 151517 w 703350"/>
              <a:gd name="connsiteY63" fmla="*/ 970538 h 3003794"/>
              <a:gd name="connsiteX64" fmla="*/ 248919 w 703350"/>
              <a:gd name="connsiteY64" fmla="*/ 1205013 h 3003794"/>
              <a:gd name="connsiteX65" fmla="*/ 252929 w 703350"/>
              <a:gd name="connsiteY65" fmla="*/ 1244309 h 3003794"/>
              <a:gd name="connsiteX66" fmla="*/ 231746 w 703350"/>
              <a:gd name="connsiteY66" fmla="*/ 1538305 h 3003794"/>
              <a:gd name="connsiteX67" fmla="*/ 153841 w 703350"/>
              <a:gd name="connsiteY67" fmla="*/ 1252997 h 3003794"/>
              <a:gd name="connsiteX68" fmla="*/ 142411 w 703350"/>
              <a:gd name="connsiteY68" fmla="*/ 1233313 h 3003794"/>
              <a:gd name="connsiteX69" fmla="*/ 98796 w 703350"/>
              <a:gd name="connsiteY69" fmla="*/ 1218569 h 3003794"/>
              <a:gd name="connsiteX70" fmla="*/ 83118 w 703350"/>
              <a:gd name="connsiteY70" fmla="*/ 1202598 h 3003794"/>
              <a:gd name="connsiteX71" fmla="*/ 3355 w 703350"/>
              <a:gd name="connsiteY71" fmla="*/ 1061602 h 3003794"/>
              <a:gd name="connsiteX72" fmla="*/ 230 w 703350"/>
              <a:gd name="connsiteY72" fmla="*/ 1065770 h 3003794"/>
              <a:gd name="connsiteX73" fmla="*/ 669 w 703350"/>
              <a:gd name="connsiteY73" fmla="*/ 1075806 h 3003794"/>
              <a:gd name="connsiteX74" fmla="*/ 54457 w 703350"/>
              <a:gd name="connsiteY74" fmla="*/ 1287931 h 3003794"/>
              <a:gd name="connsiteX75" fmla="*/ 2479 w 703350"/>
              <a:gd name="connsiteY75" fmla="*/ 1399004 h 3003794"/>
              <a:gd name="connsiteX76" fmla="*/ 1598 w 703350"/>
              <a:gd name="connsiteY76" fmla="*/ 1411095 h 3003794"/>
              <a:gd name="connsiteX77" fmla="*/ 3432 w 703350"/>
              <a:gd name="connsiteY77" fmla="*/ 1415551 h 3003794"/>
              <a:gd name="connsiteX78" fmla="*/ 34864 w 703350"/>
              <a:gd name="connsiteY78" fmla="*/ 1427340 h 3003794"/>
              <a:gd name="connsiteX79" fmla="*/ 42008 w 703350"/>
              <a:gd name="connsiteY79" fmla="*/ 1424780 h 3003794"/>
              <a:gd name="connsiteX80" fmla="*/ 111359 w 703350"/>
              <a:gd name="connsiteY80" fmla="*/ 1347487 h 3003794"/>
              <a:gd name="connsiteX81" fmla="*/ 120780 w 703350"/>
              <a:gd name="connsiteY81" fmla="*/ 1356968 h 3003794"/>
              <a:gd name="connsiteX82" fmla="*/ 191265 w 703350"/>
              <a:gd name="connsiteY82" fmla="*/ 1634561 h 3003794"/>
              <a:gd name="connsiteX83" fmla="*/ 155336 w 703350"/>
              <a:gd name="connsiteY83" fmla="*/ 1684852 h 3003794"/>
              <a:gd name="connsiteX84" fmla="*/ 92252 w 703350"/>
              <a:gd name="connsiteY84" fmla="*/ 1774980 h 3003794"/>
              <a:gd name="connsiteX85" fmla="*/ 90880 w 703350"/>
              <a:gd name="connsiteY85" fmla="*/ 1786394 h 3003794"/>
              <a:gd name="connsiteX86" fmla="*/ 93205 w 703350"/>
              <a:gd name="connsiteY86" fmla="*/ 1792140 h 3003794"/>
              <a:gd name="connsiteX87" fmla="*/ 190303 w 703350"/>
              <a:gd name="connsiteY87" fmla="*/ 1776278 h 3003794"/>
              <a:gd name="connsiteX88" fmla="*/ 255968 w 703350"/>
              <a:gd name="connsiteY88" fmla="*/ 1848993 h 3003794"/>
              <a:gd name="connsiteX89" fmla="*/ 272160 w 703350"/>
              <a:gd name="connsiteY89" fmla="*/ 1896436 h 3003794"/>
              <a:gd name="connsiteX90" fmla="*/ 283000 w 703350"/>
              <a:gd name="connsiteY90" fmla="*/ 1964933 h 3003794"/>
              <a:gd name="connsiteX91" fmla="*/ 308717 w 703350"/>
              <a:gd name="connsiteY91" fmla="*/ 2256550 h 3003794"/>
              <a:gd name="connsiteX92" fmla="*/ 309498 w 703350"/>
              <a:gd name="connsiteY92" fmla="*/ 2313366 h 3003794"/>
              <a:gd name="connsiteX93" fmla="*/ 294506 w 703350"/>
              <a:gd name="connsiteY93" fmla="*/ 2568752 h 3003794"/>
              <a:gd name="connsiteX94" fmla="*/ 285048 w 703350"/>
              <a:gd name="connsiteY94" fmla="*/ 2627479 h 3003794"/>
              <a:gd name="connsiteX95" fmla="*/ 238080 w 703350"/>
              <a:gd name="connsiteY95" fmla="*/ 2775576 h 3003794"/>
              <a:gd name="connsiteX96" fmla="*/ 233946 w 703350"/>
              <a:gd name="connsiteY96" fmla="*/ 2786932 h 3003794"/>
              <a:gd name="connsiteX97" fmla="*/ 171081 w 703350"/>
              <a:gd name="connsiteY97" fmla="*/ 2935751 h 3003794"/>
              <a:gd name="connsiteX98" fmla="*/ 170310 w 703350"/>
              <a:gd name="connsiteY98" fmla="*/ 2947947 h 3003794"/>
              <a:gd name="connsiteX99" fmla="*/ 172710 w 703350"/>
              <a:gd name="connsiteY99" fmla="*/ 2952046 h 3003794"/>
              <a:gd name="connsiteX100" fmla="*/ 267541 w 703350"/>
              <a:gd name="connsiteY100" fmla="*/ 2892201 h 3003794"/>
              <a:gd name="connsiteX101" fmla="*/ 277066 w 703350"/>
              <a:gd name="connsiteY101" fmla="*/ 2908352 h 3003794"/>
              <a:gd name="connsiteX102" fmla="*/ 289486 w 703350"/>
              <a:gd name="connsiteY102" fmla="*/ 2984528 h 3003794"/>
              <a:gd name="connsiteX103" fmla="*/ 295961 w 703350"/>
              <a:gd name="connsiteY103" fmla="*/ 2990130 h 3003794"/>
              <a:gd name="connsiteX104" fmla="*/ 296382 w 703350"/>
              <a:gd name="connsiteY104" fmla="*/ 2988998 h 3003794"/>
              <a:gd name="connsiteX105" fmla="*/ 324367 w 703350"/>
              <a:gd name="connsiteY105" fmla="*/ 2904747 h 3003794"/>
              <a:gd name="connsiteX106" fmla="*/ 335540 w 703350"/>
              <a:gd name="connsiteY106" fmla="*/ 2903305 h 3003794"/>
              <a:gd name="connsiteX107" fmla="*/ 372821 w 703350"/>
              <a:gd name="connsiteY107" fmla="*/ 3000643 h 3003794"/>
              <a:gd name="connsiteX108" fmla="*/ 379353 w 703350"/>
              <a:gd name="connsiteY108" fmla="*/ 2996122 h 3003794"/>
              <a:gd name="connsiteX109" fmla="*/ 379383 w 703350"/>
              <a:gd name="connsiteY109" fmla="*/ 2995956 h 3003794"/>
              <a:gd name="connsiteX110" fmla="*/ 400929 w 703350"/>
              <a:gd name="connsiteY110" fmla="*/ 2875221 h 3003794"/>
              <a:gd name="connsiteX111" fmla="*/ 411673 w 703350"/>
              <a:gd name="connsiteY111" fmla="*/ 2861342 h 3003794"/>
              <a:gd name="connsiteX112" fmla="*/ 477805 w 703350"/>
              <a:gd name="connsiteY112" fmla="*/ 2944764 h 3003794"/>
              <a:gd name="connsiteX113" fmla="*/ 501541 w 703350"/>
              <a:gd name="connsiteY113" fmla="*/ 2959364 h 3003794"/>
              <a:gd name="connsiteX114" fmla="*/ 563873 w 703350"/>
              <a:gd name="connsiteY114" fmla="*/ 2959364 h 3003794"/>
              <a:gd name="connsiteX115" fmla="*/ 566213 w 703350"/>
              <a:gd name="connsiteY115" fmla="*/ 2950413 h 3003794"/>
              <a:gd name="connsiteX116" fmla="*/ 564930 w 703350"/>
              <a:gd name="connsiteY116" fmla="*/ 2942528 h 3003794"/>
              <a:gd name="connsiteX117" fmla="*/ 470633 w 703350"/>
              <a:gd name="connsiteY117" fmla="*/ 2764148 h 3003794"/>
              <a:gd name="connsiteX118" fmla="*/ 455583 w 703350"/>
              <a:gd name="connsiteY118" fmla="*/ 2712379 h 3003794"/>
              <a:gd name="connsiteX119" fmla="*/ 417721 w 703350"/>
              <a:gd name="connsiteY119" fmla="*/ 2483094 h 3003794"/>
              <a:gd name="connsiteX120" fmla="*/ 414988 w 703350"/>
              <a:gd name="connsiteY120" fmla="*/ 2437598 h 3003794"/>
              <a:gd name="connsiteX121" fmla="*/ 422017 w 703350"/>
              <a:gd name="connsiteY121" fmla="*/ 2198075 h 3003794"/>
              <a:gd name="connsiteX122" fmla="*/ 416578 w 703350"/>
              <a:gd name="connsiteY122" fmla="*/ 2093527 h 3003794"/>
              <a:gd name="connsiteX123" fmla="*/ 368668 w 703350"/>
              <a:gd name="connsiteY123" fmla="*/ 1761100 h 3003794"/>
              <a:gd name="connsiteX124" fmla="*/ 365582 w 703350"/>
              <a:gd name="connsiteY124" fmla="*/ 1743904 h 3003794"/>
              <a:gd name="connsiteX125" fmla="*/ 348341 w 703350"/>
              <a:gd name="connsiteY125" fmla="*/ 1665601 h 3003794"/>
              <a:gd name="connsiteX126" fmla="*/ 349370 w 703350"/>
              <a:gd name="connsiteY126" fmla="*/ 1616139 h 3003794"/>
              <a:gd name="connsiteX127" fmla="*/ 403472 w 703350"/>
              <a:gd name="connsiteY127" fmla="*/ 1436966 h 3003794"/>
              <a:gd name="connsiteX128" fmla="*/ 406396 w 703350"/>
              <a:gd name="connsiteY128" fmla="*/ 1436461 h 3003794"/>
              <a:gd name="connsiteX129" fmla="*/ 500322 w 703350"/>
              <a:gd name="connsiteY129" fmla="*/ 1695019 h 3003794"/>
              <a:gd name="connsiteX130" fmla="*/ 503604 w 703350"/>
              <a:gd name="connsiteY130" fmla="*/ 1692928 h 3003794"/>
              <a:gd name="connsiteX131" fmla="*/ 503799 w 703350"/>
              <a:gd name="connsiteY131" fmla="*/ 1683843 h 3003794"/>
              <a:gd name="connsiteX132" fmla="*/ 470576 w 703350"/>
              <a:gd name="connsiteY132" fmla="*/ 1432135 h 3003794"/>
              <a:gd name="connsiteX133" fmla="*/ 583180 w 703350"/>
              <a:gd name="connsiteY133" fmla="*/ 1486211 h 3003794"/>
              <a:gd name="connsiteX134" fmla="*/ 664143 w 703350"/>
              <a:gd name="connsiteY134" fmla="*/ 1676344 h 3003794"/>
              <a:gd name="connsiteX135" fmla="*/ 671620 w 703350"/>
              <a:gd name="connsiteY135" fmla="*/ 1686439 h 3003794"/>
              <a:gd name="connsiteX136" fmla="*/ 690670 w 703350"/>
              <a:gd name="connsiteY136" fmla="*/ 1695848 h 3003794"/>
              <a:gd name="connsiteX137" fmla="*/ 693258 w 703350"/>
              <a:gd name="connsiteY137" fmla="*/ 1687935 h 3003794"/>
              <a:gd name="connsiteX138" fmla="*/ 692575 w 703350"/>
              <a:gd name="connsiteY138" fmla="*/ 1680671 h 3003794"/>
              <a:gd name="connsiteX139" fmla="*/ 632386 w 703350"/>
              <a:gd name="connsiteY139" fmla="*/ 1459101 h 3003794"/>
              <a:gd name="connsiteX140" fmla="*/ 632265 w 703350"/>
              <a:gd name="connsiteY140" fmla="*/ 1446566 h 3003794"/>
              <a:gd name="connsiteX141" fmla="*/ 632929 w 703350"/>
              <a:gd name="connsiteY141" fmla="*/ 1444681 h 3003794"/>
              <a:gd name="connsiteX142" fmla="*/ 695004 w 703350"/>
              <a:gd name="connsiteY142" fmla="*/ 1321422 h 3003794"/>
              <a:gd name="connsiteX143" fmla="*/ 696071 w 703350"/>
              <a:gd name="connsiteY143" fmla="*/ 1317060 h 3003794"/>
              <a:gd name="connsiteX144" fmla="*/ 703186 w 703350"/>
              <a:gd name="connsiteY144" fmla="*/ 1254403 h 3003794"/>
              <a:gd name="connsiteX145" fmla="*/ 701868 w 703350"/>
              <a:gd name="connsiteY145" fmla="*/ 1242896 h 3003794"/>
              <a:gd name="connsiteX146" fmla="*/ 700433 w 703350"/>
              <a:gd name="connsiteY146" fmla="*/ 1242542 h 3003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</a:cxnLst>
            <a:rect l="l" t="t" r="r" b="b"/>
            <a:pathLst>
              <a:path w="703350" h="3003794">
                <a:moveTo>
                  <a:pt x="700433" y="1242542"/>
                </a:moveTo>
                <a:lnTo>
                  <a:pt x="593334" y="1356824"/>
                </a:lnTo>
                <a:cubicBezTo>
                  <a:pt x="585286" y="1365404"/>
                  <a:pt x="576779" y="1365693"/>
                  <a:pt x="568693" y="1357653"/>
                </a:cubicBezTo>
                <a:lnTo>
                  <a:pt x="400596" y="1190593"/>
                </a:lnTo>
                <a:cubicBezTo>
                  <a:pt x="395965" y="1185978"/>
                  <a:pt x="391044" y="1188250"/>
                  <a:pt x="386841" y="1196938"/>
                </a:cubicBezTo>
                <a:lnTo>
                  <a:pt x="320443" y="1333932"/>
                </a:lnTo>
                <a:lnTo>
                  <a:pt x="320443" y="1219073"/>
                </a:lnTo>
                <a:lnTo>
                  <a:pt x="386165" y="970321"/>
                </a:lnTo>
                <a:lnTo>
                  <a:pt x="429294" y="839708"/>
                </a:lnTo>
                <a:cubicBezTo>
                  <a:pt x="431669" y="832541"/>
                  <a:pt x="434811" y="830151"/>
                  <a:pt x="437733" y="833291"/>
                </a:cubicBezTo>
                <a:lnTo>
                  <a:pt x="560711" y="966284"/>
                </a:lnTo>
                <a:cubicBezTo>
                  <a:pt x="563103" y="968879"/>
                  <a:pt x="565670" y="967765"/>
                  <a:pt x="567845" y="963183"/>
                </a:cubicBezTo>
                <a:lnTo>
                  <a:pt x="634777" y="822584"/>
                </a:lnTo>
                <a:cubicBezTo>
                  <a:pt x="635907" y="820198"/>
                  <a:pt x="636312" y="814794"/>
                  <a:pt x="635681" y="810518"/>
                </a:cubicBezTo>
                <a:cubicBezTo>
                  <a:pt x="635176" y="807100"/>
                  <a:pt x="634140" y="805337"/>
                  <a:pt x="633129" y="806181"/>
                </a:cubicBezTo>
                <a:lnTo>
                  <a:pt x="567283" y="861555"/>
                </a:lnTo>
                <a:cubicBezTo>
                  <a:pt x="565438" y="863095"/>
                  <a:pt x="563514" y="862507"/>
                  <a:pt x="561759" y="859861"/>
                </a:cubicBezTo>
                <a:lnTo>
                  <a:pt x="470576" y="721930"/>
                </a:lnTo>
                <a:lnTo>
                  <a:pt x="498722" y="437812"/>
                </a:lnTo>
                <a:lnTo>
                  <a:pt x="599135" y="195981"/>
                </a:lnTo>
                <a:cubicBezTo>
                  <a:pt x="600953" y="191590"/>
                  <a:pt x="602318" y="184975"/>
                  <a:pt x="603002" y="177235"/>
                </a:cubicBezTo>
                <a:lnTo>
                  <a:pt x="617575" y="11725"/>
                </a:lnTo>
                <a:cubicBezTo>
                  <a:pt x="617991" y="7087"/>
                  <a:pt x="617336" y="2050"/>
                  <a:pt x="616111" y="473"/>
                </a:cubicBezTo>
                <a:cubicBezTo>
                  <a:pt x="615260" y="-622"/>
                  <a:pt x="614319" y="220"/>
                  <a:pt x="613689" y="2640"/>
                </a:cubicBezTo>
                <a:lnTo>
                  <a:pt x="583209" y="118003"/>
                </a:lnTo>
                <a:lnTo>
                  <a:pt x="489369" y="331101"/>
                </a:lnTo>
                <a:lnTo>
                  <a:pt x="455564" y="235241"/>
                </a:lnTo>
                <a:cubicBezTo>
                  <a:pt x="453202" y="228535"/>
                  <a:pt x="451811" y="218008"/>
                  <a:pt x="451811" y="206833"/>
                </a:cubicBezTo>
                <a:lnTo>
                  <a:pt x="451811" y="76400"/>
                </a:lnTo>
                <a:cubicBezTo>
                  <a:pt x="451808" y="71482"/>
                  <a:pt x="450750" y="67508"/>
                  <a:pt x="449451" y="67524"/>
                </a:cubicBezTo>
                <a:cubicBezTo>
                  <a:pt x="448670" y="67533"/>
                  <a:pt x="447941" y="69008"/>
                  <a:pt x="447506" y="71461"/>
                </a:cubicBezTo>
                <a:lnTo>
                  <a:pt x="418541" y="235926"/>
                </a:lnTo>
                <a:cubicBezTo>
                  <a:pt x="416063" y="250015"/>
                  <a:pt x="416553" y="268761"/>
                  <a:pt x="419712" y="280737"/>
                </a:cubicBezTo>
                <a:lnTo>
                  <a:pt x="461194" y="437739"/>
                </a:lnTo>
                <a:lnTo>
                  <a:pt x="424608" y="645429"/>
                </a:lnTo>
                <a:cubicBezTo>
                  <a:pt x="423977" y="649009"/>
                  <a:pt x="423180" y="652124"/>
                  <a:pt x="422255" y="654622"/>
                </a:cubicBezTo>
                <a:lnTo>
                  <a:pt x="410825" y="685482"/>
                </a:lnTo>
                <a:cubicBezTo>
                  <a:pt x="407409" y="694711"/>
                  <a:pt x="402790" y="694239"/>
                  <a:pt x="399510" y="684328"/>
                </a:cubicBezTo>
                <a:lnTo>
                  <a:pt x="333301" y="483993"/>
                </a:lnTo>
                <a:cubicBezTo>
                  <a:pt x="331081" y="477244"/>
                  <a:pt x="329789" y="467049"/>
                  <a:pt x="329787" y="456270"/>
                </a:cubicBezTo>
                <a:lnTo>
                  <a:pt x="329787" y="262315"/>
                </a:lnTo>
                <a:cubicBezTo>
                  <a:pt x="329774" y="257398"/>
                  <a:pt x="328711" y="253447"/>
                  <a:pt x="327412" y="253494"/>
                </a:cubicBezTo>
                <a:cubicBezTo>
                  <a:pt x="326536" y="253522"/>
                  <a:pt x="325737" y="255393"/>
                  <a:pt x="325338" y="258350"/>
                </a:cubicBezTo>
                <a:lnTo>
                  <a:pt x="295278" y="485940"/>
                </a:lnTo>
                <a:cubicBezTo>
                  <a:pt x="293497" y="499661"/>
                  <a:pt x="294234" y="516150"/>
                  <a:pt x="297106" y="526894"/>
                </a:cubicBezTo>
                <a:lnTo>
                  <a:pt x="368953" y="798827"/>
                </a:lnTo>
                <a:lnTo>
                  <a:pt x="296925" y="993502"/>
                </a:lnTo>
                <a:cubicBezTo>
                  <a:pt x="294098" y="1001156"/>
                  <a:pt x="290384" y="1002255"/>
                  <a:pt x="287277" y="996350"/>
                </a:cubicBezTo>
                <a:lnTo>
                  <a:pt x="198485" y="828352"/>
                </a:lnTo>
                <a:lnTo>
                  <a:pt x="198485" y="387304"/>
                </a:lnTo>
                <a:cubicBezTo>
                  <a:pt x="198492" y="374535"/>
                  <a:pt x="200310" y="362768"/>
                  <a:pt x="203247" y="356480"/>
                </a:cubicBezTo>
                <a:lnTo>
                  <a:pt x="251653" y="251933"/>
                </a:lnTo>
                <a:cubicBezTo>
                  <a:pt x="252779" y="249521"/>
                  <a:pt x="253176" y="244109"/>
                  <a:pt x="252539" y="239848"/>
                </a:cubicBezTo>
                <a:cubicBezTo>
                  <a:pt x="252037" y="236492"/>
                  <a:pt x="251022" y="234747"/>
                  <a:pt x="250024" y="235529"/>
                </a:cubicBezTo>
                <a:lnTo>
                  <a:pt x="177291" y="290579"/>
                </a:lnTo>
                <a:cubicBezTo>
                  <a:pt x="173193" y="293698"/>
                  <a:pt x="170131" y="306683"/>
                  <a:pt x="169776" y="322448"/>
                </a:cubicBezTo>
                <a:lnTo>
                  <a:pt x="160899" y="721930"/>
                </a:lnTo>
                <a:lnTo>
                  <a:pt x="101901" y="498666"/>
                </a:lnTo>
                <a:cubicBezTo>
                  <a:pt x="97511" y="482035"/>
                  <a:pt x="92097" y="469796"/>
                  <a:pt x="86147" y="463047"/>
                </a:cubicBezTo>
                <a:lnTo>
                  <a:pt x="14014" y="381139"/>
                </a:lnTo>
                <a:cubicBezTo>
                  <a:pt x="12775" y="379726"/>
                  <a:pt x="11468" y="382383"/>
                  <a:pt x="11094" y="387073"/>
                </a:cubicBezTo>
                <a:cubicBezTo>
                  <a:pt x="10812" y="390632"/>
                  <a:pt x="11144" y="394478"/>
                  <a:pt x="11928" y="396713"/>
                </a:cubicBezTo>
                <a:lnTo>
                  <a:pt x="76441" y="579889"/>
                </a:lnTo>
                <a:lnTo>
                  <a:pt x="151517" y="970538"/>
                </a:lnTo>
                <a:lnTo>
                  <a:pt x="248919" y="1205013"/>
                </a:lnTo>
                <a:cubicBezTo>
                  <a:pt x="252391" y="1213356"/>
                  <a:pt x="254018" y="1229297"/>
                  <a:pt x="252929" y="1244309"/>
                </a:cubicBezTo>
                <a:lnTo>
                  <a:pt x="231746" y="1538305"/>
                </a:lnTo>
                <a:lnTo>
                  <a:pt x="153841" y="1252997"/>
                </a:lnTo>
                <a:cubicBezTo>
                  <a:pt x="150740" y="1241670"/>
                  <a:pt x="146705" y="1234719"/>
                  <a:pt x="142411" y="1233313"/>
                </a:cubicBezTo>
                <a:lnTo>
                  <a:pt x="98796" y="1218569"/>
                </a:lnTo>
                <a:cubicBezTo>
                  <a:pt x="93365" y="1216726"/>
                  <a:pt x="88059" y="1211322"/>
                  <a:pt x="83118" y="1202598"/>
                </a:cubicBezTo>
                <a:lnTo>
                  <a:pt x="3355" y="1061602"/>
                </a:lnTo>
                <a:cubicBezTo>
                  <a:pt x="2189" y="1059486"/>
                  <a:pt x="789" y="1061354"/>
                  <a:pt x="230" y="1065770"/>
                </a:cubicBezTo>
                <a:cubicBezTo>
                  <a:pt x="-196" y="1069133"/>
                  <a:pt x="-20" y="1073142"/>
                  <a:pt x="669" y="1075806"/>
                </a:cubicBezTo>
                <a:lnTo>
                  <a:pt x="54457" y="1287931"/>
                </a:lnTo>
                <a:lnTo>
                  <a:pt x="2479" y="1399004"/>
                </a:lnTo>
                <a:cubicBezTo>
                  <a:pt x="1353" y="1401423"/>
                  <a:pt x="959" y="1406834"/>
                  <a:pt x="1598" y="1411095"/>
                </a:cubicBezTo>
                <a:cubicBezTo>
                  <a:pt x="1978" y="1413630"/>
                  <a:pt x="2664" y="1415295"/>
                  <a:pt x="3432" y="1415551"/>
                </a:cubicBezTo>
                <a:lnTo>
                  <a:pt x="34864" y="1427340"/>
                </a:lnTo>
                <a:cubicBezTo>
                  <a:pt x="37266" y="1428245"/>
                  <a:pt x="39692" y="1427372"/>
                  <a:pt x="42008" y="1424780"/>
                </a:cubicBezTo>
                <a:lnTo>
                  <a:pt x="111359" y="1347487"/>
                </a:lnTo>
                <a:cubicBezTo>
                  <a:pt x="114721" y="1343759"/>
                  <a:pt x="118352" y="1347411"/>
                  <a:pt x="120780" y="1356968"/>
                </a:cubicBezTo>
                <a:lnTo>
                  <a:pt x="191265" y="1634561"/>
                </a:lnTo>
                <a:lnTo>
                  <a:pt x="155336" y="1684852"/>
                </a:lnTo>
                <a:lnTo>
                  <a:pt x="92252" y="1774980"/>
                </a:lnTo>
                <a:cubicBezTo>
                  <a:pt x="91041" y="1776696"/>
                  <a:pt x="90425" y="1781808"/>
                  <a:pt x="90880" y="1786394"/>
                </a:cubicBezTo>
                <a:cubicBezTo>
                  <a:pt x="91239" y="1790031"/>
                  <a:pt x="92181" y="1792357"/>
                  <a:pt x="93205" y="1792140"/>
                </a:cubicBezTo>
                <a:lnTo>
                  <a:pt x="190303" y="1776278"/>
                </a:lnTo>
                <a:lnTo>
                  <a:pt x="255968" y="1848993"/>
                </a:lnTo>
                <a:cubicBezTo>
                  <a:pt x="262747" y="1856556"/>
                  <a:pt x="268527" y="1873493"/>
                  <a:pt x="272160" y="1896436"/>
                </a:cubicBezTo>
                <a:lnTo>
                  <a:pt x="283000" y="1964933"/>
                </a:lnTo>
                <a:lnTo>
                  <a:pt x="308717" y="2256550"/>
                </a:lnTo>
                <a:cubicBezTo>
                  <a:pt x="310335" y="2274871"/>
                  <a:pt x="310604" y="2294511"/>
                  <a:pt x="309498" y="2313366"/>
                </a:cubicBezTo>
                <a:lnTo>
                  <a:pt x="294506" y="2568752"/>
                </a:lnTo>
                <a:cubicBezTo>
                  <a:pt x="293154" y="2591745"/>
                  <a:pt x="289827" y="2612395"/>
                  <a:pt x="285048" y="2627479"/>
                </a:cubicBezTo>
                <a:lnTo>
                  <a:pt x="238080" y="2775576"/>
                </a:lnTo>
                <a:cubicBezTo>
                  <a:pt x="236774" y="2779722"/>
                  <a:pt x="235392" y="2783515"/>
                  <a:pt x="233946" y="2786932"/>
                </a:cubicBezTo>
                <a:lnTo>
                  <a:pt x="171081" y="2935751"/>
                </a:lnTo>
                <a:cubicBezTo>
                  <a:pt x="169978" y="2938314"/>
                  <a:pt x="169632" y="2943772"/>
                  <a:pt x="170310" y="2947947"/>
                </a:cubicBezTo>
                <a:cubicBezTo>
                  <a:pt x="170812" y="2951047"/>
                  <a:pt x="171763" y="2952673"/>
                  <a:pt x="172710" y="2952046"/>
                </a:cubicBezTo>
                <a:lnTo>
                  <a:pt x="267541" y="2892201"/>
                </a:lnTo>
                <a:cubicBezTo>
                  <a:pt x="271286" y="2889808"/>
                  <a:pt x="275045" y="2896181"/>
                  <a:pt x="277066" y="2908352"/>
                </a:cubicBezTo>
                <a:lnTo>
                  <a:pt x="289486" y="2984528"/>
                </a:lnTo>
                <a:cubicBezTo>
                  <a:pt x="290866" y="2992841"/>
                  <a:pt x="293764" y="2995347"/>
                  <a:pt x="295961" y="2990130"/>
                </a:cubicBezTo>
                <a:cubicBezTo>
                  <a:pt x="296106" y="2989780"/>
                  <a:pt x="296247" y="2989406"/>
                  <a:pt x="296382" y="2988998"/>
                </a:cubicBezTo>
                <a:lnTo>
                  <a:pt x="324367" y="2904747"/>
                </a:lnTo>
                <a:cubicBezTo>
                  <a:pt x="327601" y="2895002"/>
                  <a:pt x="332138" y="2894418"/>
                  <a:pt x="335540" y="2903305"/>
                </a:cubicBezTo>
                <a:lnTo>
                  <a:pt x="372821" y="3000643"/>
                </a:lnTo>
                <a:cubicBezTo>
                  <a:pt x="374954" y="3006223"/>
                  <a:pt x="377879" y="3004197"/>
                  <a:pt x="379353" y="2996122"/>
                </a:cubicBezTo>
                <a:cubicBezTo>
                  <a:pt x="379363" y="2996068"/>
                  <a:pt x="379374" y="2996010"/>
                  <a:pt x="379383" y="2995956"/>
                </a:cubicBezTo>
                <a:lnTo>
                  <a:pt x="400929" y="2875221"/>
                </a:lnTo>
                <a:cubicBezTo>
                  <a:pt x="403279" y="2861976"/>
                  <a:pt x="407674" y="2856298"/>
                  <a:pt x="411673" y="2861342"/>
                </a:cubicBezTo>
                <a:lnTo>
                  <a:pt x="477805" y="2944764"/>
                </a:lnTo>
                <a:cubicBezTo>
                  <a:pt x="485459" y="2954429"/>
                  <a:pt x="493474" y="2959357"/>
                  <a:pt x="501541" y="2959364"/>
                </a:cubicBezTo>
                <a:lnTo>
                  <a:pt x="563873" y="2959364"/>
                </a:lnTo>
                <a:cubicBezTo>
                  <a:pt x="565172" y="2959339"/>
                  <a:pt x="566220" y="2955330"/>
                  <a:pt x="566213" y="2950413"/>
                </a:cubicBezTo>
                <a:cubicBezTo>
                  <a:pt x="566209" y="2947085"/>
                  <a:pt x="565714" y="2944043"/>
                  <a:pt x="564930" y="2942528"/>
                </a:cubicBezTo>
                <a:lnTo>
                  <a:pt x="470633" y="2764148"/>
                </a:lnTo>
                <a:cubicBezTo>
                  <a:pt x="464451" y="2752471"/>
                  <a:pt x="459243" y="2734557"/>
                  <a:pt x="455583" y="2712379"/>
                </a:cubicBezTo>
                <a:lnTo>
                  <a:pt x="417721" y="2483094"/>
                </a:lnTo>
                <a:cubicBezTo>
                  <a:pt x="415483" y="2469525"/>
                  <a:pt x="414520" y="2453496"/>
                  <a:pt x="414988" y="2437598"/>
                </a:cubicBezTo>
                <a:lnTo>
                  <a:pt x="422017" y="2198075"/>
                </a:lnTo>
                <a:cubicBezTo>
                  <a:pt x="423071" y="2161941"/>
                  <a:pt x="421172" y="2125454"/>
                  <a:pt x="416578" y="2093527"/>
                </a:cubicBezTo>
                <a:lnTo>
                  <a:pt x="368668" y="1761100"/>
                </a:lnTo>
                <a:cubicBezTo>
                  <a:pt x="367789" y="1755004"/>
                  <a:pt x="366755" y="1749243"/>
                  <a:pt x="365582" y="1743904"/>
                </a:cubicBezTo>
                <a:lnTo>
                  <a:pt x="348341" y="1665601"/>
                </a:lnTo>
                <a:cubicBezTo>
                  <a:pt x="345074" y="1650799"/>
                  <a:pt x="345531" y="1628826"/>
                  <a:pt x="349370" y="1616139"/>
                </a:cubicBezTo>
                <a:lnTo>
                  <a:pt x="403472" y="1436966"/>
                </a:lnTo>
                <a:cubicBezTo>
                  <a:pt x="404294" y="1434219"/>
                  <a:pt x="405511" y="1434006"/>
                  <a:pt x="406396" y="1436461"/>
                </a:cubicBezTo>
                <a:lnTo>
                  <a:pt x="500322" y="1695019"/>
                </a:lnTo>
                <a:cubicBezTo>
                  <a:pt x="501380" y="1697870"/>
                  <a:pt x="502850" y="1696937"/>
                  <a:pt x="503604" y="1692928"/>
                </a:cubicBezTo>
                <a:cubicBezTo>
                  <a:pt x="504104" y="1690267"/>
                  <a:pt x="504179" y="1686778"/>
                  <a:pt x="503799" y="1683843"/>
                </a:cubicBezTo>
                <a:lnTo>
                  <a:pt x="470576" y="1432135"/>
                </a:lnTo>
                <a:lnTo>
                  <a:pt x="583180" y="1486211"/>
                </a:lnTo>
                <a:lnTo>
                  <a:pt x="664143" y="1676344"/>
                </a:lnTo>
                <a:cubicBezTo>
                  <a:pt x="666414" y="1681705"/>
                  <a:pt x="668964" y="1685148"/>
                  <a:pt x="671620" y="1686439"/>
                </a:cubicBezTo>
                <a:lnTo>
                  <a:pt x="690670" y="1695848"/>
                </a:lnTo>
                <a:cubicBezTo>
                  <a:pt x="691961" y="1696367"/>
                  <a:pt x="693121" y="1692823"/>
                  <a:pt x="693258" y="1687935"/>
                </a:cubicBezTo>
                <a:cubicBezTo>
                  <a:pt x="693333" y="1685245"/>
                  <a:pt x="693082" y="1682574"/>
                  <a:pt x="692575" y="1680671"/>
                </a:cubicBezTo>
                <a:lnTo>
                  <a:pt x="632386" y="1459101"/>
                </a:lnTo>
                <a:cubicBezTo>
                  <a:pt x="631439" y="1455766"/>
                  <a:pt x="631384" y="1450157"/>
                  <a:pt x="632265" y="1446566"/>
                </a:cubicBezTo>
                <a:cubicBezTo>
                  <a:pt x="632455" y="1445795"/>
                  <a:pt x="632680" y="1445156"/>
                  <a:pt x="632929" y="1444681"/>
                </a:cubicBezTo>
                <a:lnTo>
                  <a:pt x="695004" y="1321422"/>
                </a:lnTo>
                <a:cubicBezTo>
                  <a:pt x="695482" y="1320481"/>
                  <a:pt x="695859" y="1318938"/>
                  <a:pt x="696071" y="1317060"/>
                </a:cubicBezTo>
                <a:lnTo>
                  <a:pt x="703186" y="1254403"/>
                </a:lnTo>
                <a:cubicBezTo>
                  <a:pt x="703662" y="1249850"/>
                  <a:pt x="703072" y="1244695"/>
                  <a:pt x="701868" y="1242896"/>
                </a:cubicBezTo>
                <a:cubicBezTo>
                  <a:pt x="701412" y="1242211"/>
                  <a:pt x="700909" y="1242088"/>
                  <a:pt x="700433" y="1242542"/>
                </a:cubicBezTo>
                <a:close/>
              </a:path>
            </a:pathLst>
          </a:custGeom>
          <a:solidFill>
            <a:schemeClr val="accent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32361CE-BCCD-4A47-A994-01D502140A90}"/>
              </a:ext>
            </a:extLst>
          </p:cNvPr>
          <p:cNvSpPr/>
          <p:nvPr/>
        </p:nvSpPr>
        <p:spPr>
          <a:xfrm>
            <a:off x="2648669" y="4446687"/>
            <a:ext cx="1570787" cy="739499"/>
          </a:xfrm>
          <a:prstGeom prst="ellipse">
            <a:avLst/>
          </a:prstGeom>
          <a:ln w="57150">
            <a:solidFill>
              <a:schemeClr val="tx1">
                <a:alpha val="99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/>
              <a:t>business</a:t>
            </a:r>
          </a:p>
          <a:p>
            <a:pPr algn="ctr"/>
            <a:endParaRPr lang="en-GB" sz="2000" dirty="0"/>
          </a:p>
        </p:txBody>
      </p:sp>
      <p:graphicFrame>
        <p:nvGraphicFramePr>
          <p:cNvPr id="16" name="Table 16">
            <a:extLst>
              <a:ext uri="{FF2B5EF4-FFF2-40B4-BE49-F238E27FC236}">
                <a16:creationId xmlns:a16="http://schemas.microsoft.com/office/drawing/2014/main" id="{DCF05E87-A097-458E-8F4D-1BF7E65683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2447340"/>
              </p:ext>
            </p:extLst>
          </p:nvPr>
        </p:nvGraphicFramePr>
        <p:xfrm>
          <a:off x="9452343" y="1687908"/>
          <a:ext cx="2739656" cy="1478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69828">
                  <a:extLst>
                    <a:ext uri="{9D8B030D-6E8A-4147-A177-3AD203B41FA5}">
                      <a16:colId xmlns:a16="http://schemas.microsoft.com/office/drawing/2014/main" val="1450331094"/>
                    </a:ext>
                  </a:extLst>
                </a:gridCol>
                <a:gridCol w="1369828">
                  <a:extLst>
                    <a:ext uri="{9D8B030D-6E8A-4147-A177-3AD203B41FA5}">
                      <a16:colId xmlns:a16="http://schemas.microsoft.com/office/drawing/2014/main" val="208114057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Strength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499280"/>
                  </a:ext>
                </a:extLst>
              </a:tr>
              <a:tr h="33579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3310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Threat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39307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Opportunity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990000"/>
                  </a:ext>
                </a:extLst>
              </a:tr>
            </a:tbl>
          </a:graphicData>
        </a:graphic>
      </p:graphicFrame>
      <p:sp>
        <p:nvSpPr>
          <p:cNvPr id="20" name="Left Brace 19">
            <a:extLst>
              <a:ext uri="{FF2B5EF4-FFF2-40B4-BE49-F238E27FC236}">
                <a16:creationId xmlns:a16="http://schemas.microsoft.com/office/drawing/2014/main" id="{6B47A8DE-1A0B-4A79-B42F-2AD02EEE2ED7}"/>
              </a:ext>
            </a:extLst>
          </p:cNvPr>
          <p:cNvSpPr/>
          <p:nvPr/>
        </p:nvSpPr>
        <p:spPr>
          <a:xfrm rot="10800000" flipH="1">
            <a:off x="9109245" y="1728480"/>
            <a:ext cx="228732" cy="630520"/>
          </a:xfrm>
          <a:prstGeom prst="leftBrace">
            <a:avLst>
              <a:gd name="adj1" fmla="val 8333"/>
              <a:gd name="adj2" fmla="val 45561"/>
            </a:avLst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E9395FD-0244-471A-BFA8-F4C8C726FB15}"/>
              </a:ext>
            </a:extLst>
          </p:cNvPr>
          <p:cNvSpPr/>
          <p:nvPr/>
        </p:nvSpPr>
        <p:spPr>
          <a:xfrm>
            <a:off x="7933123" y="1904286"/>
            <a:ext cx="1127050" cy="451352"/>
          </a:xfrm>
          <a:prstGeom prst="rect">
            <a:avLst/>
          </a:prstGeom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/>
              <a:t>Internal</a:t>
            </a:r>
          </a:p>
        </p:txBody>
      </p:sp>
      <p:sp>
        <p:nvSpPr>
          <p:cNvPr id="23" name="Left Brace 22">
            <a:extLst>
              <a:ext uri="{FF2B5EF4-FFF2-40B4-BE49-F238E27FC236}">
                <a16:creationId xmlns:a16="http://schemas.microsoft.com/office/drawing/2014/main" id="{C933D6BB-109C-43B0-90CC-FA89060D7D69}"/>
              </a:ext>
            </a:extLst>
          </p:cNvPr>
          <p:cNvSpPr/>
          <p:nvPr/>
        </p:nvSpPr>
        <p:spPr>
          <a:xfrm>
            <a:off x="9109245" y="2498651"/>
            <a:ext cx="228732" cy="630520"/>
          </a:xfrm>
          <a:prstGeom prst="leftBrac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9745D3F-04EF-4C3B-8A39-9ADE36FFB082}"/>
              </a:ext>
            </a:extLst>
          </p:cNvPr>
          <p:cNvSpPr/>
          <p:nvPr/>
        </p:nvSpPr>
        <p:spPr>
          <a:xfrm>
            <a:off x="7933123" y="2613265"/>
            <a:ext cx="1127050" cy="45135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</a:t>
            </a:r>
          </a:p>
        </p:txBody>
      </p:sp>
      <p:pic>
        <p:nvPicPr>
          <p:cNvPr id="25" name="Online Media 24" title="How to Perform a SWOT Analysis">
            <a:hlinkClick r:id="" action="ppaction://media"/>
            <a:extLst>
              <a:ext uri="{FF2B5EF4-FFF2-40B4-BE49-F238E27FC236}">
                <a16:creationId xmlns:a16="http://schemas.microsoft.com/office/drawing/2014/main" id="{EB135BE4-4B00-4D27-BFFB-1234C397AAA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7991650" y="3339412"/>
            <a:ext cx="4162230" cy="216497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C140EC87-53BA-463A-8425-7BD300E175F1}"/>
              </a:ext>
            </a:extLst>
          </p:cNvPr>
          <p:cNvSpPr txBox="1"/>
          <p:nvPr/>
        </p:nvSpPr>
        <p:spPr>
          <a:xfrm>
            <a:off x="8186736" y="5590913"/>
            <a:ext cx="361141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/>
              <a:t>Resources  </a:t>
            </a:r>
            <a:r>
              <a:rPr lang="en-GB" sz="1400" dirty="0"/>
              <a:t>Available at : URL</a:t>
            </a:r>
            <a:r>
              <a:rPr lang="en-GB" sz="1400" dirty="0">
                <a:hlinkClick r:id="rId7"/>
              </a:rPr>
              <a:t>https://www.youtube.com/watch?v=I_6AVRGLXGA&amp;t=217s</a:t>
            </a:r>
            <a:r>
              <a:rPr lang="en-GB" sz="1400" dirty="0"/>
              <a:t> (accessed 5 April 2020)</a:t>
            </a:r>
          </a:p>
          <a:p>
            <a:endParaRPr lang="en-GB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4EA3F64A-DC7C-48D8-AB6A-E73ACA0FA372}"/>
              </a:ext>
            </a:extLst>
          </p:cNvPr>
          <p:cNvSpPr/>
          <p:nvPr/>
        </p:nvSpPr>
        <p:spPr>
          <a:xfrm>
            <a:off x="4143331" y="4949933"/>
            <a:ext cx="1473546" cy="809137"/>
          </a:xfrm>
          <a:prstGeom prst="ellipse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Lack of staff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52270AD5-1EF0-483B-969E-3F7B55FF959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81725" y="3129171"/>
            <a:ext cx="521526" cy="261243"/>
          </a:xfrm>
          <a:prstGeom prst="rect">
            <a:avLst/>
          </a:prstGeo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0B6CA209-860D-4A8C-A0B0-04B937122DF7}"/>
              </a:ext>
            </a:extLst>
          </p:cNvPr>
          <p:cNvSpPr/>
          <p:nvPr/>
        </p:nvSpPr>
        <p:spPr>
          <a:xfrm>
            <a:off x="1545206" y="5054866"/>
            <a:ext cx="1473546" cy="816728"/>
          </a:xfrm>
          <a:prstGeom prst="ellipse">
            <a:avLst/>
          </a:prstGeom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Team leader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9D2E8DDE-F1C1-4E90-8C7E-2BEF99A6342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97483" y="4060721"/>
            <a:ext cx="405782" cy="153878"/>
          </a:xfrm>
          <a:prstGeom prst="rect">
            <a:avLst/>
          </a:prstGeom>
        </p:spPr>
      </p:pic>
      <p:sp>
        <p:nvSpPr>
          <p:cNvPr id="34" name="Oval 33">
            <a:extLst>
              <a:ext uri="{FF2B5EF4-FFF2-40B4-BE49-F238E27FC236}">
                <a16:creationId xmlns:a16="http://schemas.microsoft.com/office/drawing/2014/main" id="{EA8F2F7C-CFE2-4197-BFFE-D80033E18E98}"/>
              </a:ext>
            </a:extLst>
          </p:cNvPr>
          <p:cNvSpPr/>
          <p:nvPr/>
        </p:nvSpPr>
        <p:spPr>
          <a:xfrm>
            <a:off x="-14640" y="4249510"/>
            <a:ext cx="1863059" cy="1073799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Communication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C4EF1C02-42D0-4E5F-8E47-4D4D79721A0D}"/>
              </a:ext>
            </a:extLst>
          </p:cNvPr>
          <p:cNvSpPr/>
          <p:nvPr/>
        </p:nvSpPr>
        <p:spPr>
          <a:xfrm>
            <a:off x="4066738" y="2775265"/>
            <a:ext cx="330979" cy="148969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A010F71F-9231-40A9-B8A1-2118B74193F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47974" y="3609954"/>
            <a:ext cx="220538" cy="170216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9F0ACC95-B306-4023-B512-B147298305B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185138" y="4377738"/>
            <a:ext cx="397651" cy="159551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392201CF-861A-43BF-95D4-6E7B693E006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flipH="1">
            <a:off x="2353859" y="4539753"/>
            <a:ext cx="177897" cy="138365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CF6530F8-7B45-4E5C-B120-2F19C9EE5B8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158243" y="3779528"/>
            <a:ext cx="330979" cy="130386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CD8CBEAA-C2C6-4403-8B60-BCE9E791BA8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460820" y="3902036"/>
            <a:ext cx="443798" cy="221899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D16BDD90-5D68-4725-9540-3F714C05F03A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833150" y="4098155"/>
            <a:ext cx="402371" cy="152413"/>
          </a:xfrm>
          <a:prstGeom prst="rect">
            <a:avLst/>
          </a:prstGeom>
        </p:spPr>
      </p:pic>
      <p:sp>
        <p:nvSpPr>
          <p:cNvPr id="51" name="Oval 50">
            <a:extLst>
              <a:ext uri="{FF2B5EF4-FFF2-40B4-BE49-F238E27FC236}">
                <a16:creationId xmlns:a16="http://schemas.microsoft.com/office/drawing/2014/main" id="{F9C6E058-475A-4A65-967C-3D0275AFD7F9}"/>
              </a:ext>
            </a:extLst>
          </p:cNvPr>
          <p:cNvSpPr/>
          <p:nvPr/>
        </p:nvSpPr>
        <p:spPr>
          <a:xfrm>
            <a:off x="1782441" y="1922385"/>
            <a:ext cx="2090872" cy="1298188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Organized and Passive</a:t>
            </a:r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AB257C20-7D59-48D8-8CF3-0BFA83AC03A7}"/>
              </a:ext>
            </a:extLst>
          </p:cNvPr>
          <p:cNvSpPr/>
          <p:nvPr/>
        </p:nvSpPr>
        <p:spPr>
          <a:xfrm>
            <a:off x="5616877" y="4739362"/>
            <a:ext cx="2115766" cy="919373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Determined</a:t>
            </a:r>
            <a:r>
              <a:rPr lang="en-GB" dirty="0"/>
              <a:t> 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ACA2408-E042-419C-883C-B25FE0EBF85A}"/>
              </a:ext>
            </a:extLst>
          </p:cNvPr>
          <p:cNvSpPr/>
          <p:nvPr/>
        </p:nvSpPr>
        <p:spPr>
          <a:xfrm>
            <a:off x="5279391" y="3505469"/>
            <a:ext cx="2115766" cy="823031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Self knowledge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09A9D93-BD0F-449A-A1C8-850F575DCA71}"/>
              </a:ext>
            </a:extLst>
          </p:cNvPr>
          <p:cNvSpPr/>
          <p:nvPr/>
        </p:nvSpPr>
        <p:spPr>
          <a:xfrm>
            <a:off x="4922547" y="1924812"/>
            <a:ext cx="1628137" cy="1046785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More formation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F34E334-AEBB-46A3-9605-BAB10B1C806B}"/>
              </a:ext>
            </a:extLst>
          </p:cNvPr>
          <p:cNvSpPr/>
          <p:nvPr/>
        </p:nvSpPr>
        <p:spPr>
          <a:xfrm>
            <a:off x="76147" y="2485411"/>
            <a:ext cx="1664875" cy="1073799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Lack of material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4777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7EA44-C8F6-46AE-B6DD-D41004A68D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Analysis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CFB0D-37E4-49E1-BB66-DBAE0247B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1699831"/>
            <a:ext cx="6713552" cy="4805743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Currently I have 2 jobs one as a support worker and one as a cleaner and organizer .</a:t>
            </a:r>
            <a:endParaRPr lang="en-GB" sz="2400" b="1" dirty="0">
              <a:solidFill>
                <a:srgbClr val="00B050"/>
              </a:solidFill>
            </a:endParaRPr>
          </a:p>
          <a:p>
            <a:r>
              <a:rPr lang="en-GB" sz="2000" b="1" dirty="0">
                <a:solidFill>
                  <a:srgbClr val="00B050"/>
                </a:solidFill>
              </a:rPr>
              <a:t>Passive </a:t>
            </a:r>
            <a:r>
              <a:rPr lang="en-GB" sz="2000" b="1" dirty="0"/>
              <a:t> </a:t>
            </a:r>
            <a:r>
              <a:rPr lang="en-GB" sz="2000" dirty="0"/>
              <a:t>I consider myself passive for being patient. For support worker is fundamental. </a:t>
            </a:r>
          </a:p>
          <a:p>
            <a:r>
              <a:rPr lang="en-GB" sz="2000" b="1" dirty="0"/>
              <a:t> </a:t>
            </a:r>
            <a:r>
              <a:rPr lang="en-GB" sz="2000" b="1" dirty="0">
                <a:solidFill>
                  <a:srgbClr val="00B050"/>
                </a:solidFill>
              </a:rPr>
              <a:t>Organized</a:t>
            </a:r>
            <a:r>
              <a:rPr lang="en-GB" sz="2000" b="1" dirty="0"/>
              <a:t>  </a:t>
            </a:r>
            <a:r>
              <a:rPr lang="en-GB" sz="2000" dirty="0"/>
              <a:t>Able to plan work to meet deadlines and targets in relation to my 2 work . </a:t>
            </a:r>
          </a:p>
          <a:p>
            <a:r>
              <a:rPr lang="en-GB" sz="2000" b="1" dirty="0">
                <a:solidFill>
                  <a:srgbClr val="00B050"/>
                </a:solidFill>
              </a:rPr>
              <a:t>Determined</a:t>
            </a:r>
            <a:r>
              <a:rPr lang="en-GB" sz="2000" b="1" dirty="0"/>
              <a:t> </a:t>
            </a:r>
            <a:r>
              <a:rPr lang="en-GB" sz="2000" dirty="0"/>
              <a:t> I lost 20 kilos with a food re-education and time management because I focused on my goals.</a:t>
            </a:r>
          </a:p>
          <a:p>
            <a:endParaRPr lang="en-GB" sz="2000" b="1" dirty="0">
              <a:solidFill>
                <a:srgbClr val="C00000"/>
              </a:solidFill>
            </a:endParaRPr>
          </a:p>
          <a:p>
            <a:r>
              <a:rPr lang="en-GB" sz="2000" b="1" dirty="0">
                <a:solidFill>
                  <a:srgbClr val="C00000"/>
                </a:solidFill>
              </a:rPr>
              <a:t>Communication skills </a:t>
            </a:r>
            <a:r>
              <a:rPr lang="en-GB" sz="2000" dirty="0"/>
              <a:t>principles of using language precisely so that your meaning is always clear.</a:t>
            </a:r>
          </a:p>
          <a:p>
            <a:endParaRPr lang="en-GB" sz="2000" b="1">
              <a:solidFill>
                <a:srgbClr val="C00000"/>
              </a:solidFill>
            </a:endParaRPr>
          </a:p>
          <a:p>
            <a:r>
              <a:rPr lang="en-GB" sz="2000" b="1">
                <a:solidFill>
                  <a:srgbClr val="C00000"/>
                </a:solidFill>
              </a:rPr>
              <a:t>Self- </a:t>
            </a:r>
            <a:r>
              <a:rPr lang="en-GB" sz="2000" b="1" dirty="0">
                <a:solidFill>
                  <a:srgbClr val="C00000"/>
                </a:solidFill>
              </a:rPr>
              <a:t>knowledge </a:t>
            </a:r>
            <a:r>
              <a:rPr lang="en-GB" sz="2000" dirty="0"/>
              <a:t>each</a:t>
            </a:r>
            <a:r>
              <a:rPr lang="en-GB" sz="2000" b="1" dirty="0"/>
              <a:t> </a:t>
            </a:r>
            <a:r>
              <a:rPr lang="en-GB" sz="2000" dirty="0"/>
              <a:t>case is a different in carer, but I want to be more professional  and to have more knowledge of diseases </a:t>
            </a:r>
            <a:br>
              <a:rPr lang="en-GB" sz="2000" dirty="0"/>
            </a:br>
            <a:r>
              <a:rPr lang="en-GB" sz="2000" dirty="0"/>
              <a:t> </a:t>
            </a:r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12" name="Picture 11" descr="A picture containing icon&#10;&#10;Description automatically generated">
            <a:extLst>
              <a:ext uri="{FF2B5EF4-FFF2-40B4-BE49-F238E27FC236}">
                <a16:creationId xmlns:a16="http://schemas.microsoft.com/office/drawing/2014/main" id="{E01C2FCB-58B3-4E4A-AFE5-9CAFB20B85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306" r="13871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784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1">
            <a:extLst>
              <a:ext uri="{FF2B5EF4-FFF2-40B4-BE49-F238E27FC236}">
                <a16:creationId xmlns:a16="http://schemas.microsoft.com/office/drawing/2014/main" id="{7D144591-E9E9-4209-8701-3BB48A917D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E78225-D78A-4BE7-AB84-30B5B048F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6084" y="547712"/>
            <a:ext cx="3337715" cy="5577367"/>
          </a:xfrm>
        </p:spPr>
        <p:txBody>
          <a:bodyPr>
            <a:normAutofit/>
          </a:bodyPr>
          <a:lstStyle/>
          <a:p>
            <a:r>
              <a:rPr lang="en-GB" sz="5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Analysis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47AAC39-9531-C6E8-D837-EE7A4794CA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5527415"/>
              </p:ext>
            </p:extLst>
          </p:nvPr>
        </p:nvGraphicFramePr>
        <p:xfrm>
          <a:off x="838200" y="620392"/>
          <a:ext cx="6630174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44460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82AD9-74C6-492D-B883-3E0890EEE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C000"/>
                </a:solidFill>
                <a:latin typeface="+mn-lt"/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5CB5C6-D788-42B5-A9F1-C9396DF2A5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6765" y="2388515"/>
            <a:ext cx="9708995" cy="4045115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endParaRPr lang="en-GB" sz="2400" dirty="0">
              <a:hlinkClick r:id="rId2"/>
            </a:endParaRPr>
          </a:p>
          <a:p>
            <a:endParaRPr lang="en-GB" sz="2400" dirty="0">
              <a:hlinkClick r:id="rId2"/>
            </a:endParaRPr>
          </a:p>
          <a:p>
            <a:r>
              <a:rPr lang="en-GB" sz="1800" dirty="0"/>
              <a:t>Swot Analysis</a:t>
            </a:r>
            <a:r>
              <a:rPr lang="en-GB" sz="1800"/>
              <a:t>) </a:t>
            </a:r>
            <a:r>
              <a:rPr lang="pt-PT" sz="1800"/>
              <a:t>“</a:t>
            </a:r>
            <a:r>
              <a:rPr lang="en-GB" sz="1800"/>
              <a:t>How </a:t>
            </a:r>
            <a:r>
              <a:rPr lang="en-GB" sz="1800" dirty="0"/>
              <a:t>to Perform a SWOT </a:t>
            </a:r>
            <a:r>
              <a:rPr lang="en-GB" sz="1800"/>
              <a:t>Analysis </a:t>
            </a:r>
            <a:r>
              <a:rPr lang="pt-PT" sz="1800"/>
              <a:t>“</a:t>
            </a:r>
            <a:r>
              <a:rPr lang="en-GB" sz="1800"/>
              <a:t>:</a:t>
            </a:r>
            <a:r>
              <a:rPr lang="en-GB" sz="1800" dirty="0"/>
              <a:t>Available: URL</a:t>
            </a:r>
            <a:r>
              <a:rPr lang="en-GB" sz="1800" dirty="0">
                <a:hlinkClick r:id="rId2"/>
              </a:rPr>
              <a:t> https://www.youtube.com/watch?v=I_6AVRGLXGA&amp;t=217s</a:t>
            </a:r>
            <a:r>
              <a:rPr lang="en-GB" sz="1800" dirty="0"/>
              <a:t> </a:t>
            </a:r>
          </a:p>
          <a:p>
            <a:r>
              <a:rPr lang="en-GB" sz="1800" b="0" i="0" dirty="0">
                <a:solidFill>
                  <a:schemeClr val="bg2">
                    <a:lumMod val="10000"/>
                  </a:schemeClr>
                </a:solidFill>
                <a:effectLst/>
                <a:latin typeface="robotolight"/>
              </a:rPr>
              <a:t>What Employers Want : The Employability Skills Handbook (Karen Holmes author</a:t>
            </a:r>
          </a:p>
          <a:p>
            <a:pPr marL="0" indent="0">
              <a:buNone/>
            </a:pPr>
            <a:r>
              <a:rPr lang="en-GB" sz="1800" b="0" i="0" dirty="0">
                <a:solidFill>
                  <a:schemeClr val="bg2">
                    <a:lumMod val="10000"/>
                  </a:schemeClr>
                </a:solidFill>
                <a:effectLst/>
                <a:latin typeface="robotolight"/>
              </a:rPr>
              <a:t>Second edition.; 2017; Trotman)Available : URL</a:t>
            </a:r>
            <a:r>
              <a:rPr lang="en-GB" sz="1800" dirty="0">
                <a:hlinkClick r:id="rId3"/>
              </a:rPr>
              <a:t>https://ebookcentral.proquest.com/lib/trinity/reader.action?docID=6844954</a:t>
            </a:r>
            <a:r>
              <a:rPr lang="en-GB" sz="1800" dirty="0"/>
              <a:t> (Accessed 4 April) I based in this book to do my work;</a:t>
            </a:r>
          </a:p>
          <a:p>
            <a:r>
              <a:rPr lang="en-GB" sz="1800" dirty="0"/>
              <a:t>Definition of Swot Analysis available : URL</a:t>
            </a:r>
            <a:r>
              <a:rPr lang="en-GB" sz="1800" dirty="0">
                <a:hlinkClick r:id="rId4"/>
              </a:rPr>
              <a:t>https://www.intrafocus.com/2020/03/what-is-swot-analysis/</a:t>
            </a:r>
            <a:r>
              <a:rPr lang="en-GB" sz="1800" dirty="0"/>
              <a:t>(intrafocus, Accessed 5 April)</a:t>
            </a:r>
          </a:p>
          <a:p>
            <a:r>
              <a:rPr lang="en-GB" sz="1800" dirty="0"/>
              <a:t>More information about Swot Analysis ,available  :URL</a:t>
            </a:r>
            <a:br>
              <a:rPr lang="en-GB" sz="1800" dirty="0"/>
            </a:br>
            <a:r>
              <a:rPr lang="en-GB" sz="1800" dirty="0">
                <a:hlinkClick r:id="rId5"/>
              </a:rPr>
              <a:t>https://healthcaresuccess.com/blog/medical-advertising-agency/swot.html</a:t>
            </a:r>
            <a:r>
              <a:rPr lang="en-GB" sz="1800" dirty="0"/>
              <a:t> ( Accessed 7 April)</a:t>
            </a:r>
          </a:p>
          <a:p>
            <a:r>
              <a:rPr lang="en-GB" sz="1800" dirty="0"/>
              <a:t>Time management definition, </a:t>
            </a:r>
            <a:r>
              <a:rPr lang="en-GB" sz="1800" dirty="0" err="1"/>
              <a:t>available:URL</a:t>
            </a:r>
            <a:r>
              <a:rPr lang="en-GB" sz="1800" dirty="0"/>
              <a:t> </a:t>
            </a:r>
            <a:r>
              <a:rPr lang="en-GB" sz="1800" dirty="0">
                <a:hlinkClick r:id="rId6"/>
              </a:rPr>
              <a:t>https://www.freshbooks.com/hub/productivity/importance-of-time-management</a:t>
            </a:r>
            <a:r>
              <a:rPr lang="en-GB" sz="1800" dirty="0"/>
              <a:t> (accessed 8 April)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217283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FE544A-1118-421E-BAAD-C53EBB8A6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Conclusion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DFC2FDC-4636-4759-86F4-2DF37E46C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05281"/>
            <a:ext cx="4243589" cy="3927349"/>
          </a:xfrm>
        </p:spPr>
        <p:txBody>
          <a:bodyPr>
            <a:normAutofit/>
          </a:bodyPr>
          <a:lstStyle/>
          <a:p>
            <a:r>
              <a:rPr lang="en-GB" sz="2000" dirty="0"/>
              <a:t>As we know the balance comes along with focus planning.</a:t>
            </a:r>
          </a:p>
          <a:p>
            <a:r>
              <a:rPr lang="en-GB" sz="2000" dirty="0"/>
              <a:t>Life is a learning book where it is important to have control over ourselves in order to achieve our goals.</a:t>
            </a:r>
          </a:p>
          <a:p>
            <a:r>
              <a:rPr lang="en-GB" sz="2000" dirty="0"/>
              <a:t>The more we work about our skills</a:t>
            </a:r>
          </a:p>
          <a:p>
            <a:r>
              <a:rPr lang="en-GB" sz="2000" dirty="0"/>
              <a:t>To complete time management, maximize your time. Make it  life easier because you have control over your time</a:t>
            </a:r>
            <a:br>
              <a:rPr lang="en-GB" sz="2000" dirty="0"/>
            </a:br>
            <a:endParaRPr lang="en-GB" sz="2000" dirty="0"/>
          </a:p>
        </p:txBody>
      </p:sp>
      <p:pic>
        <p:nvPicPr>
          <p:cNvPr id="14" name="Picture 13" descr="A picture containing text&#10;&#10;Description automatically generated">
            <a:extLst>
              <a:ext uri="{FF2B5EF4-FFF2-40B4-BE49-F238E27FC236}">
                <a16:creationId xmlns:a16="http://schemas.microsoft.com/office/drawing/2014/main" id="{80C6A201-402B-4A90-958F-34BE9BA3550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974" r="16605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938754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9001D07393BB34C96EAA9AF335D4C59" ma:contentTypeVersion="4" ma:contentTypeDescription="Create a new document." ma:contentTypeScope="" ma:versionID="9f1b8272365ae0a1f22ecaedd54419df">
  <xsd:schema xmlns:xsd="http://www.w3.org/2001/XMLSchema" xmlns:xs="http://www.w3.org/2001/XMLSchema" xmlns:p="http://schemas.microsoft.com/office/2006/metadata/properties" xmlns:ns3="3126fb8f-6f0a-4021-9821-3197397987a0" targetNamespace="http://schemas.microsoft.com/office/2006/metadata/properties" ma:root="true" ma:fieldsID="738119d40e7c8d55a11da36cc38ed5ea" ns3:_="">
    <xsd:import namespace="3126fb8f-6f0a-4021-9821-3197397987a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26fb8f-6f0a-4021-9821-3197397987a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1D7457-785A-445D-9294-431E3064D4D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FD15679-B8A2-45B2-A38A-17D9E9E4D5FA}">
  <ds:schemaRefs>
    <ds:schemaRef ds:uri="http://schemas.microsoft.com/office/2006/metadata/properties"/>
    <ds:schemaRef ds:uri="http://www.w3.org/2000/xmlns/"/>
  </ds:schemaRefs>
</ds:datastoreItem>
</file>

<file path=customXml/itemProps3.xml><?xml version="1.0" encoding="utf-8"?>
<ds:datastoreItem xmlns:ds="http://schemas.openxmlformats.org/officeDocument/2006/customXml" ds:itemID="{E70B5AE6-A6A3-4069-9FE7-B235B1FCAD3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126fb8f-6f0a-4021-9821-3197397987a0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813</Words>
  <Application>Microsoft Office PowerPoint</Application>
  <PresentationFormat>Widescreen</PresentationFormat>
  <Paragraphs>74</Paragraphs>
  <Slides>10</Slides>
  <Notes>1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Individual Presentation Academic and Employability Skills Theme Analysis of employability Skills</vt:lpstr>
      <vt:lpstr>Introduction </vt:lpstr>
      <vt:lpstr>Employability Skills</vt:lpstr>
      <vt:lpstr>Time Management </vt:lpstr>
      <vt:lpstr>Swot Analysis</vt:lpstr>
      <vt:lpstr>Swot Analysis</vt:lpstr>
      <vt:lpstr>Analysis</vt:lpstr>
      <vt:lpstr>Analysis</vt:lpstr>
      <vt:lpstr>Reference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Presentation Academic and Employability Skills Theme Analysis of employability Skills</dc:title>
  <dc:creator>Denise Almada Cardoso (2030455)</dc:creator>
  <cp:lastModifiedBy>Denise Almada Cardoso</cp:lastModifiedBy>
  <cp:revision>9</cp:revision>
  <dcterms:created xsi:type="dcterms:W3CDTF">2022-04-06T16:19:53Z</dcterms:created>
  <dcterms:modified xsi:type="dcterms:W3CDTF">2022-04-11T22:40:20Z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0x010100F9001D07393BB34C96EAA9AF335D4C59</vt:lpwstr>
  </property>
</Properties>
</file>