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56" r:id="rId4"/>
    <p:sldId id="257" r:id="rId5"/>
    <p:sldId id="261" r:id="rId6"/>
    <p:sldId id="277" r:id="rId7"/>
    <p:sldId id="275" r:id="rId8"/>
    <p:sldId id="283" r:id="rId9"/>
    <p:sldId id="284" r:id="rId10"/>
    <p:sldId id="280" r:id="rId11"/>
    <p:sldId id="279" r:id="rId12"/>
    <p:sldId id="278" r:id="rId13"/>
    <p:sldId id="281" r:id="rId14"/>
    <p:sldId id="28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B83B0-E656-408E-8B89-C47EDD4C7C89}" v="44" dt="2025-02-11T17:37:21.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151" d="100"/>
          <a:sy n="151" d="100"/>
        </p:scale>
        <p:origin x="62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2ED81C-BB88-4FC4-81F4-47E1932B440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59911FB-0FA1-4C31-9FEF-99512B787A04}">
      <dgm:prSet/>
      <dgm:spPr>
        <a:solidFill>
          <a:schemeClr val="accent4">
            <a:lumMod val="60000"/>
            <a:lumOff val="40000"/>
          </a:schemeClr>
        </a:solidFill>
      </dgm:spPr>
      <dgm:t>
        <a:bodyPr/>
        <a:lstStyle/>
        <a:p>
          <a:pPr rtl="0"/>
          <a:r>
            <a:rPr lang="en-GB" dirty="0"/>
            <a:t>Recognises that we learn best through practice rather than through theory alone</a:t>
          </a:r>
        </a:p>
      </dgm:t>
    </dgm:pt>
    <dgm:pt modelId="{A2501212-069D-46AC-96B2-CC370B515673}" type="parTrans" cxnId="{D8F52A30-3988-47D9-8025-FA663086FF52}">
      <dgm:prSet/>
      <dgm:spPr/>
      <dgm:t>
        <a:bodyPr/>
        <a:lstStyle/>
        <a:p>
          <a:endParaRPr lang="en-US"/>
        </a:p>
      </dgm:t>
    </dgm:pt>
    <dgm:pt modelId="{0A15C564-5C65-461B-A48F-A25039824B4E}" type="sibTrans" cxnId="{D8F52A30-3988-47D9-8025-FA663086FF52}">
      <dgm:prSet/>
      <dgm:spPr/>
      <dgm:t>
        <a:bodyPr/>
        <a:lstStyle/>
        <a:p>
          <a:endParaRPr lang="en-US"/>
        </a:p>
      </dgm:t>
    </dgm:pt>
    <dgm:pt modelId="{6F8D0EC4-2B86-4835-8594-FC20DB69C552}">
      <dgm:prSet/>
      <dgm:spPr>
        <a:solidFill>
          <a:schemeClr val="accent6">
            <a:lumMod val="60000"/>
            <a:lumOff val="40000"/>
          </a:schemeClr>
        </a:solidFill>
      </dgm:spPr>
      <dgm:t>
        <a:bodyPr/>
        <a:lstStyle/>
        <a:p>
          <a:pPr rtl="0"/>
          <a:r>
            <a:rPr lang="en-US" dirty="0"/>
            <a:t>It is what people do when they want to make sense of the world</a:t>
          </a:r>
          <a:endParaRPr lang="en-GB" dirty="0"/>
        </a:p>
      </dgm:t>
    </dgm:pt>
    <dgm:pt modelId="{E07EA194-20B5-4EC6-A91F-5C95F15EA691}" type="parTrans" cxnId="{581C9020-58CB-40D7-AB70-51290A35D80F}">
      <dgm:prSet/>
      <dgm:spPr/>
      <dgm:t>
        <a:bodyPr/>
        <a:lstStyle/>
        <a:p>
          <a:endParaRPr lang="en-US"/>
        </a:p>
      </dgm:t>
    </dgm:pt>
    <dgm:pt modelId="{EACD0A47-77F1-41B3-BB51-25168A611AD9}" type="sibTrans" cxnId="{581C9020-58CB-40D7-AB70-51290A35D80F}">
      <dgm:prSet/>
      <dgm:spPr/>
      <dgm:t>
        <a:bodyPr/>
        <a:lstStyle/>
        <a:p>
          <a:endParaRPr lang="en-US"/>
        </a:p>
      </dgm:t>
    </dgm:pt>
    <dgm:pt modelId="{4B07B7AF-A7AB-4FF7-BD9E-CC61ADC8CC7A}">
      <dgm:prSet/>
      <dgm:spPr>
        <a:solidFill>
          <a:schemeClr val="bg2">
            <a:lumMod val="50000"/>
          </a:schemeClr>
        </a:solidFill>
      </dgm:spPr>
      <dgm:t>
        <a:bodyPr/>
        <a:lstStyle/>
        <a:p>
          <a:pPr rtl="0"/>
          <a:r>
            <a:rPr lang="en-US"/>
            <a:t>Learning is a process of active engagement with experience</a:t>
          </a:r>
          <a:endParaRPr lang="en-GB"/>
        </a:p>
      </dgm:t>
    </dgm:pt>
    <dgm:pt modelId="{EF64B50D-F27A-40A6-9568-D2F15F8CAC79}" type="parTrans" cxnId="{54DCB494-7F85-40D8-BBC0-E748CCD6EAA5}">
      <dgm:prSet/>
      <dgm:spPr/>
      <dgm:t>
        <a:bodyPr/>
        <a:lstStyle/>
        <a:p>
          <a:endParaRPr lang="en-US"/>
        </a:p>
      </dgm:t>
    </dgm:pt>
    <dgm:pt modelId="{188FACA9-729D-449D-AF79-089CF2FCF42B}" type="sibTrans" cxnId="{54DCB494-7F85-40D8-BBC0-E748CCD6EAA5}">
      <dgm:prSet/>
      <dgm:spPr/>
      <dgm:t>
        <a:bodyPr/>
        <a:lstStyle/>
        <a:p>
          <a:endParaRPr lang="en-US"/>
        </a:p>
      </dgm:t>
    </dgm:pt>
    <dgm:pt modelId="{ADCE6288-EA67-4E4C-A7FC-BB2D6DC4F0A4}">
      <dgm:prSet/>
      <dgm:spPr>
        <a:solidFill>
          <a:schemeClr val="accent1">
            <a:lumMod val="60000"/>
            <a:lumOff val="40000"/>
          </a:schemeClr>
        </a:solidFill>
      </dgm:spPr>
      <dgm:t>
        <a:bodyPr/>
        <a:lstStyle/>
        <a:p>
          <a:pPr rtl="0"/>
          <a:r>
            <a:rPr lang="en-GB" dirty="0"/>
            <a:t>It is an on-going process of transformation which enables participants to become aware of themselves and how they relate to the world </a:t>
          </a:r>
        </a:p>
      </dgm:t>
    </dgm:pt>
    <dgm:pt modelId="{F885BD3D-15B5-41E0-91C6-AACDF25EA79E}" type="parTrans" cxnId="{99D54E7B-C49C-4694-A851-8C20F01B3771}">
      <dgm:prSet/>
      <dgm:spPr/>
      <dgm:t>
        <a:bodyPr/>
        <a:lstStyle/>
        <a:p>
          <a:endParaRPr lang="en-US"/>
        </a:p>
      </dgm:t>
    </dgm:pt>
    <dgm:pt modelId="{84134D97-1F88-4DDE-9C76-DBE19C0ABD5C}" type="sibTrans" cxnId="{99D54E7B-C49C-4694-A851-8C20F01B3771}">
      <dgm:prSet/>
      <dgm:spPr/>
      <dgm:t>
        <a:bodyPr/>
        <a:lstStyle/>
        <a:p>
          <a:endParaRPr lang="en-US"/>
        </a:p>
      </dgm:t>
    </dgm:pt>
    <dgm:pt modelId="{66CEC3B5-34CD-46F7-8604-5A90E5749317}">
      <dgm:prSet/>
      <dgm:spPr>
        <a:solidFill>
          <a:schemeClr val="accent2">
            <a:lumMod val="75000"/>
          </a:schemeClr>
        </a:solidFill>
      </dgm:spPr>
      <dgm:t>
        <a:bodyPr/>
        <a:lstStyle/>
        <a:p>
          <a:pPr rtl="0"/>
          <a:r>
            <a:rPr lang="en-GB" dirty="0"/>
            <a:t>It is rooted in peer learning; building relationships and  confidence between individuals and between communities of practice</a:t>
          </a:r>
        </a:p>
      </dgm:t>
    </dgm:pt>
    <dgm:pt modelId="{807295FC-E93B-4EFE-9179-B4EC613262D7}" type="parTrans" cxnId="{7C4BCD2F-33E4-4165-BB62-124E4A39E0B2}">
      <dgm:prSet/>
      <dgm:spPr/>
      <dgm:t>
        <a:bodyPr/>
        <a:lstStyle/>
        <a:p>
          <a:endParaRPr lang="en-US"/>
        </a:p>
      </dgm:t>
    </dgm:pt>
    <dgm:pt modelId="{00DF8458-3DE6-4CB3-A81C-A323B6BC5C8D}" type="sibTrans" cxnId="{7C4BCD2F-33E4-4165-BB62-124E4A39E0B2}">
      <dgm:prSet/>
      <dgm:spPr/>
      <dgm:t>
        <a:bodyPr/>
        <a:lstStyle/>
        <a:p>
          <a:endParaRPr lang="en-US"/>
        </a:p>
      </dgm:t>
    </dgm:pt>
    <dgm:pt modelId="{E52F8149-0726-4601-9446-72AF78481A78}">
      <dgm:prSet/>
      <dgm:spPr>
        <a:solidFill>
          <a:srgbClr val="E373BB"/>
        </a:solidFill>
      </dgm:spPr>
      <dgm:t>
        <a:bodyPr/>
        <a:lstStyle/>
        <a:p>
          <a:pPr rtl="0"/>
          <a:r>
            <a:rPr lang="en-GB" dirty="0"/>
            <a:t>It enables and encourages peers to challenge and inspire one another</a:t>
          </a:r>
        </a:p>
      </dgm:t>
    </dgm:pt>
    <dgm:pt modelId="{E15741BD-82CB-45D7-8F37-63FAF4FFF25F}" type="parTrans" cxnId="{81BE84A2-D0E8-4C7E-96F2-06AD6727E455}">
      <dgm:prSet/>
      <dgm:spPr/>
      <dgm:t>
        <a:bodyPr/>
        <a:lstStyle/>
        <a:p>
          <a:endParaRPr lang="en-US"/>
        </a:p>
      </dgm:t>
    </dgm:pt>
    <dgm:pt modelId="{C21DFD43-90D5-4432-963C-D9B5B9E29A42}" type="sibTrans" cxnId="{81BE84A2-D0E8-4C7E-96F2-06AD6727E455}">
      <dgm:prSet/>
      <dgm:spPr/>
      <dgm:t>
        <a:bodyPr/>
        <a:lstStyle/>
        <a:p>
          <a:endParaRPr lang="en-US"/>
        </a:p>
      </dgm:t>
    </dgm:pt>
    <dgm:pt modelId="{4C04332B-3382-4326-B955-311C9566355D}">
      <dgm:prSet/>
      <dgm:spPr>
        <a:solidFill>
          <a:srgbClr val="92D050"/>
        </a:solidFill>
      </dgm:spPr>
      <dgm:t>
        <a:bodyPr/>
        <a:lstStyle/>
        <a:p>
          <a:pPr rtl="0"/>
          <a:r>
            <a:rPr lang="en-US" dirty="0"/>
            <a:t>It may involve the development or deepening of skills, knowledge, understanding, values, ideas and feelings</a:t>
          </a:r>
          <a:endParaRPr lang="en-GB" dirty="0"/>
        </a:p>
      </dgm:t>
    </dgm:pt>
    <dgm:pt modelId="{59F55BA4-E113-450E-BFB4-49E918F61593}" type="parTrans" cxnId="{88F07C3A-44EB-4E82-B9E1-3D55FD187B4D}">
      <dgm:prSet/>
      <dgm:spPr/>
      <dgm:t>
        <a:bodyPr/>
        <a:lstStyle/>
        <a:p>
          <a:endParaRPr lang="en-US"/>
        </a:p>
      </dgm:t>
    </dgm:pt>
    <dgm:pt modelId="{39AF892C-5D65-42A0-AB0F-A447C1928BF2}" type="sibTrans" cxnId="{88F07C3A-44EB-4E82-B9E1-3D55FD187B4D}">
      <dgm:prSet/>
      <dgm:spPr/>
      <dgm:t>
        <a:bodyPr/>
        <a:lstStyle/>
        <a:p>
          <a:endParaRPr lang="en-US"/>
        </a:p>
      </dgm:t>
    </dgm:pt>
    <dgm:pt modelId="{9FF4A597-AFE9-4C2A-A823-9B133F472DC8}">
      <dgm:prSet/>
      <dgm:spPr/>
      <dgm:t>
        <a:bodyPr/>
        <a:lstStyle/>
        <a:p>
          <a:pPr rtl="0"/>
          <a:r>
            <a:rPr lang="en-US"/>
            <a:t>Effective learning leads to change, development and the desire to learn more</a:t>
          </a:r>
          <a:endParaRPr lang="en-GB"/>
        </a:p>
      </dgm:t>
    </dgm:pt>
    <dgm:pt modelId="{4062E075-813A-4768-82C2-6AE8D9412E87}" type="parTrans" cxnId="{FA215525-F446-418E-93E9-47C7F226025B}">
      <dgm:prSet/>
      <dgm:spPr/>
      <dgm:t>
        <a:bodyPr/>
        <a:lstStyle/>
        <a:p>
          <a:endParaRPr lang="en-US"/>
        </a:p>
      </dgm:t>
    </dgm:pt>
    <dgm:pt modelId="{A27FF0FC-AB35-4065-BCB2-C928CC16F14C}" type="sibTrans" cxnId="{FA215525-F446-418E-93E9-47C7F226025B}">
      <dgm:prSet/>
      <dgm:spPr/>
      <dgm:t>
        <a:bodyPr/>
        <a:lstStyle/>
        <a:p>
          <a:endParaRPr lang="en-US"/>
        </a:p>
      </dgm:t>
    </dgm:pt>
    <dgm:pt modelId="{A9A1B2A1-E7AE-4A25-BD00-D0D466A45678}" type="pres">
      <dgm:prSet presAssocID="{732ED81C-BB88-4FC4-81F4-47E1932B440C}" presName="diagram" presStyleCnt="0">
        <dgm:presLayoutVars>
          <dgm:dir/>
          <dgm:resizeHandles val="exact"/>
        </dgm:presLayoutVars>
      </dgm:prSet>
      <dgm:spPr/>
    </dgm:pt>
    <dgm:pt modelId="{1A96A391-F0B8-4710-B1F9-E827B7DA21A6}" type="pres">
      <dgm:prSet presAssocID="{759911FB-0FA1-4C31-9FEF-99512B787A04}" presName="node" presStyleLbl="node1" presStyleIdx="0" presStyleCnt="8">
        <dgm:presLayoutVars>
          <dgm:bulletEnabled val="1"/>
        </dgm:presLayoutVars>
      </dgm:prSet>
      <dgm:spPr/>
    </dgm:pt>
    <dgm:pt modelId="{AD9A6366-CC1B-4774-807A-38E047FD3CCE}" type="pres">
      <dgm:prSet presAssocID="{0A15C564-5C65-461B-A48F-A25039824B4E}" presName="sibTrans" presStyleCnt="0"/>
      <dgm:spPr/>
    </dgm:pt>
    <dgm:pt modelId="{FF898761-4665-41A9-9FB6-02FE6F149D1A}" type="pres">
      <dgm:prSet presAssocID="{6F8D0EC4-2B86-4835-8594-FC20DB69C552}" presName="node" presStyleLbl="node1" presStyleIdx="1" presStyleCnt="8">
        <dgm:presLayoutVars>
          <dgm:bulletEnabled val="1"/>
        </dgm:presLayoutVars>
      </dgm:prSet>
      <dgm:spPr/>
    </dgm:pt>
    <dgm:pt modelId="{D3979368-8529-4921-970E-4C1E32967659}" type="pres">
      <dgm:prSet presAssocID="{EACD0A47-77F1-41B3-BB51-25168A611AD9}" presName="sibTrans" presStyleCnt="0"/>
      <dgm:spPr/>
    </dgm:pt>
    <dgm:pt modelId="{D904A1C9-D5B5-4E03-9F8D-19899A6E4D97}" type="pres">
      <dgm:prSet presAssocID="{4B07B7AF-A7AB-4FF7-BD9E-CC61ADC8CC7A}" presName="node" presStyleLbl="node1" presStyleIdx="2" presStyleCnt="8">
        <dgm:presLayoutVars>
          <dgm:bulletEnabled val="1"/>
        </dgm:presLayoutVars>
      </dgm:prSet>
      <dgm:spPr/>
    </dgm:pt>
    <dgm:pt modelId="{27D0D470-0A59-4620-8A99-57E0FF89E792}" type="pres">
      <dgm:prSet presAssocID="{188FACA9-729D-449D-AF79-089CF2FCF42B}" presName="sibTrans" presStyleCnt="0"/>
      <dgm:spPr/>
    </dgm:pt>
    <dgm:pt modelId="{84EDB893-DA5C-4094-9A18-273FE905DC4B}" type="pres">
      <dgm:prSet presAssocID="{ADCE6288-EA67-4E4C-A7FC-BB2D6DC4F0A4}" presName="node" presStyleLbl="node1" presStyleIdx="3" presStyleCnt="8">
        <dgm:presLayoutVars>
          <dgm:bulletEnabled val="1"/>
        </dgm:presLayoutVars>
      </dgm:prSet>
      <dgm:spPr/>
    </dgm:pt>
    <dgm:pt modelId="{21363FA7-2F64-4DB4-900F-B500D74F4DA6}" type="pres">
      <dgm:prSet presAssocID="{84134D97-1F88-4DDE-9C76-DBE19C0ABD5C}" presName="sibTrans" presStyleCnt="0"/>
      <dgm:spPr/>
    </dgm:pt>
    <dgm:pt modelId="{C2F08ABB-D9EC-4700-9090-63106136BCC6}" type="pres">
      <dgm:prSet presAssocID="{66CEC3B5-34CD-46F7-8604-5A90E5749317}" presName="node" presStyleLbl="node1" presStyleIdx="4" presStyleCnt="8">
        <dgm:presLayoutVars>
          <dgm:bulletEnabled val="1"/>
        </dgm:presLayoutVars>
      </dgm:prSet>
      <dgm:spPr/>
    </dgm:pt>
    <dgm:pt modelId="{6F837DA6-D981-4877-8C71-501B8E5DD7B8}" type="pres">
      <dgm:prSet presAssocID="{00DF8458-3DE6-4CB3-A81C-A323B6BC5C8D}" presName="sibTrans" presStyleCnt="0"/>
      <dgm:spPr/>
    </dgm:pt>
    <dgm:pt modelId="{118AEA7C-0685-4B26-AAAF-25C804112F79}" type="pres">
      <dgm:prSet presAssocID="{E52F8149-0726-4601-9446-72AF78481A78}" presName="node" presStyleLbl="node1" presStyleIdx="5" presStyleCnt="8">
        <dgm:presLayoutVars>
          <dgm:bulletEnabled val="1"/>
        </dgm:presLayoutVars>
      </dgm:prSet>
      <dgm:spPr/>
    </dgm:pt>
    <dgm:pt modelId="{687569F7-423C-483D-82D5-54E26EDDAB39}" type="pres">
      <dgm:prSet presAssocID="{C21DFD43-90D5-4432-963C-D9B5B9E29A42}" presName="sibTrans" presStyleCnt="0"/>
      <dgm:spPr/>
    </dgm:pt>
    <dgm:pt modelId="{43B15EEE-BDAF-4E50-A2A3-5AF60E0205ED}" type="pres">
      <dgm:prSet presAssocID="{4C04332B-3382-4326-B955-311C9566355D}" presName="node" presStyleLbl="node1" presStyleIdx="6" presStyleCnt="8">
        <dgm:presLayoutVars>
          <dgm:bulletEnabled val="1"/>
        </dgm:presLayoutVars>
      </dgm:prSet>
      <dgm:spPr/>
    </dgm:pt>
    <dgm:pt modelId="{A866DF8D-3A05-42A0-B184-36970500FF9B}" type="pres">
      <dgm:prSet presAssocID="{39AF892C-5D65-42A0-AB0F-A447C1928BF2}" presName="sibTrans" presStyleCnt="0"/>
      <dgm:spPr/>
    </dgm:pt>
    <dgm:pt modelId="{69F053FA-F09E-41CC-ABCD-5597F62DEBD4}" type="pres">
      <dgm:prSet presAssocID="{9FF4A597-AFE9-4C2A-A823-9B133F472DC8}" presName="node" presStyleLbl="node1" presStyleIdx="7" presStyleCnt="8">
        <dgm:presLayoutVars>
          <dgm:bulletEnabled val="1"/>
        </dgm:presLayoutVars>
      </dgm:prSet>
      <dgm:spPr/>
    </dgm:pt>
  </dgm:ptLst>
  <dgm:cxnLst>
    <dgm:cxn modelId="{AB41E204-2197-442F-B9E0-3AB8EB69E751}" type="presOf" srcId="{4C04332B-3382-4326-B955-311C9566355D}" destId="{43B15EEE-BDAF-4E50-A2A3-5AF60E0205ED}" srcOrd="0" destOrd="0" presId="urn:microsoft.com/office/officeart/2005/8/layout/default"/>
    <dgm:cxn modelId="{581C9020-58CB-40D7-AB70-51290A35D80F}" srcId="{732ED81C-BB88-4FC4-81F4-47E1932B440C}" destId="{6F8D0EC4-2B86-4835-8594-FC20DB69C552}" srcOrd="1" destOrd="0" parTransId="{E07EA194-20B5-4EC6-A91F-5C95F15EA691}" sibTransId="{EACD0A47-77F1-41B3-BB51-25168A611AD9}"/>
    <dgm:cxn modelId="{FA215525-F446-418E-93E9-47C7F226025B}" srcId="{732ED81C-BB88-4FC4-81F4-47E1932B440C}" destId="{9FF4A597-AFE9-4C2A-A823-9B133F472DC8}" srcOrd="7" destOrd="0" parTransId="{4062E075-813A-4768-82C2-6AE8D9412E87}" sibTransId="{A27FF0FC-AB35-4065-BCB2-C928CC16F14C}"/>
    <dgm:cxn modelId="{7C4BCD2F-33E4-4165-BB62-124E4A39E0B2}" srcId="{732ED81C-BB88-4FC4-81F4-47E1932B440C}" destId="{66CEC3B5-34CD-46F7-8604-5A90E5749317}" srcOrd="4" destOrd="0" parTransId="{807295FC-E93B-4EFE-9179-B4EC613262D7}" sibTransId="{00DF8458-3DE6-4CB3-A81C-A323B6BC5C8D}"/>
    <dgm:cxn modelId="{D8F52A30-3988-47D9-8025-FA663086FF52}" srcId="{732ED81C-BB88-4FC4-81F4-47E1932B440C}" destId="{759911FB-0FA1-4C31-9FEF-99512B787A04}" srcOrd="0" destOrd="0" parTransId="{A2501212-069D-46AC-96B2-CC370B515673}" sibTransId="{0A15C564-5C65-461B-A48F-A25039824B4E}"/>
    <dgm:cxn modelId="{88F07C3A-44EB-4E82-B9E1-3D55FD187B4D}" srcId="{732ED81C-BB88-4FC4-81F4-47E1932B440C}" destId="{4C04332B-3382-4326-B955-311C9566355D}" srcOrd="6" destOrd="0" parTransId="{59F55BA4-E113-450E-BFB4-49E918F61593}" sibTransId="{39AF892C-5D65-42A0-AB0F-A447C1928BF2}"/>
    <dgm:cxn modelId="{41F36E61-C0CE-450E-9831-E98693A54DC8}" type="presOf" srcId="{759911FB-0FA1-4C31-9FEF-99512B787A04}" destId="{1A96A391-F0B8-4710-B1F9-E827B7DA21A6}" srcOrd="0" destOrd="0" presId="urn:microsoft.com/office/officeart/2005/8/layout/default"/>
    <dgm:cxn modelId="{3CD1296A-99B6-4C2B-B726-F1577B9149AC}" type="presOf" srcId="{4B07B7AF-A7AB-4FF7-BD9E-CC61ADC8CC7A}" destId="{D904A1C9-D5B5-4E03-9F8D-19899A6E4D97}" srcOrd="0" destOrd="0" presId="urn:microsoft.com/office/officeart/2005/8/layout/default"/>
    <dgm:cxn modelId="{99D54E7B-C49C-4694-A851-8C20F01B3771}" srcId="{732ED81C-BB88-4FC4-81F4-47E1932B440C}" destId="{ADCE6288-EA67-4E4C-A7FC-BB2D6DC4F0A4}" srcOrd="3" destOrd="0" parTransId="{F885BD3D-15B5-41E0-91C6-AACDF25EA79E}" sibTransId="{84134D97-1F88-4DDE-9C76-DBE19C0ABD5C}"/>
    <dgm:cxn modelId="{54DCB494-7F85-40D8-BBC0-E748CCD6EAA5}" srcId="{732ED81C-BB88-4FC4-81F4-47E1932B440C}" destId="{4B07B7AF-A7AB-4FF7-BD9E-CC61ADC8CC7A}" srcOrd="2" destOrd="0" parTransId="{EF64B50D-F27A-40A6-9568-D2F15F8CAC79}" sibTransId="{188FACA9-729D-449D-AF79-089CF2FCF42B}"/>
    <dgm:cxn modelId="{81BE84A2-D0E8-4C7E-96F2-06AD6727E455}" srcId="{732ED81C-BB88-4FC4-81F4-47E1932B440C}" destId="{E52F8149-0726-4601-9446-72AF78481A78}" srcOrd="5" destOrd="0" parTransId="{E15741BD-82CB-45D7-8F37-63FAF4FFF25F}" sibTransId="{C21DFD43-90D5-4432-963C-D9B5B9E29A42}"/>
    <dgm:cxn modelId="{C939A3A2-6AE4-4741-B64D-F897BE03D0ED}" type="presOf" srcId="{ADCE6288-EA67-4E4C-A7FC-BB2D6DC4F0A4}" destId="{84EDB893-DA5C-4094-9A18-273FE905DC4B}" srcOrd="0" destOrd="0" presId="urn:microsoft.com/office/officeart/2005/8/layout/default"/>
    <dgm:cxn modelId="{100B26A7-A5AD-4D22-9535-F5714C3E9FCF}" type="presOf" srcId="{6F8D0EC4-2B86-4835-8594-FC20DB69C552}" destId="{FF898761-4665-41A9-9FB6-02FE6F149D1A}" srcOrd="0" destOrd="0" presId="urn:microsoft.com/office/officeart/2005/8/layout/default"/>
    <dgm:cxn modelId="{E958ECC2-381D-484D-AE75-615A0DDDEE49}" type="presOf" srcId="{732ED81C-BB88-4FC4-81F4-47E1932B440C}" destId="{A9A1B2A1-E7AE-4A25-BD00-D0D466A45678}" srcOrd="0" destOrd="0" presId="urn:microsoft.com/office/officeart/2005/8/layout/default"/>
    <dgm:cxn modelId="{36F0AED7-6F99-4D51-8D28-F0729EEAF392}" type="presOf" srcId="{E52F8149-0726-4601-9446-72AF78481A78}" destId="{118AEA7C-0685-4B26-AAAF-25C804112F79}" srcOrd="0" destOrd="0" presId="urn:microsoft.com/office/officeart/2005/8/layout/default"/>
    <dgm:cxn modelId="{D4708BE0-3E6D-4CFE-A98C-420E76BF6999}" type="presOf" srcId="{9FF4A597-AFE9-4C2A-A823-9B133F472DC8}" destId="{69F053FA-F09E-41CC-ABCD-5597F62DEBD4}" srcOrd="0" destOrd="0" presId="urn:microsoft.com/office/officeart/2005/8/layout/default"/>
    <dgm:cxn modelId="{F3F07CEF-9F35-4904-ACFE-E8CB44A602FC}" type="presOf" srcId="{66CEC3B5-34CD-46F7-8604-5A90E5749317}" destId="{C2F08ABB-D9EC-4700-9090-63106136BCC6}" srcOrd="0" destOrd="0" presId="urn:microsoft.com/office/officeart/2005/8/layout/default"/>
    <dgm:cxn modelId="{B83FFD88-2962-4F0E-96BB-D107DD5D98E0}" type="presParOf" srcId="{A9A1B2A1-E7AE-4A25-BD00-D0D466A45678}" destId="{1A96A391-F0B8-4710-B1F9-E827B7DA21A6}" srcOrd="0" destOrd="0" presId="urn:microsoft.com/office/officeart/2005/8/layout/default"/>
    <dgm:cxn modelId="{C26CBD35-7DF4-467D-9309-ABC76ED8D050}" type="presParOf" srcId="{A9A1B2A1-E7AE-4A25-BD00-D0D466A45678}" destId="{AD9A6366-CC1B-4774-807A-38E047FD3CCE}" srcOrd="1" destOrd="0" presId="urn:microsoft.com/office/officeart/2005/8/layout/default"/>
    <dgm:cxn modelId="{AF76918D-2280-4641-A00A-08ABA53D6ECF}" type="presParOf" srcId="{A9A1B2A1-E7AE-4A25-BD00-D0D466A45678}" destId="{FF898761-4665-41A9-9FB6-02FE6F149D1A}" srcOrd="2" destOrd="0" presId="urn:microsoft.com/office/officeart/2005/8/layout/default"/>
    <dgm:cxn modelId="{D5986F8B-C977-483F-A98B-042809AFA647}" type="presParOf" srcId="{A9A1B2A1-E7AE-4A25-BD00-D0D466A45678}" destId="{D3979368-8529-4921-970E-4C1E32967659}" srcOrd="3" destOrd="0" presId="urn:microsoft.com/office/officeart/2005/8/layout/default"/>
    <dgm:cxn modelId="{988E6EDE-6205-4408-A86F-5D238BA4E797}" type="presParOf" srcId="{A9A1B2A1-E7AE-4A25-BD00-D0D466A45678}" destId="{D904A1C9-D5B5-4E03-9F8D-19899A6E4D97}" srcOrd="4" destOrd="0" presId="urn:microsoft.com/office/officeart/2005/8/layout/default"/>
    <dgm:cxn modelId="{E73783F8-56BD-48FA-8C8D-EF20978010B9}" type="presParOf" srcId="{A9A1B2A1-E7AE-4A25-BD00-D0D466A45678}" destId="{27D0D470-0A59-4620-8A99-57E0FF89E792}" srcOrd="5" destOrd="0" presId="urn:microsoft.com/office/officeart/2005/8/layout/default"/>
    <dgm:cxn modelId="{96C1C2AB-DF0A-4304-BAF7-0E1C087A1A84}" type="presParOf" srcId="{A9A1B2A1-E7AE-4A25-BD00-D0D466A45678}" destId="{84EDB893-DA5C-4094-9A18-273FE905DC4B}" srcOrd="6" destOrd="0" presId="urn:microsoft.com/office/officeart/2005/8/layout/default"/>
    <dgm:cxn modelId="{A94EC18F-6A48-49F0-B39A-3C9232CBDCC7}" type="presParOf" srcId="{A9A1B2A1-E7AE-4A25-BD00-D0D466A45678}" destId="{21363FA7-2F64-4DB4-900F-B500D74F4DA6}" srcOrd="7" destOrd="0" presId="urn:microsoft.com/office/officeart/2005/8/layout/default"/>
    <dgm:cxn modelId="{C925B520-4E8B-4657-B5D9-2455FCBE7E02}" type="presParOf" srcId="{A9A1B2A1-E7AE-4A25-BD00-D0D466A45678}" destId="{C2F08ABB-D9EC-4700-9090-63106136BCC6}" srcOrd="8" destOrd="0" presId="urn:microsoft.com/office/officeart/2005/8/layout/default"/>
    <dgm:cxn modelId="{782C5C2C-A2B3-4EC3-A4BD-75B54E0EDF14}" type="presParOf" srcId="{A9A1B2A1-E7AE-4A25-BD00-D0D466A45678}" destId="{6F837DA6-D981-4877-8C71-501B8E5DD7B8}" srcOrd="9" destOrd="0" presId="urn:microsoft.com/office/officeart/2005/8/layout/default"/>
    <dgm:cxn modelId="{05770709-5E71-43ED-BA25-8C1CBC64C793}" type="presParOf" srcId="{A9A1B2A1-E7AE-4A25-BD00-D0D466A45678}" destId="{118AEA7C-0685-4B26-AAAF-25C804112F79}" srcOrd="10" destOrd="0" presId="urn:microsoft.com/office/officeart/2005/8/layout/default"/>
    <dgm:cxn modelId="{84E16543-F393-4270-B2EC-71F047FD16D5}" type="presParOf" srcId="{A9A1B2A1-E7AE-4A25-BD00-D0D466A45678}" destId="{687569F7-423C-483D-82D5-54E26EDDAB39}" srcOrd="11" destOrd="0" presId="urn:microsoft.com/office/officeart/2005/8/layout/default"/>
    <dgm:cxn modelId="{F539B24F-8E14-4060-89DB-66FC896187CC}" type="presParOf" srcId="{A9A1B2A1-E7AE-4A25-BD00-D0D466A45678}" destId="{43B15EEE-BDAF-4E50-A2A3-5AF60E0205ED}" srcOrd="12" destOrd="0" presId="urn:microsoft.com/office/officeart/2005/8/layout/default"/>
    <dgm:cxn modelId="{4913DCEF-BFD6-44AA-A6B4-CF33207BAD1B}" type="presParOf" srcId="{A9A1B2A1-E7AE-4A25-BD00-D0D466A45678}" destId="{A866DF8D-3A05-42A0-B184-36970500FF9B}" srcOrd="13" destOrd="0" presId="urn:microsoft.com/office/officeart/2005/8/layout/default"/>
    <dgm:cxn modelId="{F81EB9B6-BAE1-40FF-9112-CC6E77C28D7E}" type="presParOf" srcId="{A9A1B2A1-E7AE-4A25-BD00-D0D466A45678}" destId="{69F053FA-F09E-41CC-ABCD-5597F62DEBD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3356EB-0DE9-4E30-A363-BBBBA6F3874A}"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BBDD29B3-C91F-4DA6-8CC2-A147486B813F}">
      <dgm:prSet/>
      <dgm:spPr/>
      <dgm:t>
        <a:bodyPr/>
        <a:lstStyle/>
        <a:p>
          <a:pPr>
            <a:defRPr b="1"/>
          </a:pPr>
          <a:r>
            <a:rPr lang="en-US"/>
            <a:t>1973</a:t>
          </a:r>
        </a:p>
      </dgm:t>
    </dgm:pt>
    <dgm:pt modelId="{A3062824-7894-42B9-A4DF-7E744A81DE7A}" type="parTrans" cxnId="{362DD300-9653-452C-8C69-2432A72929A0}">
      <dgm:prSet/>
      <dgm:spPr/>
      <dgm:t>
        <a:bodyPr/>
        <a:lstStyle/>
        <a:p>
          <a:endParaRPr lang="en-US"/>
        </a:p>
      </dgm:t>
    </dgm:pt>
    <dgm:pt modelId="{AA9677F3-8D77-42D9-9F98-81982B09441B}" type="sibTrans" cxnId="{362DD300-9653-452C-8C69-2432A72929A0}">
      <dgm:prSet/>
      <dgm:spPr/>
      <dgm:t>
        <a:bodyPr/>
        <a:lstStyle/>
        <a:p>
          <a:endParaRPr lang="en-US"/>
        </a:p>
      </dgm:t>
    </dgm:pt>
    <dgm:pt modelId="{ED392217-7E77-46F4-A34D-A523F6AC470A}">
      <dgm:prSet/>
      <dgm:spPr/>
      <dgm:t>
        <a:bodyPr/>
        <a:lstStyle/>
        <a:p>
          <a:r>
            <a:rPr lang="en-US"/>
            <a:t>Adventure Education</a:t>
          </a:r>
        </a:p>
      </dgm:t>
    </dgm:pt>
    <dgm:pt modelId="{60DC5946-96D9-4C77-B253-FF7071695770}" type="parTrans" cxnId="{502A4764-662F-49C0-8032-DDF955FC35F0}">
      <dgm:prSet/>
      <dgm:spPr/>
      <dgm:t>
        <a:bodyPr/>
        <a:lstStyle/>
        <a:p>
          <a:endParaRPr lang="en-US"/>
        </a:p>
      </dgm:t>
    </dgm:pt>
    <dgm:pt modelId="{86A5616A-C871-4559-A362-2639B465B350}" type="sibTrans" cxnId="{502A4764-662F-49C0-8032-DDF955FC35F0}">
      <dgm:prSet/>
      <dgm:spPr/>
      <dgm:t>
        <a:bodyPr/>
        <a:lstStyle/>
        <a:p>
          <a:endParaRPr lang="en-US"/>
        </a:p>
      </dgm:t>
    </dgm:pt>
    <dgm:pt modelId="{5C3C3EA7-D98E-4A45-8E39-110FBC90EE3B}">
      <dgm:prSet/>
      <dgm:spPr/>
      <dgm:t>
        <a:bodyPr/>
        <a:lstStyle/>
        <a:p>
          <a:pPr>
            <a:defRPr b="1"/>
          </a:pPr>
          <a:r>
            <a:rPr lang="en-US"/>
            <a:t>1984</a:t>
          </a:r>
        </a:p>
      </dgm:t>
    </dgm:pt>
    <dgm:pt modelId="{BBF7AFE3-DD1B-4FD6-B3CB-6085B36A602D}" type="parTrans" cxnId="{18F7940D-5565-4941-96F9-D27260F925B0}">
      <dgm:prSet/>
      <dgm:spPr/>
      <dgm:t>
        <a:bodyPr/>
        <a:lstStyle/>
        <a:p>
          <a:endParaRPr lang="en-US"/>
        </a:p>
      </dgm:t>
    </dgm:pt>
    <dgm:pt modelId="{E2F4E669-3FEF-4AC1-87C1-6BBED0392585}" type="sibTrans" cxnId="{18F7940D-5565-4941-96F9-D27260F925B0}">
      <dgm:prSet/>
      <dgm:spPr/>
      <dgm:t>
        <a:bodyPr/>
        <a:lstStyle/>
        <a:p>
          <a:endParaRPr lang="en-US"/>
        </a:p>
      </dgm:t>
    </dgm:pt>
    <dgm:pt modelId="{97D28111-BBFC-4FC7-BA5C-CA33FDFC6A9E}">
      <dgm:prSet/>
      <dgm:spPr/>
      <dgm:t>
        <a:bodyPr/>
        <a:lstStyle/>
        <a:p>
          <a:r>
            <a:rPr lang="en-US"/>
            <a:t>The Adventure Alternative</a:t>
          </a:r>
        </a:p>
      </dgm:t>
    </dgm:pt>
    <dgm:pt modelId="{4F6BC9AF-63E5-4738-8258-F97A9A15CB5A}" type="parTrans" cxnId="{3550727F-2CE3-4028-80FD-5730E340C5E4}">
      <dgm:prSet/>
      <dgm:spPr/>
      <dgm:t>
        <a:bodyPr/>
        <a:lstStyle/>
        <a:p>
          <a:endParaRPr lang="en-US"/>
        </a:p>
      </dgm:t>
    </dgm:pt>
    <dgm:pt modelId="{14EC9235-3C6B-4356-A9F3-9A6E377D916B}" type="sibTrans" cxnId="{3550727F-2CE3-4028-80FD-5730E340C5E4}">
      <dgm:prSet/>
      <dgm:spPr/>
      <dgm:t>
        <a:bodyPr/>
        <a:lstStyle/>
        <a:p>
          <a:endParaRPr lang="en-US"/>
        </a:p>
      </dgm:t>
    </dgm:pt>
    <dgm:pt modelId="{8FD0238E-1827-42BD-962F-815454C64A9C}">
      <dgm:prSet/>
      <dgm:spPr/>
      <dgm:t>
        <a:bodyPr/>
        <a:lstStyle/>
        <a:p>
          <a:pPr>
            <a:defRPr b="1"/>
          </a:pPr>
          <a:r>
            <a:rPr lang="en-US"/>
            <a:t>2001</a:t>
          </a:r>
        </a:p>
      </dgm:t>
    </dgm:pt>
    <dgm:pt modelId="{D08021C3-BA55-45E5-80BA-116E1A2C0FA1}" type="parTrans" cxnId="{26F2965B-6F5B-4FC5-84B4-DA454C998344}">
      <dgm:prSet/>
      <dgm:spPr/>
      <dgm:t>
        <a:bodyPr/>
        <a:lstStyle/>
        <a:p>
          <a:endParaRPr lang="en-US"/>
        </a:p>
      </dgm:t>
    </dgm:pt>
    <dgm:pt modelId="{3C84B680-D0F0-4354-AF11-A62DC378312C}" type="sibTrans" cxnId="{26F2965B-6F5B-4FC5-84B4-DA454C998344}">
      <dgm:prSet/>
      <dgm:spPr/>
      <dgm:t>
        <a:bodyPr/>
        <a:lstStyle/>
        <a:p>
          <a:endParaRPr lang="en-US"/>
        </a:p>
      </dgm:t>
    </dgm:pt>
    <dgm:pt modelId="{E1020815-48C2-4434-915F-0AFA57E1B0E4}">
      <dgm:prSet/>
      <dgm:spPr/>
      <dgm:t>
        <a:bodyPr/>
        <a:lstStyle/>
        <a:p>
          <a:r>
            <a:rPr lang="en-US"/>
            <a:t>Beyond Adventure. Reflections from the wilderness: an inner journey</a:t>
          </a:r>
        </a:p>
      </dgm:t>
    </dgm:pt>
    <dgm:pt modelId="{6E382F32-7B96-43B9-9D5A-742AF1A83BA8}" type="parTrans" cxnId="{987012FD-2726-4E69-8AB8-7720C63A9259}">
      <dgm:prSet/>
      <dgm:spPr/>
      <dgm:t>
        <a:bodyPr/>
        <a:lstStyle/>
        <a:p>
          <a:endParaRPr lang="en-US"/>
        </a:p>
      </dgm:t>
    </dgm:pt>
    <dgm:pt modelId="{5148EB76-ABFF-4B94-A3B3-2392EB7EF1A9}" type="sibTrans" cxnId="{987012FD-2726-4E69-8AB8-7720C63A9259}">
      <dgm:prSet/>
      <dgm:spPr/>
      <dgm:t>
        <a:bodyPr/>
        <a:lstStyle/>
        <a:p>
          <a:endParaRPr lang="en-US"/>
        </a:p>
      </dgm:t>
    </dgm:pt>
    <dgm:pt modelId="{FE295D7C-E1BA-4BD9-9848-5192EDE9B0E7}">
      <dgm:prSet/>
      <dgm:spPr/>
      <dgm:t>
        <a:bodyPr/>
        <a:lstStyle/>
        <a:p>
          <a:pPr>
            <a:defRPr b="1"/>
          </a:pPr>
          <a:r>
            <a:rPr lang="en-US"/>
            <a:t>2009</a:t>
          </a:r>
        </a:p>
      </dgm:t>
    </dgm:pt>
    <dgm:pt modelId="{6E25B66E-1CF0-4F6A-A7AF-C14085F92500}" type="parTrans" cxnId="{766AD51D-54F3-4309-B9A7-885D68540F5F}">
      <dgm:prSet/>
      <dgm:spPr/>
      <dgm:t>
        <a:bodyPr/>
        <a:lstStyle/>
        <a:p>
          <a:endParaRPr lang="en-US"/>
        </a:p>
      </dgm:t>
    </dgm:pt>
    <dgm:pt modelId="{83B45505-3CB0-4C0B-9744-482F32548391}" type="sibTrans" cxnId="{766AD51D-54F3-4309-B9A7-885D68540F5F}">
      <dgm:prSet/>
      <dgm:spPr/>
      <dgm:t>
        <a:bodyPr/>
        <a:lstStyle/>
        <a:p>
          <a:endParaRPr lang="en-US"/>
        </a:p>
      </dgm:t>
    </dgm:pt>
    <dgm:pt modelId="{BA86876E-0430-4268-A4AB-7BAF5F48627A}">
      <dgm:prSet/>
      <dgm:spPr/>
      <dgm:t>
        <a:bodyPr/>
        <a:lstStyle/>
        <a:p>
          <a:r>
            <a:rPr lang="en-US"/>
            <a:t>The Spirit of Adventure: towards a better world</a:t>
          </a:r>
        </a:p>
      </dgm:t>
    </dgm:pt>
    <dgm:pt modelId="{FD678BAA-611D-452B-91DD-7724031C00EB}" type="parTrans" cxnId="{C803FD92-A80E-4DF2-8E3C-697FA22BE41D}">
      <dgm:prSet/>
      <dgm:spPr/>
      <dgm:t>
        <a:bodyPr/>
        <a:lstStyle/>
        <a:p>
          <a:endParaRPr lang="en-US"/>
        </a:p>
      </dgm:t>
    </dgm:pt>
    <dgm:pt modelId="{96A4E380-C69F-4808-A873-0A17A84A83A4}" type="sibTrans" cxnId="{C803FD92-A80E-4DF2-8E3C-697FA22BE41D}">
      <dgm:prSet/>
      <dgm:spPr/>
      <dgm:t>
        <a:bodyPr/>
        <a:lstStyle/>
        <a:p>
          <a:endParaRPr lang="en-US"/>
        </a:p>
      </dgm:t>
    </dgm:pt>
    <dgm:pt modelId="{196C322C-FFC2-428C-A80B-10696EBD2034}" type="pres">
      <dgm:prSet presAssocID="{BD3356EB-0DE9-4E30-A363-BBBBA6F3874A}" presName="root" presStyleCnt="0">
        <dgm:presLayoutVars>
          <dgm:chMax/>
          <dgm:chPref/>
          <dgm:animLvl val="lvl"/>
        </dgm:presLayoutVars>
      </dgm:prSet>
      <dgm:spPr/>
    </dgm:pt>
    <dgm:pt modelId="{B9B73E45-E861-4096-8345-9C32518229D0}" type="pres">
      <dgm:prSet presAssocID="{BD3356EB-0DE9-4E30-A363-BBBBA6F3874A}" presName="divider" presStyleLbl="fgAcc1" presStyleIdx="0" presStyleCnt="1"/>
      <dgm:spPr/>
    </dgm:pt>
    <dgm:pt modelId="{4BADAC1F-45F4-4CF5-A305-2E7C2F942A84}" type="pres">
      <dgm:prSet presAssocID="{BD3356EB-0DE9-4E30-A363-BBBBA6F3874A}" presName="nodes" presStyleCnt="0">
        <dgm:presLayoutVars>
          <dgm:chMax/>
          <dgm:chPref/>
          <dgm:animLvl val="lvl"/>
        </dgm:presLayoutVars>
      </dgm:prSet>
      <dgm:spPr/>
    </dgm:pt>
    <dgm:pt modelId="{8A518611-60CF-4498-9AB7-67783DE6F984}" type="pres">
      <dgm:prSet presAssocID="{BBDD29B3-C91F-4DA6-8CC2-A147486B813F}" presName="composite" presStyleCnt="0"/>
      <dgm:spPr/>
    </dgm:pt>
    <dgm:pt modelId="{F308EB62-431D-40C9-BD1C-3672C2313B0C}" type="pres">
      <dgm:prSet presAssocID="{BBDD29B3-C91F-4DA6-8CC2-A147486B813F}" presName="L1TextContainer" presStyleLbl="alignNode1" presStyleIdx="0" presStyleCnt="4">
        <dgm:presLayoutVars>
          <dgm:chMax val="1"/>
          <dgm:chPref val="1"/>
          <dgm:bulletEnabled val="1"/>
        </dgm:presLayoutVars>
      </dgm:prSet>
      <dgm:spPr/>
    </dgm:pt>
    <dgm:pt modelId="{023B32FA-6D3E-42B9-B082-A40E1111C8E8}" type="pres">
      <dgm:prSet presAssocID="{BBDD29B3-C91F-4DA6-8CC2-A147486B813F}" presName="L2TextContainerWrapper" presStyleCnt="0">
        <dgm:presLayoutVars>
          <dgm:bulletEnabled val="1"/>
        </dgm:presLayoutVars>
      </dgm:prSet>
      <dgm:spPr/>
    </dgm:pt>
    <dgm:pt modelId="{F037469F-C53B-439A-81BA-7FAF9F699D3E}" type="pres">
      <dgm:prSet presAssocID="{BBDD29B3-C91F-4DA6-8CC2-A147486B813F}" presName="L2TextContainer" presStyleLbl="bgAccFollowNode1" presStyleIdx="0" presStyleCnt="4"/>
      <dgm:spPr/>
    </dgm:pt>
    <dgm:pt modelId="{DB092CF5-280B-47A2-B2B7-5A609C20AAE9}" type="pres">
      <dgm:prSet presAssocID="{BBDD29B3-C91F-4DA6-8CC2-A147486B813F}" presName="FlexibleEmptyPlaceHolder" presStyleCnt="0"/>
      <dgm:spPr/>
    </dgm:pt>
    <dgm:pt modelId="{37285479-DDC9-4E3C-895C-B37B43B32B78}" type="pres">
      <dgm:prSet presAssocID="{BBDD29B3-C91F-4DA6-8CC2-A147486B813F}" presName="ConnectLine" presStyleLbl="sibTrans1D1" presStyleIdx="0" presStyleCnt="4"/>
      <dgm:spPr/>
    </dgm:pt>
    <dgm:pt modelId="{779F1943-A2F5-416D-86B5-E49C9621A0C9}" type="pres">
      <dgm:prSet presAssocID="{BBDD29B3-C91F-4DA6-8CC2-A147486B813F}" presName="ConnectorPoint" presStyleLbl="node1" presStyleIdx="0"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9AE6A807-078E-470B-90BC-CD9A33CDB980}" type="pres">
      <dgm:prSet presAssocID="{BBDD29B3-C91F-4DA6-8CC2-A147486B813F}" presName="EmptyPlaceHolder" presStyleCnt="0"/>
      <dgm:spPr/>
    </dgm:pt>
    <dgm:pt modelId="{737F604E-141B-406A-BFD2-151F0E074C47}" type="pres">
      <dgm:prSet presAssocID="{AA9677F3-8D77-42D9-9F98-81982B09441B}" presName="spaceBetweenRectangles" presStyleCnt="0"/>
      <dgm:spPr/>
    </dgm:pt>
    <dgm:pt modelId="{1B9966C8-1F52-44E7-8BDF-F8F983D6F23D}" type="pres">
      <dgm:prSet presAssocID="{5C3C3EA7-D98E-4A45-8E39-110FBC90EE3B}" presName="composite" presStyleCnt="0"/>
      <dgm:spPr/>
    </dgm:pt>
    <dgm:pt modelId="{EDABF562-F5C8-455F-9450-25B03203CBDE}" type="pres">
      <dgm:prSet presAssocID="{5C3C3EA7-D98E-4A45-8E39-110FBC90EE3B}" presName="L1TextContainer" presStyleLbl="alignNode1" presStyleIdx="1" presStyleCnt="4">
        <dgm:presLayoutVars>
          <dgm:chMax val="1"/>
          <dgm:chPref val="1"/>
          <dgm:bulletEnabled val="1"/>
        </dgm:presLayoutVars>
      </dgm:prSet>
      <dgm:spPr/>
    </dgm:pt>
    <dgm:pt modelId="{EF9711A6-B62A-4E3A-895A-EECABB4C56E8}" type="pres">
      <dgm:prSet presAssocID="{5C3C3EA7-D98E-4A45-8E39-110FBC90EE3B}" presName="L2TextContainerWrapper" presStyleCnt="0">
        <dgm:presLayoutVars>
          <dgm:bulletEnabled val="1"/>
        </dgm:presLayoutVars>
      </dgm:prSet>
      <dgm:spPr/>
    </dgm:pt>
    <dgm:pt modelId="{1D6B1E60-DA99-4A75-9C60-35BADBCE2816}" type="pres">
      <dgm:prSet presAssocID="{5C3C3EA7-D98E-4A45-8E39-110FBC90EE3B}" presName="L2TextContainer" presStyleLbl="bgAccFollowNode1" presStyleIdx="1" presStyleCnt="4"/>
      <dgm:spPr/>
    </dgm:pt>
    <dgm:pt modelId="{F9839C97-9BD8-49DC-9C31-DE3B7CC7F62D}" type="pres">
      <dgm:prSet presAssocID="{5C3C3EA7-D98E-4A45-8E39-110FBC90EE3B}" presName="FlexibleEmptyPlaceHolder" presStyleCnt="0"/>
      <dgm:spPr/>
    </dgm:pt>
    <dgm:pt modelId="{7976FC1A-77CB-4FDE-9C6A-5C0F0419E0DB}" type="pres">
      <dgm:prSet presAssocID="{5C3C3EA7-D98E-4A45-8E39-110FBC90EE3B}" presName="ConnectLine" presStyleLbl="sibTrans1D1" presStyleIdx="1" presStyleCnt="4"/>
      <dgm:spPr/>
    </dgm:pt>
    <dgm:pt modelId="{AB9BAB4B-CF92-4805-BABE-EEDC540EBB74}" type="pres">
      <dgm:prSet presAssocID="{5C3C3EA7-D98E-4A45-8E39-110FBC90EE3B}" presName="ConnectorPoint" presStyleLbl="node1" presStyleIdx="1"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96CD8FB-2027-4413-B363-B734169FFF4C}" type="pres">
      <dgm:prSet presAssocID="{5C3C3EA7-D98E-4A45-8E39-110FBC90EE3B}" presName="EmptyPlaceHolder" presStyleCnt="0"/>
      <dgm:spPr/>
    </dgm:pt>
    <dgm:pt modelId="{4FA151AE-2A0B-4653-A043-7361AB0E1BBE}" type="pres">
      <dgm:prSet presAssocID="{E2F4E669-3FEF-4AC1-87C1-6BBED0392585}" presName="spaceBetweenRectangles" presStyleCnt="0"/>
      <dgm:spPr/>
    </dgm:pt>
    <dgm:pt modelId="{7781219A-4FE3-40F9-8900-740F66EAF9C9}" type="pres">
      <dgm:prSet presAssocID="{8FD0238E-1827-42BD-962F-815454C64A9C}" presName="composite" presStyleCnt="0"/>
      <dgm:spPr/>
    </dgm:pt>
    <dgm:pt modelId="{8E64E934-6F23-449E-8FFB-CC35C249C316}" type="pres">
      <dgm:prSet presAssocID="{8FD0238E-1827-42BD-962F-815454C64A9C}" presName="L1TextContainer" presStyleLbl="alignNode1" presStyleIdx="2" presStyleCnt="4">
        <dgm:presLayoutVars>
          <dgm:chMax val="1"/>
          <dgm:chPref val="1"/>
          <dgm:bulletEnabled val="1"/>
        </dgm:presLayoutVars>
      </dgm:prSet>
      <dgm:spPr/>
    </dgm:pt>
    <dgm:pt modelId="{5F577E00-4D96-49EA-9D8B-9AD5C187D7DA}" type="pres">
      <dgm:prSet presAssocID="{8FD0238E-1827-42BD-962F-815454C64A9C}" presName="L2TextContainerWrapper" presStyleCnt="0">
        <dgm:presLayoutVars>
          <dgm:bulletEnabled val="1"/>
        </dgm:presLayoutVars>
      </dgm:prSet>
      <dgm:spPr/>
    </dgm:pt>
    <dgm:pt modelId="{5C16BE9B-EA20-49A9-9788-5A6503AC83D0}" type="pres">
      <dgm:prSet presAssocID="{8FD0238E-1827-42BD-962F-815454C64A9C}" presName="L2TextContainer" presStyleLbl="bgAccFollowNode1" presStyleIdx="2" presStyleCnt="4"/>
      <dgm:spPr/>
    </dgm:pt>
    <dgm:pt modelId="{A70A9B93-3ED9-43C5-A8F6-004BE20B55C3}" type="pres">
      <dgm:prSet presAssocID="{8FD0238E-1827-42BD-962F-815454C64A9C}" presName="FlexibleEmptyPlaceHolder" presStyleCnt="0"/>
      <dgm:spPr/>
    </dgm:pt>
    <dgm:pt modelId="{5779CABD-48A6-4C14-95AC-C2BA2E6D284D}" type="pres">
      <dgm:prSet presAssocID="{8FD0238E-1827-42BD-962F-815454C64A9C}" presName="ConnectLine" presStyleLbl="sibTrans1D1" presStyleIdx="2" presStyleCnt="4"/>
      <dgm:spPr/>
    </dgm:pt>
    <dgm:pt modelId="{9BDE3A8E-9769-4B0D-9078-0DF499D45583}" type="pres">
      <dgm:prSet presAssocID="{8FD0238E-1827-42BD-962F-815454C64A9C}" presName="ConnectorPoint" presStyleLbl="node1" presStyleIdx="2"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A4CD0D1C-90B6-480E-8E55-25D3857DC02A}" type="pres">
      <dgm:prSet presAssocID="{8FD0238E-1827-42BD-962F-815454C64A9C}" presName="EmptyPlaceHolder" presStyleCnt="0"/>
      <dgm:spPr/>
    </dgm:pt>
    <dgm:pt modelId="{25627FC6-4A6D-4FB0-9430-353643860C02}" type="pres">
      <dgm:prSet presAssocID="{3C84B680-D0F0-4354-AF11-A62DC378312C}" presName="spaceBetweenRectangles" presStyleCnt="0"/>
      <dgm:spPr/>
    </dgm:pt>
    <dgm:pt modelId="{E4C7EFE5-15D1-4841-BF33-2D64FE83397B}" type="pres">
      <dgm:prSet presAssocID="{FE295D7C-E1BA-4BD9-9848-5192EDE9B0E7}" presName="composite" presStyleCnt="0"/>
      <dgm:spPr/>
    </dgm:pt>
    <dgm:pt modelId="{D106410E-E2C7-4DE5-9532-77BD612D9EFD}" type="pres">
      <dgm:prSet presAssocID="{FE295D7C-E1BA-4BD9-9848-5192EDE9B0E7}" presName="L1TextContainer" presStyleLbl="alignNode1" presStyleIdx="3" presStyleCnt="4">
        <dgm:presLayoutVars>
          <dgm:chMax val="1"/>
          <dgm:chPref val="1"/>
          <dgm:bulletEnabled val="1"/>
        </dgm:presLayoutVars>
      </dgm:prSet>
      <dgm:spPr/>
    </dgm:pt>
    <dgm:pt modelId="{5E222F50-E4CF-4DFE-8655-018748543D73}" type="pres">
      <dgm:prSet presAssocID="{FE295D7C-E1BA-4BD9-9848-5192EDE9B0E7}" presName="L2TextContainerWrapper" presStyleCnt="0">
        <dgm:presLayoutVars>
          <dgm:bulletEnabled val="1"/>
        </dgm:presLayoutVars>
      </dgm:prSet>
      <dgm:spPr/>
    </dgm:pt>
    <dgm:pt modelId="{007EF699-1163-4A05-9BB5-6C9A936D9BD3}" type="pres">
      <dgm:prSet presAssocID="{FE295D7C-E1BA-4BD9-9848-5192EDE9B0E7}" presName="L2TextContainer" presStyleLbl="bgAccFollowNode1" presStyleIdx="3" presStyleCnt="4"/>
      <dgm:spPr/>
    </dgm:pt>
    <dgm:pt modelId="{92847F89-F193-4005-B47E-347BDBD1B269}" type="pres">
      <dgm:prSet presAssocID="{FE295D7C-E1BA-4BD9-9848-5192EDE9B0E7}" presName="FlexibleEmptyPlaceHolder" presStyleCnt="0"/>
      <dgm:spPr/>
    </dgm:pt>
    <dgm:pt modelId="{DAF4506C-D5B7-4F22-9F17-AA1CA9A94CE3}" type="pres">
      <dgm:prSet presAssocID="{FE295D7C-E1BA-4BD9-9848-5192EDE9B0E7}" presName="ConnectLine" presStyleLbl="sibTrans1D1" presStyleIdx="3" presStyleCnt="4"/>
      <dgm:spPr/>
    </dgm:pt>
    <dgm:pt modelId="{2043417C-140C-4F8B-8FE9-FADE48CDF791}" type="pres">
      <dgm:prSet presAssocID="{FE295D7C-E1BA-4BD9-9848-5192EDE9B0E7}" presName="ConnectorPoint" presStyleLbl="node1" presStyleIdx="3" presStyleCnt="4"/>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9F08D321-DA11-40EB-9332-2F5B99754FF2}" type="pres">
      <dgm:prSet presAssocID="{FE295D7C-E1BA-4BD9-9848-5192EDE9B0E7}" presName="EmptyPlaceHolder" presStyleCnt="0"/>
      <dgm:spPr/>
    </dgm:pt>
  </dgm:ptLst>
  <dgm:cxnLst>
    <dgm:cxn modelId="{362DD300-9653-452C-8C69-2432A72929A0}" srcId="{BD3356EB-0DE9-4E30-A363-BBBBA6F3874A}" destId="{BBDD29B3-C91F-4DA6-8CC2-A147486B813F}" srcOrd="0" destOrd="0" parTransId="{A3062824-7894-42B9-A4DF-7E744A81DE7A}" sibTransId="{AA9677F3-8D77-42D9-9F98-81982B09441B}"/>
    <dgm:cxn modelId="{18F7940D-5565-4941-96F9-D27260F925B0}" srcId="{BD3356EB-0DE9-4E30-A363-BBBBA6F3874A}" destId="{5C3C3EA7-D98E-4A45-8E39-110FBC90EE3B}" srcOrd="1" destOrd="0" parTransId="{BBF7AFE3-DD1B-4FD6-B3CB-6085B36A602D}" sibTransId="{E2F4E669-3FEF-4AC1-87C1-6BBED0392585}"/>
    <dgm:cxn modelId="{67538310-D5FA-419D-8519-651E83191FB0}" type="presOf" srcId="{BD3356EB-0DE9-4E30-A363-BBBBA6F3874A}" destId="{196C322C-FFC2-428C-A80B-10696EBD2034}" srcOrd="0" destOrd="0" presId="urn:microsoft.com/office/officeart/2017/3/layout/HorizontalLabelsTimeline"/>
    <dgm:cxn modelId="{766AD51D-54F3-4309-B9A7-885D68540F5F}" srcId="{BD3356EB-0DE9-4E30-A363-BBBBA6F3874A}" destId="{FE295D7C-E1BA-4BD9-9848-5192EDE9B0E7}" srcOrd="3" destOrd="0" parTransId="{6E25B66E-1CF0-4F6A-A7AF-C14085F92500}" sibTransId="{83B45505-3CB0-4C0B-9744-482F32548391}"/>
    <dgm:cxn modelId="{E21F753F-04CF-4785-AE8F-FE18744483A4}" type="presOf" srcId="{8FD0238E-1827-42BD-962F-815454C64A9C}" destId="{8E64E934-6F23-449E-8FFB-CC35C249C316}" srcOrd="0" destOrd="0" presId="urn:microsoft.com/office/officeart/2017/3/layout/HorizontalLabelsTimeline"/>
    <dgm:cxn modelId="{26F2965B-6F5B-4FC5-84B4-DA454C998344}" srcId="{BD3356EB-0DE9-4E30-A363-BBBBA6F3874A}" destId="{8FD0238E-1827-42BD-962F-815454C64A9C}" srcOrd="2" destOrd="0" parTransId="{D08021C3-BA55-45E5-80BA-116E1A2C0FA1}" sibTransId="{3C84B680-D0F0-4354-AF11-A62DC378312C}"/>
    <dgm:cxn modelId="{4FEBC262-07EA-470B-B09A-8A1A520F38B2}" type="presOf" srcId="{97D28111-BBFC-4FC7-BA5C-CA33FDFC6A9E}" destId="{1D6B1E60-DA99-4A75-9C60-35BADBCE2816}" srcOrd="0" destOrd="0" presId="urn:microsoft.com/office/officeart/2017/3/layout/HorizontalLabelsTimeline"/>
    <dgm:cxn modelId="{502A4764-662F-49C0-8032-DDF955FC35F0}" srcId="{BBDD29B3-C91F-4DA6-8CC2-A147486B813F}" destId="{ED392217-7E77-46F4-A34D-A523F6AC470A}" srcOrd="0" destOrd="0" parTransId="{60DC5946-96D9-4C77-B253-FF7071695770}" sibTransId="{86A5616A-C871-4559-A362-2639B465B350}"/>
    <dgm:cxn modelId="{6545946A-089D-4788-9940-3B0C8EB4FF26}" type="presOf" srcId="{BA86876E-0430-4268-A4AB-7BAF5F48627A}" destId="{007EF699-1163-4A05-9BB5-6C9A936D9BD3}" srcOrd="0" destOrd="0" presId="urn:microsoft.com/office/officeart/2017/3/layout/HorizontalLabelsTimeline"/>
    <dgm:cxn modelId="{3550727F-2CE3-4028-80FD-5730E340C5E4}" srcId="{5C3C3EA7-D98E-4A45-8E39-110FBC90EE3B}" destId="{97D28111-BBFC-4FC7-BA5C-CA33FDFC6A9E}" srcOrd="0" destOrd="0" parTransId="{4F6BC9AF-63E5-4738-8258-F97A9A15CB5A}" sibTransId="{14EC9235-3C6B-4356-A9F3-9A6E377D916B}"/>
    <dgm:cxn modelId="{C803FD92-A80E-4DF2-8E3C-697FA22BE41D}" srcId="{FE295D7C-E1BA-4BD9-9848-5192EDE9B0E7}" destId="{BA86876E-0430-4268-A4AB-7BAF5F48627A}" srcOrd="0" destOrd="0" parTransId="{FD678BAA-611D-452B-91DD-7724031C00EB}" sibTransId="{96A4E380-C69F-4808-A873-0A17A84A83A4}"/>
    <dgm:cxn modelId="{815100B5-6619-48FE-AE29-E94B6B6402F1}" type="presOf" srcId="{5C3C3EA7-D98E-4A45-8E39-110FBC90EE3B}" destId="{EDABF562-F5C8-455F-9450-25B03203CBDE}" srcOrd="0" destOrd="0" presId="urn:microsoft.com/office/officeart/2017/3/layout/HorizontalLabelsTimeline"/>
    <dgm:cxn modelId="{461358C3-77E0-4E27-A4FB-EDD1BAC55665}" type="presOf" srcId="{ED392217-7E77-46F4-A34D-A523F6AC470A}" destId="{F037469F-C53B-439A-81BA-7FAF9F699D3E}" srcOrd="0" destOrd="0" presId="urn:microsoft.com/office/officeart/2017/3/layout/HorizontalLabelsTimeline"/>
    <dgm:cxn modelId="{B58E19C9-19BC-4E52-8E88-8E340FD9D6C4}" type="presOf" srcId="{BBDD29B3-C91F-4DA6-8CC2-A147486B813F}" destId="{F308EB62-431D-40C9-BD1C-3672C2313B0C}" srcOrd="0" destOrd="0" presId="urn:microsoft.com/office/officeart/2017/3/layout/HorizontalLabelsTimeline"/>
    <dgm:cxn modelId="{26C2D6ED-8D64-4666-8CCA-00FA14243DEA}" type="presOf" srcId="{FE295D7C-E1BA-4BD9-9848-5192EDE9B0E7}" destId="{D106410E-E2C7-4DE5-9532-77BD612D9EFD}" srcOrd="0" destOrd="0" presId="urn:microsoft.com/office/officeart/2017/3/layout/HorizontalLabelsTimeline"/>
    <dgm:cxn modelId="{591708FA-4DF6-4EA5-9503-074E5E51F585}" type="presOf" srcId="{E1020815-48C2-4434-915F-0AFA57E1B0E4}" destId="{5C16BE9B-EA20-49A9-9788-5A6503AC83D0}" srcOrd="0" destOrd="0" presId="urn:microsoft.com/office/officeart/2017/3/layout/HorizontalLabelsTimeline"/>
    <dgm:cxn modelId="{987012FD-2726-4E69-8AB8-7720C63A9259}" srcId="{8FD0238E-1827-42BD-962F-815454C64A9C}" destId="{E1020815-48C2-4434-915F-0AFA57E1B0E4}" srcOrd="0" destOrd="0" parTransId="{6E382F32-7B96-43B9-9D5A-742AF1A83BA8}" sibTransId="{5148EB76-ABFF-4B94-A3B3-2392EB7EF1A9}"/>
    <dgm:cxn modelId="{FF2B8750-5FBB-44EE-A2E0-FF0E50488DAD}" type="presParOf" srcId="{196C322C-FFC2-428C-A80B-10696EBD2034}" destId="{B9B73E45-E861-4096-8345-9C32518229D0}" srcOrd="0" destOrd="0" presId="urn:microsoft.com/office/officeart/2017/3/layout/HorizontalLabelsTimeline"/>
    <dgm:cxn modelId="{1426D91E-5459-4FB1-A3C6-9BB7A6693D97}" type="presParOf" srcId="{196C322C-FFC2-428C-A80B-10696EBD2034}" destId="{4BADAC1F-45F4-4CF5-A305-2E7C2F942A84}" srcOrd="1" destOrd="0" presId="urn:microsoft.com/office/officeart/2017/3/layout/HorizontalLabelsTimeline"/>
    <dgm:cxn modelId="{7703CBDA-45E0-41A7-B0A5-9654ACF7E516}" type="presParOf" srcId="{4BADAC1F-45F4-4CF5-A305-2E7C2F942A84}" destId="{8A518611-60CF-4498-9AB7-67783DE6F984}" srcOrd="0" destOrd="0" presId="urn:microsoft.com/office/officeart/2017/3/layout/HorizontalLabelsTimeline"/>
    <dgm:cxn modelId="{6894597E-67D5-4542-A0AB-27B31DD814A7}" type="presParOf" srcId="{8A518611-60CF-4498-9AB7-67783DE6F984}" destId="{F308EB62-431D-40C9-BD1C-3672C2313B0C}" srcOrd="0" destOrd="0" presId="urn:microsoft.com/office/officeart/2017/3/layout/HorizontalLabelsTimeline"/>
    <dgm:cxn modelId="{7DDC0BF0-8321-4686-B0BA-DB77F4E11BC0}" type="presParOf" srcId="{8A518611-60CF-4498-9AB7-67783DE6F984}" destId="{023B32FA-6D3E-42B9-B082-A40E1111C8E8}" srcOrd="1" destOrd="0" presId="urn:microsoft.com/office/officeart/2017/3/layout/HorizontalLabelsTimeline"/>
    <dgm:cxn modelId="{EC449073-0D02-426B-8726-9691010B0F05}" type="presParOf" srcId="{023B32FA-6D3E-42B9-B082-A40E1111C8E8}" destId="{F037469F-C53B-439A-81BA-7FAF9F699D3E}" srcOrd="0" destOrd="0" presId="urn:microsoft.com/office/officeart/2017/3/layout/HorizontalLabelsTimeline"/>
    <dgm:cxn modelId="{2AEB6D3A-7139-4443-9121-95F8189CB0F0}" type="presParOf" srcId="{023B32FA-6D3E-42B9-B082-A40E1111C8E8}" destId="{DB092CF5-280B-47A2-B2B7-5A609C20AAE9}" srcOrd="1" destOrd="0" presId="urn:microsoft.com/office/officeart/2017/3/layout/HorizontalLabelsTimeline"/>
    <dgm:cxn modelId="{952D325F-2CCA-4812-8EF9-4C9A2EB9DB41}" type="presParOf" srcId="{8A518611-60CF-4498-9AB7-67783DE6F984}" destId="{37285479-DDC9-4E3C-895C-B37B43B32B78}" srcOrd="2" destOrd="0" presId="urn:microsoft.com/office/officeart/2017/3/layout/HorizontalLabelsTimeline"/>
    <dgm:cxn modelId="{6AF0BD70-A17F-448A-8061-0C80D2B0328C}" type="presParOf" srcId="{8A518611-60CF-4498-9AB7-67783DE6F984}" destId="{779F1943-A2F5-416D-86B5-E49C9621A0C9}" srcOrd="3" destOrd="0" presId="urn:microsoft.com/office/officeart/2017/3/layout/HorizontalLabelsTimeline"/>
    <dgm:cxn modelId="{1AD7B3E1-1C07-453E-934D-40792295E237}" type="presParOf" srcId="{8A518611-60CF-4498-9AB7-67783DE6F984}" destId="{9AE6A807-078E-470B-90BC-CD9A33CDB980}" srcOrd="4" destOrd="0" presId="urn:microsoft.com/office/officeart/2017/3/layout/HorizontalLabelsTimeline"/>
    <dgm:cxn modelId="{780859E3-DA3B-4EC7-8BDC-D9464A99B4A8}" type="presParOf" srcId="{4BADAC1F-45F4-4CF5-A305-2E7C2F942A84}" destId="{737F604E-141B-406A-BFD2-151F0E074C47}" srcOrd="1" destOrd="0" presId="urn:microsoft.com/office/officeart/2017/3/layout/HorizontalLabelsTimeline"/>
    <dgm:cxn modelId="{5EB4FEE5-17DD-48C6-A4A1-9678CF3ECFF6}" type="presParOf" srcId="{4BADAC1F-45F4-4CF5-A305-2E7C2F942A84}" destId="{1B9966C8-1F52-44E7-8BDF-F8F983D6F23D}" srcOrd="2" destOrd="0" presId="urn:microsoft.com/office/officeart/2017/3/layout/HorizontalLabelsTimeline"/>
    <dgm:cxn modelId="{7E2C709E-3D4F-4745-A873-4BCCBBB8B53D}" type="presParOf" srcId="{1B9966C8-1F52-44E7-8BDF-F8F983D6F23D}" destId="{EDABF562-F5C8-455F-9450-25B03203CBDE}" srcOrd="0" destOrd="0" presId="urn:microsoft.com/office/officeart/2017/3/layout/HorizontalLabelsTimeline"/>
    <dgm:cxn modelId="{D4983689-7115-420F-B6AB-0A705E3FAE69}" type="presParOf" srcId="{1B9966C8-1F52-44E7-8BDF-F8F983D6F23D}" destId="{EF9711A6-B62A-4E3A-895A-EECABB4C56E8}" srcOrd="1" destOrd="0" presId="urn:microsoft.com/office/officeart/2017/3/layout/HorizontalLabelsTimeline"/>
    <dgm:cxn modelId="{3960F65E-C961-49C5-9430-24BA0923A641}" type="presParOf" srcId="{EF9711A6-B62A-4E3A-895A-EECABB4C56E8}" destId="{1D6B1E60-DA99-4A75-9C60-35BADBCE2816}" srcOrd="0" destOrd="0" presId="urn:microsoft.com/office/officeart/2017/3/layout/HorizontalLabelsTimeline"/>
    <dgm:cxn modelId="{0639231E-9B0B-4EAF-A62C-78A6261D83C2}" type="presParOf" srcId="{EF9711A6-B62A-4E3A-895A-EECABB4C56E8}" destId="{F9839C97-9BD8-49DC-9C31-DE3B7CC7F62D}" srcOrd="1" destOrd="0" presId="urn:microsoft.com/office/officeart/2017/3/layout/HorizontalLabelsTimeline"/>
    <dgm:cxn modelId="{61294458-3ECF-4869-9A3F-6852DCDE69EF}" type="presParOf" srcId="{1B9966C8-1F52-44E7-8BDF-F8F983D6F23D}" destId="{7976FC1A-77CB-4FDE-9C6A-5C0F0419E0DB}" srcOrd="2" destOrd="0" presId="urn:microsoft.com/office/officeart/2017/3/layout/HorizontalLabelsTimeline"/>
    <dgm:cxn modelId="{3BDCFC8A-39C9-40F6-B317-4DD4034719AC}" type="presParOf" srcId="{1B9966C8-1F52-44E7-8BDF-F8F983D6F23D}" destId="{AB9BAB4B-CF92-4805-BABE-EEDC540EBB74}" srcOrd="3" destOrd="0" presId="urn:microsoft.com/office/officeart/2017/3/layout/HorizontalLabelsTimeline"/>
    <dgm:cxn modelId="{333105B9-45ED-43CF-ABA2-97EB3FF56E80}" type="presParOf" srcId="{1B9966C8-1F52-44E7-8BDF-F8F983D6F23D}" destId="{896CD8FB-2027-4413-B363-B734169FFF4C}" srcOrd="4" destOrd="0" presId="urn:microsoft.com/office/officeart/2017/3/layout/HorizontalLabelsTimeline"/>
    <dgm:cxn modelId="{C2520F29-B391-4DBE-A528-FE62CA9DBE53}" type="presParOf" srcId="{4BADAC1F-45F4-4CF5-A305-2E7C2F942A84}" destId="{4FA151AE-2A0B-4653-A043-7361AB0E1BBE}" srcOrd="3" destOrd="0" presId="urn:microsoft.com/office/officeart/2017/3/layout/HorizontalLabelsTimeline"/>
    <dgm:cxn modelId="{92F23707-1400-417B-9F03-98824EE0D35C}" type="presParOf" srcId="{4BADAC1F-45F4-4CF5-A305-2E7C2F942A84}" destId="{7781219A-4FE3-40F9-8900-740F66EAF9C9}" srcOrd="4" destOrd="0" presId="urn:microsoft.com/office/officeart/2017/3/layout/HorizontalLabelsTimeline"/>
    <dgm:cxn modelId="{5C4697BD-A288-420E-BA64-0FDB38E3C811}" type="presParOf" srcId="{7781219A-4FE3-40F9-8900-740F66EAF9C9}" destId="{8E64E934-6F23-449E-8FFB-CC35C249C316}" srcOrd="0" destOrd="0" presId="urn:microsoft.com/office/officeart/2017/3/layout/HorizontalLabelsTimeline"/>
    <dgm:cxn modelId="{165C3C6F-B240-4012-AA5D-729EDB5DDF59}" type="presParOf" srcId="{7781219A-4FE3-40F9-8900-740F66EAF9C9}" destId="{5F577E00-4D96-49EA-9D8B-9AD5C187D7DA}" srcOrd="1" destOrd="0" presId="urn:microsoft.com/office/officeart/2017/3/layout/HorizontalLabelsTimeline"/>
    <dgm:cxn modelId="{F5B9B468-F7A5-46FC-A66B-4AED4F9E8155}" type="presParOf" srcId="{5F577E00-4D96-49EA-9D8B-9AD5C187D7DA}" destId="{5C16BE9B-EA20-49A9-9788-5A6503AC83D0}" srcOrd="0" destOrd="0" presId="urn:microsoft.com/office/officeart/2017/3/layout/HorizontalLabelsTimeline"/>
    <dgm:cxn modelId="{4A414B5B-74EC-48ED-B567-E0178ADCA390}" type="presParOf" srcId="{5F577E00-4D96-49EA-9D8B-9AD5C187D7DA}" destId="{A70A9B93-3ED9-43C5-A8F6-004BE20B55C3}" srcOrd="1" destOrd="0" presId="urn:microsoft.com/office/officeart/2017/3/layout/HorizontalLabelsTimeline"/>
    <dgm:cxn modelId="{2FC47C4E-9F06-4F55-9A61-61DB7B24D51C}" type="presParOf" srcId="{7781219A-4FE3-40F9-8900-740F66EAF9C9}" destId="{5779CABD-48A6-4C14-95AC-C2BA2E6D284D}" srcOrd="2" destOrd="0" presId="urn:microsoft.com/office/officeart/2017/3/layout/HorizontalLabelsTimeline"/>
    <dgm:cxn modelId="{BC0D649F-A392-48A2-BBA4-E298EC0270B5}" type="presParOf" srcId="{7781219A-4FE3-40F9-8900-740F66EAF9C9}" destId="{9BDE3A8E-9769-4B0D-9078-0DF499D45583}" srcOrd="3" destOrd="0" presId="urn:microsoft.com/office/officeart/2017/3/layout/HorizontalLabelsTimeline"/>
    <dgm:cxn modelId="{9142E185-DFA5-420D-A966-99F9B6909269}" type="presParOf" srcId="{7781219A-4FE3-40F9-8900-740F66EAF9C9}" destId="{A4CD0D1C-90B6-480E-8E55-25D3857DC02A}" srcOrd="4" destOrd="0" presId="urn:microsoft.com/office/officeart/2017/3/layout/HorizontalLabelsTimeline"/>
    <dgm:cxn modelId="{485C0565-DC93-43CC-BD48-B82D7272275F}" type="presParOf" srcId="{4BADAC1F-45F4-4CF5-A305-2E7C2F942A84}" destId="{25627FC6-4A6D-4FB0-9430-353643860C02}" srcOrd="5" destOrd="0" presId="urn:microsoft.com/office/officeart/2017/3/layout/HorizontalLabelsTimeline"/>
    <dgm:cxn modelId="{7F43F1D9-5235-4AE2-83D5-FC68E487E09C}" type="presParOf" srcId="{4BADAC1F-45F4-4CF5-A305-2E7C2F942A84}" destId="{E4C7EFE5-15D1-4841-BF33-2D64FE83397B}" srcOrd="6" destOrd="0" presId="urn:microsoft.com/office/officeart/2017/3/layout/HorizontalLabelsTimeline"/>
    <dgm:cxn modelId="{EBC470E7-50E2-43A7-99EA-E3D1E0EBB503}" type="presParOf" srcId="{E4C7EFE5-15D1-4841-BF33-2D64FE83397B}" destId="{D106410E-E2C7-4DE5-9532-77BD612D9EFD}" srcOrd="0" destOrd="0" presId="urn:microsoft.com/office/officeart/2017/3/layout/HorizontalLabelsTimeline"/>
    <dgm:cxn modelId="{F4DFF9AB-5CC4-4198-90FF-13AEA58DAFAF}" type="presParOf" srcId="{E4C7EFE5-15D1-4841-BF33-2D64FE83397B}" destId="{5E222F50-E4CF-4DFE-8655-018748543D73}" srcOrd="1" destOrd="0" presId="urn:microsoft.com/office/officeart/2017/3/layout/HorizontalLabelsTimeline"/>
    <dgm:cxn modelId="{A66F701D-6737-430A-BCF8-C219382A9124}" type="presParOf" srcId="{5E222F50-E4CF-4DFE-8655-018748543D73}" destId="{007EF699-1163-4A05-9BB5-6C9A936D9BD3}" srcOrd="0" destOrd="0" presId="urn:microsoft.com/office/officeart/2017/3/layout/HorizontalLabelsTimeline"/>
    <dgm:cxn modelId="{66C0FD26-2F0B-4479-A603-87A31F5E51B6}" type="presParOf" srcId="{5E222F50-E4CF-4DFE-8655-018748543D73}" destId="{92847F89-F193-4005-B47E-347BDBD1B269}" srcOrd="1" destOrd="0" presId="urn:microsoft.com/office/officeart/2017/3/layout/HorizontalLabelsTimeline"/>
    <dgm:cxn modelId="{951944A4-E24F-4FB3-885D-E9C98B44F81C}" type="presParOf" srcId="{E4C7EFE5-15D1-4841-BF33-2D64FE83397B}" destId="{DAF4506C-D5B7-4F22-9F17-AA1CA9A94CE3}" srcOrd="2" destOrd="0" presId="urn:microsoft.com/office/officeart/2017/3/layout/HorizontalLabelsTimeline"/>
    <dgm:cxn modelId="{3225C607-414E-4241-95F2-021D5220BFC5}" type="presParOf" srcId="{E4C7EFE5-15D1-4841-BF33-2D64FE83397B}" destId="{2043417C-140C-4F8B-8FE9-FADE48CDF791}" srcOrd="3" destOrd="0" presId="urn:microsoft.com/office/officeart/2017/3/layout/HorizontalLabelsTimeline"/>
    <dgm:cxn modelId="{01ED8B24-3C80-4217-93A4-BFEA7013643D}" type="presParOf" srcId="{E4C7EFE5-15D1-4841-BF33-2D64FE83397B}" destId="{9F08D321-DA11-40EB-9332-2F5B99754FF2}"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6A391-F0B8-4710-B1F9-E827B7DA21A6}">
      <dsp:nvSpPr>
        <dsp:cNvPr id="0" name=""/>
        <dsp:cNvSpPr/>
      </dsp:nvSpPr>
      <dsp:spPr>
        <a:xfrm>
          <a:off x="1449153" y="2750"/>
          <a:ext cx="2870574" cy="1722344"/>
        </a:xfrm>
        <a:prstGeom prst="rect">
          <a:avLst/>
        </a:prstGeom>
        <a:solidFill>
          <a:schemeClr val="accent4">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Recognises that we learn best through practice rather than through theory alone</a:t>
          </a:r>
        </a:p>
      </dsp:txBody>
      <dsp:txXfrm>
        <a:off x="1449153" y="2750"/>
        <a:ext cx="2870574" cy="1722344"/>
      </dsp:txXfrm>
    </dsp:sp>
    <dsp:sp modelId="{FF898761-4665-41A9-9FB6-02FE6F149D1A}">
      <dsp:nvSpPr>
        <dsp:cNvPr id="0" name=""/>
        <dsp:cNvSpPr/>
      </dsp:nvSpPr>
      <dsp:spPr>
        <a:xfrm>
          <a:off x="4606786" y="2750"/>
          <a:ext cx="2870574" cy="1722344"/>
        </a:xfrm>
        <a:prstGeom prst="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It is what people do when they want to make sense of the world</a:t>
          </a:r>
          <a:endParaRPr lang="en-GB" sz="1800" kern="1200" dirty="0"/>
        </a:p>
      </dsp:txBody>
      <dsp:txXfrm>
        <a:off x="4606786" y="2750"/>
        <a:ext cx="2870574" cy="1722344"/>
      </dsp:txXfrm>
    </dsp:sp>
    <dsp:sp modelId="{D904A1C9-D5B5-4E03-9F8D-19899A6E4D97}">
      <dsp:nvSpPr>
        <dsp:cNvPr id="0" name=""/>
        <dsp:cNvSpPr/>
      </dsp:nvSpPr>
      <dsp:spPr>
        <a:xfrm>
          <a:off x="7764418" y="2750"/>
          <a:ext cx="2870574" cy="1722344"/>
        </a:xfrm>
        <a:prstGeom prst="rect">
          <a:avLst/>
        </a:prstGeom>
        <a:solidFill>
          <a:schemeClr val="bg2">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Learning is a process of active engagement with experience</a:t>
          </a:r>
          <a:endParaRPr lang="en-GB" sz="1800" kern="1200"/>
        </a:p>
      </dsp:txBody>
      <dsp:txXfrm>
        <a:off x="7764418" y="2750"/>
        <a:ext cx="2870574" cy="1722344"/>
      </dsp:txXfrm>
    </dsp:sp>
    <dsp:sp modelId="{84EDB893-DA5C-4094-9A18-273FE905DC4B}">
      <dsp:nvSpPr>
        <dsp:cNvPr id="0" name=""/>
        <dsp:cNvSpPr/>
      </dsp:nvSpPr>
      <dsp:spPr>
        <a:xfrm>
          <a:off x="1449153" y="2012153"/>
          <a:ext cx="2870574" cy="1722344"/>
        </a:xfrm>
        <a:prstGeom prst="rect">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is an on-going process of transformation which enables participants to become aware of themselves and how they relate to the world </a:t>
          </a:r>
        </a:p>
      </dsp:txBody>
      <dsp:txXfrm>
        <a:off x="1449153" y="2012153"/>
        <a:ext cx="2870574" cy="1722344"/>
      </dsp:txXfrm>
    </dsp:sp>
    <dsp:sp modelId="{C2F08ABB-D9EC-4700-9090-63106136BCC6}">
      <dsp:nvSpPr>
        <dsp:cNvPr id="0" name=""/>
        <dsp:cNvSpPr/>
      </dsp:nvSpPr>
      <dsp:spPr>
        <a:xfrm>
          <a:off x="4606786" y="2012153"/>
          <a:ext cx="2870574" cy="1722344"/>
        </a:xfrm>
        <a:prstGeom prst="rect">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is rooted in peer learning; building relationships and  confidence between individuals and between communities of practice</a:t>
          </a:r>
        </a:p>
      </dsp:txBody>
      <dsp:txXfrm>
        <a:off x="4606786" y="2012153"/>
        <a:ext cx="2870574" cy="1722344"/>
      </dsp:txXfrm>
    </dsp:sp>
    <dsp:sp modelId="{118AEA7C-0685-4B26-AAAF-25C804112F79}">
      <dsp:nvSpPr>
        <dsp:cNvPr id="0" name=""/>
        <dsp:cNvSpPr/>
      </dsp:nvSpPr>
      <dsp:spPr>
        <a:xfrm>
          <a:off x="7764418" y="2012153"/>
          <a:ext cx="2870574" cy="1722344"/>
        </a:xfrm>
        <a:prstGeom prst="rect">
          <a:avLst/>
        </a:prstGeom>
        <a:solidFill>
          <a:srgbClr val="E373BB"/>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enables and encourages peers to challenge and inspire one another</a:t>
          </a:r>
        </a:p>
      </dsp:txBody>
      <dsp:txXfrm>
        <a:off x="7764418" y="2012153"/>
        <a:ext cx="2870574" cy="1722344"/>
      </dsp:txXfrm>
    </dsp:sp>
    <dsp:sp modelId="{43B15EEE-BDAF-4E50-A2A3-5AF60E0205ED}">
      <dsp:nvSpPr>
        <dsp:cNvPr id="0" name=""/>
        <dsp:cNvSpPr/>
      </dsp:nvSpPr>
      <dsp:spPr>
        <a:xfrm>
          <a:off x="3027969" y="4021555"/>
          <a:ext cx="2870574" cy="1722344"/>
        </a:xfrm>
        <a:prstGeom prst="rect">
          <a:avLst/>
        </a:prstGeom>
        <a:solidFill>
          <a:srgbClr val="92D05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It may involve the development or deepening of skills, knowledge, understanding, values, ideas and feelings</a:t>
          </a:r>
          <a:endParaRPr lang="en-GB" sz="1800" kern="1200" dirty="0"/>
        </a:p>
      </dsp:txBody>
      <dsp:txXfrm>
        <a:off x="3027969" y="4021555"/>
        <a:ext cx="2870574" cy="1722344"/>
      </dsp:txXfrm>
    </dsp:sp>
    <dsp:sp modelId="{69F053FA-F09E-41CC-ABCD-5597F62DEBD4}">
      <dsp:nvSpPr>
        <dsp:cNvPr id="0" name=""/>
        <dsp:cNvSpPr/>
      </dsp:nvSpPr>
      <dsp:spPr>
        <a:xfrm>
          <a:off x="6185602" y="4021555"/>
          <a:ext cx="2870574" cy="172234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Effective learning leads to change, development and the desire to learn more</a:t>
          </a:r>
          <a:endParaRPr lang="en-GB" sz="1800" kern="1200"/>
        </a:p>
      </dsp:txBody>
      <dsp:txXfrm>
        <a:off x="6185602" y="4021555"/>
        <a:ext cx="2870574" cy="17223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73E45-E861-4096-8345-9C32518229D0}">
      <dsp:nvSpPr>
        <dsp:cNvPr id="0" name=""/>
        <dsp:cNvSpPr/>
      </dsp:nvSpPr>
      <dsp:spPr>
        <a:xfrm>
          <a:off x="0" y="2489662"/>
          <a:ext cx="5918184" cy="0"/>
        </a:xfrm>
        <a:prstGeom prst="lin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08EB62-431D-40C9-BD1C-3672C2313B0C}">
      <dsp:nvSpPr>
        <dsp:cNvPr id="0" name=""/>
        <dsp:cNvSpPr/>
      </dsp:nvSpPr>
      <dsp:spPr>
        <a:xfrm>
          <a:off x="142724" y="1543590"/>
          <a:ext cx="2082692" cy="597518"/>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1973</a:t>
          </a:r>
        </a:p>
      </dsp:txBody>
      <dsp:txXfrm>
        <a:off x="142724" y="1543590"/>
        <a:ext cx="2082692" cy="597518"/>
      </dsp:txXfrm>
    </dsp:sp>
    <dsp:sp modelId="{F037469F-C53B-439A-81BA-7FAF9F699D3E}">
      <dsp:nvSpPr>
        <dsp:cNvPr id="0" name=""/>
        <dsp:cNvSpPr/>
      </dsp:nvSpPr>
      <dsp:spPr>
        <a:xfrm>
          <a:off x="142724" y="734652"/>
          <a:ext cx="2082692" cy="808937"/>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Adventure Education</a:t>
          </a:r>
        </a:p>
      </dsp:txBody>
      <dsp:txXfrm>
        <a:off x="142724" y="734652"/>
        <a:ext cx="2082692" cy="808937"/>
      </dsp:txXfrm>
    </dsp:sp>
    <dsp:sp modelId="{37285479-DDC9-4E3C-895C-B37B43B32B78}">
      <dsp:nvSpPr>
        <dsp:cNvPr id="0" name=""/>
        <dsp:cNvSpPr/>
      </dsp:nvSpPr>
      <dsp:spPr>
        <a:xfrm>
          <a:off x="1184070" y="2141109"/>
          <a:ext cx="0" cy="348552"/>
        </a:xfrm>
        <a:prstGeom prst="line">
          <a:avLst/>
        </a:pr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DABF562-F5C8-455F-9450-25B03203CBDE}">
      <dsp:nvSpPr>
        <dsp:cNvPr id="0" name=""/>
        <dsp:cNvSpPr/>
      </dsp:nvSpPr>
      <dsp:spPr>
        <a:xfrm>
          <a:off x="1326071" y="2838214"/>
          <a:ext cx="2082692" cy="597518"/>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1984</a:t>
          </a:r>
        </a:p>
      </dsp:txBody>
      <dsp:txXfrm>
        <a:off x="1326071" y="2838214"/>
        <a:ext cx="2082692" cy="597518"/>
      </dsp:txXfrm>
    </dsp:sp>
    <dsp:sp modelId="{1D6B1E60-DA99-4A75-9C60-35BADBCE2816}">
      <dsp:nvSpPr>
        <dsp:cNvPr id="0" name=""/>
        <dsp:cNvSpPr/>
      </dsp:nvSpPr>
      <dsp:spPr>
        <a:xfrm>
          <a:off x="1326071" y="3435733"/>
          <a:ext cx="2082692" cy="808937"/>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Adventure Alternative</a:t>
          </a:r>
        </a:p>
      </dsp:txBody>
      <dsp:txXfrm>
        <a:off x="1326071" y="3435733"/>
        <a:ext cx="2082692" cy="808937"/>
      </dsp:txXfrm>
    </dsp:sp>
    <dsp:sp modelId="{7976FC1A-77CB-4FDE-9C6A-5C0F0419E0DB}">
      <dsp:nvSpPr>
        <dsp:cNvPr id="0" name=""/>
        <dsp:cNvSpPr/>
      </dsp:nvSpPr>
      <dsp:spPr>
        <a:xfrm>
          <a:off x="2367418" y="2489661"/>
          <a:ext cx="0" cy="348552"/>
        </a:xfrm>
        <a:prstGeom prst="line">
          <a:avLst/>
        </a:pr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79F1943-A2F5-416D-86B5-E49C9621A0C9}">
      <dsp:nvSpPr>
        <dsp:cNvPr id="0" name=""/>
        <dsp:cNvSpPr/>
      </dsp:nvSpPr>
      <dsp:spPr>
        <a:xfrm rot="2700000">
          <a:off x="1145340" y="2450931"/>
          <a:ext cx="77460" cy="7746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BAB4B-CF92-4805-BABE-EEDC540EBB74}">
      <dsp:nvSpPr>
        <dsp:cNvPr id="0" name=""/>
        <dsp:cNvSpPr/>
      </dsp:nvSpPr>
      <dsp:spPr>
        <a:xfrm rot="2700000">
          <a:off x="2328688" y="2450931"/>
          <a:ext cx="77460" cy="7746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64E934-6F23-449E-8FFB-CC35C249C316}">
      <dsp:nvSpPr>
        <dsp:cNvPr id="0" name=""/>
        <dsp:cNvSpPr/>
      </dsp:nvSpPr>
      <dsp:spPr>
        <a:xfrm>
          <a:off x="2509419" y="1543590"/>
          <a:ext cx="2082692" cy="597518"/>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2001</a:t>
          </a:r>
        </a:p>
      </dsp:txBody>
      <dsp:txXfrm>
        <a:off x="2509419" y="1543590"/>
        <a:ext cx="2082692" cy="597518"/>
      </dsp:txXfrm>
    </dsp:sp>
    <dsp:sp modelId="{5C16BE9B-EA20-49A9-9788-5A6503AC83D0}">
      <dsp:nvSpPr>
        <dsp:cNvPr id="0" name=""/>
        <dsp:cNvSpPr/>
      </dsp:nvSpPr>
      <dsp:spPr>
        <a:xfrm>
          <a:off x="2509419" y="264339"/>
          <a:ext cx="2082692" cy="127925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Beyond Adventure. Reflections from the wilderness: an inner journey</a:t>
          </a:r>
        </a:p>
      </dsp:txBody>
      <dsp:txXfrm>
        <a:off x="2509419" y="264339"/>
        <a:ext cx="2082692" cy="1279250"/>
      </dsp:txXfrm>
    </dsp:sp>
    <dsp:sp modelId="{5779CABD-48A6-4C14-95AC-C2BA2E6D284D}">
      <dsp:nvSpPr>
        <dsp:cNvPr id="0" name=""/>
        <dsp:cNvSpPr/>
      </dsp:nvSpPr>
      <dsp:spPr>
        <a:xfrm>
          <a:off x="3550765" y="2141109"/>
          <a:ext cx="0" cy="348552"/>
        </a:xfrm>
        <a:prstGeom prst="line">
          <a:avLst/>
        </a:pr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106410E-E2C7-4DE5-9532-77BD612D9EFD}">
      <dsp:nvSpPr>
        <dsp:cNvPr id="0" name=""/>
        <dsp:cNvSpPr/>
      </dsp:nvSpPr>
      <dsp:spPr>
        <a:xfrm>
          <a:off x="3692767" y="2838214"/>
          <a:ext cx="2082692" cy="597518"/>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2009</a:t>
          </a:r>
        </a:p>
      </dsp:txBody>
      <dsp:txXfrm>
        <a:off x="3692767" y="2838214"/>
        <a:ext cx="2082692" cy="597518"/>
      </dsp:txXfrm>
    </dsp:sp>
    <dsp:sp modelId="{007EF699-1163-4A05-9BB5-6C9A936D9BD3}">
      <dsp:nvSpPr>
        <dsp:cNvPr id="0" name=""/>
        <dsp:cNvSpPr/>
      </dsp:nvSpPr>
      <dsp:spPr>
        <a:xfrm>
          <a:off x="3692767" y="3435733"/>
          <a:ext cx="2082692" cy="127925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The Spirit of Adventure: towards a better world</a:t>
          </a:r>
        </a:p>
      </dsp:txBody>
      <dsp:txXfrm>
        <a:off x="3692767" y="3435733"/>
        <a:ext cx="2082692" cy="1279250"/>
      </dsp:txXfrm>
    </dsp:sp>
    <dsp:sp modelId="{DAF4506C-D5B7-4F22-9F17-AA1CA9A94CE3}">
      <dsp:nvSpPr>
        <dsp:cNvPr id="0" name=""/>
        <dsp:cNvSpPr/>
      </dsp:nvSpPr>
      <dsp:spPr>
        <a:xfrm>
          <a:off x="4734113" y="2489661"/>
          <a:ext cx="0" cy="348552"/>
        </a:xfrm>
        <a:prstGeom prst="line">
          <a:avLst/>
        </a:prstGeom>
        <a:noFill/>
        <a:ln w="1270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BDE3A8E-9769-4B0D-9078-0DF499D45583}">
      <dsp:nvSpPr>
        <dsp:cNvPr id="0" name=""/>
        <dsp:cNvSpPr/>
      </dsp:nvSpPr>
      <dsp:spPr>
        <a:xfrm rot="2700000">
          <a:off x="3512035" y="2450931"/>
          <a:ext cx="77460" cy="7746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43417C-140C-4F8B-8FE9-FADE48CDF791}">
      <dsp:nvSpPr>
        <dsp:cNvPr id="0" name=""/>
        <dsp:cNvSpPr/>
      </dsp:nvSpPr>
      <dsp:spPr>
        <a:xfrm rot="2700000">
          <a:off x="4695383" y="2450931"/>
          <a:ext cx="77460" cy="77460"/>
        </a:xfrm>
        <a:prstGeom prst="rect">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ACCED-E585-2997-7778-D4F73AFB42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C0BC94-1A69-61AB-D06C-CA486C734F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DBAC05-9BE4-4EA6-7040-6C93A37F20B6}"/>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5" name="Footer Placeholder 4">
            <a:extLst>
              <a:ext uri="{FF2B5EF4-FFF2-40B4-BE49-F238E27FC236}">
                <a16:creationId xmlns:a16="http://schemas.microsoft.com/office/drawing/2014/main" id="{90DDE5F5-9457-E1C7-4E3C-C25CB68536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C9B5E-01F5-4E22-7199-18E00707B817}"/>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2362503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F1CFB-1E45-FCCB-281C-F75107BAE5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6642DC-5590-2F43-F1FF-00358A496B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E1B8AC-0752-6ED8-89FA-08EB1649A5BA}"/>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5" name="Footer Placeholder 4">
            <a:extLst>
              <a:ext uri="{FF2B5EF4-FFF2-40B4-BE49-F238E27FC236}">
                <a16:creationId xmlns:a16="http://schemas.microsoft.com/office/drawing/2014/main" id="{FE37054F-F7C3-C2C2-B316-5B07580767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CF647-34AF-A1FE-9A0C-F4B49FAC591A}"/>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1461919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727F-0634-10A6-CA73-6C439683EE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A5575C-989E-442E-9723-E07BACA186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FED8E5-A580-536A-BFFC-947422D10A39}"/>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5" name="Footer Placeholder 4">
            <a:extLst>
              <a:ext uri="{FF2B5EF4-FFF2-40B4-BE49-F238E27FC236}">
                <a16:creationId xmlns:a16="http://schemas.microsoft.com/office/drawing/2014/main" id="{CB6A7599-6E9D-B1CB-5D6E-415446FC1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1703D5-79EE-5A2B-08F1-7506469B96E8}"/>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1924393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F059-09C3-D47B-37BE-3D52324919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0B57B1-8D01-BFE2-1641-493ECB6876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6F43E9-F2DE-C06C-F730-C899F14ACE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24C766-229C-B69D-A2A2-9C6B7D7C2DC1}"/>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6" name="Footer Placeholder 5">
            <a:extLst>
              <a:ext uri="{FF2B5EF4-FFF2-40B4-BE49-F238E27FC236}">
                <a16:creationId xmlns:a16="http://schemas.microsoft.com/office/drawing/2014/main" id="{2CAD1349-9A40-8974-C84A-84F6DB3625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A6A507-07F2-A82C-AB82-80F6B993FD51}"/>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476933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AD0CA-3721-AB67-EDE8-1FACBBF1AE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0DDD8C-D87B-C970-4776-76144FEDBC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50ED25-9148-917F-9664-F285BD59C2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12FBE0-219C-924D-66EF-1B5CE6BAFD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D822B2-8215-0047-66CC-E3A71A9D16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FB830B-DA48-431D-0179-0850141B9935}"/>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8" name="Footer Placeholder 7">
            <a:extLst>
              <a:ext uri="{FF2B5EF4-FFF2-40B4-BE49-F238E27FC236}">
                <a16:creationId xmlns:a16="http://schemas.microsoft.com/office/drawing/2014/main" id="{8EFF29F7-5399-3F9B-DA7D-2E1A20906A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7E0769-8B9E-FE51-0887-887773D4E31B}"/>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3536926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09401-ADCA-FA3F-1A35-BAE09601C1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849B02-B87E-38DC-BB70-A0017898BAFB}"/>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4" name="Footer Placeholder 3">
            <a:extLst>
              <a:ext uri="{FF2B5EF4-FFF2-40B4-BE49-F238E27FC236}">
                <a16:creationId xmlns:a16="http://schemas.microsoft.com/office/drawing/2014/main" id="{F3BB8B73-3649-A83F-C1B0-70801B1861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5A1AE-46F5-CBE6-808F-EDB2C63979B5}"/>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2029714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E4353-FBA3-FD38-E563-2AE1D37FC47E}"/>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3" name="Footer Placeholder 2">
            <a:extLst>
              <a:ext uri="{FF2B5EF4-FFF2-40B4-BE49-F238E27FC236}">
                <a16:creationId xmlns:a16="http://schemas.microsoft.com/office/drawing/2014/main" id="{365A2BF1-C7DA-8FC3-812E-58018A3986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FD3785-37D7-9CDA-EA63-D040AE1CA1C8}"/>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1559268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FCFC-F500-DC6E-B42F-A9C6353BBD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8DA676-C713-0EF4-FD75-3E776416CC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579A69-A4D8-7B4D-98DD-BBECF483F9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A3AAA-4348-7BBE-B60A-15EBA81ABEA5}"/>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6" name="Footer Placeholder 5">
            <a:extLst>
              <a:ext uri="{FF2B5EF4-FFF2-40B4-BE49-F238E27FC236}">
                <a16:creationId xmlns:a16="http://schemas.microsoft.com/office/drawing/2014/main" id="{1314D7F2-40B8-A588-78B0-BFD43E775B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5004FB-3DCC-AC02-B339-318BA3D1DC76}"/>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836370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B0262-44C4-28A1-E508-E5F40A277B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EC7EA3-87AD-5468-7D4D-A0FF3A2A45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76A6D2-66BE-061D-C533-28AA164A44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A79C4A-C414-C43A-32FD-F7F9AD00B24E}"/>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6" name="Footer Placeholder 5">
            <a:extLst>
              <a:ext uri="{FF2B5EF4-FFF2-40B4-BE49-F238E27FC236}">
                <a16:creationId xmlns:a16="http://schemas.microsoft.com/office/drawing/2014/main" id="{27222955-25B1-245E-5BB4-D41B268A9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55B49E-06D0-2AC1-A133-F485E6BC0F0C}"/>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969621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812BA-1AE2-A36C-3621-2373EA1A08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702FEF-B670-3E12-86C7-686BB3E2FE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86E0E-AA89-38A6-1969-62DB609889E8}"/>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5" name="Footer Placeholder 4">
            <a:extLst>
              <a:ext uri="{FF2B5EF4-FFF2-40B4-BE49-F238E27FC236}">
                <a16:creationId xmlns:a16="http://schemas.microsoft.com/office/drawing/2014/main" id="{3D055CC2-45D4-B322-C1C3-C0349D602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B28D38-A8E0-426E-33A7-8D8EC0BFBC3D}"/>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2144948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C3C365-8C17-5D10-1141-C5F0239A4B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9BDF41-8BE5-D64D-C01E-A6D235DB48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8F96AF-DBCB-E3FE-F20F-419322B531F2}"/>
              </a:ext>
            </a:extLst>
          </p:cNvPr>
          <p:cNvSpPr>
            <a:spLocks noGrp="1"/>
          </p:cNvSpPr>
          <p:nvPr>
            <p:ph type="dt" sz="half" idx="10"/>
          </p:nvPr>
        </p:nvSpPr>
        <p:spPr/>
        <p:txBody>
          <a:bodyPr/>
          <a:lstStyle/>
          <a:p>
            <a:fld id="{D1044698-0A5C-4095-BBF7-8E641BF40D17}" type="datetimeFigureOut">
              <a:rPr lang="en-GB" smtClean="0"/>
              <a:t>10/02/2025</a:t>
            </a:fld>
            <a:endParaRPr lang="en-GB"/>
          </a:p>
        </p:txBody>
      </p:sp>
      <p:sp>
        <p:nvSpPr>
          <p:cNvPr id="5" name="Footer Placeholder 4">
            <a:extLst>
              <a:ext uri="{FF2B5EF4-FFF2-40B4-BE49-F238E27FC236}">
                <a16:creationId xmlns:a16="http://schemas.microsoft.com/office/drawing/2014/main" id="{DBBB5E2F-3C36-196A-2D1C-CE6C5BF75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0C228B-ECD7-6105-93BB-37FC1B898C8E}"/>
              </a:ext>
            </a:extLst>
          </p:cNvPr>
          <p:cNvSpPr>
            <a:spLocks noGrp="1"/>
          </p:cNvSpPr>
          <p:nvPr>
            <p:ph type="sldNum" sz="quarter" idx="12"/>
          </p:nvPr>
        </p:nvSpPr>
        <p:spPr/>
        <p:txBody>
          <a:bodyPr/>
          <a:lstStyle/>
          <a:p>
            <a:fld id="{A8DB05EB-1EAC-488B-BB8D-37334DDDE85E}" type="slidenum">
              <a:rPr lang="en-GB" smtClean="0"/>
              <a:t>‹#›</a:t>
            </a:fld>
            <a:endParaRPr lang="en-GB"/>
          </a:p>
        </p:txBody>
      </p:sp>
    </p:spTree>
    <p:extLst>
      <p:ext uri="{BB962C8B-B14F-4D97-AF65-F5344CB8AC3E}">
        <p14:creationId xmlns:p14="http://schemas.microsoft.com/office/powerpoint/2010/main" val="3921457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02/11/2025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74521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1C5337-59DC-38C2-AEBE-185531868C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2CC697-873C-C9BE-E1C4-69210CFC60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2EC44-8382-2E17-F92E-95583372EA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044698-0A5C-4095-BBF7-8E641BF40D17}" type="datetimeFigureOut">
              <a:rPr lang="en-GB" smtClean="0"/>
              <a:t>10/02/2025</a:t>
            </a:fld>
            <a:endParaRPr lang="en-GB"/>
          </a:p>
        </p:txBody>
      </p:sp>
      <p:sp>
        <p:nvSpPr>
          <p:cNvPr id="5" name="Footer Placeholder 4">
            <a:extLst>
              <a:ext uri="{FF2B5EF4-FFF2-40B4-BE49-F238E27FC236}">
                <a16:creationId xmlns:a16="http://schemas.microsoft.com/office/drawing/2014/main" id="{E83FFFED-5AEA-79DF-4EE9-1FEE0EADEB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E463AD-0E7E-C02C-33A3-AF8A09D1AB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DB05EB-1EAC-488B-BB8D-37334DDDE85E}" type="slidenum">
              <a:rPr lang="en-GB" smtClean="0"/>
              <a:t>‹#›</a:t>
            </a:fld>
            <a:endParaRPr lang="en-GB"/>
          </a:p>
        </p:txBody>
      </p:sp>
    </p:spTree>
    <p:extLst>
      <p:ext uri="{BB962C8B-B14F-4D97-AF65-F5344CB8AC3E}">
        <p14:creationId xmlns:p14="http://schemas.microsoft.com/office/powerpoint/2010/main" val="2497017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Special:BookSources/0802714250" TargetMode="External"/><Relationship Id="rId2" Type="http://schemas.openxmlformats.org/officeDocument/2006/relationships/hyperlink" Target="https://en.wikipedia.org/wiki/ISBN_(identifier)"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Compass">
            <a:extLst>
              <a:ext uri="{FF2B5EF4-FFF2-40B4-BE49-F238E27FC236}">
                <a16:creationId xmlns:a16="http://schemas.microsoft.com/office/drawing/2014/main" id="{7D1FB964-76D4-E37F-BB4D-9D7BDCF667E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F5AE80-D92A-BE84-58E5-BD9463BEDB01}"/>
              </a:ext>
            </a:extLst>
          </p:cNvPr>
          <p:cNvSpPr>
            <a:spLocks noGrp="1"/>
          </p:cNvSpPr>
          <p:nvPr>
            <p:ph type="ctrTitle"/>
          </p:nvPr>
        </p:nvSpPr>
        <p:spPr>
          <a:xfrm>
            <a:off x="321733" y="554845"/>
            <a:ext cx="10656891" cy="3902673"/>
          </a:xfrm>
        </p:spPr>
        <p:txBody>
          <a:bodyPr anchor="t">
            <a:normAutofit/>
          </a:bodyPr>
          <a:lstStyle/>
          <a:p>
            <a:r>
              <a:rPr lang="en-GB" sz="5200" b="1" dirty="0">
                <a:solidFill>
                  <a:srgbClr val="FFFFFF"/>
                </a:solidFill>
              </a:rPr>
              <a:t>Further exploration of the concept of adventure</a:t>
            </a: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76568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C10BC-B8CD-6FE9-2A44-39CBD85F351A}"/>
              </a:ext>
            </a:extLst>
          </p:cNvPr>
          <p:cNvSpPr>
            <a:spLocks noGrp="1"/>
          </p:cNvSpPr>
          <p:nvPr>
            <p:ph type="title"/>
          </p:nvPr>
        </p:nvSpPr>
        <p:spPr>
          <a:xfrm>
            <a:off x="640080" y="325369"/>
            <a:ext cx="4368602" cy="1956841"/>
          </a:xfrm>
        </p:spPr>
        <p:txBody>
          <a:bodyPr anchor="b">
            <a:normAutofit/>
          </a:bodyPr>
          <a:lstStyle/>
          <a:p>
            <a:r>
              <a:rPr lang="en-GB" sz="5400"/>
              <a:t>This session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69626E-239F-EFF1-E565-64FC02BA714F}"/>
              </a:ext>
            </a:extLst>
          </p:cNvPr>
          <p:cNvSpPr>
            <a:spLocks noGrp="1"/>
          </p:cNvSpPr>
          <p:nvPr>
            <p:ph idx="1"/>
          </p:nvPr>
        </p:nvSpPr>
        <p:spPr>
          <a:xfrm>
            <a:off x="640080" y="2872899"/>
            <a:ext cx="4243589" cy="3320668"/>
          </a:xfrm>
        </p:spPr>
        <p:txBody>
          <a:bodyPr>
            <a:normAutofit/>
          </a:bodyPr>
          <a:lstStyle/>
          <a:p>
            <a:r>
              <a:rPr lang="en-GB" sz="2000" dirty="0"/>
              <a:t>Your personal perspectives- from the task</a:t>
            </a:r>
          </a:p>
          <a:p>
            <a:r>
              <a:rPr lang="en-GB" sz="2000" dirty="0"/>
              <a:t>Personal perspectives- common ground/ areas of disagreement</a:t>
            </a:r>
          </a:p>
          <a:p>
            <a:r>
              <a:rPr lang="en-GB" sz="2000" dirty="0"/>
              <a:t>Our adventurers</a:t>
            </a:r>
          </a:p>
          <a:p>
            <a:r>
              <a:rPr lang="en-GB" sz="2000" dirty="0"/>
              <a:t>Some additional considerations- fundamentals of </a:t>
            </a:r>
            <a:r>
              <a:rPr lang="en-GB" sz="2000"/>
              <a:t>Oed</a:t>
            </a:r>
            <a:endParaRPr lang="en-GB" sz="2000" dirty="0"/>
          </a:p>
          <a:p>
            <a:r>
              <a:rPr lang="en-GB" sz="2000" dirty="0"/>
              <a:t>Intro to reading s for next session</a:t>
            </a:r>
          </a:p>
          <a:p>
            <a:endParaRPr lang="en-GB" sz="2000" dirty="0"/>
          </a:p>
          <a:p>
            <a:endParaRPr lang="en-GB" sz="2000" dirty="0"/>
          </a:p>
          <a:p>
            <a:pPr marL="0" indent="0">
              <a:buNone/>
            </a:pPr>
            <a:endParaRPr lang="en-GB" sz="2000" dirty="0"/>
          </a:p>
        </p:txBody>
      </p:sp>
      <p:pic>
        <p:nvPicPr>
          <p:cNvPr id="5" name="Picture 4" descr="Edge of a mountain range in winter against sunlight">
            <a:extLst>
              <a:ext uri="{FF2B5EF4-FFF2-40B4-BE49-F238E27FC236}">
                <a16:creationId xmlns:a16="http://schemas.microsoft.com/office/drawing/2014/main" id="{B66B0152-4EF8-AFF0-A3E2-85FF1E445C8B}"/>
              </a:ext>
            </a:extLst>
          </p:cNvPr>
          <p:cNvPicPr>
            <a:picLocks noChangeAspect="1"/>
          </p:cNvPicPr>
          <p:nvPr/>
        </p:nvPicPr>
        <p:blipFill>
          <a:blip r:embed="rId2"/>
          <a:srcRect l="1054" r="3450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50658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C641D1-A2B2-AA07-24C6-267E3AC0E657}"/>
              </a:ext>
            </a:extLst>
          </p:cNvPr>
          <p:cNvSpPr>
            <a:spLocks noGrp="1"/>
          </p:cNvSpPr>
          <p:nvPr>
            <p:ph type="subTitle" idx="1"/>
          </p:nvPr>
        </p:nvSpPr>
        <p:spPr>
          <a:xfrm>
            <a:off x="1415505" y="3763494"/>
            <a:ext cx="9252495" cy="1494305"/>
          </a:xfrm>
        </p:spPr>
        <p:txBody>
          <a:bodyPr/>
          <a:lstStyle/>
          <a:p>
            <a:endParaRPr lang="en-GB" dirty="0"/>
          </a:p>
        </p:txBody>
      </p:sp>
      <p:pic>
        <p:nvPicPr>
          <p:cNvPr id="1026" name="Picture 2" descr="undefined">
            <a:extLst>
              <a:ext uri="{FF2B5EF4-FFF2-40B4-BE49-F238E27FC236}">
                <a16:creationId xmlns:a16="http://schemas.microsoft.com/office/drawing/2014/main" id="{0BA97DE5-7178-79D6-B87D-7EB61F9984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583" y="0"/>
            <a:ext cx="12144233" cy="699414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81ECBC9-E44B-6144-2F7C-C945A58FAB8F}"/>
              </a:ext>
            </a:extLst>
          </p:cNvPr>
          <p:cNvSpPr>
            <a:spLocks noGrp="1"/>
          </p:cNvSpPr>
          <p:nvPr>
            <p:ph type="ctrTitle"/>
          </p:nvPr>
        </p:nvSpPr>
        <p:spPr>
          <a:xfrm>
            <a:off x="4000500" y="661077"/>
            <a:ext cx="8144491" cy="1119239"/>
          </a:xfrm>
        </p:spPr>
        <p:txBody>
          <a:bodyPr>
            <a:normAutofit fontScale="90000"/>
          </a:bodyPr>
          <a:lstStyle/>
          <a:p>
            <a:r>
              <a:rPr lang="en-GB" dirty="0">
                <a:solidFill>
                  <a:schemeClr val="accent4">
                    <a:lumMod val="50000"/>
                  </a:schemeClr>
                </a:solidFill>
                <a:latin typeface="ADLaM Display" panose="020F0502020204030204" pitchFamily="2" charset="0"/>
                <a:ea typeface="ADLaM Display" panose="020F0502020204030204" pitchFamily="2" charset="0"/>
                <a:cs typeface="ADLaM Display" panose="020F0502020204030204" pitchFamily="2" charset="0"/>
              </a:rPr>
              <a:t>William Dampier</a:t>
            </a:r>
            <a:br>
              <a:rPr lang="en-GB" dirty="0"/>
            </a:br>
            <a:r>
              <a:rPr lang="en-GB" sz="3100" dirty="0">
                <a:solidFill>
                  <a:schemeClr val="accent4">
                    <a:lumMod val="50000"/>
                  </a:schemeClr>
                </a:solidFill>
              </a:rPr>
              <a:t>1651-1715</a:t>
            </a:r>
            <a:br>
              <a:rPr lang="en-GB" sz="4000" dirty="0">
                <a:solidFill>
                  <a:schemeClr val="accent4">
                    <a:lumMod val="50000"/>
                  </a:schemeClr>
                </a:solidFill>
              </a:rPr>
            </a:br>
            <a:r>
              <a:rPr lang="en-GB" sz="3100" b="0" i="0" dirty="0">
                <a:solidFill>
                  <a:schemeClr val="accent4">
                    <a:lumMod val="50000"/>
                  </a:schemeClr>
                </a:solidFill>
                <a:effectLst/>
                <a:latin typeface="Google Sans"/>
              </a:rPr>
              <a:t>explorer, naturalist, author, hydrographer and pirate</a:t>
            </a:r>
            <a:endParaRPr lang="en-GB" dirty="0">
              <a:solidFill>
                <a:schemeClr val="accent4">
                  <a:lumMod val="50000"/>
                </a:schemeClr>
              </a:solidFill>
            </a:endParaRPr>
          </a:p>
        </p:txBody>
      </p:sp>
      <p:pic>
        <p:nvPicPr>
          <p:cNvPr id="4" name="Picture 3">
            <a:extLst>
              <a:ext uri="{FF2B5EF4-FFF2-40B4-BE49-F238E27FC236}">
                <a16:creationId xmlns:a16="http://schemas.microsoft.com/office/drawing/2014/main" id="{2EAE6D1C-7A8C-9C74-1795-1A8F3126D1C8}"/>
              </a:ext>
            </a:extLst>
          </p:cNvPr>
          <p:cNvPicPr>
            <a:picLocks noChangeAspect="1"/>
          </p:cNvPicPr>
          <p:nvPr/>
        </p:nvPicPr>
        <p:blipFill>
          <a:blip r:embed="rId3"/>
          <a:stretch>
            <a:fillRect/>
          </a:stretch>
        </p:blipFill>
        <p:spPr>
          <a:xfrm>
            <a:off x="196744" y="3935338"/>
            <a:ext cx="1604440" cy="2149949"/>
          </a:xfrm>
          <a:prstGeom prst="rect">
            <a:avLst/>
          </a:prstGeom>
        </p:spPr>
      </p:pic>
      <p:sp>
        <p:nvSpPr>
          <p:cNvPr id="6" name="TextBox 5">
            <a:extLst>
              <a:ext uri="{FF2B5EF4-FFF2-40B4-BE49-F238E27FC236}">
                <a16:creationId xmlns:a16="http://schemas.microsoft.com/office/drawing/2014/main" id="{619B8349-E841-DB34-D819-EBDBC3570442}"/>
              </a:ext>
            </a:extLst>
          </p:cNvPr>
          <p:cNvSpPr txBox="1"/>
          <p:nvPr/>
        </p:nvSpPr>
        <p:spPr>
          <a:xfrm>
            <a:off x="196744" y="6022895"/>
            <a:ext cx="6223000" cy="923330"/>
          </a:xfrm>
          <a:prstGeom prst="rect">
            <a:avLst/>
          </a:prstGeom>
          <a:noFill/>
        </p:spPr>
        <p:txBody>
          <a:bodyPr wrap="square">
            <a:spAutoFit/>
          </a:bodyPr>
          <a:lstStyle/>
          <a:p>
            <a:r>
              <a:rPr lang="en-GB" dirty="0"/>
              <a:t>1</a:t>
            </a:r>
            <a:r>
              <a:rPr lang="en-GB" baseline="30000" dirty="0"/>
              <a:t>st</a:t>
            </a:r>
            <a:r>
              <a:rPr lang="en-GB" dirty="0"/>
              <a:t> person to circumnavigate the world 3 times, </a:t>
            </a:r>
          </a:p>
          <a:p>
            <a:r>
              <a:rPr lang="en-GB" dirty="0"/>
              <a:t>1</a:t>
            </a:r>
            <a:r>
              <a:rPr lang="en-GB" baseline="30000" dirty="0"/>
              <a:t>st</a:t>
            </a:r>
            <a:r>
              <a:rPr lang="en-GB" dirty="0"/>
              <a:t> European to reach and map parts of Australia, </a:t>
            </a:r>
          </a:p>
          <a:p>
            <a:r>
              <a:rPr lang="en-GB" dirty="0"/>
              <a:t>1</a:t>
            </a:r>
            <a:r>
              <a:rPr lang="en-GB" baseline="30000" dirty="0"/>
              <a:t>st</a:t>
            </a:r>
            <a:r>
              <a:rPr lang="en-GB" dirty="0"/>
              <a:t> English best-selling travel writer!</a:t>
            </a:r>
          </a:p>
        </p:txBody>
      </p:sp>
    </p:spTree>
    <p:extLst>
      <p:ext uri="{BB962C8B-B14F-4D97-AF65-F5344CB8AC3E}">
        <p14:creationId xmlns:p14="http://schemas.microsoft.com/office/powerpoint/2010/main" val="347186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D420B-FED1-B250-B4C1-F373F250ECAD}"/>
              </a:ext>
            </a:extLst>
          </p:cNvPr>
          <p:cNvSpPr>
            <a:spLocks noGrp="1"/>
          </p:cNvSpPr>
          <p:nvPr>
            <p:ph type="title"/>
          </p:nvPr>
        </p:nvSpPr>
        <p:spPr/>
        <p:txBody>
          <a:bodyPr/>
          <a:lstStyle/>
          <a:p>
            <a:r>
              <a:rPr lang="en-GB" dirty="0"/>
              <a:t>William Dampier</a:t>
            </a:r>
          </a:p>
        </p:txBody>
      </p:sp>
      <p:sp>
        <p:nvSpPr>
          <p:cNvPr id="3" name="Content Placeholder 2">
            <a:extLst>
              <a:ext uri="{FF2B5EF4-FFF2-40B4-BE49-F238E27FC236}">
                <a16:creationId xmlns:a16="http://schemas.microsoft.com/office/drawing/2014/main" id="{12AFB444-B972-D70E-C97D-8E96923912EB}"/>
              </a:ext>
            </a:extLst>
          </p:cNvPr>
          <p:cNvSpPr>
            <a:spLocks noGrp="1"/>
          </p:cNvSpPr>
          <p:nvPr>
            <p:ph idx="1"/>
          </p:nvPr>
        </p:nvSpPr>
        <p:spPr/>
        <p:txBody>
          <a:bodyPr>
            <a:normAutofit fontScale="92500" lnSpcReduction="20000"/>
          </a:bodyPr>
          <a:lstStyle/>
          <a:p>
            <a:r>
              <a:rPr lang="en-GB" dirty="0"/>
              <a:t>Contributions to navigation, first collection of data on currents, winds and tides across all the world's oceans - used by Cook, leading to colonisation of Botany Bay and founding of Australia.</a:t>
            </a:r>
          </a:p>
          <a:p>
            <a:r>
              <a:rPr lang="en-GB" dirty="0"/>
              <a:t>Swift mentions Dampier as a mariner comparable to Gulliver and the novel itself occasionally parodies Dampier's travel books</a:t>
            </a:r>
          </a:p>
          <a:p>
            <a:r>
              <a:rPr lang="en-GB" dirty="0"/>
              <a:t>His observations and analysis helped Alexander von Humboldt and Charles Darwin develop their scientific theories</a:t>
            </a:r>
          </a:p>
          <a:p>
            <a:r>
              <a:rPr lang="en-GB" dirty="0"/>
              <a:t>Cited over 80 times in the OED on words such as "barbecue", "avocado", "chopsticks", and "subspecies“, first English language recipes for guacamole and mango chutney</a:t>
            </a:r>
          </a:p>
          <a:p>
            <a:pPr marL="0" indent="0">
              <a:buNone/>
            </a:pPr>
            <a:endParaRPr lang="en-GB" sz="1500" b="0" i="1" dirty="0">
              <a:solidFill>
                <a:srgbClr val="202122"/>
              </a:solidFill>
              <a:effectLst/>
              <a:latin typeface="Arial" panose="020B0604020202020204" pitchFamily="34" charset="0"/>
            </a:endParaRPr>
          </a:p>
          <a:p>
            <a:pPr marL="0" indent="0">
              <a:buNone/>
            </a:pPr>
            <a:r>
              <a:rPr lang="en-GB" sz="1500" b="0" i="1" dirty="0">
                <a:solidFill>
                  <a:srgbClr val="202122"/>
                </a:solidFill>
                <a:effectLst/>
                <a:latin typeface="Arial" panose="020B0604020202020204" pitchFamily="34" charset="0"/>
              </a:rPr>
              <a:t>Preston, D. and Preston, M.,  (2004). A Pirate of Exquisite Mind: The Life of William Dampier – Explorer, Naturalist and Buccaneer. New York: Walker &amp; Company. </a:t>
            </a:r>
            <a:r>
              <a:rPr lang="en-GB" sz="1500" b="0" i="1" u="none" strike="noStrike" dirty="0">
                <a:solidFill>
                  <a:srgbClr val="202122"/>
                </a:solidFill>
                <a:effectLst/>
                <a:latin typeface="Arial" panose="020B0604020202020204" pitchFamily="34" charset="0"/>
                <a:hlinkClick r:id="rId2" tooltip="ISBN (identifier)"/>
              </a:rPr>
              <a:t>ISBN</a:t>
            </a:r>
            <a:r>
              <a:rPr lang="en-GB" sz="1500" b="0" i="1" dirty="0">
                <a:solidFill>
                  <a:srgbClr val="202122"/>
                </a:solidFill>
                <a:effectLst/>
                <a:latin typeface="Arial" panose="020B0604020202020204" pitchFamily="34" charset="0"/>
              </a:rPr>
              <a:t> </a:t>
            </a:r>
            <a:r>
              <a:rPr lang="en-GB" sz="1500" b="0" i="1" u="none" strike="noStrike" dirty="0">
                <a:solidFill>
                  <a:srgbClr val="202122"/>
                </a:solidFill>
                <a:effectLst/>
                <a:latin typeface="Arial" panose="020B0604020202020204" pitchFamily="34" charset="0"/>
                <a:hlinkClick r:id="rId3" tooltip="Special:BookSources/0802714250"/>
              </a:rPr>
              <a:t>0802714250</a:t>
            </a:r>
            <a:r>
              <a:rPr lang="en-GB" sz="1500" b="0" i="1" dirty="0">
                <a:solidFill>
                  <a:srgbClr val="202122"/>
                </a:solidFill>
                <a:effectLst/>
                <a:latin typeface="Arial" panose="020B0604020202020204" pitchFamily="34" charset="0"/>
              </a:rPr>
              <a:t>.</a:t>
            </a:r>
            <a:endParaRPr lang="en-GB" sz="1500" b="0" i="0" dirty="0">
              <a:solidFill>
                <a:srgbClr val="202122"/>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244978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853B9B8-5D9C-629F-C0C4-FD1B1832332C}"/>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Adventure and Outdoor Education</a:t>
            </a:r>
          </a:p>
        </p:txBody>
      </p:sp>
      <p:grpSp>
        <p:nvGrpSpPr>
          <p:cNvPr id="13"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Hike">
            <a:extLst>
              <a:ext uri="{FF2B5EF4-FFF2-40B4-BE49-F238E27FC236}">
                <a16:creationId xmlns:a16="http://schemas.microsoft.com/office/drawing/2014/main" id="{68E531C9-2423-81DA-C50B-03FF602292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943078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57783" y="1374846"/>
            <a:ext cx="6917076" cy="5187808"/>
          </a:xfrm>
          <a:prstGeom prst="rect">
            <a:avLst/>
          </a:prstGeom>
        </p:spPr>
      </p:pic>
      <p:sp>
        <p:nvSpPr>
          <p:cNvPr id="3" name="TextBox 2"/>
          <p:cNvSpPr txBox="1"/>
          <p:nvPr/>
        </p:nvSpPr>
        <p:spPr>
          <a:xfrm>
            <a:off x="1882181" y="222250"/>
            <a:ext cx="8427638" cy="646331"/>
          </a:xfrm>
          <a:prstGeom prst="rect">
            <a:avLst/>
          </a:prstGeom>
          <a:noFill/>
        </p:spPr>
        <p:txBody>
          <a:bodyPr wrap="square" rtlCol="0">
            <a:spAutoFit/>
          </a:bodyPr>
          <a:lstStyle/>
          <a:p>
            <a:pPr algn="ctr"/>
            <a:r>
              <a:rPr lang="en-GB" sz="3600" dirty="0">
                <a:solidFill>
                  <a:schemeClr val="tx2">
                    <a:lumMod val="75000"/>
                    <a:lumOff val="25000"/>
                  </a:schemeClr>
                </a:solidFill>
              </a:rPr>
              <a:t>Kolb’s Experiential Learning Cycle (1984)</a:t>
            </a:r>
          </a:p>
        </p:txBody>
      </p:sp>
    </p:spTree>
    <p:extLst>
      <p:ext uri="{BB962C8B-B14F-4D97-AF65-F5344CB8AC3E}">
        <p14:creationId xmlns:p14="http://schemas.microsoft.com/office/powerpoint/2010/main" val="1878284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Kolb’s cycle</a:t>
            </a:r>
          </a:p>
        </p:txBody>
      </p:sp>
      <p:sp>
        <p:nvSpPr>
          <p:cNvPr id="3" name="Content Placeholder 2"/>
          <p:cNvSpPr>
            <a:spLocks noGrp="1"/>
          </p:cNvSpPr>
          <p:nvPr>
            <p:ph idx="1"/>
          </p:nvPr>
        </p:nvSpPr>
        <p:spPr>
          <a:xfrm>
            <a:off x="838200" y="1825625"/>
            <a:ext cx="10993916" cy="4351338"/>
          </a:xfrm>
        </p:spPr>
        <p:txBody>
          <a:bodyPr/>
          <a:lstStyle/>
          <a:p>
            <a:pPr marL="0" indent="0">
              <a:buNone/>
            </a:pPr>
            <a:r>
              <a:rPr lang="en-GB" sz="3200" b="1" dirty="0">
                <a:solidFill>
                  <a:schemeClr val="tx2"/>
                </a:solidFill>
              </a:rPr>
              <a:t>Concrete experience: is this synonymous with an adventure? </a:t>
            </a:r>
          </a:p>
          <a:p>
            <a:pPr marL="0" indent="0">
              <a:buNone/>
            </a:pPr>
            <a:endParaRPr lang="en-GB" dirty="0"/>
          </a:p>
          <a:p>
            <a:r>
              <a:rPr lang="en-GB" dirty="0">
                <a:solidFill>
                  <a:srgbClr val="002060"/>
                </a:solidFill>
              </a:rPr>
              <a:t>You engage consciously and physically with an experience</a:t>
            </a:r>
          </a:p>
          <a:p>
            <a:r>
              <a:rPr lang="en-GB" dirty="0">
                <a:solidFill>
                  <a:srgbClr val="002060"/>
                </a:solidFill>
              </a:rPr>
              <a:t>Something in this experience causes you to think about what your doing- an obstacle, a difficulty or a feeling that you could change your approach </a:t>
            </a:r>
          </a:p>
        </p:txBody>
      </p:sp>
    </p:spTree>
    <p:extLst>
      <p:ext uri="{BB962C8B-B14F-4D97-AF65-F5344CB8AC3E}">
        <p14:creationId xmlns:p14="http://schemas.microsoft.com/office/powerpoint/2010/main" val="276247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37929" y="549276"/>
            <a:ext cx="11241157" cy="1470025"/>
          </a:xfrm>
        </p:spPr>
        <p:txBody>
          <a:bodyPr>
            <a:normAutofit fontScale="90000"/>
          </a:bodyPr>
          <a:lstStyle/>
          <a:p>
            <a:pPr eaLnBrk="1" hangingPunct="1">
              <a:defRPr/>
            </a:pPr>
            <a:r>
              <a:rPr lang="en-GB" b="1" dirty="0">
                <a:cs typeface="+mj-cs"/>
              </a:rPr>
              <a:t>Experiential learning is </a:t>
            </a:r>
            <a:r>
              <a:rPr lang="en-GB" b="1" i="1" dirty="0">
                <a:solidFill>
                  <a:schemeClr val="accent1">
                    <a:lumMod val="75000"/>
                  </a:schemeClr>
                </a:solidFill>
                <a:cs typeface="+mj-cs"/>
              </a:rPr>
              <a:t>constructivist</a:t>
            </a:r>
            <a:r>
              <a:rPr lang="en-GB" b="1" dirty="0">
                <a:cs typeface="+mj-cs"/>
              </a:rPr>
              <a:t> learning:</a:t>
            </a:r>
          </a:p>
        </p:txBody>
      </p:sp>
      <p:sp>
        <p:nvSpPr>
          <p:cNvPr id="2051" name="Rectangle 3"/>
          <p:cNvSpPr>
            <a:spLocks noGrp="1" noChangeArrowheads="1"/>
          </p:cNvSpPr>
          <p:nvPr>
            <p:ph type="subTitle" idx="1"/>
          </p:nvPr>
        </p:nvSpPr>
        <p:spPr>
          <a:xfrm>
            <a:off x="437322" y="2213113"/>
            <a:ext cx="11410122" cy="3816350"/>
          </a:xfrm>
        </p:spPr>
        <p:txBody>
          <a:bodyPr>
            <a:normAutofit fontScale="92500"/>
          </a:bodyPr>
          <a:lstStyle/>
          <a:p>
            <a:pPr algn="l" eaLnBrk="1" hangingPunct="1">
              <a:lnSpc>
                <a:spcPct val="100000"/>
              </a:lnSpc>
              <a:buFontTx/>
              <a:buChar char="•"/>
              <a:defRPr/>
            </a:pPr>
            <a:r>
              <a:rPr lang="en-GB" sz="3600" dirty="0"/>
              <a:t>Learner </a:t>
            </a:r>
            <a:r>
              <a:rPr lang="en-GB" sz="3600" b="1" dirty="0">
                <a:solidFill>
                  <a:schemeClr val="accent1">
                    <a:lumMod val="75000"/>
                  </a:schemeClr>
                </a:solidFill>
              </a:rPr>
              <a:t>constructs</a:t>
            </a:r>
            <a:r>
              <a:rPr lang="en-GB" sz="3600" dirty="0"/>
              <a:t> their own knowledge, their personal truth</a:t>
            </a:r>
          </a:p>
          <a:p>
            <a:pPr algn="l" eaLnBrk="1" hangingPunct="1">
              <a:lnSpc>
                <a:spcPct val="100000"/>
              </a:lnSpc>
              <a:buFontTx/>
              <a:buChar char="•"/>
              <a:defRPr/>
            </a:pPr>
            <a:r>
              <a:rPr lang="en-GB" sz="3600" dirty="0"/>
              <a:t>The learner is </a:t>
            </a:r>
            <a:r>
              <a:rPr lang="en-GB" sz="3600" b="1" dirty="0">
                <a:solidFill>
                  <a:schemeClr val="accent1">
                    <a:lumMod val="75000"/>
                  </a:schemeClr>
                </a:solidFill>
              </a:rPr>
              <a:t>active</a:t>
            </a:r>
            <a:r>
              <a:rPr lang="en-GB" sz="3600" dirty="0"/>
              <a:t> in the process, as opposed to passive</a:t>
            </a:r>
          </a:p>
          <a:p>
            <a:pPr algn="l" eaLnBrk="1" hangingPunct="1">
              <a:lnSpc>
                <a:spcPct val="100000"/>
              </a:lnSpc>
              <a:buFontTx/>
              <a:buChar char="•"/>
              <a:defRPr/>
            </a:pPr>
            <a:r>
              <a:rPr lang="en-GB" sz="3600" dirty="0"/>
              <a:t>Learning is non-linear, knowledge is </a:t>
            </a:r>
            <a:r>
              <a:rPr lang="en-GB" sz="3600" b="1" dirty="0">
                <a:solidFill>
                  <a:schemeClr val="accent1">
                    <a:lumMod val="75000"/>
                  </a:schemeClr>
                </a:solidFill>
              </a:rPr>
              <a:t>tested and re-evaluated</a:t>
            </a:r>
            <a:r>
              <a:rPr lang="en-GB" sz="3600" dirty="0">
                <a:solidFill>
                  <a:schemeClr val="accent1">
                    <a:lumMod val="75000"/>
                  </a:schemeClr>
                </a:solidFill>
              </a:rPr>
              <a:t> </a:t>
            </a:r>
          </a:p>
          <a:p>
            <a:pPr algn="l" eaLnBrk="1" hangingPunct="1">
              <a:lnSpc>
                <a:spcPct val="100000"/>
              </a:lnSpc>
              <a:buFontTx/>
              <a:buChar char="•"/>
              <a:defRPr/>
            </a:pPr>
            <a:r>
              <a:rPr lang="en-GB" sz="3600" dirty="0"/>
              <a:t>Knowledge is constructed by </a:t>
            </a:r>
            <a:r>
              <a:rPr lang="en-GB" sz="3600" b="1" dirty="0">
                <a:solidFill>
                  <a:schemeClr val="accent1">
                    <a:lumMod val="75000"/>
                  </a:schemeClr>
                </a:solidFill>
              </a:rPr>
              <a:t>reflecting</a:t>
            </a:r>
            <a:r>
              <a:rPr lang="en-GB" sz="3600" dirty="0"/>
              <a:t> on experiences</a:t>
            </a:r>
          </a:p>
        </p:txBody>
      </p:sp>
    </p:spTree>
    <p:extLst>
      <p:ext uri="{BB962C8B-B14F-4D97-AF65-F5344CB8AC3E}">
        <p14:creationId xmlns:p14="http://schemas.microsoft.com/office/powerpoint/2010/main" val="293323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972112" y="4877665"/>
            <a:ext cx="2083494" cy="1980334"/>
          </a:xfrm>
          <a:prstGeom prst="rect">
            <a:avLst/>
          </a:prstGeom>
        </p:spPr>
      </p:pic>
      <p:sp>
        <p:nvSpPr>
          <p:cNvPr id="2" name="Title 1"/>
          <p:cNvSpPr>
            <a:spLocks noGrp="1"/>
          </p:cNvSpPr>
          <p:nvPr>
            <p:ph type="title"/>
          </p:nvPr>
        </p:nvSpPr>
        <p:spPr>
          <a:xfrm>
            <a:off x="1387126" y="89704"/>
            <a:ext cx="10515600" cy="1325563"/>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ormAutofit/>
          </a:bodyPr>
          <a:lstStyle/>
          <a:p>
            <a:pPr eaLnBrk="1" hangingPunct="1">
              <a:defRPr/>
            </a:pPr>
            <a:r>
              <a:rPr lang="en-US" b="1" dirty="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rPr>
              <a:t>Some key points on Experiential Learning:</a:t>
            </a:r>
            <a:br>
              <a:rPr lang="en-US" b="1" dirty="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rPr>
            </a:br>
            <a:endParaRPr lang="en-GB" b="1" dirty="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endParaRPr>
          </a:p>
        </p:txBody>
      </p:sp>
      <p:graphicFrame>
        <p:nvGraphicFramePr>
          <p:cNvPr id="6" name="Content Placeholder 5"/>
          <p:cNvGraphicFramePr>
            <a:graphicFrameLocks noGrp="1"/>
          </p:cNvGraphicFramePr>
          <p:nvPr>
            <p:ph idx="1"/>
          </p:nvPr>
        </p:nvGraphicFramePr>
        <p:xfrm>
          <a:off x="0" y="979146"/>
          <a:ext cx="12084147" cy="5746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0739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32515-00F8-8885-D4B4-30A8B8C2FD83}"/>
              </a:ext>
            </a:extLst>
          </p:cNvPr>
          <p:cNvSpPr>
            <a:spLocks noGrp="1"/>
          </p:cNvSpPr>
          <p:nvPr>
            <p:ph type="title"/>
          </p:nvPr>
        </p:nvSpPr>
        <p:spPr>
          <a:xfrm>
            <a:off x="645065" y="1463040"/>
            <a:ext cx="3796306" cy="2690949"/>
          </a:xfrm>
        </p:spPr>
        <p:txBody>
          <a:bodyPr anchor="t">
            <a:normAutofit/>
          </a:bodyPr>
          <a:lstStyle/>
          <a:p>
            <a:r>
              <a:rPr lang="en-GB" dirty="0"/>
              <a:t>Mortlock Stages of Adventure (1984)</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9AC215-A583-DE92-071A-66B725630016}"/>
              </a:ext>
            </a:extLst>
          </p:cNvPr>
          <p:cNvSpPr>
            <a:spLocks noGrp="1"/>
          </p:cNvSpPr>
          <p:nvPr>
            <p:ph idx="1"/>
          </p:nvPr>
        </p:nvSpPr>
        <p:spPr>
          <a:xfrm>
            <a:off x="4367284" y="450376"/>
            <a:ext cx="7615048" cy="5819795"/>
          </a:xfrm>
        </p:spPr>
        <p:txBody>
          <a:bodyPr anchor="t">
            <a:normAutofit fontScale="92500"/>
          </a:bodyPr>
          <a:lstStyle/>
          <a:p>
            <a:pPr marL="0" indent="0">
              <a:buNone/>
            </a:pPr>
            <a:r>
              <a:rPr lang="en-GB" sz="2200" dirty="0">
                <a:latin typeface="Times New Roman" panose="02020603050405020304" pitchFamily="18" charset="0"/>
                <a:ea typeface="Times New Roman" panose="02020603050405020304" pitchFamily="18" charset="0"/>
              </a:rPr>
              <a:t>Mortlock's adventure philosophy centres on proposing the existence of four basic "adventure states", which progress in intensity from:</a:t>
            </a:r>
          </a:p>
          <a:p>
            <a:pPr marL="0" indent="0">
              <a:buNone/>
            </a:pPr>
            <a:endParaRPr lang="en-GB" sz="2200" b="1" dirty="0">
              <a:latin typeface="Times New Roman" panose="02020603050405020304" pitchFamily="18" charset="0"/>
              <a:ea typeface="Times New Roman" panose="02020603050405020304" pitchFamily="18" charset="0"/>
            </a:endParaRPr>
          </a:p>
          <a:p>
            <a:pPr marL="0" indent="0">
              <a:buNone/>
            </a:pPr>
            <a:r>
              <a:rPr lang="en-GB" sz="2200" b="1" dirty="0">
                <a:latin typeface="Times New Roman" panose="02020603050405020304" pitchFamily="18" charset="0"/>
                <a:ea typeface="Times New Roman" panose="02020603050405020304" pitchFamily="18" charset="0"/>
              </a:rPr>
              <a:t>Stage 1:</a:t>
            </a:r>
            <a:r>
              <a:rPr lang="en-GB" sz="2200" dirty="0">
                <a:latin typeface="Times New Roman" panose="02020603050405020304" pitchFamily="18" charset="0"/>
                <a:ea typeface="Times New Roman" panose="02020603050405020304" pitchFamily="18" charset="0"/>
              </a:rPr>
              <a:t> </a:t>
            </a:r>
            <a:r>
              <a:rPr lang="en-GB" sz="2200" b="1" i="1" dirty="0">
                <a:latin typeface="Times New Roman" panose="02020603050405020304" pitchFamily="18" charset="0"/>
                <a:ea typeface="Times New Roman" panose="02020603050405020304" pitchFamily="18" charset="0"/>
              </a:rPr>
              <a:t>Play</a:t>
            </a:r>
            <a:r>
              <a:rPr lang="en-GB" sz="2200" dirty="0">
                <a:latin typeface="Times New Roman" panose="02020603050405020304" pitchFamily="18" charset="0"/>
                <a:ea typeface="Times New Roman" panose="02020603050405020304" pitchFamily="18" charset="0"/>
              </a:rPr>
              <a:t>: Characterized by little emotion; relatively easy participation in activities which are easily within the participant’s skill level.</a:t>
            </a:r>
          </a:p>
          <a:p>
            <a:pPr marL="0" indent="0">
              <a:buNone/>
            </a:pPr>
            <a:r>
              <a:rPr lang="en-GB" sz="2200" b="1" dirty="0">
                <a:latin typeface="Times New Roman" panose="02020603050405020304" pitchFamily="18" charset="0"/>
                <a:ea typeface="Times New Roman" panose="02020603050405020304" pitchFamily="18" charset="0"/>
              </a:rPr>
              <a:t>Stage 2:</a:t>
            </a:r>
            <a:r>
              <a:rPr lang="en-GB" sz="2200" dirty="0">
                <a:latin typeface="Times New Roman" panose="02020603050405020304" pitchFamily="18" charset="0"/>
                <a:ea typeface="Times New Roman" panose="02020603050405020304" pitchFamily="18" charset="0"/>
              </a:rPr>
              <a:t> </a:t>
            </a:r>
            <a:r>
              <a:rPr lang="en-GB" sz="2200" b="1" i="1" dirty="0">
                <a:latin typeface="Times New Roman" panose="02020603050405020304" pitchFamily="18" charset="0"/>
                <a:ea typeface="Times New Roman" panose="02020603050405020304" pitchFamily="18" charset="0"/>
              </a:rPr>
              <a:t>Adventure:</a:t>
            </a:r>
            <a:r>
              <a:rPr lang="en-GB" sz="2200" dirty="0">
                <a:latin typeface="Times New Roman" panose="02020603050405020304" pitchFamily="18" charset="0"/>
                <a:ea typeface="Times New Roman" panose="02020603050405020304" pitchFamily="18" charset="0"/>
              </a:rPr>
              <a:t> Characterized by enjoyment and excitement, where a person's is using their capabilities more fully, but maintains control over the situation and themselves.</a:t>
            </a:r>
          </a:p>
          <a:p>
            <a:pPr marL="0" indent="0">
              <a:buNone/>
            </a:pPr>
            <a:r>
              <a:rPr lang="en-GB" sz="2200" b="1" dirty="0">
                <a:latin typeface="Times New Roman" panose="02020603050405020304" pitchFamily="18" charset="0"/>
                <a:ea typeface="Times New Roman" panose="02020603050405020304" pitchFamily="18" charset="0"/>
              </a:rPr>
              <a:t>Stage 3:</a:t>
            </a:r>
            <a:r>
              <a:rPr lang="en-GB" sz="2200" dirty="0">
                <a:latin typeface="Times New Roman" panose="02020603050405020304" pitchFamily="18" charset="0"/>
                <a:ea typeface="Times New Roman" panose="02020603050405020304" pitchFamily="18" charset="0"/>
              </a:rPr>
              <a:t> </a:t>
            </a:r>
            <a:r>
              <a:rPr lang="en-GB" sz="2200" b="1" i="1" dirty="0">
                <a:latin typeface="Times New Roman" panose="02020603050405020304" pitchFamily="18" charset="0"/>
                <a:ea typeface="Times New Roman" panose="02020603050405020304" pitchFamily="18" charset="0"/>
              </a:rPr>
              <a:t>Frontier Adventure</a:t>
            </a:r>
            <a:r>
              <a:rPr lang="en-GB" sz="2200" dirty="0">
                <a:latin typeface="Times New Roman" panose="02020603050405020304" pitchFamily="18" charset="0"/>
                <a:ea typeface="Times New Roman" panose="02020603050405020304" pitchFamily="18" charset="0"/>
              </a:rPr>
              <a:t>: Characterized by peak experience, this emerges from a person experiencing adventurous challenges very close to their limits.  If they succeed, then a </a:t>
            </a:r>
            <a:r>
              <a:rPr lang="en-GB" sz="2200" b="1" i="1" u="sng" dirty="0">
                <a:latin typeface="Times New Roman" panose="02020603050405020304" pitchFamily="18" charset="0"/>
                <a:ea typeface="Times New Roman" panose="02020603050405020304" pitchFamily="18" charset="0"/>
              </a:rPr>
              <a:t>peak experience </a:t>
            </a:r>
            <a:r>
              <a:rPr lang="en-GB" sz="2200" dirty="0">
                <a:latin typeface="Times New Roman" panose="02020603050405020304" pitchFamily="18" charset="0"/>
                <a:ea typeface="Times New Roman" panose="02020603050405020304" pitchFamily="18" charset="0"/>
              </a:rPr>
              <a:t>is had, but there is real risk of pushing too far and falling/failing, leading to...</a:t>
            </a:r>
          </a:p>
          <a:p>
            <a:pPr marL="0" indent="0">
              <a:buNone/>
            </a:pPr>
            <a:r>
              <a:rPr lang="en-GB" sz="2200" b="1" dirty="0">
                <a:latin typeface="Times New Roman" panose="02020603050405020304" pitchFamily="18" charset="0"/>
                <a:ea typeface="Times New Roman" panose="02020603050405020304" pitchFamily="18" charset="0"/>
              </a:rPr>
              <a:t>Stage 4:</a:t>
            </a:r>
            <a:r>
              <a:rPr lang="en-GB" sz="2200" dirty="0">
                <a:latin typeface="Times New Roman" panose="02020603050405020304" pitchFamily="18" charset="0"/>
                <a:ea typeface="Times New Roman" panose="02020603050405020304" pitchFamily="18" charset="0"/>
              </a:rPr>
              <a:t> </a:t>
            </a:r>
            <a:r>
              <a:rPr lang="en-GB" sz="2200" b="1" i="1" dirty="0">
                <a:latin typeface="Times New Roman" panose="02020603050405020304" pitchFamily="18" charset="0"/>
                <a:ea typeface="Times New Roman" panose="02020603050405020304" pitchFamily="18" charset="0"/>
              </a:rPr>
              <a:t>Misadventure</a:t>
            </a:r>
            <a:r>
              <a:rPr lang="en-GB" sz="2200" dirty="0">
                <a:latin typeface="Times New Roman" panose="02020603050405020304" pitchFamily="18" charset="0"/>
                <a:ea typeface="Times New Roman" panose="02020603050405020304" pitchFamily="18" charset="0"/>
              </a:rPr>
              <a:t>: Characterized by a person choosing or being forced to participate in challenges beyond their capabilities, resulting in negative emotions (fear, hurt, etc.), possibly injury and even ultimately death!</a:t>
            </a:r>
          </a:p>
          <a:p>
            <a:endParaRPr lang="en-GB" sz="1400" dirty="0"/>
          </a:p>
        </p:txBody>
      </p:sp>
    </p:spTree>
    <p:extLst>
      <p:ext uri="{BB962C8B-B14F-4D97-AF65-F5344CB8AC3E}">
        <p14:creationId xmlns:p14="http://schemas.microsoft.com/office/powerpoint/2010/main" val="2757414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window">
            <a:extLst>
              <a:ext uri="{FF2B5EF4-FFF2-40B4-BE49-F238E27FC236}">
                <a16:creationId xmlns:a16="http://schemas.microsoft.com/office/drawing/2014/main" id="{838C6B22-AE4D-80B2-DAF1-FFFDBB6C889F}"/>
              </a:ext>
            </a:extLst>
          </p:cNvPr>
          <p:cNvPicPr>
            <a:picLocks noChangeAspect="1"/>
          </p:cNvPicPr>
          <p:nvPr/>
        </p:nvPicPr>
        <p:blipFill>
          <a:blip r:embed="rId2">
            <a:alphaModFix amt="40000"/>
          </a:blip>
          <a:srcRect t="7865" b="7865"/>
          <a:stretch/>
        </p:blipFill>
        <p:spPr>
          <a:xfrm>
            <a:off x="-184225" y="184254"/>
            <a:ext cx="12191979" cy="6857990"/>
          </a:xfrm>
          <a:prstGeom prst="rect">
            <a:avLst/>
          </a:prstGeom>
        </p:spPr>
      </p:pic>
      <p:sp>
        <p:nvSpPr>
          <p:cNvPr id="3" name="Content Placeholder 2">
            <a:extLst>
              <a:ext uri="{FF2B5EF4-FFF2-40B4-BE49-F238E27FC236}">
                <a16:creationId xmlns:a16="http://schemas.microsoft.com/office/drawing/2014/main" id="{2335D0EB-456C-C6D0-B4D2-EE731A730A7F}"/>
              </a:ext>
            </a:extLst>
          </p:cNvPr>
          <p:cNvSpPr>
            <a:spLocks noGrp="1"/>
          </p:cNvSpPr>
          <p:nvPr>
            <p:ph idx="1"/>
          </p:nvPr>
        </p:nvSpPr>
        <p:spPr>
          <a:xfrm>
            <a:off x="5315874" y="-620973"/>
            <a:ext cx="6175541" cy="8318310"/>
          </a:xfrm>
        </p:spPr>
        <p:txBody>
          <a:bodyPr anchor="ctr">
            <a:normAutofit/>
          </a:bodyPr>
          <a:lstStyle/>
          <a:p>
            <a:pPr marL="0" indent="0" fontAlgn="base">
              <a:buNone/>
            </a:pPr>
            <a:br>
              <a:rPr lang="en-GB" sz="2200" b="0" i="1" dirty="0">
                <a:solidFill>
                  <a:schemeClr val="bg1"/>
                </a:solidFill>
                <a:effectLst/>
                <a:latin typeface="var(--ricos-custom-p-font-family,unset)"/>
              </a:rPr>
            </a:br>
            <a:r>
              <a:rPr lang="en-GB" sz="2200" b="0" i="1" dirty="0">
                <a:solidFill>
                  <a:schemeClr val="bg1"/>
                </a:solidFill>
                <a:effectLst/>
                <a:latin typeface="var(--ricos-custom-p-font-family,unset)"/>
              </a:rPr>
              <a:t>“</a:t>
            </a:r>
            <a:r>
              <a:rPr lang="en-GB" b="0" i="1" dirty="0">
                <a:solidFill>
                  <a:schemeClr val="bg1"/>
                </a:solidFill>
                <a:effectLst/>
                <a:latin typeface="var(--ricos-custom-p-font-family,unset)"/>
              </a:rPr>
              <a:t>To adventure in the natural environment is consciously to take up a challenge that will demand the best of our capabilities - physically, mentally and emotionally. It is a state of mind that will initially accept unpleasant feelings of fear, uncertainty and discomfort and the need for luck, because we instinctively know that, if we are successful, these will be counterbalanced by opposite feelings of exhilaration and joy” </a:t>
            </a:r>
            <a:endParaRPr lang="en-GB" b="0" i="0" dirty="0">
              <a:solidFill>
                <a:schemeClr val="bg1"/>
              </a:solidFill>
              <a:effectLst/>
              <a:latin typeface="var(--ricos-custom-p-font-family,unset)"/>
            </a:endParaRPr>
          </a:p>
          <a:p>
            <a:pPr marL="0" indent="0" fontAlgn="base">
              <a:buNone/>
            </a:pPr>
            <a:r>
              <a:rPr lang="en-GB" b="1" i="0" dirty="0">
                <a:solidFill>
                  <a:schemeClr val="bg1"/>
                </a:solidFill>
                <a:effectLst/>
                <a:latin typeface="var(--ricos-custom-p-font-family,unset)"/>
              </a:rPr>
              <a:t>Mortlock, </a:t>
            </a:r>
            <a:r>
              <a:rPr lang="en-GB" b="1" i="1" dirty="0">
                <a:solidFill>
                  <a:schemeClr val="bg1"/>
                </a:solidFill>
                <a:effectLst/>
                <a:latin typeface="var(--ricos-custom-p-font-family,unset)"/>
              </a:rPr>
              <a:t>The Adventure Alternative (1984)</a:t>
            </a:r>
            <a:endParaRPr lang="en-GB" b="0" i="0" dirty="0">
              <a:solidFill>
                <a:schemeClr val="bg1"/>
              </a:solidFill>
              <a:effectLst/>
              <a:latin typeface="var(--ricos-custom-p-font-family,unset)"/>
            </a:endParaRPr>
          </a:p>
          <a:p>
            <a:endParaRPr lang="en-GB" sz="2200" dirty="0">
              <a:solidFill>
                <a:schemeClr val="bg1"/>
              </a:solidFill>
            </a:endParaRPr>
          </a:p>
        </p:txBody>
      </p:sp>
      <p:sp>
        <p:nvSpPr>
          <p:cNvPr id="18" name="sketch box">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47625">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2401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1A1BD3-6D3B-9833-6879-3F086D1D7C20}"/>
              </a:ext>
            </a:extLst>
          </p:cNvPr>
          <p:cNvSpPr>
            <a:spLocks noGrp="1"/>
          </p:cNvSpPr>
          <p:nvPr>
            <p:ph type="title"/>
          </p:nvPr>
        </p:nvSpPr>
        <p:spPr>
          <a:xfrm>
            <a:off x="170597" y="81146"/>
            <a:ext cx="4270774" cy="5682342"/>
          </a:xfrm>
        </p:spPr>
        <p:txBody>
          <a:bodyPr anchor="ctr">
            <a:normAutofit/>
          </a:bodyPr>
          <a:lstStyle/>
          <a:p>
            <a:r>
              <a:rPr lang="en-GB" sz="1900" dirty="0"/>
              <a:t>Mortlock’s  works are a journey through adventure as he ages and his circumstances change</a:t>
            </a:r>
            <a:br>
              <a:rPr lang="en-GB" sz="1900" dirty="0"/>
            </a:br>
            <a:br>
              <a:rPr lang="en-GB" sz="1900" dirty="0"/>
            </a:br>
            <a:r>
              <a:rPr lang="en-GB" sz="1900" dirty="0"/>
              <a:t>His work is often over simplified and taken out of context.  </a:t>
            </a:r>
            <a:br>
              <a:rPr lang="en-GB" sz="1900" dirty="0"/>
            </a:br>
            <a:br>
              <a:rPr lang="en-GB" sz="1900" dirty="0"/>
            </a:br>
            <a:r>
              <a:rPr lang="en-GB" sz="1900" dirty="0"/>
              <a:t>Essentially, he started as something of a revolutionary, campaigning against orthodoxy, edgy and challenging.  </a:t>
            </a:r>
            <a:br>
              <a:rPr lang="en-GB" sz="1900" dirty="0"/>
            </a:br>
            <a:br>
              <a:rPr lang="en-GB" sz="1900" dirty="0"/>
            </a:br>
            <a:r>
              <a:rPr lang="en-GB" sz="1900" dirty="0"/>
              <a:t>His character seems to have softened as he ages, and he becomes more introspective and perhaps resigned to seeking satisfaction and companionship from nature rather than from confrontation and change. </a:t>
            </a:r>
          </a:p>
        </p:txBody>
      </p:sp>
      <p:grpSp>
        <p:nvGrpSpPr>
          <p:cNvPr id="7" name="Group 6">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8945C307-C120-B198-F039-FF44336A69BA}"/>
              </a:ext>
            </a:extLst>
          </p:cNvPr>
          <p:cNvGraphicFramePr>
            <a:graphicFrameLocks noGrp="1"/>
          </p:cNvGraphicFramePr>
          <p:nvPr>
            <p:ph idx="1"/>
            <p:extLst>
              <p:ext uri="{D42A27DB-BD31-4B8C-83A1-F6EECF244321}">
                <p14:modId xmlns:p14="http://schemas.microsoft.com/office/powerpoint/2010/main" val="3222177309"/>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6824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90B2A-6C76-AE00-902C-F79BE288BC83}"/>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b="0" i="0" kern="1200" dirty="0">
                <a:solidFill>
                  <a:srgbClr val="FFFFFF"/>
                </a:solidFill>
                <a:effectLst/>
                <a:latin typeface="+mj-lt"/>
                <a:ea typeface="+mj-ea"/>
                <a:cs typeface="+mj-cs"/>
              </a:rPr>
              <a:t>The adventure experience paradigm</a:t>
            </a:r>
            <a:br>
              <a:rPr lang="en-US" sz="2400" b="0" i="0" kern="1200" dirty="0">
                <a:solidFill>
                  <a:srgbClr val="FFFFFF"/>
                </a:solidFill>
                <a:effectLst/>
                <a:latin typeface="+mj-lt"/>
                <a:ea typeface="+mj-ea"/>
                <a:cs typeface="+mj-cs"/>
              </a:rPr>
            </a:br>
            <a:r>
              <a:rPr lang="en-US" sz="2400" b="0" i="0" kern="1200" dirty="0">
                <a:solidFill>
                  <a:srgbClr val="FFFFFF"/>
                </a:solidFill>
                <a:effectLst/>
                <a:latin typeface="+mj-lt"/>
                <a:ea typeface="+mj-ea"/>
                <a:cs typeface="+mj-cs"/>
              </a:rPr>
              <a:t>Martin and Priest, (1986) </a:t>
            </a:r>
            <a:endParaRPr lang="en-US" sz="2400" kern="1200" dirty="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3E746FFE-E46D-B6C6-CF0B-A56F9EB60BD8}"/>
              </a:ext>
            </a:extLst>
          </p:cNvPr>
          <p:cNvPicPr>
            <a:picLocks noGrp="1" noChangeAspect="1"/>
          </p:cNvPicPr>
          <p:nvPr>
            <p:ph idx="1"/>
          </p:nvPr>
        </p:nvPicPr>
        <p:blipFill>
          <a:blip r:embed="rId2"/>
          <a:stretch>
            <a:fillRect/>
          </a:stretch>
        </p:blipFill>
        <p:spPr>
          <a:xfrm>
            <a:off x="4038600" y="1675182"/>
            <a:ext cx="7188199" cy="3504246"/>
          </a:xfrm>
          <a:prstGeom prst="rect">
            <a:avLst/>
          </a:prstGeom>
        </p:spPr>
      </p:pic>
    </p:spTree>
    <p:extLst>
      <p:ext uri="{BB962C8B-B14F-4D97-AF65-F5344CB8AC3E}">
        <p14:creationId xmlns:p14="http://schemas.microsoft.com/office/powerpoint/2010/main" val="2507702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591F8-12CE-1964-BE9A-F07D53D0EEE1}"/>
              </a:ext>
            </a:extLst>
          </p:cNvPr>
          <p:cNvSpPr>
            <a:spLocks noGrp="1"/>
          </p:cNvSpPr>
          <p:nvPr>
            <p:ph type="title"/>
          </p:nvPr>
        </p:nvSpPr>
        <p:spPr>
          <a:xfrm>
            <a:off x="808638" y="386930"/>
            <a:ext cx="9236700" cy="1188950"/>
          </a:xfrm>
        </p:spPr>
        <p:txBody>
          <a:bodyPr anchor="b">
            <a:normAutofit/>
          </a:bodyPr>
          <a:lstStyle/>
          <a:p>
            <a:r>
              <a:rPr lang="en-US" sz="3800" b="0" i="0" kern="1200" dirty="0">
                <a:effectLst/>
                <a:latin typeface="+mj-lt"/>
                <a:ea typeface="+mj-ea"/>
                <a:cs typeface="+mj-cs"/>
              </a:rPr>
              <a:t>The adventure experience paradigm</a:t>
            </a:r>
            <a:br>
              <a:rPr lang="en-US" sz="3800" b="0" i="0" kern="1200" dirty="0">
                <a:effectLst/>
                <a:latin typeface="+mj-lt"/>
                <a:ea typeface="+mj-ea"/>
                <a:cs typeface="+mj-cs"/>
              </a:rPr>
            </a:br>
            <a:r>
              <a:rPr lang="en-US" sz="3800" b="0" i="0" kern="1200" dirty="0">
                <a:effectLst/>
                <a:latin typeface="+mj-lt"/>
                <a:ea typeface="+mj-ea"/>
                <a:cs typeface="+mj-cs"/>
              </a:rPr>
              <a:t>Martin and Priest, (1986) </a:t>
            </a:r>
            <a:r>
              <a:rPr lang="en-GB" sz="3800" dirty="0"/>
              <a:t>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E91BD5-2206-6516-9D5A-7EE7CC1FDBE4}"/>
              </a:ext>
            </a:extLst>
          </p:cNvPr>
          <p:cNvSpPr>
            <a:spLocks noGrp="1"/>
          </p:cNvSpPr>
          <p:nvPr>
            <p:ph idx="1"/>
          </p:nvPr>
        </p:nvSpPr>
        <p:spPr>
          <a:xfrm>
            <a:off x="793660" y="2599509"/>
            <a:ext cx="10143668" cy="3435531"/>
          </a:xfrm>
        </p:spPr>
        <p:txBody>
          <a:bodyPr anchor="ctr">
            <a:normAutofit/>
          </a:bodyPr>
          <a:lstStyle/>
          <a:p>
            <a:r>
              <a:rPr lang="en-GB" sz="2000" b="0" i="0" dirty="0">
                <a:effectLst/>
                <a:latin typeface="Arial" panose="020B0604020202020204" pitchFamily="34" charset="0"/>
              </a:rPr>
              <a:t>The model assumes that peak adventure, the point at which personal competence matches and balances with situational risk, is the goal sought by self-motivated individuals. </a:t>
            </a:r>
          </a:p>
          <a:p>
            <a:r>
              <a:rPr lang="en-GB" sz="2000" b="0" i="0" dirty="0">
                <a:effectLst/>
                <a:latin typeface="Arial" panose="020B0604020202020204" pitchFamily="34" charset="0"/>
              </a:rPr>
              <a:t>The key to reaching peak adventure lies in the individual's perceptions of risk and of their own competence. </a:t>
            </a:r>
          </a:p>
          <a:p>
            <a:r>
              <a:rPr lang="en-GB" sz="2000" b="0" i="0" dirty="0">
                <a:effectLst/>
                <a:latin typeface="Arial" panose="020B0604020202020204" pitchFamily="34" charset="0"/>
              </a:rPr>
              <a:t>The model illustrates the way in which adventure education can offer facilitated adventure experiences to enhance self-concept and social interactions by moving participants toward becoming astute perceivers of individual competence and situational risk.</a:t>
            </a:r>
          </a:p>
          <a:p>
            <a:r>
              <a:rPr lang="en-GB" sz="2000" b="0" i="0" dirty="0">
                <a:effectLst/>
                <a:latin typeface="Arial" panose="020B0604020202020204" pitchFamily="34" charset="0"/>
              </a:rPr>
              <a:t> A third axis, time, demonstrates the dynamic aspects of the model</a:t>
            </a:r>
            <a:endParaRPr lang="en-GB" sz="2000" dirty="0"/>
          </a:p>
        </p:txBody>
      </p:sp>
    </p:spTree>
    <p:extLst>
      <p:ext uri="{BB962C8B-B14F-4D97-AF65-F5344CB8AC3E}">
        <p14:creationId xmlns:p14="http://schemas.microsoft.com/office/powerpoint/2010/main" val="154455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0B2E2C8-9360-4AD4-9A33-BD4BA622E0E3}">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1802</TotalTime>
  <Words>935</Words>
  <Application>Microsoft Office PowerPoint</Application>
  <PresentationFormat>Widescreen</PresentationFormat>
  <Paragraphs>64</Paragraphs>
  <Slides>14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Google Sans</vt:lpstr>
      <vt:lpstr>var(--ricos-custom-p-font-family,unset)</vt:lpstr>
      <vt:lpstr>ADLaM Display</vt:lpstr>
      <vt:lpstr>Aptos</vt:lpstr>
      <vt:lpstr>Aptos Display</vt:lpstr>
      <vt:lpstr>Arial</vt:lpstr>
      <vt:lpstr>Times New Roman</vt:lpstr>
      <vt:lpstr>Office Theme</vt:lpstr>
      <vt:lpstr>Further exploration of the concept of adventure</vt:lpstr>
      <vt:lpstr>This session </vt:lpstr>
      <vt:lpstr>William Dampier 1651-1715 explorer, naturalist, author, hydrographer and pirate</vt:lpstr>
      <vt:lpstr>William Dampier</vt:lpstr>
      <vt:lpstr>Adventure and Outdoor Education</vt:lpstr>
      <vt:lpstr>PowerPoint Presentation</vt:lpstr>
      <vt:lpstr>Kolb’s cycle</vt:lpstr>
      <vt:lpstr>Experiential learning is constructivist learning:</vt:lpstr>
      <vt:lpstr>Some key points on Experiential Learning: </vt:lpstr>
      <vt:lpstr>Mortlock Stages of Adventure (1984)</vt:lpstr>
      <vt:lpstr>PowerPoint Presentation</vt:lpstr>
      <vt:lpstr>Mortlock’s  works are a journey through adventure as he ages and his circumstances change  His work is often over simplified and taken out of context.    Essentially, he started as something of a revolutionary, campaigning against orthodoxy, edgy and challenging.    His character seems to have softened as he ages, and he becomes more introspective and perhaps resigned to seeking satisfaction and companionship from nature rather than from confrontation and change. </vt:lpstr>
      <vt:lpstr>The adventure experience paradigm Martin and Priest, (1986) </vt:lpstr>
      <vt:lpstr>The adventure experience paradigm Martin and Priest, (1986)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Graham Harvey</dc:creator>
  <cp:lastModifiedBy>Graham Harvey</cp:lastModifiedBy>
  <cp:revision>3</cp:revision>
  <dcterms:created xsi:type="dcterms:W3CDTF">2025-02-10T11:36:12Z</dcterms:created>
  <dcterms:modified xsi:type="dcterms:W3CDTF">2025-02-11T17:38:21Z</dcterms:modified>
</cp:coreProperties>
</file>