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theme/theme1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6.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8.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9.xml" ContentType="application/vnd.openxmlformats-officedocument.theme+xml"/>
  <Override PartName="/ppt/slideLayouts/slideLayout7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89"/>
  </p:notesMasterIdLst>
  <p:sldIdLst>
    <p:sldId id="719" r:id="rId24"/>
    <p:sldId id="301" r:id="rId25"/>
    <p:sldId id="302" r:id="rId26"/>
    <p:sldId id="835" r:id="rId27"/>
    <p:sldId id="1034" r:id="rId28"/>
    <p:sldId id="978" r:id="rId29"/>
    <p:sldId id="980" r:id="rId30"/>
    <p:sldId id="983" r:id="rId31"/>
    <p:sldId id="984" r:id="rId32"/>
    <p:sldId id="1035" r:id="rId33"/>
    <p:sldId id="985" r:id="rId34"/>
    <p:sldId id="987" r:id="rId35"/>
    <p:sldId id="988" r:id="rId36"/>
    <p:sldId id="989" r:id="rId37"/>
    <p:sldId id="990" r:id="rId38"/>
    <p:sldId id="991" r:id="rId39"/>
    <p:sldId id="992" r:id="rId40"/>
    <p:sldId id="993" r:id="rId41"/>
    <p:sldId id="994" r:id="rId42"/>
    <p:sldId id="1036" r:id="rId43"/>
    <p:sldId id="996" r:id="rId44"/>
    <p:sldId id="997" r:id="rId45"/>
    <p:sldId id="1037" r:id="rId46"/>
    <p:sldId id="1038" r:id="rId47"/>
    <p:sldId id="998" r:id="rId48"/>
    <p:sldId id="1039" r:id="rId49"/>
    <p:sldId id="999" r:id="rId50"/>
    <p:sldId id="1000" r:id="rId51"/>
    <p:sldId id="1001" r:id="rId52"/>
    <p:sldId id="1002" r:id="rId53"/>
    <p:sldId id="1003" r:id="rId54"/>
    <p:sldId id="1040" r:id="rId55"/>
    <p:sldId id="1006" r:id="rId56"/>
    <p:sldId id="1007" r:id="rId57"/>
    <p:sldId id="1041" r:id="rId58"/>
    <p:sldId id="1042" r:id="rId59"/>
    <p:sldId id="1008" r:id="rId60"/>
    <p:sldId id="1010" r:id="rId61"/>
    <p:sldId id="1011" r:id="rId62"/>
    <p:sldId id="1043" r:id="rId63"/>
    <p:sldId id="1012" r:id="rId64"/>
    <p:sldId id="1013" r:id="rId65"/>
    <p:sldId id="1045" r:id="rId66"/>
    <p:sldId id="1014" r:id="rId67"/>
    <p:sldId id="1015" r:id="rId68"/>
    <p:sldId id="1046" r:id="rId69"/>
    <p:sldId id="1047" r:id="rId70"/>
    <p:sldId id="1018" r:id="rId71"/>
    <p:sldId id="1019" r:id="rId72"/>
    <p:sldId id="1020" r:id="rId73"/>
    <p:sldId id="1022" r:id="rId74"/>
    <p:sldId id="1023" r:id="rId75"/>
    <p:sldId id="1048" r:id="rId76"/>
    <p:sldId id="1024" r:id="rId77"/>
    <p:sldId id="1025" r:id="rId78"/>
    <p:sldId id="1049" r:id="rId79"/>
    <p:sldId id="1026" r:id="rId80"/>
    <p:sldId id="1027" r:id="rId81"/>
    <p:sldId id="1028" r:id="rId82"/>
    <p:sldId id="1029" r:id="rId83"/>
    <p:sldId id="1050" r:id="rId84"/>
    <p:sldId id="1031" r:id="rId85"/>
    <p:sldId id="1032" r:id="rId86"/>
    <p:sldId id="1033" r:id="rId87"/>
    <p:sldId id="721"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DE192-4446-4CE2-981C-75FDA550FA9D}" v="198" dt="2023-03-22T11:12:09.7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82"/>
    <p:restoredTop sz="92628" autoAdjust="0"/>
  </p:normalViewPr>
  <p:slideViewPr>
    <p:cSldViewPr snapToGrid="0">
      <p:cViewPr varScale="1">
        <p:scale>
          <a:sx n="96" d="100"/>
          <a:sy n="96" d="100"/>
        </p:scale>
        <p:origin x="117" y="18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21" Type="http://schemas.openxmlformats.org/officeDocument/2006/relationships/slideMaster" Target="slideMasters/slideMaster18.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slide" Target="slides/slide40.xml"/><Relationship Id="rId68" Type="http://schemas.openxmlformats.org/officeDocument/2006/relationships/slide" Target="slides/slide45.xml"/><Relationship Id="rId84" Type="http://schemas.openxmlformats.org/officeDocument/2006/relationships/slide" Target="slides/slide61.xml"/><Relationship Id="rId89" Type="http://schemas.openxmlformats.org/officeDocument/2006/relationships/notesMaster" Target="notesMasters/notesMaster1.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32" Type="http://schemas.openxmlformats.org/officeDocument/2006/relationships/slide" Target="slides/slide9.xml"/><Relationship Id="rId37" Type="http://schemas.openxmlformats.org/officeDocument/2006/relationships/slide" Target="slides/slide14.xml"/><Relationship Id="rId53" Type="http://schemas.openxmlformats.org/officeDocument/2006/relationships/slide" Target="slides/slide30.xml"/><Relationship Id="rId58" Type="http://schemas.openxmlformats.org/officeDocument/2006/relationships/slide" Target="slides/slide35.xml"/><Relationship Id="rId74" Type="http://schemas.openxmlformats.org/officeDocument/2006/relationships/slide" Target="slides/slide51.xml"/><Relationship Id="rId79" Type="http://schemas.openxmlformats.org/officeDocument/2006/relationships/slide" Target="slides/slide56.xml"/><Relationship Id="rId5" Type="http://schemas.openxmlformats.org/officeDocument/2006/relationships/slideMaster" Target="slideMasters/slideMaster2.xml"/><Relationship Id="rId90" Type="http://schemas.openxmlformats.org/officeDocument/2006/relationships/presProps" Target="presProps.xml"/><Relationship Id="rId95" Type="http://schemas.microsoft.com/office/2015/10/relationships/revisionInfo" Target="revisionInfo.xml"/><Relationship Id="rId22" Type="http://schemas.openxmlformats.org/officeDocument/2006/relationships/slideMaster" Target="slideMasters/slideMaster19.xml"/><Relationship Id="rId27" Type="http://schemas.openxmlformats.org/officeDocument/2006/relationships/slide" Target="slides/slide4.xml"/><Relationship Id="rId43" Type="http://schemas.openxmlformats.org/officeDocument/2006/relationships/slide" Target="slides/slide20.xml"/><Relationship Id="rId48" Type="http://schemas.openxmlformats.org/officeDocument/2006/relationships/slide" Target="slides/slide25.xml"/><Relationship Id="rId64" Type="http://schemas.openxmlformats.org/officeDocument/2006/relationships/slide" Target="slides/slide41.xml"/><Relationship Id="rId69" Type="http://schemas.openxmlformats.org/officeDocument/2006/relationships/slide" Target="slides/slide46.xml"/><Relationship Id="rId8" Type="http://schemas.openxmlformats.org/officeDocument/2006/relationships/slideMaster" Target="slideMasters/slideMaster5.xml"/><Relationship Id="rId51" Type="http://schemas.openxmlformats.org/officeDocument/2006/relationships/slide" Target="slides/slide28.xml"/><Relationship Id="rId72" Type="http://schemas.openxmlformats.org/officeDocument/2006/relationships/slide" Target="slides/slide49.xml"/><Relationship Id="rId80" Type="http://schemas.openxmlformats.org/officeDocument/2006/relationships/slide" Target="slides/slide57.xml"/><Relationship Id="rId85" Type="http://schemas.openxmlformats.org/officeDocument/2006/relationships/slide" Target="slides/slide62.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slide" Target="slides/slide44.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70" Type="http://schemas.openxmlformats.org/officeDocument/2006/relationships/slide" Target="slides/slide47.xml"/><Relationship Id="rId75" Type="http://schemas.openxmlformats.org/officeDocument/2006/relationships/slide" Target="slides/slide52.xml"/><Relationship Id="rId83" Type="http://schemas.openxmlformats.org/officeDocument/2006/relationships/slide" Target="slides/slide60.xml"/><Relationship Id="rId88" Type="http://schemas.openxmlformats.org/officeDocument/2006/relationships/slide" Target="slides/slide65.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slide" Target="slides/slide42.xml"/><Relationship Id="rId73" Type="http://schemas.openxmlformats.org/officeDocument/2006/relationships/slide" Target="slides/slide50.xml"/><Relationship Id="rId78" Type="http://schemas.openxmlformats.org/officeDocument/2006/relationships/slide" Target="slides/slide55.xml"/><Relationship Id="rId81" Type="http://schemas.openxmlformats.org/officeDocument/2006/relationships/slide" Target="slides/slide58.xml"/><Relationship Id="rId86" Type="http://schemas.openxmlformats.org/officeDocument/2006/relationships/slide" Target="slides/slide63.xml"/><Relationship Id="rId9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6.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7" Type="http://schemas.openxmlformats.org/officeDocument/2006/relationships/slideMaster" Target="slideMasters/slideMaster4.xml"/><Relationship Id="rId71" Type="http://schemas.openxmlformats.org/officeDocument/2006/relationships/slide" Target="slides/slide48.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6.xml"/><Relationship Id="rId24" Type="http://schemas.openxmlformats.org/officeDocument/2006/relationships/slide" Target="slides/slide1.xml"/><Relationship Id="rId40" Type="http://schemas.openxmlformats.org/officeDocument/2006/relationships/slide" Target="slides/slide17.xml"/><Relationship Id="rId45" Type="http://schemas.openxmlformats.org/officeDocument/2006/relationships/slide" Target="slides/slide22.xml"/><Relationship Id="rId66" Type="http://schemas.openxmlformats.org/officeDocument/2006/relationships/slide" Target="slides/slide43.xml"/><Relationship Id="rId87" Type="http://schemas.openxmlformats.org/officeDocument/2006/relationships/slide" Target="slides/slide64.xml"/><Relationship Id="rId61" Type="http://schemas.openxmlformats.org/officeDocument/2006/relationships/slide" Target="slides/slide38.xml"/><Relationship Id="rId82" Type="http://schemas.openxmlformats.org/officeDocument/2006/relationships/slide" Target="slides/slide59.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30" Type="http://schemas.openxmlformats.org/officeDocument/2006/relationships/slide" Target="slides/slide7.xml"/><Relationship Id="rId35" Type="http://schemas.openxmlformats.org/officeDocument/2006/relationships/slide" Target="slides/slide12.xml"/><Relationship Id="rId56" Type="http://schemas.openxmlformats.org/officeDocument/2006/relationships/slide" Target="slides/slide33.xml"/><Relationship Id="rId77"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1E9DE192-4446-4CE2-981C-75FDA550FA9D}"/>
    <pc:docChg chg="undo custSel addSld delSld modSld">
      <pc:chgData name="Stalin Jacob Wilson Packia Dhas" userId="050d7d71-3621-4503-95e8-1c9a9d962492" providerId="ADAL" clId="{1E9DE192-4446-4CE2-981C-75FDA550FA9D}" dt="2023-03-22T11:15:20.005" v="3072" actId="20577"/>
      <pc:docMkLst>
        <pc:docMk/>
      </pc:docMkLst>
      <pc:sldChg chg="modSp mod">
        <pc:chgData name="Stalin Jacob Wilson Packia Dhas" userId="050d7d71-3621-4503-95e8-1c9a9d962492" providerId="ADAL" clId="{1E9DE192-4446-4CE2-981C-75FDA550FA9D}" dt="2023-03-22T11:15:06.220" v="3035" actId="20577"/>
        <pc:sldMkLst>
          <pc:docMk/>
          <pc:sldMk cId="3657130640" sldId="301"/>
        </pc:sldMkLst>
        <pc:spChg chg="mod">
          <ac:chgData name="Stalin Jacob Wilson Packia Dhas" userId="050d7d71-3621-4503-95e8-1c9a9d962492" providerId="ADAL" clId="{1E9DE192-4446-4CE2-981C-75FDA550FA9D}" dt="2023-03-22T11:15:06.220" v="3035" actId="20577"/>
          <ac:spMkLst>
            <pc:docMk/>
            <pc:sldMk cId="3657130640" sldId="301"/>
            <ac:spMk id="3" creationId="{00000000-0000-0000-0000-000000000000}"/>
          </ac:spMkLst>
        </pc:spChg>
      </pc:sldChg>
      <pc:sldChg chg="modSp mod">
        <pc:chgData name="Stalin Jacob Wilson Packia Dhas" userId="050d7d71-3621-4503-95e8-1c9a9d962492" providerId="ADAL" clId="{1E9DE192-4446-4CE2-981C-75FDA550FA9D}" dt="2023-03-22T11:15:20.005" v="3072" actId="20577"/>
        <pc:sldMkLst>
          <pc:docMk/>
          <pc:sldMk cId="3192266062" sldId="302"/>
        </pc:sldMkLst>
        <pc:spChg chg="mod">
          <ac:chgData name="Stalin Jacob Wilson Packia Dhas" userId="050d7d71-3621-4503-95e8-1c9a9d962492" providerId="ADAL" clId="{1E9DE192-4446-4CE2-981C-75FDA550FA9D}" dt="2023-03-22T11:15:20.005" v="3072" actId="20577"/>
          <ac:spMkLst>
            <pc:docMk/>
            <pc:sldMk cId="3192266062" sldId="302"/>
            <ac:spMk id="3" creationId="{00000000-0000-0000-0000-000000000000}"/>
          </ac:spMkLst>
        </pc:spChg>
      </pc:sldChg>
      <pc:sldChg chg="modSp mod">
        <pc:chgData name="Stalin Jacob Wilson Packia Dhas" userId="050d7d71-3621-4503-95e8-1c9a9d962492" providerId="ADAL" clId="{1E9DE192-4446-4CE2-981C-75FDA550FA9D}" dt="2023-03-22T08:33:39.510" v="435" actId="20577"/>
        <pc:sldMkLst>
          <pc:docMk/>
          <pc:sldMk cId="3119007398" sldId="719"/>
        </pc:sldMkLst>
        <pc:spChg chg="mod">
          <ac:chgData name="Stalin Jacob Wilson Packia Dhas" userId="050d7d71-3621-4503-95e8-1c9a9d962492" providerId="ADAL" clId="{1E9DE192-4446-4CE2-981C-75FDA550FA9D}" dt="2023-03-22T08:33:39.510" v="435" actId="20577"/>
          <ac:spMkLst>
            <pc:docMk/>
            <pc:sldMk cId="3119007398" sldId="719"/>
            <ac:spMk id="2" creationId="{5AF40EAB-6954-8B5E-C784-2A455332F66A}"/>
          </ac:spMkLst>
        </pc:spChg>
      </pc:sldChg>
      <pc:sldChg chg="modSp mod">
        <pc:chgData name="Stalin Jacob Wilson Packia Dhas" userId="050d7d71-3621-4503-95e8-1c9a9d962492" providerId="ADAL" clId="{1E9DE192-4446-4CE2-981C-75FDA550FA9D}" dt="2023-03-22T08:51:34.707" v="555" actId="27636"/>
        <pc:sldMkLst>
          <pc:docMk/>
          <pc:sldMk cId="1619884069" sldId="835"/>
        </pc:sldMkLst>
        <pc:spChg chg="mod">
          <ac:chgData name="Stalin Jacob Wilson Packia Dhas" userId="050d7d71-3621-4503-95e8-1c9a9d962492" providerId="ADAL" clId="{1E9DE192-4446-4CE2-981C-75FDA550FA9D}" dt="2023-03-22T05:49:51.668" v="23" actId="20577"/>
          <ac:spMkLst>
            <pc:docMk/>
            <pc:sldMk cId="1619884069" sldId="835"/>
            <ac:spMk id="2" creationId="{00000000-0000-0000-0000-000000000000}"/>
          </ac:spMkLst>
        </pc:spChg>
        <pc:spChg chg="mod">
          <ac:chgData name="Stalin Jacob Wilson Packia Dhas" userId="050d7d71-3621-4503-95e8-1c9a9d962492" providerId="ADAL" clId="{1E9DE192-4446-4CE2-981C-75FDA550FA9D}" dt="2023-03-22T08:51:34.707" v="555" actId="27636"/>
          <ac:spMkLst>
            <pc:docMk/>
            <pc:sldMk cId="1619884069" sldId="835"/>
            <ac:spMk id="3" creationId="{00000000-0000-0000-0000-000000000000}"/>
          </ac:spMkLst>
        </pc:spChg>
        <pc:spChg chg="mod">
          <ac:chgData name="Stalin Jacob Wilson Packia Dhas" userId="050d7d71-3621-4503-95e8-1c9a9d962492" providerId="ADAL" clId="{1E9DE192-4446-4CE2-981C-75FDA550FA9D}" dt="2023-03-22T04:54:44.915" v="4" actId="14100"/>
          <ac:spMkLst>
            <pc:docMk/>
            <pc:sldMk cId="1619884069" sldId="835"/>
            <ac:spMk id="7" creationId="{00000000-0000-0000-0000-000000000000}"/>
          </ac:spMkLst>
        </pc:spChg>
      </pc:sldChg>
      <pc:sldChg chg="del">
        <pc:chgData name="Stalin Jacob Wilson Packia Dhas" userId="050d7d71-3621-4503-95e8-1c9a9d962492" providerId="ADAL" clId="{1E9DE192-4446-4CE2-981C-75FDA550FA9D}" dt="2023-03-22T08:32:57.561" v="402" actId="47"/>
        <pc:sldMkLst>
          <pc:docMk/>
          <pc:sldMk cId="3715804366" sldId="946"/>
        </pc:sldMkLst>
      </pc:sldChg>
      <pc:sldChg chg="del">
        <pc:chgData name="Stalin Jacob Wilson Packia Dhas" userId="050d7d71-3621-4503-95e8-1c9a9d962492" providerId="ADAL" clId="{1E9DE192-4446-4CE2-981C-75FDA550FA9D}" dt="2023-03-22T08:32:56.818" v="401" actId="47"/>
        <pc:sldMkLst>
          <pc:docMk/>
          <pc:sldMk cId="1750506523" sldId="947"/>
        </pc:sldMkLst>
      </pc:sldChg>
      <pc:sldChg chg="del">
        <pc:chgData name="Stalin Jacob Wilson Packia Dhas" userId="050d7d71-3621-4503-95e8-1c9a9d962492" providerId="ADAL" clId="{1E9DE192-4446-4CE2-981C-75FDA550FA9D}" dt="2023-03-22T08:32:57.934" v="403" actId="47"/>
        <pc:sldMkLst>
          <pc:docMk/>
          <pc:sldMk cId="1008253269" sldId="948"/>
        </pc:sldMkLst>
      </pc:sldChg>
      <pc:sldChg chg="del">
        <pc:chgData name="Stalin Jacob Wilson Packia Dhas" userId="050d7d71-3621-4503-95e8-1c9a9d962492" providerId="ADAL" clId="{1E9DE192-4446-4CE2-981C-75FDA550FA9D}" dt="2023-03-22T08:32:58.068" v="404" actId="47"/>
        <pc:sldMkLst>
          <pc:docMk/>
          <pc:sldMk cId="1344093601" sldId="949"/>
        </pc:sldMkLst>
      </pc:sldChg>
      <pc:sldChg chg="del">
        <pc:chgData name="Stalin Jacob Wilson Packia Dhas" userId="050d7d71-3621-4503-95e8-1c9a9d962492" providerId="ADAL" clId="{1E9DE192-4446-4CE2-981C-75FDA550FA9D}" dt="2023-03-22T08:32:58.228" v="405" actId="47"/>
        <pc:sldMkLst>
          <pc:docMk/>
          <pc:sldMk cId="897504378" sldId="950"/>
        </pc:sldMkLst>
      </pc:sldChg>
      <pc:sldChg chg="del">
        <pc:chgData name="Stalin Jacob Wilson Packia Dhas" userId="050d7d71-3621-4503-95e8-1c9a9d962492" providerId="ADAL" clId="{1E9DE192-4446-4CE2-981C-75FDA550FA9D}" dt="2023-03-22T08:32:58.373" v="406" actId="47"/>
        <pc:sldMkLst>
          <pc:docMk/>
          <pc:sldMk cId="919076891" sldId="951"/>
        </pc:sldMkLst>
      </pc:sldChg>
      <pc:sldChg chg="del">
        <pc:chgData name="Stalin Jacob Wilson Packia Dhas" userId="050d7d71-3621-4503-95e8-1c9a9d962492" providerId="ADAL" clId="{1E9DE192-4446-4CE2-981C-75FDA550FA9D}" dt="2023-03-22T08:32:58.516" v="407" actId="47"/>
        <pc:sldMkLst>
          <pc:docMk/>
          <pc:sldMk cId="1436593048" sldId="952"/>
        </pc:sldMkLst>
      </pc:sldChg>
      <pc:sldChg chg="del">
        <pc:chgData name="Stalin Jacob Wilson Packia Dhas" userId="050d7d71-3621-4503-95e8-1c9a9d962492" providerId="ADAL" clId="{1E9DE192-4446-4CE2-981C-75FDA550FA9D}" dt="2023-03-22T08:32:58.668" v="408" actId="47"/>
        <pc:sldMkLst>
          <pc:docMk/>
          <pc:sldMk cId="2064623059" sldId="953"/>
        </pc:sldMkLst>
      </pc:sldChg>
      <pc:sldChg chg="del">
        <pc:chgData name="Stalin Jacob Wilson Packia Dhas" userId="050d7d71-3621-4503-95e8-1c9a9d962492" providerId="ADAL" clId="{1E9DE192-4446-4CE2-981C-75FDA550FA9D}" dt="2023-03-22T08:32:58.769" v="409" actId="47"/>
        <pc:sldMkLst>
          <pc:docMk/>
          <pc:sldMk cId="3779066014" sldId="954"/>
        </pc:sldMkLst>
      </pc:sldChg>
      <pc:sldChg chg="del">
        <pc:chgData name="Stalin Jacob Wilson Packia Dhas" userId="050d7d71-3621-4503-95e8-1c9a9d962492" providerId="ADAL" clId="{1E9DE192-4446-4CE2-981C-75FDA550FA9D}" dt="2023-03-22T08:32:58.954" v="410" actId="47"/>
        <pc:sldMkLst>
          <pc:docMk/>
          <pc:sldMk cId="2200324377" sldId="955"/>
        </pc:sldMkLst>
      </pc:sldChg>
      <pc:sldChg chg="del">
        <pc:chgData name="Stalin Jacob Wilson Packia Dhas" userId="050d7d71-3621-4503-95e8-1c9a9d962492" providerId="ADAL" clId="{1E9DE192-4446-4CE2-981C-75FDA550FA9D}" dt="2023-03-22T08:32:59.098" v="411" actId="47"/>
        <pc:sldMkLst>
          <pc:docMk/>
          <pc:sldMk cId="48405349" sldId="956"/>
        </pc:sldMkLst>
      </pc:sldChg>
      <pc:sldChg chg="del">
        <pc:chgData name="Stalin Jacob Wilson Packia Dhas" userId="050d7d71-3621-4503-95e8-1c9a9d962492" providerId="ADAL" clId="{1E9DE192-4446-4CE2-981C-75FDA550FA9D}" dt="2023-03-22T08:32:59.228" v="412" actId="47"/>
        <pc:sldMkLst>
          <pc:docMk/>
          <pc:sldMk cId="913831843" sldId="957"/>
        </pc:sldMkLst>
      </pc:sldChg>
      <pc:sldChg chg="del">
        <pc:chgData name="Stalin Jacob Wilson Packia Dhas" userId="050d7d71-3621-4503-95e8-1c9a9d962492" providerId="ADAL" clId="{1E9DE192-4446-4CE2-981C-75FDA550FA9D}" dt="2023-03-22T08:32:59.350" v="413" actId="47"/>
        <pc:sldMkLst>
          <pc:docMk/>
          <pc:sldMk cId="1131996926" sldId="958"/>
        </pc:sldMkLst>
      </pc:sldChg>
      <pc:sldChg chg="del">
        <pc:chgData name="Stalin Jacob Wilson Packia Dhas" userId="050d7d71-3621-4503-95e8-1c9a9d962492" providerId="ADAL" clId="{1E9DE192-4446-4CE2-981C-75FDA550FA9D}" dt="2023-03-22T08:32:59.547" v="414" actId="47"/>
        <pc:sldMkLst>
          <pc:docMk/>
          <pc:sldMk cId="1361383791" sldId="959"/>
        </pc:sldMkLst>
      </pc:sldChg>
      <pc:sldChg chg="del">
        <pc:chgData name="Stalin Jacob Wilson Packia Dhas" userId="050d7d71-3621-4503-95e8-1c9a9d962492" providerId="ADAL" clId="{1E9DE192-4446-4CE2-981C-75FDA550FA9D}" dt="2023-03-22T08:32:59.950" v="415" actId="47"/>
        <pc:sldMkLst>
          <pc:docMk/>
          <pc:sldMk cId="2613578758" sldId="960"/>
        </pc:sldMkLst>
      </pc:sldChg>
      <pc:sldChg chg="del">
        <pc:chgData name="Stalin Jacob Wilson Packia Dhas" userId="050d7d71-3621-4503-95e8-1c9a9d962492" providerId="ADAL" clId="{1E9DE192-4446-4CE2-981C-75FDA550FA9D}" dt="2023-03-22T08:32:59.978" v="416" actId="47"/>
        <pc:sldMkLst>
          <pc:docMk/>
          <pc:sldMk cId="2885176659" sldId="961"/>
        </pc:sldMkLst>
      </pc:sldChg>
      <pc:sldChg chg="del">
        <pc:chgData name="Stalin Jacob Wilson Packia Dhas" userId="050d7d71-3621-4503-95e8-1c9a9d962492" providerId="ADAL" clId="{1E9DE192-4446-4CE2-981C-75FDA550FA9D}" dt="2023-03-22T08:33:00.003" v="417" actId="47"/>
        <pc:sldMkLst>
          <pc:docMk/>
          <pc:sldMk cId="3348532231" sldId="962"/>
        </pc:sldMkLst>
      </pc:sldChg>
      <pc:sldChg chg="del">
        <pc:chgData name="Stalin Jacob Wilson Packia Dhas" userId="050d7d71-3621-4503-95e8-1c9a9d962492" providerId="ADAL" clId="{1E9DE192-4446-4CE2-981C-75FDA550FA9D}" dt="2023-03-22T08:33:00.091" v="418" actId="47"/>
        <pc:sldMkLst>
          <pc:docMk/>
          <pc:sldMk cId="3360003904" sldId="963"/>
        </pc:sldMkLst>
      </pc:sldChg>
      <pc:sldChg chg="del">
        <pc:chgData name="Stalin Jacob Wilson Packia Dhas" userId="050d7d71-3621-4503-95e8-1c9a9d962492" providerId="ADAL" clId="{1E9DE192-4446-4CE2-981C-75FDA550FA9D}" dt="2023-03-22T08:33:00.284" v="419" actId="47"/>
        <pc:sldMkLst>
          <pc:docMk/>
          <pc:sldMk cId="3946208178" sldId="964"/>
        </pc:sldMkLst>
      </pc:sldChg>
      <pc:sldChg chg="del">
        <pc:chgData name="Stalin Jacob Wilson Packia Dhas" userId="050d7d71-3621-4503-95e8-1c9a9d962492" providerId="ADAL" clId="{1E9DE192-4446-4CE2-981C-75FDA550FA9D}" dt="2023-03-22T08:33:00.528" v="421" actId="47"/>
        <pc:sldMkLst>
          <pc:docMk/>
          <pc:sldMk cId="1334665208" sldId="965"/>
        </pc:sldMkLst>
      </pc:sldChg>
      <pc:sldChg chg="del">
        <pc:chgData name="Stalin Jacob Wilson Packia Dhas" userId="050d7d71-3621-4503-95e8-1c9a9d962492" providerId="ADAL" clId="{1E9DE192-4446-4CE2-981C-75FDA550FA9D}" dt="2023-03-22T08:33:00.704" v="422" actId="47"/>
        <pc:sldMkLst>
          <pc:docMk/>
          <pc:sldMk cId="4197313422" sldId="966"/>
        </pc:sldMkLst>
      </pc:sldChg>
      <pc:sldChg chg="del">
        <pc:chgData name="Stalin Jacob Wilson Packia Dhas" userId="050d7d71-3621-4503-95e8-1c9a9d962492" providerId="ADAL" clId="{1E9DE192-4446-4CE2-981C-75FDA550FA9D}" dt="2023-03-22T08:33:00.940" v="423" actId="47"/>
        <pc:sldMkLst>
          <pc:docMk/>
          <pc:sldMk cId="3481049962" sldId="967"/>
        </pc:sldMkLst>
      </pc:sldChg>
      <pc:sldChg chg="del">
        <pc:chgData name="Stalin Jacob Wilson Packia Dhas" userId="050d7d71-3621-4503-95e8-1c9a9d962492" providerId="ADAL" clId="{1E9DE192-4446-4CE2-981C-75FDA550FA9D}" dt="2023-03-22T08:33:01.083" v="424" actId="47"/>
        <pc:sldMkLst>
          <pc:docMk/>
          <pc:sldMk cId="2376884985" sldId="968"/>
        </pc:sldMkLst>
      </pc:sldChg>
      <pc:sldChg chg="del">
        <pc:chgData name="Stalin Jacob Wilson Packia Dhas" userId="050d7d71-3621-4503-95e8-1c9a9d962492" providerId="ADAL" clId="{1E9DE192-4446-4CE2-981C-75FDA550FA9D}" dt="2023-03-22T08:33:01.209" v="425" actId="47"/>
        <pc:sldMkLst>
          <pc:docMk/>
          <pc:sldMk cId="372571233" sldId="969"/>
        </pc:sldMkLst>
      </pc:sldChg>
      <pc:sldChg chg="del">
        <pc:chgData name="Stalin Jacob Wilson Packia Dhas" userId="050d7d71-3621-4503-95e8-1c9a9d962492" providerId="ADAL" clId="{1E9DE192-4446-4CE2-981C-75FDA550FA9D}" dt="2023-03-22T08:33:01.367" v="426" actId="47"/>
        <pc:sldMkLst>
          <pc:docMk/>
          <pc:sldMk cId="3280928311" sldId="970"/>
        </pc:sldMkLst>
      </pc:sldChg>
      <pc:sldChg chg="del">
        <pc:chgData name="Stalin Jacob Wilson Packia Dhas" userId="050d7d71-3621-4503-95e8-1c9a9d962492" providerId="ADAL" clId="{1E9DE192-4446-4CE2-981C-75FDA550FA9D}" dt="2023-03-22T08:33:01.519" v="427" actId="47"/>
        <pc:sldMkLst>
          <pc:docMk/>
          <pc:sldMk cId="2388281038" sldId="971"/>
        </pc:sldMkLst>
      </pc:sldChg>
      <pc:sldChg chg="del">
        <pc:chgData name="Stalin Jacob Wilson Packia Dhas" userId="050d7d71-3621-4503-95e8-1c9a9d962492" providerId="ADAL" clId="{1E9DE192-4446-4CE2-981C-75FDA550FA9D}" dt="2023-03-22T08:33:02.803" v="428" actId="47"/>
        <pc:sldMkLst>
          <pc:docMk/>
          <pc:sldMk cId="1583590068" sldId="972"/>
        </pc:sldMkLst>
      </pc:sldChg>
      <pc:sldChg chg="del">
        <pc:chgData name="Stalin Jacob Wilson Packia Dhas" userId="050d7d71-3621-4503-95e8-1c9a9d962492" providerId="ADAL" clId="{1E9DE192-4446-4CE2-981C-75FDA550FA9D}" dt="2023-03-22T08:33:02.939" v="429" actId="47"/>
        <pc:sldMkLst>
          <pc:docMk/>
          <pc:sldMk cId="1806168872" sldId="973"/>
        </pc:sldMkLst>
      </pc:sldChg>
      <pc:sldChg chg="del">
        <pc:chgData name="Stalin Jacob Wilson Packia Dhas" userId="050d7d71-3621-4503-95e8-1c9a9d962492" providerId="ADAL" clId="{1E9DE192-4446-4CE2-981C-75FDA550FA9D}" dt="2023-03-22T08:33:04.747" v="431" actId="47"/>
        <pc:sldMkLst>
          <pc:docMk/>
          <pc:sldMk cId="3657682722" sldId="974"/>
        </pc:sldMkLst>
      </pc:sldChg>
      <pc:sldChg chg="del">
        <pc:chgData name="Stalin Jacob Wilson Packia Dhas" userId="050d7d71-3621-4503-95e8-1c9a9d962492" providerId="ADAL" clId="{1E9DE192-4446-4CE2-981C-75FDA550FA9D}" dt="2023-03-22T08:33:03.086" v="430" actId="47"/>
        <pc:sldMkLst>
          <pc:docMk/>
          <pc:sldMk cId="1045778160" sldId="975"/>
        </pc:sldMkLst>
      </pc:sldChg>
      <pc:sldChg chg="del">
        <pc:chgData name="Stalin Jacob Wilson Packia Dhas" userId="050d7d71-3621-4503-95e8-1c9a9d962492" providerId="ADAL" clId="{1E9DE192-4446-4CE2-981C-75FDA550FA9D}" dt="2023-03-22T08:33:00.417" v="420" actId="47"/>
        <pc:sldMkLst>
          <pc:docMk/>
          <pc:sldMk cId="3380115756" sldId="976"/>
        </pc:sldMkLst>
      </pc:sldChg>
      <pc:sldChg chg="modSp del mod">
        <pc:chgData name="Stalin Jacob Wilson Packia Dhas" userId="050d7d71-3621-4503-95e8-1c9a9d962492" providerId="ADAL" clId="{1E9DE192-4446-4CE2-981C-75FDA550FA9D}" dt="2023-03-22T08:33:06.340" v="432" actId="47"/>
        <pc:sldMkLst>
          <pc:docMk/>
          <pc:sldMk cId="1751870123" sldId="977"/>
        </pc:sldMkLst>
        <pc:spChg chg="mod">
          <ac:chgData name="Stalin Jacob Wilson Packia Dhas" userId="050d7d71-3621-4503-95e8-1c9a9d962492" providerId="ADAL" clId="{1E9DE192-4446-4CE2-981C-75FDA550FA9D}" dt="2023-03-22T04:54:23.127" v="3" actId="14100"/>
          <ac:spMkLst>
            <pc:docMk/>
            <pc:sldMk cId="1751870123" sldId="977"/>
            <ac:spMk id="7" creationId="{00000000-0000-0000-0000-000000000000}"/>
          </ac:spMkLst>
        </pc:spChg>
      </pc:sldChg>
      <pc:sldChg chg="modSp add mod">
        <pc:chgData name="Stalin Jacob Wilson Packia Dhas" userId="050d7d71-3621-4503-95e8-1c9a9d962492" providerId="ADAL" clId="{1E9DE192-4446-4CE2-981C-75FDA550FA9D}" dt="2023-03-22T08:54:16.941" v="570" actId="20577"/>
        <pc:sldMkLst>
          <pc:docMk/>
          <pc:sldMk cId="2249996710" sldId="978"/>
        </pc:sldMkLst>
        <pc:spChg chg="mod">
          <ac:chgData name="Stalin Jacob Wilson Packia Dhas" userId="050d7d71-3621-4503-95e8-1c9a9d962492" providerId="ADAL" clId="{1E9DE192-4446-4CE2-981C-75FDA550FA9D}" dt="2023-03-22T08:54:16.941" v="570" actId="20577"/>
          <ac:spMkLst>
            <pc:docMk/>
            <pc:sldMk cId="2249996710" sldId="978"/>
            <ac:spMk id="2" creationId="{00000000-0000-0000-0000-000000000000}"/>
          </ac:spMkLst>
        </pc:spChg>
        <pc:spChg chg="mod">
          <ac:chgData name="Stalin Jacob Wilson Packia Dhas" userId="050d7d71-3621-4503-95e8-1c9a9d962492" providerId="ADAL" clId="{1E9DE192-4446-4CE2-981C-75FDA550FA9D}" dt="2023-03-22T08:45:07.649" v="513" actId="20577"/>
          <ac:spMkLst>
            <pc:docMk/>
            <pc:sldMk cId="2249996710" sldId="978"/>
            <ac:spMk id="3" creationId="{00000000-0000-0000-0000-000000000000}"/>
          </ac:spMkLst>
        </pc:spChg>
      </pc:sldChg>
      <pc:sldChg chg="addSp modSp add del mod">
        <pc:chgData name="Stalin Jacob Wilson Packia Dhas" userId="050d7d71-3621-4503-95e8-1c9a9d962492" providerId="ADAL" clId="{1E9DE192-4446-4CE2-981C-75FDA550FA9D}" dt="2023-03-22T08:44:53.699" v="511" actId="47"/>
        <pc:sldMkLst>
          <pc:docMk/>
          <pc:sldMk cId="3172302153" sldId="979"/>
        </pc:sldMkLst>
        <pc:spChg chg="mod">
          <ac:chgData name="Stalin Jacob Wilson Packia Dhas" userId="050d7d71-3621-4503-95e8-1c9a9d962492" providerId="ADAL" clId="{1E9DE192-4446-4CE2-981C-75FDA550FA9D}" dt="2023-03-22T05:53:58.131" v="43" actId="27636"/>
          <ac:spMkLst>
            <pc:docMk/>
            <pc:sldMk cId="3172302153" sldId="979"/>
            <ac:spMk id="3" creationId="{00000000-0000-0000-0000-000000000000}"/>
          </ac:spMkLst>
        </pc:spChg>
        <pc:picChg chg="add mod">
          <ac:chgData name="Stalin Jacob Wilson Packia Dhas" userId="050d7d71-3621-4503-95e8-1c9a9d962492" providerId="ADAL" clId="{1E9DE192-4446-4CE2-981C-75FDA550FA9D}" dt="2023-03-22T08:44:42.792" v="510" actId="1076"/>
          <ac:picMkLst>
            <pc:docMk/>
            <pc:sldMk cId="3172302153" sldId="979"/>
            <ac:picMk id="4" creationId="{296ADF83-DA57-C75A-770D-9A3D4F9E9AD9}"/>
          </ac:picMkLst>
        </pc:picChg>
      </pc:sldChg>
      <pc:sldChg chg="delSp modSp add mod">
        <pc:chgData name="Stalin Jacob Wilson Packia Dhas" userId="050d7d71-3621-4503-95e8-1c9a9d962492" providerId="ADAL" clId="{1E9DE192-4446-4CE2-981C-75FDA550FA9D}" dt="2023-03-22T08:54:21.989" v="571" actId="20577"/>
        <pc:sldMkLst>
          <pc:docMk/>
          <pc:sldMk cId="1708001313" sldId="980"/>
        </pc:sldMkLst>
        <pc:spChg chg="mod">
          <ac:chgData name="Stalin Jacob Wilson Packia Dhas" userId="050d7d71-3621-4503-95e8-1c9a9d962492" providerId="ADAL" clId="{1E9DE192-4446-4CE2-981C-75FDA550FA9D}" dt="2023-03-22T08:54:21.989" v="571" actId="20577"/>
          <ac:spMkLst>
            <pc:docMk/>
            <pc:sldMk cId="1708001313" sldId="980"/>
            <ac:spMk id="2" creationId="{00000000-0000-0000-0000-000000000000}"/>
          </ac:spMkLst>
        </pc:spChg>
        <pc:spChg chg="mod">
          <ac:chgData name="Stalin Jacob Wilson Packia Dhas" userId="050d7d71-3621-4503-95e8-1c9a9d962492" providerId="ADAL" clId="{1E9DE192-4446-4CE2-981C-75FDA550FA9D}" dt="2023-03-22T08:47:08.452" v="538" actId="20577"/>
          <ac:spMkLst>
            <pc:docMk/>
            <pc:sldMk cId="1708001313" sldId="980"/>
            <ac:spMk id="3" creationId="{00000000-0000-0000-0000-000000000000}"/>
          </ac:spMkLst>
        </pc:spChg>
        <pc:picChg chg="del">
          <ac:chgData name="Stalin Jacob Wilson Packia Dhas" userId="050d7d71-3621-4503-95e8-1c9a9d962492" providerId="ADAL" clId="{1E9DE192-4446-4CE2-981C-75FDA550FA9D}" dt="2023-03-22T05:54:28.290" v="46" actId="478"/>
          <ac:picMkLst>
            <pc:docMk/>
            <pc:sldMk cId="1708001313" sldId="980"/>
            <ac:picMk id="4" creationId="{296ADF83-DA57-C75A-770D-9A3D4F9E9AD9}"/>
          </ac:picMkLst>
        </pc:picChg>
      </pc:sldChg>
      <pc:sldChg chg="addSp delSp modSp add del mod">
        <pc:chgData name="Stalin Jacob Wilson Packia Dhas" userId="050d7d71-3621-4503-95e8-1c9a9d962492" providerId="ADAL" clId="{1E9DE192-4446-4CE2-981C-75FDA550FA9D}" dt="2023-03-22T08:50:36.070" v="543" actId="47"/>
        <pc:sldMkLst>
          <pc:docMk/>
          <pc:sldMk cId="4198901203" sldId="981"/>
        </pc:sldMkLst>
        <pc:spChg chg="del mod">
          <ac:chgData name="Stalin Jacob Wilson Packia Dhas" userId="050d7d71-3621-4503-95e8-1c9a9d962492" providerId="ADAL" clId="{1E9DE192-4446-4CE2-981C-75FDA550FA9D}" dt="2023-03-22T05:56:18.041" v="52"/>
          <ac:spMkLst>
            <pc:docMk/>
            <pc:sldMk cId="4198901203" sldId="981"/>
            <ac:spMk id="3" creationId="{00000000-0000-0000-0000-000000000000}"/>
          </ac:spMkLst>
        </pc:spChg>
        <pc:picChg chg="add mod">
          <ac:chgData name="Stalin Jacob Wilson Packia Dhas" userId="050d7d71-3621-4503-95e8-1c9a9d962492" providerId="ADAL" clId="{1E9DE192-4446-4CE2-981C-75FDA550FA9D}" dt="2023-03-22T05:56:20.017" v="53" actId="1076"/>
          <ac:picMkLst>
            <pc:docMk/>
            <pc:sldMk cId="4198901203" sldId="981"/>
            <ac:picMk id="1026" creationId="{563D0EDD-26ED-C1A6-D96F-1F97159822A5}"/>
          </ac:picMkLst>
        </pc:picChg>
      </pc:sldChg>
      <pc:sldChg chg="addSp delSp modSp add del mod">
        <pc:chgData name="Stalin Jacob Wilson Packia Dhas" userId="050d7d71-3621-4503-95e8-1c9a9d962492" providerId="ADAL" clId="{1E9DE192-4446-4CE2-981C-75FDA550FA9D}" dt="2023-03-22T08:50:39.678" v="544" actId="47"/>
        <pc:sldMkLst>
          <pc:docMk/>
          <pc:sldMk cId="2723652194" sldId="982"/>
        </pc:sldMkLst>
        <pc:spChg chg="add mod">
          <ac:chgData name="Stalin Jacob Wilson Packia Dhas" userId="050d7d71-3621-4503-95e8-1c9a9d962492" providerId="ADAL" clId="{1E9DE192-4446-4CE2-981C-75FDA550FA9D}" dt="2023-03-22T05:59:02.298" v="58" actId="27636"/>
          <ac:spMkLst>
            <pc:docMk/>
            <pc:sldMk cId="2723652194" sldId="982"/>
            <ac:spMk id="3" creationId="{CDA8E475-1827-ADE5-2A03-37163ABD75B8}"/>
          </ac:spMkLst>
        </pc:spChg>
        <pc:picChg chg="del">
          <ac:chgData name="Stalin Jacob Wilson Packia Dhas" userId="050d7d71-3621-4503-95e8-1c9a9d962492" providerId="ADAL" clId="{1E9DE192-4446-4CE2-981C-75FDA550FA9D}" dt="2023-03-22T05:56:34.675" v="55" actId="478"/>
          <ac:picMkLst>
            <pc:docMk/>
            <pc:sldMk cId="2723652194" sldId="982"/>
            <ac:picMk id="1026" creationId="{563D0EDD-26ED-C1A6-D96F-1F97159822A5}"/>
          </ac:picMkLst>
        </pc:picChg>
      </pc:sldChg>
      <pc:sldChg chg="addSp delSp modSp add mod">
        <pc:chgData name="Stalin Jacob Wilson Packia Dhas" userId="050d7d71-3621-4503-95e8-1c9a9d962492" providerId="ADAL" clId="{1E9DE192-4446-4CE2-981C-75FDA550FA9D}" dt="2023-03-22T09:17:53.704" v="877" actId="1076"/>
        <pc:sldMkLst>
          <pc:docMk/>
          <pc:sldMk cId="3176012427" sldId="983"/>
        </pc:sldMkLst>
        <pc:spChg chg="mod">
          <ac:chgData name="Stalin Jacob Wilson Packia Dhas" userId="050d7d71-3621-4503-95e8-1c9a9d962492" providerId="ADAL" clId="{1E9DE192-4446-4CE2-981C-75FDA550FA9D}" dt="2023-03-22T08:54:07.590" v="569" actId="20577"/>
          <ac:spMkLst>
            <pc:docMk/>
            <pc:sldMk cId="3176012427" sldId="983"/>
            <ac:spMk id="2" creationId="{00000000-0000-0000-0000-000000000000}"/>
          </ac:spMkLst>
        </pc:spChg>
        <pc:spChg chg="mod">
          <ac:chgData name="Stalin Jacob Wilson Packia Dhas" userId="050d7d71-3621-4503-95e8-1c9a9d962492" providerId="ADAL" clId="{1E9DE192-4446-4CE2-981C-75FDA550FA9D}" dt="2023-03-22T08:57:15.634" v="601" actId="20577"/>
          <ac:spMkLst>
            <pc:docMk/>
            <pc:sldMk cId="3176012427" sldId="983"/>
            <ac:spMk id="3" creationId="{CDA8E475-1827-ADE5-2A03-37163ABD75B8}"/>
          </ac:spMkLst>
        </pc:spChg>
        <pc:picChg chg="add mod">
          <ac:chgData name="Stalin Jacob Wilson Packia Dhas" userId="050d7d71-3621-4503-95e8-1c9a9d962492" providerId="ADAL" clId="{1E9DE192-4446-4CE2-981C-75FDA550FA9D}" dt="2023-03-22T09:02:39.302" v="654" actId="14100"/>
          <ac:picMkLst>
            <pc:docMk/>
            <pc:sldMk cId="3176012427" sldId="983"/>
            <ac:picMk id="5" creationId="{28DBB243-1E10-BCE2-96B1-50EECF0E54FD}"/>
          </ac:picMkLst>
        </pc:picChg>
        <pc:picChg chg="add del mod">
          <ac:chgData name="Stalin Jacob Wilson Packia Dhas" userId="050d7d71-3621-4503-95e8-1c9a9d962492" providerId="ADAL" clId="{1E9DE192-4446-4CE2-981C-75FDA550FA9D}" dt="2023-03-22T09:17:51.501" v="876" actId="21"/>
          <ac:picMkLst>
            <pc:docMk/>
            <pc:sldMk cId="3176012427" sldId="983"/>
            <ac:picMk id="6" creationId="{D1FF34A0-3DA0-31C7-1CD8-8D0F7067D405}"/>
          </ac:picMkLst>
        </pc:picChg>
        <pc:picChg chg="add mod">
          <ac:chgData name="Stalin Jacob Wilson Packia Dhas" userId="050d7d71-3621-4503-95e8-1c9a9d962492" providerId="ADAL" clId="{1E9DE192-4446-4CE2-981C-75FDA550FA9D}" dt="2023-03-22T09:17:53.704" v="877" actId="1076"/>
          <ac:picMkLst>
            <pc:docMk/>
            <pc:sldMk cId="3176012427" sldId="983"/>
            <ac:picMk id="2050" creationId="{5DAFD7E9-8EE5-40A1-7194-BAFAF3F80C99}"/>
          </ac:picMkLst>
        </pc:picChg>
        <pc:picChg chg="add mod">
          <ac:chgData name="Stalin Jacob Wilson Packia Dhas" userId="050d7d71-3621-4503-95e8-1c9a9d962492" providerId="ADAL" clId="{1E9DE192-4446-4CE2-981C-75FDA550FA9D}" dt="2023-03-22T09:02:36.576" v="653" actId="1076"/>
          <ac:picMkLst>
            <pc:docMk/>
            <pc:sldMk cId="3176012427" sldId="983"/>
            <ac:picMk id="2052" creationId="{C4A47B67-2261-5C50-874B-D6E5C322D74D}"/>
          </ac:picMkLst>
        </pc:picChg>
      </pc:sldChg>
      <pc:sldChg chg="addSp delSp modSp add mod">
        <pc:chgData name="Stalin Jacob Wilson Packia Dhas" userId="050d7d71-3621-4503-95e8-1c9a9d962492" providerId="ADAL" clId="{1E9DE192-4446-4CE2-981C-75FDA550FA9D}" dt="2023-03-22T09:18:10.761" v="884" actId="478"/>
        <pc:sldMkLst>
          <pc:docMk/>
          <pc:sldMk cId="3618223635" sldId="984"/>
        </pc:sldMkLst>
        <pc:spChg chg="mod">
          <ac:chgData name="Stalin Jacob Wilson Packia Dhas" userId="050d7d71-3621-4503-95e8-1c9a9d962492" providerId="ADAL" clId="{1E9DE192-4446-4CE2-981C-75FDA550FA9D}" dt="2023-03-22T08:55:20.409" v="578"/>
          <ac:spMkLst>
            <pc:docMk/>
            <pc:sldMk cId="3618223635" sldId="984"/>
            <ac:spMk id="2" creationId="{00000000-0000-0000-0000-000000000000}"/>
          </ac:spMkLst>
        </pc:spChg>
        <pc:spChg chg="del mod">
          <ac:chgData name="Stalin Jacob Wilson Packia Dhas" userId="050d7d71-3621-4503-95e8-1c9a9d962492" providerId="ADAL" clId="{1E9DE192-4446-4CE2-981C-75FDA550FA9D}" dt="2023-03-22T09:18:00.974" v="880"/>
          <ac:spMkLst>
            <pc:docMk/>
            <pc:sldMk cId="3618223635" sldId="984"/>
            <ac:spMk id="3" creationId="{CDA8E475-1827-ADE5-2A03-37163ABD75B8}"/>
          </ac:spMkLst>
        </pc:spChg>
        <pc:spChg chg="add mod">
          <ac:chgData name="Stalin Jacob Wilson Packia Dhas" userId="050d7d71-3621-4503-95e8-1c9a9d962492" providerId="ADAL" clId="{1E9DE192-4446-4CE2-981C-75FDA550FA9D}" dt="2023-03-22T09:18:10.761" v="884" actId="478"/>
          <ac:spMkLst>
            <pc:docMk/>
            <pc:sldMk cId="3618223635" sldId="984"/>
            <ac:spMk id="9" creationId="{AEE72A25-1117-38AA-3984-C815E4489490}"/>
          </ac:spMkLst>
        </pc:spChg>
        <pc:picChg chg="add mod">
          <ac:chgData name="Stalin Jacob Wilson Packia Dhas" userId="050d7d71-3621-4503-95e8-1c9a9d962492" providerId="ADAL" clId="{1E9DE192-4446-4CE2-981C-75FDA550FA9D}" dt="2023-03-22T09:17:59.743" v="879" actId="14100"/>
          <ac:picMkLst>
            <pc:docMk/>
            <pc:sldMk cId="3618223635" sldId="984"/>
            <ac:picMk id="5" creationId="{CB624D5A-51C2-5611-94E8-E356B617C0EB}"/>
          </ac:picMkLst>
        </pc:picChg>
        <pc:picChg chg="add del mod">
          <ac:chgData name="Stalin Jacob Wilson Packia Dhas" userId="050d7d71-3621-4503-95e8-1c9a9d962492" providerId="ADAL" clId="{1E9DE192-4446-4CE2-981C-75FDA550FA9D}" dt="2023-03-22T09:18:10.761" v="884" actId="478"/>
          <ac:picMkLst>
            <pc:docMk/>
            <pc:sldMk cId="3618223635" sldId="984"/>
            <ac:picMk id="6" creationId="{C85824DA-2051-9E24-6B2C-8DE85D6E7436}"/>
          </ac:picMkLst>
        </pc:picChg>
        <pc:picChg chg="del">
          <ac:chgData name="Stalin Jacob Wilson Packia Dhas" userId="050d7d71-3621-4503-95e8-1c9a9d962492" providerId="ADAL" clId="{1E9DE192-4446-4CE2-981C-75FDA550FA9D}" dt="2023-03-22T06:00:19.542" v="65" actId="478"/>
          <ac:picMkLst>
            <pc:docMk/>
            <pc:sldMk cId="3618223635" sldId="984"/>
            <ac:picMk id="2050" creationId="{5DAFD7E9-8EE5-40A1-7194-BAFAF3F80C99}"/>
          </ac:picMkLst>
        </pc:picChg>
        <pc:picChg chg="add del mod">
          <ac:chgData name="Stalin Jacob Wilson Packia Dhas" userId="050d7d71-3621-4503-95e8-1c9a9d962492" providerId="ADAL" clId="{1E9DE192-4446-4CE2-981C-75FDA550FA9D}" dt="2023-03-22T09:16:49.784" v="869" actId="21"/>
          <ac:picMkLst>
            <pc:docMk/>
            <pc:sldMk cId="3618223635" sldId="984"/>
            <ac:picMk id="26626" creationId="{09061ECE-91B9-70B8-12C7-7B20834363A0}"/>
          </ac:picMkLst>
        </pc:picChg>
      </pc:sldChg>
      <pc:sldChg chg="modSp add mod">
        <pc:chgData name="Stalin Jacob Wilson Packia Dhas" userId="050d7d71-3621-4503-95e8-1c9a9d962492" providerId="ADAL" clId="{1E9DE192-4446-4CE2-981C-75FDA550FA9D}" dt="2023-03-22T09:05:02.047" v="673" actId="113"/>
        <pc:sldMkLst>
          <pc:docMk/>
          <pc:sldMk cId="180040071" sldId="985"/>
        </pc:sldMkLst>
        <pc:spChg chg="mod">
          <ac:chgData name="Stalin Jacob Wilson Packia Dhas" userId="050d7d71-3621-4503-95e8-1c9a9d962492" providerId="ADAL" clId="{1E9DE192-4446-4CE2-981C-75FDA550FA9D}" dt="2023-03-22T08:57:35.859" v="616" actId="6549"/>
          <ac:spMkLst>
            <pc:docMk/>
            <pc:sldMk cId="180040071" sldId="985"/>
            <ac:spMk id="2" creationId="{00000000-0000-0000-0000-000000000000}"/>
          </ac:spMkLst>
        </pc:spChg>
        <pc:spChg chg="mod">
          <ac:chgData name="Stalin Jacob Wilson Packia Dhas" userId="050d7d71-3621-4503-95e8-1c9a9d962492" providerId="ADAL" clId="{1E9DE192-4446-4CE2-981C-75FDA550FA9D}" dt="2023-03-22T09:05:02.047" v="673" actId="113"/>
          <ac:spMkLst>
            <pc:docMk/>
            <pc:sldMk cId="180040071" sldId="985"/>
            <ac:spMk id="3" creationId="{CDA8E475-1827-ADE5-2A03-37163ABD75B8}"/>
          </ac:spMkLst>
        </pc:spChg>
      </pc:sldChg>
      <pc:sldChg chg="addSp modSp add del mod">
        <pc:chgData name="Stalin Jacob Wilson Packia Dhas" userId="050d7d71-3621-4503-95e8-1c9a9d962492" providerId="ADAL" clId="{1E9DE192-4446-4CE2-981C-75FDA550FA9D}" dt="2023-03-22T09:02:52.264" v="657" actId="47"/>
        <pc:sldMkLst>
          <pc:docMk/>
          <pc:sldMk cId="1468234264" sldId="986"/>
        </pc:sldMkLst>
        <pc:spChg chg="mod">
          <ac:chgData name="Stalin Jacob Wilson Packia Dhas" userId="050d7d71-3621-4503-95e8-1c9a9d962492" providerId="ADAL" clId="{1E9DE192-4446-4CE2-981C-75FDA550FA9D}" dt="2023-03-22T06:06:00.760" v="80" actId="27636"/>
          <ac:spMkLst>
            <pc:docMk/>
            <pc:sldMk cId="1468234264" sldId="986"/>
            <ac:spMk id="3" creationId="{CDA8E475-1827-ADE5-2A03-37163ABD75B8}"/>
          </ac:spMkLst>
        </pc:spChg>
        <pc:picChg chg="add">
          <ac:chgData name="Stalin Jacob Wilson Packia Dhas" userId="050d7d71-3621-4503-95e8-1c9a9d962492" providerId="ADAL" clId="{1E9DE192-4446-4CE2-981C-75FDA550FA9D}" dt="2023-03-22T06:06:01.934" v="81"/>
          <ac:picMkLst>
            <pc:docMk/>
            <pc:sldMk cId="1468234264" sldId="986"/>
            <ac:picMk id="3074" creationId="{94143C2C-CC07-DF08-CC8F-39A8601B70A2}"/>
          </ac:picMkLst>
        </pc:picChg>
      </pc:sldChg>
      <pc:sldChg chg="addSp delSp modSp add mod">
        <pc:chgData name="Stalin Jacob Wilson Packia Dhas" userId="050d7d71-3621-4503-95e8-1c9a9d962492" providerId="ADAL" clId="{1E9DE192-4446-4CE2-981C-75FDA550FA9D}" dt="2023-03-22T09:12:00.087" v="766" actId="1076"/>
        <pc:sldMkLst>
          <pc:docMk/>
          <pc:sldMk cId="776604070" sldId="987"/>
        </pc:sldMkLst>
        <pc:spChg chg="mod">
          <ac:chgData name="Stalin Jacob Wilson Packia Dhas" userId="050d7d71-3621-4503-95e8-1c9a9d962492" providerId="ADAL" clId="{1E9DE192-4446-4CE2-981C-75FDA550FA9D}" dt="2023-03-22T09:09:53.726" v="727"/>
          <ac:spMkLst>
            <pc:docMk/>
            <pc:sldMk cId="776604070" sldId="987"/>
            <ac:spMk id="2" creationId="{00000000-0000-0000-0000-000000000000}"/>
          </ac:spMkLst>
        </pc:spChg>
        <pc:spChg chg="mod">
          <ac:chgData name="Stalin Jacob Wilson Packia Dhas" userId="050d7d71-3621-4503-95e8-1c9a9d962492" providerId="ADAL" clId="{1E9DE192-4446-4CE2-981C-75FDA550FA9D}" dt="2023-03-22T09:05:41.413" v="676" actId="113"/>
          <ac:spMkLst>
            <pc:docMk/>
            <pc:sldMk cId="776604070" sldId="987"/>
            <ac:spMk id="3" creationId="{CDA8E475-1827-ADE5-2A03-37163ABD75B8}"/>
          </ac:spMkLst>
        </pc:spChg>
        <pc:picChg chg="del">
          <ac:chgData name="Stalin Jacob Wilson Packia Dhas" userId="050d7d71-3621-4503-95e8-1c9a9d962492" providerId="ADAL" clId="{1E9DE192-4446-4CE2-981C-75FDA550FA9D}" dt="2023-03-22T06:06:18.306" v="83" actId="478"/>
          <ac:picMkLst>
            <pc:docMk/>
            <pc:sldMk cId="776604070" sldId="987"/>
            <ac:picMk id="3074" creationId="{94143C2C-CC07-DF08-CC8F-39A8601B70A2}"/>
          </ac:picMkLst>
        </pc:picChg>
        <pc:picChg chg="add mod">
          <ac:chgData name="Stalin Jacob Wilson Packia Dhas" userId="050d7d71-3621-4503-95e8-1c9a9d962492" providerId="ADAL" clId="{1E9DE192-4446-4CE2-981C-75FDA550FA9D}" dt="2023-03-22T06:06:51.149" v="86" actId="1076"/>
          <ac:picMkLst>
            <pc:docMk/>
            <pc:sldMk cId="776604070" sldId="987"/>
            <ac:picMk id="4098" creationId="{92305F80-CF12-4F20-0BA8-B70597CBF974}"/>
          </ac:picMkLst>
        </pc:picChg>
        <pc:picChg chg="add mod">
          <ac:chgData name="Stalin Jacob Wilson Packia Dhas" userId="050d7d71-3621-4503-95e8-1c9a9d962492" providerId="ADAL" clId="{1E9DE192-4446-4CE2-981C-75FDA550FA9D}" dt="2023-03-22T09:12:00.087" v="766" actId="1076"/>
          <ac:picMkLst>
            <pc:docMk/>
            <pc:sldMk cId="776604070" sldId="987"/>
            <ac:picMk id="4100" creationId="{22B6B13F-8CE4-2858-1C4D-E373ED199AED}"/>
          </ac:picMkLst>
        </pc:picChg>
      </pc:sldChg>
      <pc:sldChg chg="delSp modSp add mod">
        <pc:chgData name="Stalin Jacob Wilson Packia Dhas" userId="050d7d71-3621-4503-95e8-1c9a9d962492" providerId="ADAL" clId="{1E9DE192-4446-4CE2-981C-75FDA550FA9D}" dt="2023-03-22T09:09:57.836" v="728"/>
        <pc:sldMkLst>
          <pc:docMk/>
          <pc:sldMk cId="839479479" sldId="988"/>
        </pc:sldMkLst>
        <pc:spChg chg="mod">
          <ac:chgData name="Stalin Jacob Wilson Packia Dhas" userId="050d7d71-3621-4503-95e8-1c9a9d962492" providerId="ADAL" clId="{1E9DE192-4446-4CE2-981C-75FDA550FA9D}" dt="2023-03-22T09:09:57.836" v="728"/>
          <ac:spMkLst>
            <pc:docMk/>
            <pc:sldMk cId="839479479" sldId="988"/>
            <ac:spMk id="2" creationId="{00000000-0000-0000-0000-000000000000}"/>
          </ac:spMkLst>
        </pc:spChg>
        <pc:spChg chg="mod">
          <ac:chgData name="Stalin Jacob Wilson Packia Dhas" userId="050d7d71-3621-4503-95e8-1c9a9d962492" providerId="ADAL" clId="{1E9DE192-4446-4CE2-981C-75FDA550FA9D}" dt="2023-03-22T09:08:42.065" v="702" actId="20577"/>
          <ac:spMkLst>
            <pc:docMk/>
            <pc:sldMk cId="839479479" sldId="988"/>
            <ac:spMk id="3" creationId="{CDA8E475-1827-ADE5-2A03-37163ABD75B8}"/>
          </ac:spMkLst>
        </pc:spChg>
        <pc:picChg chg="del">
          <ac:chgData name="Stalin Jacob Wilson Packia Dhas" userId="050d7d71-3621-4503-95e8-1c9a9d962492" providerId="ADAL" clId="{1E9DE192-4446-4CE2-981C-75FDA550FA9D}" dt="2023-03-22T06:07:08.987" v="88" actId="478"/>
          <ac:picMkLst>
            <pc:docMk/>
            <pc:sldMk cId="839479479" sldId="988"/>
            <ac:picMk id="4098" creationId="{92305F80-CF12-4F20-0BA8-B70597CBF974}"/>
          </ac:picMkLst>
        </pc:picChg>
      </pc:sldChg>
      <pc:sldChg chg="modSp add mod">
        <pc:chgData name="Stalin Jacob Wilson Packia Dhas" userId="050d7d71-3621-4503-95e8-1c9a9d962492" providerId="ADAL" clId="{1E9DE192-4446-4CE2-981C-75FDA550FA9D}" dt="2023-03-22T09:10:01.498" v="729"/>
        <pc:sldMkLst>
          <pc:docMk/>
          <pc:sldMk cId="1280484643" sldId="989"/>
        </pc:sldMkLst>
        <pc:spChg chg="mod">
          <ac:chgData name="Stalin Jacob Wilson Packia Dhas" userId="050d7d71-3621-4503-95e8-1c9a9d962492" providerId="ADAL" clId="{1E9DE192-4446-4CE2-981C-75FDA550FA9D}" dt="2023-03-22T09:10:01.498" v="729"/>
          <ac:spMkLst>
            <pc:docMk/>
            <pc:sldMk cId="1280484643" sldId="989"/>
            <ac:spMk id="2" creationId="{00000000-0000-0000-0000-000000000000}"/>
          </ac:spMkLst>
        </pc:spChg>
        <pc:spChg chg="mod">
          <ac:chgData name="Stalin Jacob Wilson Packia Dhas" userId="050d7d71-3621-4503-95e8-1c9a9d962492" providerId="ADAL" clId="{1E9DE192-4446-4CE2-981C-75FDA550FA9D}" dt="2023-03-22T09:09:31.396" v="722" actId="113"/>
          <ac:spMkLst>
            <pc:docMk/>
            <pc:sldMk cId="1280484643" sldId="989"/>
            <ac:spMk id="3" creationId="{CDA8E475-1827-ADE5-2A03-37163ABD75B8}"/>
          </ac:spMkLst>
        </pc:spChg>
      </pc:sldChg>
      <pc:sldChg chg="modSp add mod">
        <pc:chgData name="Stalin Jacob Wilson Packia Dhas" userId="050d7d71-3621-4503-95e8-1c9a9d962492" providerId="ADAL" clId="{1E9DE192-4446-4CE2-981C-75FDA550FA9D}" dt="2023-03-22T09:15:40.566" v="866" actId="113"/>
        <pc:sldMkLst>
          <pc:docMk/>
          <pc:sldMk cId="1268038737" sldId="990"/>
        </pc:sldMkLst>
        <pc:spChg chg="mod">
          <ac:chgData name="Stalin Jacob Wilson Packia Dhas" userId="050d7d71-3621-4503-95e8-1c9a9d962492" providerId="ADAL" clId="{1E9DE192-4446-4CE2-981C-75FDA550FA9D}" dt="2023-03-22T09:10:12.373" v="747" actId="6549"/>
          <ac:spMkLst>
            <pc:docMk/>
            <pc:sldMk cId="1268038737" sldId="990"/>
            <ac:spMk id="2" creationId="{00000000-0000-0000-0000-000000000000}"/>
          </ac:spMkLst>
        </pc:spChg>
        <pc:spChg chg="mod">
          <ac:chgData name="Stalin Jacob Wilson Packia Dhas" userId="050d7d71-3621-4503-95e8-1c9a9d962492" providerId="ADAL" clId="{1E9DE192-4446-4CE2-981C-75FDA550FA9D}" dt="2023-03-22T09:15:40.566" v="866" actId="113"/>
          <ac:spMkLst>
            <pc:docMk/>
            <pc:sldMk cId="1268038737" sldId="990"/>
            <ac:spMk id="3" creationId="{CDA8E475-1827-ADE5-2A03-37163ABD75B8}"/>
          </ac:spMkLst>
        </pc:spChg>
      </pc:sldChg>
      <pc:sldChg chg="addSp delSp modSp add del mod">
        <pc:chgData name="Stalin Jacob Wilson Packia Dhas" userId="050d7d71-3621-4503-95e8-1c9a9d962492" providerId="ADAL" clId="{1E9DE192-4446-4CE2-981C-75FDA550FA9D}" dt="2023-03-22T09:19:47.165" v="893"/>
        <pc:sldMkLst>
          <pc:docMk/>
          <pc:sldMk cId="3623750643" sldId="991"/>
        </pc:sldMkLst>
        <pc:spChg chg="mod">
          <ac:chgData name="Stalin Jacob Wilson Packia Dhas" userId="050d7d71-3621-4503-95e8-1c9a9d962492" providerId="ADAL" clId="{1E9DE192-4446-4CE2-981C-75FDA550FA9D}" dt="2023-03-22T09:19:47.165" v="893"/>
          <ac:spMkLst>
            <pc:docMk/>
            <pc:sldMk cId="3623750643" sldId="991"/>
            <ac:spMk id="2" creationId="{00000000-0000-0000-0000-000000000000}"/>
          </ac:spMkLst>
        </pc:spChg>
        <pc:spChg chg="mod">
          <ac:chgData name="Stalin Jacob Wilson Packia Dhas" userId="050d7d71-3621-4503-95e8-1c9a9d962492" providerId="ADAL" clId="{1E9DE192-4446-4CE2-981C-75FDA550FA9D}" dt="2023-03-22T06:09:47.581" v="105" actId="27636"/>
          <ac:spMkLst>
            <pc:docMk/>
            <pc:sldMk cId="3623750643" sldId="991"/>
            <ac:spMk id="3" creationId="{CDA8E475-1827-ADE5-2A03-37163ABD75B8}"/>
          </ac:spMkLst>
        </pc:spChg>
        <pc:picChg chg="add del">
          <ac:chgData name="Stalin Jacob Wilson Packia Dhas" userId="050d7d71-3621-4503-95e8-1c9a9d962492" providerId="ADAL" clId="{1E9DE192-4446-4CE2-981C-75FDA550FA9D}" dt="2023-03-22T09:14:51.129" v="838" actId="478"/>
          <ac:picMkLst>
            <pc:docMk/>
            <pc:sldMk cId="3623750643" sldId="991"/>
            <ac:picMk id="5122" creationId="{2A56FE21-6D11-B0E4-6501-0709319BC6B9}"/>
          </ac:picMkLst>
        </pc:picChg>
      </pc:sldChg>
      <pc:sldChg chg="delSp modSp add mod">
        <pc:chgData name="Stalin Jacob Wilson Packia Dhas" userId="050d7d71-3621-4503-95e8-1c9a9d962492" providerId="ADAL" clId="{1E9DE192-4446-4CE2-981C-75FDA550FA9D}" dt="2023-03-22T09:19:51.111" v="894"/>
        <pc:sldMkLst>
          <pc:docMk/>
          <pc:sldMk cId="1573315904" sldId="992"/>
        </pc:sldMkLst>
        <pc:spChg chg="mod">
          <ac:chgData name="Stalin Jacob Wilson Packia Dhas" userId="050d7d71-3621-4503-95e8-1c9a9d962492" providerId="ADAL" clId="{1E9DE192-4446-4CE2-981C-75FDA550FA9D}" dt="2023-03-22T09:19:51.111" v="894"/>
          <ac:spMkLst>
            <pc:docMk/>
            <pc:sldMk cId="1573315904" sldId="992"/>
            <ac:spMk id="2" creationId="{00000000-0000-0000-0000-000000000000}"/>
          </ac:spMkLst>
        </pc:spChg>
        <pc:spChg chg="mod">
          <ac:chgData name="Stalin Jacob Wilson Packia Dhas" userId="050d7d71-3621-4503-95e8-1c9a9d962492" providerId="ADAL" clId="{1E9DE192-4446-4CE2-981C-75FDA550FA9D}" dt="2023-03-22T09:19:37.251" v="892" actId="2711"/>
          <ac:spMkLst>
            <pc:docMk/>
            <pc:sldMk cId="1573315904" sldId="992"/>
            <ac:spMk id="3" creationId="{CDA8E475-1827-ADE5-2A03-37163ABD75B8}"/>
          </ac:spMkLst>
        </pc:spChg>
        <pc:picChg chg="del">
          <ac:chgData name="Stalin Jacob Wilson Packia Dhas" userId="050d7d71-3621-4503-95e8-1c9a9d962492" providerId="ADAL" clId="{1E9DE192-4446-4CE2-981C-75FDA550FA9D}" dt="2023-03-22T06:10:16.080" v="108" actId="478"/>
          <ac:picMkLst>
            <pc:docMk/>
            <pc:sldMk cId="1573315904" sldId="992"/>
            <ac:picMk id="5122" creationId="{2A56FE21-6D11-B0E4-6501-0709319BC6B9}"/>
          </ac:picMkLst>
        </pc:picChg>
      </pc:sldChg>
      <pc:sldChg chg="modSp add mod">
        <pc:chgData name="Stalin Jacob Wilson Packia Dhas" userId="050d7d71-3621-4503-95e8-1c9a9d962492" providerId="ADAL" clId="{1E9DE192-4446-4CE2-981C-75FDA550FA9D}" dt="2023-03-22T09:22:25.051" v="941" actId="5793"/>
        <pc:sldMkLst>
          <pc:docMk/>
          <pc:sldMk cId="810527875" sldId="993"/>
        </pc:sldMkLst>
        <pc:spChg chg="mod">
          <ac:chgData name="Stalin Jacob Wilson Packia Dhas" userId="050d7d71-3621-4503-95e8-1c9a9d962492" providerId="ADAL" clId="{1E9DE192-4446-4CE2-981C-75FDA550FA9D}" dt="2023-03-22T09:20:04.353" v="907" actId="6549"/>
          <ac:spMkLst>
            <pc:docMk/>
            <pc:sldMk cId="810527875" sldId="993"/>
            <ac:spMk id="2" creationId="{00000000-0000-0000-0000-000000000000}"/>
          </ac:spMkLst>
        </pc:spChg>
        <pc:spChg chg="mod">
          <ac:chgData name="Stalin Jacob Wilson Packia Dhas" userId="050d7d71-3621-4503-95e8-1c9a9d962492" providerId="ADAL" clId="{1E9DE192-4446-4CE2-981C-75FDA550FA9D}" dt="2023-03-22T09:22:25.051" v="941" actId="5793"/>
          <ac:spMkLst>
            <pc:docMk/>
            <pc:sldMk cId="810527875" sldId="993"/>
            <ac:spMk id="3" creationId="{CDA8E475-1827-ADE5-2A03-37163ABD75B8}"/>
          </ac:spMkLst>
        </pc:spChg>
      </pc:sldChg>
      <pc:sldChg chg="addSp delSp modSp add mod">
        <pc:chgData name="Stalin Jacob Wilson Packia Dhas" userId="050d7d71-3621-4503-95e8-1c9a9d962492" providerId="ADAL" clId="{1E9DE192-4446-4CE2-981C-75FDA550FA9D}" dt="2023-03-22T09:29:09.519" v="995" actId="27636"/>
        <pc:sldMkLst>
          <pc:docMk/>
          <pc:sldMk cId="209277280" sldId="994"/>
        </pc:sldMkLst>
        <pc:spChg chg="mod">
          <ac:chgData name="Stalin Jacob Wilson Packia Dhas" userId="050d7d71-3621-4503-95e8-1c9a9d962492" providerId="ADAL" clId="{1E9DE192-4446-4CE2-981C-75FDA550FA9D}" dt="2023-03-22T09:20:11.790" v="908"/>
          <ac:spMkLst>
            <pc:docMk/>
            <pc:sldMk cId="209277280" sldId="994"/>
            <ac:spMk id="2" creationId="{00000000-0000-0000-0000-000000000000}"/>
          </ac:spMkLst>
        </pc:spChg>
        <pc:spChg chg="mod">
          <ac:chgData name="Stalin Jacob Wilson Packia Dhas" userId="050d7d71-3621-4503-95e8-1c9a9d962492" providerId="ADAL" clId="{1E9DE192-4446-4CE2-981C-75FDA550FA9D}" dt="2023-03-22T09:29:09.519" v="995" actId="27636"/>
          <ac:spMkLst>
            <pc:docMk/>
            <pc:sldMk cId="209277280" sldId="994"/>
            <ac:spMk id="3" creationId="{CDA8E475-1827-ADE5-2A03-37163ABD75B8}"/>
          </ac:spMkLst>
        </pc:spChg>
        <pc:spChg chg="add del">
          <ac:chgData name="Stalin Jacob Wilson Packia Dhas" userId="050d7d71-3621-4503-95e8-1c9a9d962492" providerId="ADAL" clId="{1E9DE192-4446-4CE2-981C-75FDA550FA9D}" dt="2023-03-22T06:11:49.131" v="121"/>
          <ac:spMkLst>
            <pc:docMk/>
            <pc:sldMk cId="209277280" sldId="994"/>
            <ac:spMk id="4" creationId="{1B8A8D9C-7BE3-5C27-7E4D-FB4D80C86B37}"/>
          </ac:spMkLst>
        </pc:spChg>
        <pc:spChg chg="add del">
          <ac:chgData name="Stalin Jacob Wilson Packia Dhas" userId="050d7d71-3621-4503-95e8-1c9a9d962492" providerId="ADAL" clId="{1E9DE192-4446-4CE2-981C-75FDA550FA9D}" dt="2023-03-22T06:11:54.538" v="123"/>
          <ac:spMkLst>
            <pc:docMk/>
            <pc:sldMk cId="209277280" sldId="994"/>
            <ac:spMk id="5" creationId="{F9EB655B-CE1B-8793-3660-F39E167E5833}"/>
          </ac:spMkLst>
        </pc:spChg>
        <pc:picChg chg="add mod">
          <ac:chgData name="Stalin Jacob Wilson Packia Dhas" userId="050d7d71-3621-4503-95e8-1c9a9d962492" providerId="ADAL" clId="{1E9DE192-4446-4CE2-981C-75FDA550FA9D}" dt="2023-03-22T09:28:59.637" v="990" actId="1076"/>
          <ac:picMkLst>
            <pc:docMk/>
            <pc:sldMk cId="209277280" sldId="994"/>
            <ac:picMk id="6146" creationId="{5FC58536-E260-A986-5049-CF8049B87590}"/>
          </ac:picMkLst>
        </pc:picChg>
      </pc:sldChg>
      <pc:sldChg chg="delSp modSp add del mod">
        <pc:chgData name="Stalin Jacob Wilson Packia Dhas" userId="050d7d71-3621-4503-95e8-1c9a9d962492" providerId="ADAL" clId="{1E9DE192-4446-4CE2-981C-75FDA550FA9D}" dt="2023-03-22T09:32:10.250" v="1049" actId="47"/>
        <pc:sldMkLst>
          <pc:docMk/>
          <pc:sldMk cId="3750056669" sldId="995"/>
        </pc:sldMkLst>
        <pc:spChg chg="mod">
          <ac:chgData name="Stalin Jacob Wilson Packia Dhas" userId="050d7d71-3621-4503-95e8-1c9a9d962492" providerId="ADAL" clId="{1E9DE192-4446-4CE2-981C-75FDA550FA9D}" dt="2023-03-22T09:20:18.276" v="909"/>
          <ac:spMkLst>
            <pc:docMk/>
            <pc:sldMk cId="3750056669" sldId="995"/>
            <ac:spMk id="2" creationId="{00000000-0000-0000-0000-000000000000}"/>
          </ac:spMkLst>
        </pc:spChg>
        <pc:spChg chg="mod">
          <ac:chgData name="Stalin Jacob Wilson Packia Dhas" userId="050d7d71-3621-4503-95e8-1c9a9d962492" providerId="ADAL" clId="{1E9DE192-4446-4CE2-981C-75FDA550FA9D}" dt="2023-03-22T09:31:43.503" v="1043" actId="21"/>
          <ac:spMkLst>
            <pc:docMk/>
            <pc:sldMk cId="3750056669" sldId="995"/>
            <ac:spMk id="3" creationId="{CDA8E475-1827-ADE5-2A03-37163ABD75B8}"/>
          </ac:spMkLst>
        </pc:spChg>
        <pc:picChg chg="del">
          <ac:chgData name="Stalin Jacob Wilson Packia Dhas" userId="050d7d71-3621-4503-95e8-1c9a9d962492" providerId="ADAL" clId="{1E9DE192-4446-4CE2-981C-75FDA550FA9D}" dt="2023-03-22T06:13:04.438" v="131" actId="478"/>
          <ac:picMkLst>
            <pc:docMk/>
            <pc:sldMk cId="3750056669" sldId="995"/>
            <ac:picMk id="6146" creationId="{5FC58536-E260-A986-5049-CF8049B87590}"/>
          </ac:picMkLst>
        </pc:picChg>
      </pc:sldChg>
      <pc:sldChg chg="modSp add mod">
        <pc:chgData name="Stalin Jacob Wilson Packia Dhas" userId="050d7d71-3621-4503-95e8-1c9a9d962492" providerId="ADAL" clId="{1E9DE192-4446-4CE2-981C-75FDA550FA9D}" dt="2023-03-22T09:32:40.132" v="1055" actId="113"/>
        <pc:sldMkLst>
          <pc:docMk/>
          <pc:sldMk cId="69435918" sldId="996"/>
        </pc:sldMkLst>
        <pc:spChg chg="mod">
          <ac:chgData name="Stalin Jacob Wilson Packia Dhas" userId="050d7d71-3621-4503-95e8-1c9a9d962492" providerId="ADAL" clId="{1E9DE192-4446-4CE2-981C-75FDA550FA9D}" dt="2023-03-22T09:20:22.987" v="910"/>
          <ac:spMkLst>
            <pc:docMk/>
            <pc:sldMk cId="69435918" sldId="996"/>
            <ac:spMk id="2" creationId="{00000000-0000-0000-0000-000000000000}"/>
          </ac:spMkLst>
        </pc:spChg>
        <pc:spChg chg="mod">
          <ac:chgData name="Stalin Jacob Wilson Packia Dhas" userId="050d7d71-3621-4503-95e8-1c9a9d962492" providerId="ADAL" clId="{1E9DE192-4446-4CE2-981C-75FDA550FA9D}" dt="2023-03-22T09:32:40.132" v="1055" actId="113"/>
          <ac:spMkLst>
            <pc:docMk/>
            <pc:sldMk cId="69435918" sldId="996"/>
            <ac:spMk id="3" creationId="{CDA8E475-1827-ADE5-2A03-37163ABD75B8}"/>
          </ac:spMkLst>
        </pc:spChg>
      </pc:sldChg>
      <pc:sldChg chg="modSp add mod">
        <pc:chgData name="Stalin Jacob Wilson Packia Dhas" userId="050d7d71-3621-4503-95e8-1c9a9d962492" providerId="ADAL" clId="{1E9DE192-4446-4CE2-981C-75FDA550FA9D}" dt="2023-03-22T09:34:36.113" v="1250" actId="113"/>
        <pc:sldMkLst>
          <pc:docMk/>
          <pc:sldMk cId="1893392373" sldId="997"/>
        </pc:sldMkLst>
        <pc:spChg chg="mod">
          <ac:chgData name="Stalin Jacob Wilson Packia Dhas" userId="050d7d71-3621-4503-95e8-1c9a9d962492" providerId="ADAL" clId="{1E9DE192-4446-4CE2-981C-75FDA550FA9D}" dt="2023-03-22T09:33:05.337" v="1071" actId="6549"/>
          <ac:spMkLst>
            <pc:docMk/>
            <pc:sldMk cId="1893392373" sldId="997"/>
            <ac:spMk id="2" creationId="{00000000-0000-0000-0000-000000000000}"/>
          </ac:spMkLst>
        </pc:spChg>
        <pc:spChg chg="mod">
          <ac:chgData name="Stalin Jacob Wilson Packia Dhas" userId="050d7d71-3621-4503-95e8-1c9a9d962492" providerId="ADAL" clId="{1E9DE192-4446-4CE2-981C-75FDA550FA9D}" dt="2023-03-22T09:34:36.113" v="1250" actId="113"/>
          <ac:spMkLst>
            <pc:docMk/>
            <pc:sldMk cId="1893392373" sldId="997"/>
            <ac:spMk id="3" creationId="{CDA8E475-1827-ADE5-2A03-37163ABD75B8}"/>
          </ac:spMkLst>
        </pc:spChg>
      </pc:sldChg>
      <pc:sldChg chg="addSp delSp modSp add mod">
        <pc:chgData name="Stalin Jacob Wilson Packia Dhas" userId="050d7d71-3621-4503-95e8-1c9a9d962492" providerId="ADAL" clId="{1E9DE192-4446-4CE2-981C-75FDA550FA9D}" dt="2023-03-22T09:43:31.914" v="1372" actId="20577"/>
        <pc:sldMkLst>
          <pc:docMk/>
          <pc:sldMk cId="3448982783" sldId="998"/>
        </pc:sldMkLst>
        <pc:spChg chg="mod">
          <ac:chgData name="Stalin Jacob Wilson Packia Dhas" userId="050d7d71-3621-4503-95e8-1c9a9d962492" providerId="ADAL" clId="{1E9DE192-4446-4CE2-981C-75FDA550FA9D}" dt="2023-03-22T09:39:54.567" v="1320" actId="20577"/>
          <ac:spMkLst>
            <pc:docMk/>
            <pc:sldMk cId="3448982783" sldId="998"/>
            <ac:spMk id="2" creationId="{00000000-0000-0000-0000-000000000000}"/>
          </ac:spMkLst>
        </pc:spChg>
        <pc:spChg chg="mod">
          <ac:chgData name="Stalin Jacob Wilson Packia Dhas" userId="050d7d71-3621-4503-95e8-1c9a9d962492" providerId="ADAL" clId="{1E9DE192-4446-4CE2-981C-75FDA550FA9D}" dt="2023-03-22T09:43:31.914" v="1372" actId="20577"/>
          <ac:spMkLst>
            <pc:docMk/>
            <pc:sldMk cId="3448982783" sldId="998"/>
            <ac:spMk id="3" creationId="{CDA8E475-1827-ADE5-2A03-37163ABD75B8}"/>
          </ac:spMkLst>
        </pc:spChg>
        <pc:picChg chg="add del mod">
          <ac:chgData name="Stalin Jacob Wilson Packia Dhas" userId="050d7d71-3621-4503-95e8-1c9a9d962492" providerId="ADAL" clId="{1E9DE192-4446-4CE2-981C-75FDA550FA9D}" dt="2023-03-22T09:43:16.921" v="1364" actId="478"/>
          <ac:picMkLst>
            <pc:docMk/>
            <pc:sldMk cId="3448982783" sldId="998"/>
            <ac:picMk id="7170" creationId="{D3069AA0-4DD1-9681-1DC7-B43A076A8697}"/>
          </ac:picMkLst>
        </pc:picChg>
      </pc:sldChg>
      <pc:sldChg chg="delSp modSp add mod">
        <pc:chgData name="Stalin Jacob Wilson Packia Dhas" userId="050d7d71-3621-4503-95e8-1c9a9d962492" providerId="ADAL" clId="{1E9DE192-4446-4CE2-981C-75FDA550FA9D}" dt="2023-03-22T09:45:07.118" v="1381"/>
        <pc:sldMkLst>
          <pc:docMk/>
          <pc:sldMk cId="2440483232" sldId="999"/>
        </pc:sldMkLst>
        <pc:spChg chg="mod">
          <ac:chgData name="Stalin Jacob Wilson Packia Dhas" userId="050d7d71-3621-4503-95e8-1c9a9d962492" providerId="ADAL" clId="{1E9DE192-4446-4CE2-981C-75FDA550FA9D}" dt="2023-03-22T09:45:07.118" v="1381"/>
          <ac:spMkLst>
            <pc:docMk/>
            <pc:sldMk cId="2440483232" sldId="999"/>
            <ac:spMk id="2" creationId="{00000000-0000-0000-0000-000000000000}"/>
          </ac:spMkLst>
        </pc:spChg>
        <pc:spChg chg="mod">
          <ac:chgData name="Stalin Jacob Wilson Packia Dhas" userId="050d7d71-3621-4503-95e8-1c9a9d962492" providerId="ADAL" clId="{1E9DE192-4446-4CE2-981C-75FDA550FA9D}" dt="2023-03-22T09:44:51.947" v="1380" actId="113"/>
          <ac:spMkLst>
            <pc:docMk/>
            <pc:sldMk cId="2440483232" sldId="999"/>
            <ac:spMk id="3" creationId="{CDA8E475-1827-ADE5-2A03-37163ABD75B8}"/>
          </ac:spMkLst>
        </pc:spChg>
        <pc:picChg chg="del">
          <ac:chgData name="Stalin Jacob Wilson Packia Dhas" userId="050d7d71-3621-4503-95e8-1c9a9d962492" providerId="ADAL" clId="{1E9DE192-4446-4CE2-981C-75FDA550FA9D}" dt="2023-03-22T06:16:25.065" v="165" actId="478"/>
          <ac:picMkLst>
            <pc:docMk/>
            <pc:sldMk cId="2440483232" sldId="999"/>
            <ac:picMk id="7170" creationId="{D3069AA0-4DD1-9681-1DC7-B43A076A8697}"/>
          </ac:picMkLst>
        </pc:picChg>
      </pc:sldChg>
      <pc:sldChg chg="modSp add mod">
        <pc:chgData name="Stalin Jacob Wilson Packia Dhas" userId="050d7d71-3621-4503-95e8-1c9a9d962492" providerId="ADAL" clId="{1E9DE192-4446-4CE2-981C-75FDA550FA9D}" dt="2023-03-22T09:50:13.962" v="1703" actId="6549"/>
        <pc:sldMkLst>
          <pc:docMk/>
          <pc:sldMk cId="976609537" sldId="1000"/>
        </pc:sldMkLst>
        <pc:spChg chg="mod">
          <ac:chgData name="Stalin Jacob Wilson Packia Dhas" userId="050d7d71-3621-4503-95e8-1c9a9d962492" providerId="ADAL" clId="{1E9DE192-4446-4CE2-981C-75FDA550FA9D}" dt="2023-03-22T09:50:13.962" v="1703" actId="6549"/>
          <ac:spMkLst>
            <pc:docMk/>
            <pc:sldMk cId="976609537" sldId="1000"/>
            <ac:spMk id="2" creationId="{00000000-0000-0000-0000-000000000000}"/>
          </ac:spMkLst>
        </pc:spChg>
        <pc:spChg chg="mod">
          <ac:chgData name="Stalin Jacob Wilson Packia Dhas" userId="050d7d71-3621-4503-95e8-1c9a9d962492" providerId="ADAL" clId="{1E9DE192-4446-4CE2-981C-75FDA550FA9D}" dt="2023-03-22T09:49:54.566" v="1681" actId="27636"/>
          <ac:spMkLst>
            <pc:docMk/>
            <pc:sldMk cId="976609537" sldId="1000"/>
            <ac:spMk id="3" creationId="{CDA8E475-1827-ADE5-2A03-37163ABD75B8}"/>
          </ac:spMkLst>
        </pc:spChg>
      </pc:sldChg>
      <pc:sldChg chg="addSp modSp add mod">
        <pc:chgData name="Stalin Jacob Wilson Packia Dhas" userId="050d7d71-3621-4503-95e8-1c9a9d962492" providerId="ADAL" clId="{1E9DE192-4446-4CE2-981C-75FDA550FA9D}" dt="2023-03-22T09:50:19.239" v="1704" actId="1076"/>
        <pc:sldMkLst>
          <pc:docMk/>
          <pc:sldMk cId="2110443336" sldId="1001"/>
        </pc:sldMkLst>
        <pc:spChg chg="mod">
          <ac:chgData name="Stalin Jacob Wilson Packia Dhas" userId="050d7d71-3621-4503-95e8-1c9a9d962492" providerId="ADAL" clId="{1E9DE192-4446-4CE2-981C-75FDA550FA9D}" dt="2023-03-22T09:48:26.670" v="1662" actId="21"/>
          <ac:spMkLst>
            <pc:docMk/>
            <pc:sldMk cId="2110443336" sldId="1001"/>
            <ac:spMk id="3" creationId="{CDA8E475-1827-ADE5-2A03-37163ABD75B8}"/>
          </ac:spMkLst>
        </pc:spChg>
        <pc:picChg chg="add mod">
          <ac:chgData name="Stalin Jacob Wilson Packia Dhas" userId="050d7d71-3621-4503-95e8-1c9a9d962492" providerId="ADAL" clId="{1E9DE192-4446-4CE2-981C-75FDA550FA9D}" dt="2023-03-22T09:50:19.239" v="1704" actId="1076"/>
          <ac:picMkLst>
            <pc:docMk/>
            <pc:sldMk cId="2110443336" sldId="1001"/>
            <ac:picMk id="8194" creationId="{A3791C93-0812-BC96-CA5B-2C1BECC2F350}"/>
          </ac:picMkLst>
        </pc:picChg>
      </pc:sldChg>
      <pc:sldChg chg="delSp modSp add mod">
        <pc:chgData name="Stalin Jacob Wilson Packia Dhas" userId="050d7d71-3621-4503-95e8-1c9a9d962492" providerId="ADAL" clId="{1E9DE192-4446-4CE2-981C-75FDA550FA9D}" dt="2023-03-22T09:50:56.874" v="1711" actId="20577"/>
        <pc:sldMkLst>
          <pc:docMk/>
          <pc:sldMk cId="3336284851" sldId="1002"/>
        </pc:sldMkLst>
        <pc:spChg chg="mod">
          <ac:chgData name="Stalin Jacob Wilson Packia Dhas" userId="050d7d71-3621-4503-95e8-1c9a9d962492" providerId="ADAL" clId="{1E9DE192-4446-4CE2-981C-75FDA550FA9D}" dt="2023-03-22T09:50:56.874" v="1711" actId="20577"/>
          <ac:spMkLst>
            <pc:docMk/>
            <pc:sldMk cId="3336284851" sldId="1002"/>
            <ac:spMk id="3" creationId="{CDA8E475-1827-ADE5-2A03-37163ABD75B8}"/>
          </ac:spMkLst>
        </pc:spChg>
        <pc:picChg chg="del">
          <ac:chgData name="Stalin Jacob Wilson Packia Dhas" userId="050d7d71-3621-4503-95e8-1c9a9d962492" providerId="ADAL" clId="{1E9DE192-4446-4CE2-981C-75FDA550FA9D}" dt="2023-03-22T06:19:28.014" v="184" actId="478"/>
          <ac:picMkLst>
            <pc:docMk/>
            <pc:sldMk cId="3336284851" sldId="1002"/>
            <ac:picMk id="8194" creationId="{A3791C93-0812-BC96-CA5B-2C1BECC2F350}"/>
          </ac:picMkLst>
        </pc:picChg>
      </pc:sldChg>
      <pc:sldChg chg="addSp delSp modSp add mod">
        <pc:chgData name="Stalin Jacob Wilson Packia Dhas" userId="050d7d71-3621-4503-95e8-1c9a9d962492" providerId="ADAL" clId="{1E9DE192-4446-4CE2-981C-75FDA550FA9D}" dt="2023-03-22T09:56:18.846" v="1801" actId="20577"/>
        <pc:sldMkLst>
          <pc:docMk/>
          <pc:sldMk cId="1088572322" sldId="1003"/>
        </pc:sldMkLst>
        <pc:spChg chg="mod">
          <ac:chgData name="Stalin Jacob Wilson Packia Dhas" userId="050d7d71-3621-4503-95e8-1c9a9d962492" providerId="ADAL" clId="{1E9DE192-4446-4CE2-981C-75FDA550FA9D}" dt="2023-03-22T09:56:18.846" v="1801" actId="20577"/>
          <ac:spMkLst>
            <pc:docMk/>
            <pc:sldMk cId="1088572322" sldId="1003"/>
            <ac:spMk id="2" creationId="{00000000-0000-0000-0000-000000000000}"/>
          </ac:spMkLst>
        </pc:spChg>
        <pc:spChg chg="mod">
          <ac:chgData name="Stalin Jacob Wilson Packia Dhas" userId="050d7d71-3621-4503-95e8-1c9a9d962492" providerId="ADAL" clId="{1E9DE192-4446-4CE2-981C-75FDA550FA9D}" dt="2023-03-22T09:55:50.222" v="1793" actId="27636"/>
          <ac:spMkLst>
            <pc:docMk/>
            <pc:sldMk cId="1088572322" sldId="1003"/>
            <ac:spMk id="3" creationId="{CDA8E475-1827-ADE5-2A03-37163ABD75B8}"/>
          </ac:spMkLst>
        </pc:spChg>
        <pc:picChg chg="add del mod">
          <ac:chgData name="Stalin Jacob Wilson Packia Dhas" userId="050d7d71-3621-4503-95e8-1c9a9d962492" providerId="ADAL" clId="{1E9DE192-4446-4CE2-981C-75FDA550FA9D}" dt="2023-03-22T09:52:36.954" v="1736" actId="478"/>
          <ac:picMkLst>
            <pc:docMk/>
            <pc:sldMk cId="1088572322" sldId="1003"/>
            <ac:picMk id="9218" creationId="{1EE635AE-6CC9-9E37-134C-B28706CEC415}"/>
          </ac:picMkLst>
        </pc:picChg>
      </pc:sldChg>
      <pc:sldChg chg="addSp delSp modSp add del mod">
        <pc:chgData name="Stalin Jacob Wilson Packia Dhas" userId="050d7d71-3621-4503-95e8-1c9a9d962492" providerId="ADAL" clId="{1E9DE192-4446-4CE2-981C-75FDA550FA9D}" dt="2023-03-22T09:55:00.802" v="1768" actId="47"/>
        <pc:sldMkLst>
          <pc:docMk/>
          <pc:sldMk cId="1041013688" sldId="1004"/>
        </pc:sldMkLst>
        <pc:spChg chg="mod">
          <ac:chgData name="Stalin Jacob Wilson Packia Dhas" userId="050d7d71-3621-4503-95e8-1c9a9d962492" providerId="ADAL" clId="{1E9DE192-4446-4CE2-981C-75FDA550FA9D}" dt="2023-03-22T06:20:51.128" v="197" actId="27636"/>
          <ac:spMkLst>
            <pc:docMk/>
            <pc:sldMk cId="1041013688" sldId="1004"/>
            <ac:spMk id="3" creationId="{CDA8E475-1827-ADE5-2A03-37163ABD75B8}"/>
          </ac:spMkLst>
        </pc:spChg>
        <pc:picChg chg="del">
          <ac:chgData name="Stalin Jacob Wilson Packia Dhas" userId="050d7d71-3621-4503-95e8-1c9a9d962492" providerId="ADAL" clId="{1E9DE192-4446-4CE2-981C-75FDA550FA9D}" dt="2023-03-22T06:20:47.867" v="195" actId="478"/>
          <ac:picMkLst>
            <pc:docMk/>
            <pc:sldMk cId="1041013688" sldId="1004"/>
            <ac:picMk id="9218" creationId="{1EE635AE-6CC9-9E37-134C-B28706CEC415}"/>
          </ac:picMkLst>
        </pc:picChg>
        <pc:picChg chg="add del mod">
          <ac:chgData name="Stalin Jacob Wilson Packia Dhas" userId="050d7d71-3621-4503-95e8-1c9a9d962492" providerId="ADAL" clId="{1E9DE192-4446-4CE2-981C-75FDA550FA9D}" dt="2023-03-22T09:53:58.919" v="1761" actId="21"/>
          <ac:picMkLst>
            <pc:docMk/>
            <pc:sldMk cId="1041013688" sldId="1004"/>
            <ac:picMk id="10242" creationId="{BD78A118-8CD3-B372-C7A5-D1788D9F3B3A}"/>
          </ac:picMkLst>
        </pc:picChg>
      </pc:sldChg>
      <pc:sldChg chg="delSp modSp add del mod">
        <pc:chgData name="Stalin Jacob Wilson Packia Dhas" userId="050d7d71-3621-4503-95e8-1c9a9d962492" providerId="ADAL" clId="{1E9DE192-4446-4CE2-981C-75FDA550FA9D}" dt="2023-03-22T09:55:55.850" v="1794" actId="47"/>
        <pc:sldMkLst>
          <pc:docMk/>
          <pc:sldMk cId="2725619102" sldId="1005"/>
        </pc:sldMkLst>
        <pc:spChg chg="mod">
          <ac:chgData name="Stalin Jacob Wilson Packia Dhas" userId="050d7d71-3621-4503-95e8-1c9a9d962492" providerId="ADAL" clId="{1E9DE192-4446-4CE2-981C-75FDA550FA9D}" dt="2023-03-22T09:55:38.658" v="1770" actId="2711"/>
          <ac:spMkLst>
            <pc:docMk/>
            <pc:sldMk cId="2725619102" sldId="1005"/>
            <ac:spMk id="3" creationId="{CDA8E475-1827-ADE5-2A03-37163ABD75B8}"/>
          </ac:spMkLst>
        </pc:spChg>
        <pc:picChg chg="del">
          <ac:chgData name="Stalin Jacob Wilson Packia Dhas" userId="050d7d71-3621-4503-95e8-1c9a9d962492" providerId="ADAL" clId="{1E9DE192-4446-4CE2-981C-75FDA550FA9D}" dt="2023-03-22T06:21:47.390" v="201" actId="478"/>
          <ac:picMkLst>
            <pc:docMk/>
            <pc:sldMk cId="2725619102" sldId="1005"/>
            <ac:picMk id="10242" creationId="{BD78A118-8CD3-B372-C7A5-D1788D9F3B3A}"/>
          </ac:picMkLst>
        </pc:picChg>
      </pc:sldChg>
      <pc:sldChg chg="modSp add mod">
        <pc:chgData name="Stalin Jacob Wilson Packia Dhas" userId="050d7d71-3621-4503-95e8-1c9a9d962492" providerId="ADAL" clId="{1E9DE192-4446-4CE2-981C-75FDA550FA9D}" dt="2023-03-22T09:56:28.396" v="1804" actId="20577"/>
        <pc:sldMkLst>
          <pc:docMk/>
          <pc:sldMk cId="2689737615" sldId="1006"/>
        </pc:sldMkLst>
        <pc:spChg chg="mod">
          <ac:chgData name="Stalin Jacob Wilson Packia Dhas" userId="050d7d71-3621-4503-95e8-1c9a9d962492" providerId="ADAL" clId="{1E9DE192-4446-4CE2-981C-75FDA550FA9D}" dt="2023-03-22T09:56:28.396" v="1804" actId="20577"/>
          <ac:spMkLst>
            <pc:docMk/>
            <pc:sldMk cId="2689737615" sldId="1006"/>
            <ac:spMk id="2" creationId="{00000000-0000-0000-0000-000000000000}"/>
          </ac:spMkLst>
        </pc:spChg>
        <pc:spChg chg="mod">
          <ac:chgData name="Stalin Jacob Wilson Packia Dhas" userId="050d7d71-3621-4503-95e8-1c9a9d962492" providerId="ADAL" clId="{1E9DE192-4446-4CE2-981C-75FDA550FA9D}" dt="2023-03-22T09:56:08.821" v="1800" actId="20577"/>
          <ac:spMkLst>
            <pc:docMk/>
            <pc:sldMk cId="2689737615" sldId="1006"/>
            <ac:spMk id="3" creationId="{CDA8E475-1827-ADE5-2A03-37163ABD75B8}"/>
          </ac:spMkLst>
        </pc:spChg>
      </pc:sldChg>
      <pc:sldChg chg="modSp add mod">
        <pc:chgData name="Stalin Jacob Wilson Packia Dhas" userId="050d7d71-3621-4503-95e8-1c9a9d962492" providerId="ADAL" clId="{1E9DE192-4446-4CE2-981C-75FDA550FA9D}" dt="2023-03-22T10:05:02.280" v="1927" actId="27636"/>
        <pc:sldMkLst>
          <pc:docMk/>
          <pc:sldMk cId="3721965422" sldId="1007"/>
        </pc:sldMkLst>
        <pc:spChg chg="mod">
          <ac:chgData name="Stalin Jacob Wilson Packia Dhas" userId="050d7d71-3621-4503-95e8-1c9a9d962492" providerId="ADAL" clId="{1E9DE192-4446-4CE2-981C-75FDA550FA9D}" dt="2023-03-22T09:56:48.969" v="1813" actId="20577"/>
          <ac:spMkLst>
            <pc:docMk/>
            <pc:sldMk cId="3721965422" sldId="1007"/>
            <ac:spMk id="2" creationId="{00000000-0000-0000-0000-000000000000}"/>
          </ac:spMkLst>
        </pc:spChg>
        <pc:spChg chg="mod">
          <ac:chgData name="Stalin Jacob Wilson Packia Dhas" userId="050d7d71-3621-4503-95e8-1c9a9d962492" providerId="ADAL" clId="{1E9DE192-4446-4CE2-981C-75FDA550FA9D}" dt="2023-03-22T10:05:02.280" v="1927" actId="27636"/>
          <ac:spMkLst>
            <pc:docMk/>
            <pc:sldMk cId="3721965422" sldId="1007"/>
            <ac:spMk id="3" creationId="{CDA8E475-1827-ADE5-2A03-37163ABD75B8}"/>
          </ac:spMkLst>
        </pc:spChg>
      </pc:sldChg>
      <pc:sldChg chg="addSp modSp add mod">
        <pc:chgData name="Stalin Jacob Wilson Packia Dhas" userId="050d7d71-3621-4503-95e8-1c9a9d962492" providerId="ADAL" clId="{1E9DE192-4446-4CE2-981C-75FDA550FA9D}" dt="2023-03-22T10:07:24.809" v="1958" actId="20577"/>
        <pc:sldMkLst>
          <pc:docMk/>
          <pc:sldMk cId="49796655" sldId="1008"/>
        </pc:sldMkLst>
        <pc:spChg chg="mod">
          <ac:chgData name="Stalin Jacob Wilson Packia Dhas" userId="050d7d71-3621-4503-95e8-1c9a9d962492" providerId="ADAL" clId="{1E9DE192-4446-4CE2-981C-75FDA550FA9D}" dt="2023-03-22T10:07:24.809" v="1958" actId="20577"/>
          <ac:spMkLst>
            <pc:docMk/>
            <pc:sldMk cId="49796655" sldId="1008"/>
            <ac:spMk id="2" creationId="{00000000-0000-0000-0000-000000000000}"/>
          </ac:spMkLst>
        </pc:spChg>
        <pc:spChg chg="mod">
          <ac:chgData name="Stalin Jacob Wilson Packia Dhas" userId="050d7d71-3621-4503-95e8-1c9a9d962492" providerId="ADAL" clId="{1E9DE192-4446-4CE2-981C-75FDA550FA9D}" dt="2023-03-22T10:05:50.774" v="1937" actId="113"/>
          <ac:spMkLst>
            <pc:docMk/>
            <pc:sldMk cId="49796655" sldId="1008"/>
            <ac:spMk id="3" creationId="{CDA8E475-1827-ADE5-2A03-37163ABD75B8}"/>
          </ac:spMkLst>
        </pc:spChg>
        <pc:picChg chg="add mod">
          <ac:chgData name="Stalin Jacob Wilson Packia Dhas" userId="050d7d71-3621-4503-95e8-1c9a9d962492" providerId="ADAL" clId="{1E9DE192-4446-4CE2-981C-75FDA550FA9D}" dt="2023-03-22T10:05:41.675" v="1936" actId="1076"/>
          <ac:picMkLst>
            <pc:docMk/>
            <pc:sldMk cId="49796655" sldId="1008"/>
            <ac:picMk id="11266" creationId="{633C89E1-128E-EA50-5291-D26787E0C22C}"/>
          </ac:picMkLst>
        </pc:picChg>
      </pc:sldChg>
      <pc:sldChg chg="addSp delSp modSp add del mod">
        <pc:chgData name="Stalin Jacob Wilson Packia Dhas" userId="050d7d71-3621-4503-95e8-1c9a9d962492" providerId="ADAL" clId="{1E9DE192-4446-4CE2-981C-75FDA550FA9D}" dt="2023-03-22T10:06:54.553" v="1944" actId="47"/>
        <pc:sldMkLst>
          <pc:docMk/>
          <pc:sldMk cId="304120509" sldId="1009"/>
        </pc:sldMkLst>
        <pc:spChg chg="del mod">
          <ac:chgData name="Stalin Jacob Wilson Packia Dhas" userId="050d7d71-3621-4503-95e8-1c9a9d962492" providerId="ADAL" clId="{1E9DE192-4446-4CE2-981C-75FDA550FA9D}" dt="2023-03-22T10:06:50.556" v="1943" actId="478"/>
          <ac:spMkLst>
            <pc:docMk/>
            <pc:sldMk cId="304120509" sldId="1009"/>
            <ac:spMk id="3" creationId="{CDA8E475-1827-ADE5-2A03-37163ABD75B8}"/>
          </ac:spMkLst>
        </pc:spChg>
        <pc:spChg chg="add mod">
          <ac:chgData name="Stalin Jacob Wilson Packia Dhas" userId="050d7d71-3621-4503-95e8-1c9a9d962492" providerId="ADAL" clId="{1E9DE192-4446-4CE2-981C-75FDA550FA9D}" dt="2023-03-22T10:06:50.556" v="1943" actId="478"/>
          <ac:spMkLst>
            <pc:docMk/>
            <pc:sldMk cId="304120509" sldId="1009"/>
            <ac:spMk id="5" creationId="{C79F89D2-D169-BDFF-3505-464DB72C5C44}"/>
          </ac:spMkLst>
        </pc:spChg>
        <pc:picChg chg="del">
          <ac:chgData name="Stalin Jacob Wilson Packia Dhas" userId="050d7d71-3621-4503-95e8-1c9a9d962492" providerId="ADAL" clId="{1E9DE192-4446-4CE2-981C-75FDA550FA9D}" dt="2023-03-22T06:26:28.205" v="227" actId="478"/>
          <ac:picMkLst>
            <pc:docMk/>
            <pc:sldMk cId="304120509" sldId="1009"/>
            <ac:picMk id="11266" creationId="{633C89E1-128E-EA50-5291-D26787E0C22C}"/>
          </ac:picMkLst>
        </pc:picChg>
      </pc:sldChg>
      <pc:sldChg chg="modSp add mod">
        <pc:chgData name="Stalin Jacob Wilson Packia Dhas" userId="050d7d71-3621-4503-95e8-1c9a9d962492" providerId="ADAL" clId="{1E9DE192-4446-4CE2-981C-75FDA550FA9D}" dt="2023-03-22T10:07:30.980" v="1966" actId="20577"/>
        <pc:sldMkLst>
          <pc:docMk/>
          <pc:sldMk cId="661812006" sldId="1010"/>
        </pc:sldMkLst>
        <pc:spChg chg="mod">
          <ac:chgData name="Stalin Jacob Wilson Packia Dhas" userId="050d7d71-3621-4503-95e8-1c9a9d962492" providerId="ADAL" clId="{1E9DE192-4446-4CE2-981C-75FDA550FA9D}" dt="2023-03-22T10:07:30.980" v="1966" actId="20577"/>
          <ac:spMkLst>
            <pc:docMk/>
            <pc:sldMk cId="661812006" sldId="1010"/>
            <ac:spMk id="2" creationId="{00000000-0000-0000-0000-000000000000}"/>
          </ac:spMkLst>
        </pc:spChg>
        <pc:spChg chg="mod">
          <ac:chgData name="Stalin Jacob Wilson Packia Dhas" userId="050d7d71-3621-4503-95e8-1c9a9d962492" providerId="ADAL" clId="{1E9DE192-4446-4CE2-981C-75FDA550FA9D}" dt="2023-03-22T10:07:11.958" v="1950" actId="2711"/>
          <ac:spMkLst>
            <pc:docMk/>
            <pc:sldMk cId="661812006" sldId="1010"/>
            <ac:spMk id="3" creationId="{CDA8E475-1827-ADE5-2A03-37163ABD75B8}"/>
          </ac:spMkLst>
        </pc:spChg>
      </pc:sldChg>
      <pc:sldChg chg="addSp delSp modSp add mod">
        <pc:chgData name="Stalin Jacob Wilson Packia Dhas" userId="050d7d71-3621-4503-95e8-1c9a9d962492" providerId="ADAL" clId="{1E9DE192-4446-4CE2-981C-75FDA550FA9D}" dt="2023-03-22T10:12:20.153" v="2073" actId="113"/>
        <pc:sldMkLst>
          <pc:docMk/>
          <pc:sldMk cId="1342235531" sldId="1011"/>
        </pc:sldMkLst>
        <pc:spChg chg="mod">
          <ac:chgData name="Stalin Jacob Wilson Packia Dhas" userId="050d7d71-3621-4503-95e8-1c9a9d962492" providerId="ADAL" clId="{1E9DE192-4446-4CE2-981C-75FDA550FA9D}" dt="2023-03-22T10:07:43.868" v="1979" actId="20577"/>
          <ac:spMkLst>
            <pc:docMk/>
            <pc:sldMk cId="1342235531" sldId="1011"/>
            <ac:spMk id="2" creationId="{00000000-0000-0000-0000-000000000000}"/>
          </ac:spMkLst>
        </pc:spChg>
        <pc:spChg chg="mod">
          <ac:chgData name="Stalin Jacob Wilson Packia Dhas" userId="050d7d71-3621-4503-95e8-1c9a9d962492" providerId="ADAL" clId="{1E9DE192-4446-4CE2-981C-75FDA550FA9D}" dt="2023-03-22T10:12:20.153" v="2073" actId="113"/>
          <ac:spMkLst>
            <pc:docMk/>
            <pc:sldMk cId="1342235531" sldId="1011"/>
            <ac:spMk id="3" creationId="{CDA8E475-1827-ADE5-2A03-37163ABD75B8}"/>
          </ac:spMkLst>
        </pc:spChg>
        <pc:spChg chg="add del">
          <ac:chgData name="Stalin Jacob Wilson Packia Dhas" userId="050d7d71-3621-4503-95e8-1c9a9d962492" providerId="ADAL" clId="{1E9DE192-4446-4CE2-981C-75FDA550FA9D}" dt="2023-03-22T06:27:32.084" v="241"/>
          <ac:spMkLst>
            <pc:docMk/>
            <pc:sldMk cId="1342235531" sldId="1011"/>
            <ac:spMk id="4" creationId="{55463693-3BA5-4EA8-1561-59CFE418B569}"/>
          </ac:spMkLst>
        </pc:spChg>
        <pc:picChg chg="add del">
          <ac:chgData name="Stalin Jacob Wilson Packia Dhas" userId="050d7d71-3621-4503-95e8-1c9a9d962492" providerId="ADAL" clId="{1E9DE192-4446-4CE2-981C-75FDA550FA9D}" dt="2023-03-22T06:27:32.084" v="241"/>
          <ac:picMkLst>
            <pc:docMk/>
            <pc:sldMk cId="1342235531" sldId="1011"/>
            <ac:picMk id="12290" creationId="{44A25F22-EF28-72E7-B05F-1993AD463102}"/>
          </ac:picMkLst>
        </pc:picChg>
        <pc:picChg chg="add del">
          <ac:chgData name="Stalin Jacob Wilson Packia Dhas" userId="050d7d71-3621-4503-95e8-1c9a9d962492" providerId="ADAL" clId="{1E9DE192-4446-4CE2-981C-75FDA550FA9D}" dt="2023-03-22T06:27:32.084" v="241"/>
          <ac:picMkLst>
            <pc:docMk/>
            <pc:sldMk cId="1342235531" sldId="1011"/>
            <ac:picMk id="12291" creationId="{520CACE8-0E27-90E3-16E0-CB6B6631C2C1}"/>
          </ac:picMkLst>
        </pc:picChg>
        <pc:picChg chg="add del mod">
          <ac:chgData name="Stalin Jacob Wilson Packia Dhas" userId="050d7d71-3621-4503-95e8-1c9a9d962492" providerId="ADAL" clId="{1E9DE192-4446-4CE2-981C-75FDA550FA9D}" dt="2023-03-22T10:10:47.937" v="2038" actId="478"/>
          <ac:picMkLst>
            <pc:docMk/>
            <pc:sldMk cId="1342235531" sldId="1011"/>
            <ac:picMk id="12293" creationId="{726178B4-B6CA-6B21-6837-D5F4CB92FC32}"/>
          </ac:picMkLst>
        </pc:picChg>
        <pc:picChg chg="add del mod">
          <ac:chgData name="Stalin Jacob Wilson Packia Dhas" userId="050d7d71-3621-4503-95e8-1c9a9d962492" providerId="ADAL" clId="{1E9DE192-4446-4CE2-981C-75FDA550FA9D}" dt="2023-03-22T10:10:45.509" v="2037" actId="478"/>
          <ac:picMkLst>
            <pc:docMk/>
            <pc:sldMk cId="1342235531" sldId="1011"/>
            <ac:picMk id="12295" creationId="{9728CF74-1F8C-C830-379A-45264E099858}"/>
          </ac:picMkLst>
        </pc:picChg>
      </pc:sldChg>
      <pc:sldChg chg="delSp modSp add mod">
        <pc:chgData name="Stalin Jacob Wilson Packia Dhas" userId="050d7d71-3621-4503-95e8-1c9a9d962492" providerId="ADAL" clId="{1E9DE192-4446-4CE2-981C-75FDA550FA9D}" dt="2023-03-22T10:15:19.915" v="2106" actId="113"/>
        <pc:sldMkLst>
          <pc:docMk/>
          <pc:sldMk cId="2157818410" sldId="1012"/>
        </pc:sldMkLst>
        <pc:spChg chg="mod">
          <ac:chgData name="Stalin Jacob Wilson Packia Dhas" userId="050d7d71-3621-4503-95e8-1c9a9d962492" providerId="ADAL" clId="{1E9DE192-4446-4CE2-981C-75FDA550FA9D}" dt="2023-03-22T10:08:26.335" v="1994" actId="6549"/>
          <ac:spMkLst>
            <pc:docMk/>
            <pc:sldMk cId="2157818410" sldId="1012"/>
            <ac:spMk id="2" creationId="{00000000-0000-0000-0000-000000000000}"/>
          </ac:spMkLst>
        </pc:spChg>
        <pc:spChg chg="mod">
          <ac:chgData name="Stalin Jacob Wilson Packia Dhas" userId="050d7d71-3621-4503-95e8-1c9a9d962492" providerId="ADAL" clId="{1E9DE192-4446-4CE2-981C-75FDA550FA9D}" dt="2023-03-22T10:15:19.915" v="2106" actId="113"/>
          <ac:spMkLst>
            <pc:docMk/>
            <pc:sldMk cId="2157818410" sldId="1012"/>
            <ac:spMk id="3" creationId="{CDA8E475-1827-ADE5-2A03-37163ABD75B8}"/>
          </ac:spMkLst>
        </pc:spChg>
        <pc:picChg chg="del">
          <ac:chgData name="Stalin Jacob Wilson Packia Dhas" userId="050d7d71-3621-4503-95e8-1c9a9d962492" providerId="ADAL" clId="{1E9DE192-4446-4CE2-981C-75FDA550FA9D}" dt="2023-03-22T06:29:33.438" v="256" actId="478"/>
          <ac:picMkLst>
            <pc:docMk/>
            <pc:sldMk cId="2157818410" sldId="1012"/>
            <ac:picMk id="12293" creationId="{726178B4-B6CA-6B21-6837-D5F4CB92FC32}"/>
          </ac:picMkLst>
        </pc:picChg>
        <pc:picChg chg="del">
          <ac:chgData name="Stalin Jacob Wilson Packia Dhas" userId="050d7d71-3621-4503-95e8-1c9a9d962492" providerId="ADAL" clId="{1E9DE192-4446-4CE2-981C-75FDA550FA9D}" dt="2023-03-22T06:29:31.892" v="255" actId="478"/>
          <ac:picMkLst>
            <pc:docMk/>
            <pc:sldMk cId="2157818410" sldId="1012"/>
            <ac:picMk id="12295" creationId="{9728CF74-1F8C-C830-379A-45264E099858}"/>
          </ac:picMkLst>
        </pc:picChg>
      </pc:sldChg>
      <pc:sldChg chg="addSp delSp modSp add mod">
        <pc:chgData name="Stalin Jacob Wilson Packia Dhas" userId="050d7d71-3621-4503-95e8-1c9a9d962492" providerId="ADAL" clId="{1E9DE192-4446-4CE2-981C-75FDA550FA9D}" dt="2023-03-22T10:17:33.894" v="2136" actId="27636"/>
        <pc:sldMkLst>
          <pc:docMk/>
          <pc:sldMk cId="4226498574" sldId="1013"/>
        </pc:sldMkLst>
        <pc:spChg chg="mod">
          <ac:chgData name="Stalin Jacob Wilson Packia Dhas" userId="050d7d71-3621-4503-95e8-1c9a9d962492" providerId="ADAL" clId="{1E9DE192-4446-4CE2-981C-75FDA550FA9D}" dt="2023-03-22T10:15:28.793" v="2118" actId="20577"/>
          <ac:spMkLst>
            <pc:docMk/>
            <pc:sldMk cId="4226498574" sldId="1013"/>
            <ac:spMk id="2" creationId="{00000000-0000-0000-0000-000000000000}"/>
          </ac:spMkLst>
        </pc:spChg>
        <pc:spChg chg="mod">
          <ac:chgData name="Stalin Jacob Wilson Packia Dhas" userId="050d7d71-3621-4503-95e8-1c9a9d962492" providerId="ADAL" clId="{1E9DE192-4446-4CE2-981C-75FDA550FA9D}" dt="2023-03-22T10:17:33.894" v="2136" actId="27636"/>
          <ac:spMkLst>
            <pc:docMk/>
            <pc:sldMk cId="4226498574" sldId="1013"/>
            <ac:spMk id="3" creationId="{CDA8E475-1827-ADE5-2A03-37163ABD75B8}"/>
          </ac:spMkLst>
        </pc:spChg>
        <pc:picChg chg="add del mod">
          <ac:chgData name="Stalin Jacob Wilson Packia Dhas" userId="050d7d71-3621-4503-95e8-1c9a9d962492" providerId="ADAL" clId="{1E9DE192-4446-4CE2-981C-75FDA550FA9D}" dt="2023-03-22T10:15:38.125" v="2121" actId="478"/>
          <ac:picMkLst>
            <pc:docMk/>
            <pc:sldMk cId="4226498574" sldId="1013"/>
            <ac:picMk id="13314" creationId="{A2FD4B76-CCDB-71BB-8395-F247D8C68B76}"/>
          </ac:picMkLst>
        </pc:picChg>
      </pc:sldChg>
      <pc:sldChg chg="delSp modSp add mod">
        <pc:chgData name="Stalin Jacob Wilson Packia Dhas" userId="050d7d71-3621-4503-95e8-1c9a9d962492" providerId="ADAL" clId="{1E9DE192-4446-4CE2-981C-75FDA550FA9D}" dt="2023-03-22T10:20:07.361" v="2193" actId="2711"/>
        <pc:sldMkLst>
          <pc:docMk/>
          <pc:sldMk cId="3341256972" sldId="1014"/>
        </pc:sldMkLst>
        <pc:spChg chg="mod">
          <ac:chgData name="Stalin Jacob Wilson Packia Dhas" userId="050d7d71-3621-4503-95e8-1c9a9d962492" providerId="ADAL" clId="{1E9DE192-4446-4CE2-981C-75FDA550FA9D}" dt="2023-03-22T10:19:47.702" v="2185" actId="20577"/>
          <ac:spMkLst>
            <pc:docMk/>
            <pc:sldMk cId="3341256972" sldId="1014"/>
            <ac:spMk id="2" creationId="{00000000-0000-0000-0000-000000000000}"/>
          </ac:spMkLst>
        </pc:spChg>
        <pc:spChg chg="mod">
          <ac:chgData name="Stalin Jacob Wilson Packia Dhas" userId="050d7d71-3621-4503-95e8-1c9a9d962492" providerId="ADAL" clId="{1E9DE192-4446-4CE2-981C-75FDA550FA9D}" dt="2023-03-22T10:20:07.361" v="2193" actId="2711"/>
          <ac:spMkLst>
            <pc:docMk/>
            <pc:sldMk cId="3341256972" sldId="1014"/>
            <ac:spMk id="3" creationId="{CDA8E475-1827-ADE5-2A03-37163ABD75B8}"/>
          </ac:spMkLst>
        </pc:spChg>
        <pc:picChg chg="del">
          <ac:chgData name="Stalin Jacob Wilson Packia Dhas" userId="050d7d71-3621-4503-95e8-1c9a9d962492" providerId="ADAL" clId="{1E9DE192-4446-4CE2-981C-75FDA550FA9D}" dt="2023-03-22T06:31:01.387" v="268" actId="478"/>
          <ac:picMkLst>
            <pc:docMk/>
            <pc:sldMk cId="3341256972" sldId="1014"/>
            <ac:picMk id="13314" creationId="{A2FD4B76-CCDB-71BB-8395-F247D8C68B76}"/>
          </ac:picMkLst>
        </pc:picChg>
      </pc:sldChg>
      <pc:sldChg chg="addSp delSp modSp add mod">
        <pc:chgData name="Stalin Jacob Wilson Packia Dhas" userId="050d7d71-3621-4503-95e8-1c9a9d962492" providerId="ADAL" clId="{1E9DE192-4446-4CE2-981C-75FDA550FA9D}" dt="2023-03-22T10:23:20.659" v="2252" actId="21"/>
        <pc:sldMkLst>
          <pc:docMk/>
          <pc:sldMk cId="355393086" sldId="1015"/>
        </pc:sldMkLst>
        <pc:spChg chg="mod">
          <ac:chgData name="Stalin Jacob Wilson Packia Dhas" userId="050d7d71-3621-4503-95e8-1c9a9d962492" providerId="ADAL" clId="{1E9DE192-4446-4CE2-981C-75FDA550FA9D}" dt="2023-03-22T10:20:14.941" v="2200" actId="20577"/>
          <ac:spMkLst>
            <pc:docMk/>
            <pc:sldMk cId="355393086" sldId="1015"/>
            <ac:spMk id="2" creationId="{00000000-0000-0000-0000-000000000000}"/>
          </ac:spMkLst>
        </pc:spChg>
        <pc:spChg chg="mod">
          <ac:chgData name="Stalin Jacob Wilson Packia Dhas" userId="050d7d71-3621-4503-95e8-1c9a9d962492" providerId="ADAL" clId="{1E9DE192-4446-4CE2-981C-75FDA550FA9D}" dt="2023-03-22T10:23:20.659" v="2252" actId="21"/>
          <ac:spMkLst>
            <pc:docMk/>
            <pc:sldMk cId="355393086" sldId="1015"/>
            <ac:spMk id="3" creationId="{CDA8E475-1827-ADE5-2A03-37163ABD75B8}"/>
          </ac:spMkLst>
        </pc:spChg>
        <pc:picChg chg="add del mod">
          <ac:chgData name="Stalin Jacob Wilson Packia Dhas" userId="050d7d71-3621-4503-95e8-1c9a9d962492" providerId="ADAL" clId="{1E9DE192-4446-4CE2-981C-75FDA550FA9D}" dt="2023-03-22T10:21:31.832" v="2229" actId="478"/>
          <ac:picMkLst>
            <pc:docMk/>
            <pc:sldMk cId="355393086" sldId="1015"/>
            <ac:picMk id="14338" creationId="{7F697AA5-FB2E-8CE2-2B25-3925A51AA83B}"/>
          </ac:picMkLst>
        </pc:picChg>
      </pc:sldChg>
      <pc:sldChg chg="addSp delSp modSp add del mod">
        <pc:chgData name="Stalin Jacob Wilson Packia Dhas" userId="050d7d71-3621-4503-95e8-1c9a9d962492" providerId="ADAL" clId="{1E9DE192-4446-4CE2-981C-75FDA550FA9D}" dt="2023-03-22T10:25:26.285" v="2287" actId="47"/>
        <pc:sldMkLst>
          <pc:docMk/>
          <pc:sldMk cId="1910107402" sldId="1016"/>
        </pc:sldMkLst>
        <pc:spChg chg="mod">
          <ac:chgData name="Stalin Jacob Wilson Packia Dhas" userId="050d7d71-3621-4503-95e8-1c9a9d962492" providerId="ADAL" clId="{1E9DE192-4446-4CE2-981C-75FDA550FA9D}" dt="2023-03-22T10:25:18.391" v="2286" actId="5793"/>
          <ac:spMkLst>
            <pc:docMk/>
            <pc:sldMk cId="1910107402" sldId="1016"/>
            <ac:spMk id="3" creationId="{CDA8E475-1827-ADE5-2A03-37163ABD75B8}"/>
          </ac:spMkLst>
        </pc:spChg>
        <pc:picChg chg="del">
          <ac:chgData name="Stalin Jacob Wilson Packia Dhas" userId="050d7d71-3621-4503-95e8-1c9a9d962492" providerId="ADAL" clId="{1E9DE192-4446-4CE2-981C-75FDA550FA9D}" dt="2023-03-22T06:32:48.660" v="284" actId="478"/>
          <ac:picMkLst>
            <pc:docMk/>
            <pc:sldMk cId="1910107402" sldId="1016"/>
            <ac:picMk id="14338" creationId="{7F697AA5-FB2E-8CE2-2B25-3925A51AA83B}"/>
          </ac:picMkLst>
        </pc:picChg>
        <pc:picChg chg="add del">
          <ac:chgData name="Stalin Jacob Wilson Packia Dhas" userId="050d7d71-3621-4503-95e8-1c9a9d962492" providerId="ADAL" clId="{1E9DE192-4446-4CE2-981C-75FDA550FA9D}" dt="2023-03-22T10:24:59.511" v="2280" actId="21"/>
          <ac:picMkLst>
            <pc:docMk/>
            <pc:sldMk cId="1910107402" sldId="1016"/>
            <ac:picMk id="15362" creationId="{684AB6E5-560A-5449-F9E4-AFCE41D76C04}"/>
          </ac:picMkLst>
        </pc:picChg>
      </pc:sldChg>
      <pc:sldChg chg="delSp modSp add del mod">
        <pc:chgData name="Stalin Jacob Wilson Packia Dhas" userId="050d7d71-3621-4503-95e8-1c9a9d962492" providerId="ADAL" clId="{1E9DE192-4446-4CE2-981C-75FDA550FA9D}" dt="2023-03-22T10:30:35.157" v="2320" actId="47"/>
        <pc:sldMkLst>
          <pc:docMk/>
          <pc:sldMk cId="3295584239" sldId="1017"/>
        </pc:sldMkLst>
        <pc:spChg chg="mod">
          <ac:chgData name="Stalin Jacob Wilson Packia Dhas" userId="050d7d71-3621-4503-95e8-1c9a9d962492" providerId="ADAL" clId="{1E9DE192-4446-4CE2-981C-75FDA550FA9D}" dt="2023-03-22T10:29:00.657" v="2319" actId="113"/>
          <ac:spMkLst>
            <pc:docMk/>
            <pc:sldMk cId="3295584239" sldId="1017"/>
            <ac:spMk id="3" creationId="{CDA8E475-1827-ADE5-2A03-37163ABD75B8}"/>
          </ac:spMkLst>
        </pc:spChg>
        <pc:picChg chg="del">
          <ac:chgData name="Stalin Jacob Wilson Packia Dhas" userId="050d7d71-3621-4503-95e8-1c9a9d962492" providerId="ADAL" clId="{1E9DE192-4446-4CE2-981C-75FDA550FA9D}" dt="2023-03-22T06:33:37.366" v="291" actId="478"/>
          <ac:picMkLst>
            <pc:docMk/>
            <pc:sldMk cId="3295584239" sldId="1017"/>
            <ac:picMk id="15362" creationId="{684AB6E5-560A-5449-F9E4-AFCE41D76C04}"/>
          </ac:picMkLst>
        </pc:picChg>
      </pc:sldChg>
      <pc:sldChg chg="modSp add mod">
        <pc:chgData name="Stalin Jacob Wilson Packia Dhas" userId="050d7d71-3621-4503-95e8-1c9a9d962492" providerId="ADAL" clId="{1E9DE192-4446-4CE2-981C-75FDA550FA9D}" dt="2023-03-22T10:31:10.338" v="2333" actId="6549"/>
        <pc:sldMkLst>
          <pc:docMk/>
          <pc:sldMk cId="3555263338" sldId="1018"/>
        </pc:sldMkLst>
        <pc:spChg chg="mod">
          <ac:chgData name="Stalin Jacob Wilson Packia Dhas" userId="050d7d71-3621-4503-95e8-1c9a9d962492" providerId="ADAL" clId="{1E9DE192-4446-4CE2-981C-75FDA550FA9D}" dt="2023-03-22T10:31:10.338" v="2333" actId="6549"/>
          <ac:spMkLst>
            <pc:docMk/>
            <pc:sldMk cId="3555263338" sldId="1018"/>
            <ac:spMk id="2" creationId="{00000000-0000-0000-0000-000000000000}"/>
          </ac:spMkLst>
        </pc:spChg>
        <pc:spChg chg="mod">
          <ac:chgData name="Stalin Jacob Wilson Packia Dhas" userId="050d7d71-3621-4503-95e8-1c9a9d962492" providerId="ADAL" clId="{1E9DE192-4446-4CE2-981C-75FDA550FA9D}" dt="2023-03-22T10:30:58.633" v="2328" actId="113"/>
          <ac:spMkLst>
            <pc:docMk/>
            <pc:sldMk cId="3555263338" sldId="1018"/>
            <ac:spMk id="3" creationId="{CDA8E475-1827-ADE5-2A03-37163ABD75B8}"/>
          </ac:spMkLst>
        </pc:spChg>
      </pc:sldChg>
      <pc:sldChg chg="addSp modSp add mod">
        <pc:chgData name="Stalin Jacob Wilson Packia Dhas" userId="050d7d71-3621-4503-95e8-1c9a9d962492" providerId="ADAL" clId="{1E9DE192-4446-4CE2-981C-75FDA550FA9D}" dt="2023-03-22T10:44:52.088" v="2373" actId="6549"/>
        <pc:sldMkLst>
          <pc:docMk/>
          <pc:sldMk cId="2792314207" sldId="1019"/>
        </pc:sldMkLst>
        <pc:spChg chg="mod">
          <ac:chgData name="Stalin Jacob Wilson Packia Dhas" userId="050d7d71-3621-4503-95e8-1c9a9d962492" providerId="ADAL" clId="{1E9DE192-4446-4CE2-981C-75FDA550FA9D}" dt="2023-03-22T10:31:26.950" v="2341" actId="20577"/>
          <ac:spMkLst>
            <pc:docMk/>
            <pc:sldMk cId="2792314207" sldId="1019"/>
            <ac:spMk id="2" creationId="{00000000-0000-0000-0000-000000000000}"/>
          </ac:spMkLst>
        </pc:spChg>
        <pc:spChg chg="mod">
          <ac:chgData name="Stalin Jacob Wilson Packia Dhas" userId="050d7d71-3621-4503-95e8-1c9a9d962492" providerId="ADAL" clId="{1E9DE192-4446-4CE2-981C-75FDA550FA9D}" dt="2023-03-22T10:44:52.088" v="2373" actId="6549"/>
          <ac:spMkLst>
            <pc:docMk/>
            <pc:sldMk cId="2792314207" sldId="1019"/>
            <ac:spMk id="3" creationId="{CDA8E475-1827-ADE5-2A03-37163ABD75B8}"/>
          </ac:spMkLst>
        </pc:spChg>
        <pc:picChg chg="add mod">
          <ac:chgData name="Stalin Jacob Wilson Packia Dhas" userId="050d7d71-3621-4503-95e8-1c9a9d962492" providerId="ADAL" clId="{1E9DE192-4446-4CE2-981C-75FDA550FA9D}" dt="2023-03-22T10:33:32.391" v="2371" actId="14100"/>
          <ac:picMkLst>
            <pc:docMk/>
            <pc:sldMk cId="2792314207" sldId="1019"/>
            <ac:picMk id="16386" creationId="{1205ECE1-4196-352D-2393-A112E187C275}"/>
          </ac:picMkLst>
        </pc:picChg>
      </pc:sldChg>
      <pc:sldChg chg="delSp modSp add mod">
        <pc:chgData name="Stalin Jacob Wilson Packia Dhas" userId="050d7d71-3621-4503-95e8-1c9a9d962492" providerId="ADAL" clId="{1E9DE192-4446-4CE2-981C-75FDA550FA9D}" dt="2023-03-22T10:46:29.536" v="2379" actId="113"/>
        <pc:sldMkLst>
          <pc:docMk/>
          <pc:sldMk cId="2541141019" sldId="1020"/>
        </pc:sldMkLst>
        <pc:spChg chg="mod">
          <ac:chgData name="Stalin Jacob Wilson Packia Dhas" userId="050d7d71-3621-4503-95e8-1c9a9d962492" providerId="ADAL" clId="{1E9DE192-4446-4CE2-981C-75FDA550FA9D}" dt="2023-03-22T10:46:29.536" v="2379" actId="113"/>
          <ac:spMkLst>
            <pc:docMk/>
            <pc:sldMk cId="2541141019" sldId="1020"/>
            <ac:spMk id="3" creationId="{CDA8E475-1827-ADE5-2A03-37163ABD75B8}"/>
          </ac:spMkLst>
        </pc:spChg>
        <pc:picChg chg="del">
          <ac:chgData name="Stalin Jacob Wilson Packia Dhas" userId="050d7d71-3621-4503-95e8-1c9a9d962492" providerId="ADAL" clId="{1E9DE192-4446-4CE2-981C-75FDA550FA9D}" dt="2023-03-22T06:35:59.684" v="309" actId="478"/>
          <ac:picMkLst>
            <pc:docMk/>
            <pc:sldMk cId="2541141019" sldId="1020"/>
            <ac:picMk id="16386" creationId="{1205ECE1-4196-352D-2393-A112E187C275}"/>
          </ac:picMkLst>
        </pc:picChg>
      </pc:sldChg>
      <pc:sldChg chg="addSp modSp add del mod">
        <pc:chgData name="Stalin Jacob Wilson Packia Dhas" userId="050d7d71-3621-4503-95e8-1c9a9d962492" providerId="ADAL" clId="{1E9DE192-4446-4CE2-981C-75FDA550FA9D}" dt="2023-03-22T10:47:08.378" v="2383" actId="47"/>
        <pc:sldMkLst>
          <pc:docMk/>
          <pc:sldMk cId="2464554055" sldId="1021"/>
        </pc:sldMkLst>
        <pc:spChg chg="mod">
          <ac:chgData name="Stalin Jacob Wilson Packia Dhas" userId="050d7d71-3621-4503-95e8-1c9a9d962492" providerId="ADAL" clId="{1E9DE192-4446-4CE2-981C-75FDA550FA9D}" dt="2023-03-22T10:47:05.805" v="2382" actId="1076"/>
          <ac:spMkLst>
            <pc:docMk/>
            <pc:sldMk cId="2464554055" sldId="1021"/>
            <ac:spMk id="3" creationId="{CDA8E475-1827-ADE5-2A03-37163ABD75B8}"/>
          </ac:spMkLst>
        </pc:spChg>
        <pc:picChg chg="add mod">
          <ac:chgData name="Stalin Jacob Wilson Packia Dhas" userId="050d7d71-3621-4503-95e8-1c9a9d962492" providerId="ADAL" clId="{1E9DE192-4446-4CE2-981C-75FDA550FA9D}" dt="2023-03-22T10:46:55.467" v="2381" actId="1076"/>
          <ac:picMkLst>
            <pc:docMk/>
            <pc:sldMk cId="2464554055" sldId="1021"/>
            <ac:picMk id="17410" creationId="{C46E0337-65BC-81EB-124F-56F2438181AC}"/>
          </ac:picMkLst>
        </pc:picChg>
      </pc:sldChg>
      <pc:sldChg chg="delSp modSp add mod">
        <pc:chgData name="Stalin Jacob Wilson Packia Dhas" userId="050d7d71-3621-4503-95e8-1c9a9d962492" providerId="ADAL" clId="{1E9DE192-4446-4CE2-981C-75FDA550FA9D}" dt="2023-03-22T10:47:33.164" v="2400" actId="6549"/>
        <pc:sldMkLst>
          <pc:docMk/>
          <pc:sldMk cId="1532125005" sldId="1022"/>
        </pc:sldMkLst>
        <pc:spChg chg="mod">
          <ac:chgData name="Stalin Jacob Wilson Packia Dhas" userId="050d7d71-3621-4503-95e8-1c9a9d962492" providerId="ADAL" clId="{1E9DE192-4446-4CE2-981C-75FDA550FA9D}" dt="2023-03-22T10:47:33.164" v="2400" actId="6549"/>
          <ac:spMkLst>
            <pc:docMk/>
            <pc:sldMk cId="1532125005" sldId="1022"/>
            <ac:spMk id="2" creationId="{00000000-0000-0000-0000-000000000000}"/>
          </ac:spMkLst>
        </pc:spChg>
        <pc:spChg chg="mod">
          <ac:chgData name="Stalin Jacob Wilson Packia Dhas" userId="050d7d71-3621-4503-95e8-1c9a9d962492" providerId="ADAL" clId="{1E9DE192-4446-4CE2-981C-75FDA550FA9D}" dt="2023-03-22T10:47:24.306" v="2389" actId="2711"/>
          <ac:spMkLst>
            <pc:docMk/>
            <pc:sldMk cId="1532125005" sldId="1022"/>
            <ac:spMk id="3" creationId="{CDA8E475-1827-ADE5-2A03-37163ABD75B8}"/>
          </ac:spMkLst>
        </pc:spChg>
        <pc:picChg chg="del">
          <ac:chgData name="Stalin Jacob Wilson Packia Dhas" userId="050d7d71-3621-4503-95e8-1c9a9d962492" providerId="ADAL" clId="{1E9DE192-4446-4CE2-981C-75FDA550FA9D}" dt="2023-03-22T06:36:57.497" v="321" actId="478"/>
          <ac:picMkLst>
            <pc:docMk/>
            <pc:sldMk cId="1532125005" sldId="1022"/>
            <ac:picMk id="17410" creationId="{C46E0337-65BC-81EB-124F-56F2438181AC}"/>
          </ac:picMkLst>
        </pc:picChg>
      </pc:sldChg>
      <pc:sldChg chg="addSp delSp modSp add mod">
        <pc:chgData name="Stalin Jacob Wilson Packia Dhas" userId="050d7d71-3621-4503-95e8-1c9a9d962492" providerId="ADAL" clId="{1E9DE192-4446-4CE2-981C-75FDA550FA9D}" dt="2023-03-22T10:50:52.065" v="2443" actId="478"/>
        <pc:sldMkLst>
          <pc:docMk/>
          <pc:sldMk cId="69491056" sldId="1023"/>
        </pc:sldMkLst>
        <pc:spChg chg="mod">
          <ac:chgData name="Stalin Jacob Wilson Packia Dhas" userId="050d7d71-3621-4503-95e8-1c9a9d962492" providerId="ADAL" clId="{1E9DE192-4446-4CE2-981C-75FDA550FA9D}" dt="2023-03-22T10:47:47.547" v="2410" actId="20577"/>
          <ac:spMkLst>
            <pc:docMk/>
            <pc:sldMk cId="69491056" sldId="1023"/>
            <ac:spMk id="2" creationId="{00000000-0000-0000-0000-000000000000}"/>
          </ac:spMkLst>
        </pc:spChg>
        <pc:spChg chg="mod">
          <ac:chgData name="Stalin Jacob Wilson Packia Dhas" userId="050d7d71-3621-4503-95e8-1c9a9d962492" providerId="ADAL" clId="{1E9DE192-4446-4CE2-981C-75FDA550FA9D}" dt="2023-03-22T10:50:50.494" v="2442" actId="27636"/>
          <ac:spMkLst>
            <pc:docMk/>
            <pc:sldMk cId="69491056" sldId="1023"/>
            <ac:spMk id="3" creationId="{CDA8E475-1827-ADE5-2A03-37163ABD75B8}"/>
          </ac:spMkLst>
        </pc:spChg>
        <pc:picChg chg="add del mod">
          <ac:chgData name="Stalin Jacob Wilson Packia Dhas" userId="050d7d71-3621-4503-95e8-1c9a9d962492" providerId="ADAL" clId="{1E9DE192-4446-4CE2-981C-75FDA550FA9D}" dt="2023-03-22T10:50:52.065" v="2443" actId="478"/>
          <ac:picMkLst>
            <pc:docMk/>
            <pc:sldMk cId="69491056" sldId="1023"/>
            <ac:picMk id="18434" creationId="{7931361D-C2A2-6D8C-A28B-D5D0C753A0F6}"/>
          </ac:picMkLst>
        </pc:picChg>
      </pc:sldChg>
      <pc:sldChg chg="delSp modSp add mod">
        <pc:chgData name="Stalin Jacob Wilson Packia Dhas" userId="050d7d71-3621-4503-95e8-1c9a9d962492" providerId="ADAL" clId="{1E9DE192-4446-4CE2-981C-75FDA550FA9D}" dt="2023-03-22T10:51:37.176" v="2464" actId="113"/>
        <pc:sldMkLst>
          <pc:docMk/>
          <pc:sldMk cId="2270029630" sldId="1024"/>
        </pc:sldMkLst>
        <pc:spChg chg="mod">
          <ac:chgData name="Stalin Jacob Wilson Packia Dhas" userId="050d7d71-3621-4503-95e8-1c9a9d962492" providerId="ADAL" clId="{1E9DE192-4446-4CE2-981C-75FDA550FA9D}" dt="2023-03-22T10:51:11.572" v="2458" actId="20577"/>
          <ac:spMkLst>
            <pc:docMk/>
            <pc:sldMk cId="2270029630" sldId="1024"/>
            <ac:spMk id="2" creationId="{00000000-0000-0000-0000-000000000000}"/>
          </ac:spMkLst>
        </pc:spChg>
        <pc:spChg chg="mod">
          <ac:chgData name="Stalin Jacob Wilson Packia Dhas" userId="050d7d71-3621-4503-95e8-1c9a9d962492" providerId="ADAL" clId="{1E9DE192-4446-4CE2-981C-75FDA550FA9D}" dt="2023-03-22T10:51:37.176" v="2464" actId="113"/>
          <ac:spMkLst>
            <pc:docMk/>
            <pc:sldMk cId="2270029630" sldId="1024"/>
            <ac:spMk id="3" creationId="{CDA8E475-1827-ADE5-2A03-37163ABD75B8}"/>
          </ac:spMkLst>
        </pc:spChg>
        <pc:picChg chg="del">
          <ac:chgData name="Stalin Jacob Wilson Packia Dhas" userId="050d7d71-3621-4503-95e8-1c9a9d962492" providerId="ADAL" clId="{1E9DE192-4446-4CE2-981C-75FDA550FA9D}" dt="2023-03-22T06:38:18.145" v="336" actId="478"/>
          <ac:picMkLst>
            <pc:docMk/>
            <pc:sldMk cId="2270029630" sldId="1024"/>
            <ac:picMk id="18434" creationId="{7931361D-C2A2-6D8C-A28B-D5D0C753A0F6}"/>
          </ac:picMkLst>
        </pc:picChg>
      </pc:sldChg>
      <pc:sldChg chg="addSp delSp modSp add mod">
        <pc:chgData name="Stalin Jacob Wilson Packia Dhas" userId="050d7d71-3621-4503-95e8-1c9a9d962492" providerId="ADAL" clId="{1E9DE192-4446-4CE2-981C-75FDA550FA9D}" dt="2023-03-22T10:57:34.769" v="2497" actId="21"/>
        <pc:sldMkLst>
          <pc:docMk/>
          <pc:sldMk cId="921977133" sldId="1025"/>
        </pc:sldMkLst>
        <pc:spChg chg="mod">
          <ac:chgData name="Stalin Jacob Wilson Packia Dhas" userId="050d7d71-3621-4503-95e8-1c9a9d962492" providerId="ADAL" clId="{1E9DE192-4446-4CE2-981C-75FDA550FA9D}" dt="2023-03-22T10:55:20.891" v="2468" actId="20577"/>
          <ac:spMkLst>
            <pc:docMk/>
            <pc:sldMk cId="921977133" sldId="1025"/>
            <ac:spMk id="2" creationId="{00000000-0000-0000-0000-000000000000}"/>
          </ac:spMkLst>
        </pc:spChg>
        <pc:spChg chg="mod">
          <ac:chgData name="Stalin Jacob Wilson Packia Dhas" userId="050d7d71-3621-4503-95e8-1c9a9d962492" providerId="ADAL" clId="{1E9DE192-4446-4CE2-981C-75FDA550FA9D}" dt="2023-03-22T10:57:31.722" v="2496" actId="27636"/>
          <ac:spMkLst>
            <pc:docMk/>
            <pc:sldMk cId="921977133" sldId="1025"/>
            <ac:spMk id="3" creationId="{CDA8E475-1827-ADE5-2A03-37163ABD75B8}"/>
          </ac:spMkLst>
        </pc:spChg>
        <pc:picChg chg="add del mod">
          <ac:chgData name="Stalin Jacob Wilson Packia Dhas" userId="050d7d71-3621-4503-95e8-1c9a9d962492" providerId="ADAL" clId="{1E9DE192-4446-4CE2-981C-75FDA550FA9D}" dt="2023-03-22T10:57:34.769" v="2497" actId="21"/>
          <ac:picMkLst>
            <pc:docMk/>
            <pc:sldMk cId="921977133" sldId="1025"/>
            <ac:picMk id="19458" creationId="{B53D45F4-526E-DD51-14B4-B86A1F8061B5}"/>
          </ac:picMkLst>
        </pc:picChg>
      </pc:sldChg>
      <pc:sldChg chg="addSp delSp modSp add mod">
        <pc:chgData name="Stalin Jacob Wilson Packia Dhas" userId="050d7d71-3621-4503-95e8-1c9a9d962492" providerId="ADAL" clId="{1E9DE192-4446-4CE2-981C-75FDA550FA9D}" dt="2023-03-22T10:59:17.086" v="2526" actId="113"/>
        <pc:sldMkLst>
          <pc:docMk/>
          <pc:sldMk cId="2474776572" sldId="1026"/>
        </pc:sldMkLst>
        <pc:spChg chg="mod">
          <ac:chgData name="Stalin Jacob Wilson Packia Dhas" userId="050d7d71-3621-4503-95e8-1c9a9d962492" providerId="ADAL" clId="{1E9DE192-4446-4CE2-981C-75FDA550FA9D}" dt="2023-03-22T10:58:03.920" v="2515" actId="20577"/>
          <ac:spMkLst>
            <pc:docMk/>
            <pc:sldMk cId="2474776572" sldId="1026"/>
            <ac:spMk id="2" creationId="{00000000-0000-0000-0000-000000000000}"/>
          </ac:spMkLst>
        </pc:spChg>
        <pc:spChg chg="mod">
          <ac:chgData name="Stalin Jacob Wilson Packia Dhas" userId="050d7d71-3621-4503-95e8-1c9a9d962492" providerId="ADAL" clId="{1E9DE192-4446-4CE2-981C-75FDA550FA9D}" dt="2023-03-22T10:59:17.086" v="2526" actId="113"/>
          <ac:spMkLst>
            <pc:docMk/>
            <pc:sldMk cId="2474776572" sldId="1026"/>
            <ac:spMk id="3" creationId="{CDA8E475-1827-ADE5-2A03-37163ABD75B8}"/>
          </ac:spMkLst>
        </pc:spChg>
        <pc:picChg chg="del">
          <ac:chgData name="Stalin Jacob Wilson Packia Dhas" userId="050d7d71-3621-4503-95e8-1c9a9d962492" providerId="ADAL" clId="{1E9DE192-4446-4CE2-981C-75FDA550FA9D}" dt="2023-03-22T06:39:37.144" v="348" actId="478"/>
          <ac:picMkLst>
            <pc:docMk/>
            <pc:sldMk cId="2474776572" sldId="1026"/>
            <ac:picMk id="19458" creationId="{B53D45F4-526E-DD51-14B4-B86A1F8061B5}"/>
          </ac:picMkLst>
        </pc:picChg>
        <pc:picChg chg="add del mod">
          <ac:chgData name="Stalin Jacob Wilson Packia Dhas" userId="050d7d71-3621-4503-95e8-1c9a9d962492" providerId="ADAL" clId="{1E9DE192-4446-4CE2-981C-75FDA550FA9D}" dt="2023-03-22T10:57:52.005" v="2504" actId="21"/>
          <ac:picMkLst>
            <pc:docMk/>
            <pc:sldMk cId="2474776572" sldId="1026"/>
            <ac:picMk id="20482" creationId="{A9B41E11-28C7-AECF-A335-ABCE2093BCBE}"/>
          </ac:picMkLst>
        </pc:picChg>
      </pc:sldChg>
      <pc:sldChg chg="delSp modSp add mod">
        <pc:chgData name="Stalin Jacob Wilson Packia Dhas" userId="050d7d71-3621-4503-95e8-1c9a9d962492" providerId="ADAL" clId="{1E9DE192-4446-4CE2-981C-75FDA550FA9D}" dt="2023-03-22T10:59:44.283" v="2539" actId="20577"/>
        <pc:sldMkLst>
          <pc:docMk/>
          <pc:sldMk cId="2009064614" sldId="1027"/>
        </pc:sldMkLst>
        <pc:spChg chg="mod">
          <ac:chgData name="Stalin Jacob Wilson Packia Dhas" userId="050d7d71-3621-4503-95e8-1c9a9d962492" providerId="ADAL" clId="{1E9DE192-4446-4CE2-981C-75FDA550FA9D}" dt="2023-03-22T10:59:24.432" v="2533" actId="6549"/>
          <ac:spMkLst>
            <pc:docMk/>
            <pc:sldMk cId="2009064614" sldId="1027"/>
            <ac:spMk id="2" creationId="{00000000-0000-0000-0000-000000000000}"/>
          </ac:spMkLst>
        </pc:spChg>
        <pc:spChg chg="mod">
          <ac:chgData name="Stalin Jacob Wilson Packia Dhas" userId="050d7d71-3621-4503-95e8-1c9a9d962492" providerId="ADAL" clId="{1E9DE192-4446-4CE2-981C-75FDA550FA9D}" dt="2023-03-22T10:59:44.283" v="2539" actId="20577"/>
          <ac:spMkLst>
            <pc:docMk/>
            <pc:sldMk cId="2009064614" sldId="1027"/>
            <ac:spMk id="3" creationId="{CDA8E475-1827-ADE5-2A03-37163ABD75B8}"/>
          </ac:spMkLst>
        </pc:spChg>
        <pc:picChg chg="del">
          <ac:chgData name="Stalin Jacob Wilson Packia Dhas" userId="050d7d71-3621-4503-95e8-1c9a9d962492" providerId="ADAL" clId="{1E9DE192-4446-4CE2-981C-75FDA550FA9D}" dt="2023-03-22T06:40:17.810" v="356" actId="478"/>
          <ac:picMkLst>
            <pc:docMk/>
            <pc:sldMk cId="2009064614" sldId="1027"/>
            <ac:picMk id="20482" creationId="{A9B41E11-28C7-AECF-A335-ABCE2093BCBE}"/>
          </ac:picMkLst>
        </pc:picChg>
      </pc:sldChg>
      <pc:sldChg chg="addSp delSp modSp add mod">
        <pc:chgData name="Stalin Jacob Wilson Packia Dhas" userId="050d7d71-3621-4503-95e8-1c9a9d962492" providerId="ADAL" clId="{1E9DE192-4446-4CE2-981C-75FDA550FA9D}" dt="2023-03-22T11:03:33.324" v="2614" actId="27636"/>
        <pc:sldMkLst>
          <pc:docMk/>
          <pc:sldMk cId="4045711136" sldId="1028"/>
        </pc:sldMkLst>
        <pc:spChg chg="mod">
          <ac:chgData name="Stalin Jacob Wilson Packia Dhas" userId="050d7d71-3621-4503-95e8-1c9a9d962492" providerId="ADAL" clId="{1E9DE192-4446-4CE2-981C-75FDA550FA9D}" dt="2023-03-22T10:59:57.303" v="2559" actId="20577"/>
          <ac:spMkLst>
            <pc:docMk/>
            <pc:sldMk cId="4045711136" sldId="1028"/>
            <ac:spMk id="2" creationId="{00000000-0000-0000-0000-000000000000}"/>
          </ac:spMkLst>
        </pc:spChg>
        <pc:spChg chg="mod">
          <ac:chgData name="Stalin Jacob Wilson Packia Dhas" userId="050d7d71-3621-4503-95e8-1c9a9d962492" providerId="ADAL" clId="{1E9DE192-4446-4CE2-981C-75FDA550FA9D}" dt="2023-03-22T11:03:33.324" v="2614" actId="27636"/>
          <ac:spMkLst>
            <pc:docMk/>
            <pc:sldMk cId="4045711136" sldId="1028"/>
            <ac:spMk id="3" creationId="{CDA8E475-1827-ADE5-2A03-37163ABD75B8}"/>
          </ac:spMkLst>
        </pc:spChg>
        <pc:picChg chg="add mod">
          <ac:chgData name="Stalin Jacob Wilson Packia Dhas" userId="050d7d71-3621-4503-95e8-1c9a9d962492" providerId="ADAL" clId="{1E9DE192-4446-4CE2-981C-75FDA550FA9D}" dt="2023-03-22T11:02:52.818" v="2602" actId="1076"/>
          <ac:picMkLst>
            <pc:docMk/>
            <pc:sldMk cId="4045711136" sldId="1028"/>
            <ac:picMk id="4" creationId="{9EFE3AB5-107D-FF01-D73A-5E8724A7F87E}"/>
          </ac:picMkLst>
        </pc:picChg>
        <pc:picChg chg="add del">
          <ac:chgData name="Stalin Jacob Wilson Packia Dhas" userId="050d7d71-3621-4503-95e8-1c9a9d962492" providerId="ADAL" clId="{1E9DE192-4446-4CE2-981C-75FDA550FA9D}" dt="2023-03-22T11:00:55.201" v="2567" actId="478"/>
          <ac:picMkLst>
            <pc:docMk/>
            <pc:sldMk cId="4045711136" sldId="1028"/>
            <ac:picMk id="21506" creationId="{AF918FCC-85B3-FDE7-EBF5-3516D767AE0B}"/>
          </ac:picMkLst>
        </pc:picChg>
      </pc:sldChg>
      <pc:sldChg chg="addSp delSp modSp add mod">
        <pc:chgData name="Stalin Jacob Wilson Packia Dhas" userId="050d7d71-3621-4503-95e8-1c9a9d962492" providerId="ADAL" clId="{1E9DE192-4446-4CE2-981C-75FDA550FA9D}" dt="2023-03-22T11:11:47.978" v="2725" actId="20577"/>
        <pc:sldMkLst>
          <pc:docMk/>
          <pc:sldMk cId="46657167" sldId="1029"/>
        </pc:sldMkLst>
        <pc:spChg chg="mod">
          <ac:chgData name="Stalin Jacob Wilson Packia Dhas" userId="050d7d71-3621-4503-95e8-1c9a9d962492" providerId="ADAL" clId="{1E9DE192-4446-4CE2-981C-75FDA550FA9D}" dt="2023-03-22T11:05:53.372" v="2626" actId="27636"/>
          <ac:spMkLst>
            <pc:docMk/>
            <pc:sldMk cId="46657167" sldId="1029"/>
            <ac:spMk id="2" creationId="{00000000-0000-0000-0000-000000000000}"/>
          </ac:spMkLst>
        </pc:spChg>
        <pc:spChg chg="mod">
          <ac:chgData name="Stalin Jacob Wilson Packia Dhas" userId="050d7d71-3621-4503-95e8-1c9a9d962492" providerId="ADAL" clId="{1E9DE192-4446-4CE2-981C-75FDA550FA9D}" dt="2023-03-22T11:11:47.978" v="2725" actId="20577"/>
          <ac:spMkLst>
            <pc:docMk/>
            <pc:sldMk cId="46657167" sldId="1029"/>
            <ac:spMk id="3" creationId="{CDA8E475-1827-ADE5-2A03-37163ABD75B8}"/>
          </ac:spMkLst>
        </pc:spChg>
        <pc:spChg chg="add del">
          <ac:chgData name="Stalin Jacob Wilson Packia Dhas" userId="050d7d71-3621-4503-95e8-1c9a9d962492" providerId="ADAL" clId="{1E9DE192-4446-4CE2-981C-75FDA550FA9D}" dt="2023-03-22T06:41:39.717" v="372" actId="22"/>
          <ac:spMkLst>
            <pc:docMk/>
            <pc:sldMk cId="46657167" sldId="1029"/>
            <ac:spMk id="5" creationId="{6B059950-A5E4-A1B9-8166-E9B4487AC8E1}"/>
          </ac:spMkLst>
        </pc:spChg>
        <pc:picChg chg="del">
          <ac:chgData name="Stalin Jacob Wilson Packia Dhas" userId="050d7d71-3621-4503-95e8-1c9a9d962492" providerId="ADAL" clId="{1E9DE192-4446-4CE2-981C-75FDA550FA9D}" dt="2023-03-22T06:41:26.268" v="368" actId="478"/>
          <ac:picMkLst>
            <pc:docMk/>
            <pc:sldMk cId="46657167" sldId="1029"/>
            <ac:picMk id="21506" creationId="{AF918FCC-85B3-FDE7-EBF5-3516D767AE0B}"/>
          </ac:picMkLst>
        </pc:picChg>
        <pc:picChg chg="add mod">
          <ac:chgData name="Stalin Jacob Wilson Packia Dhas" userId="050d7d71-3621-4503-95e8-1c9a9d962492" providerId="ADAL" clId="{1E9DE192-4446-4CE2-981C-75FDA550FA9D}" dt="2023-03-22T11:04:34.525" v="2617" actId="1076"/>
          <ac:picMkLst>
            <pc:docMk/>
            <pc:sldMk cId="46657167" sldId="1029"/>
            <ac:picMk id="22530" creationId="{A52B1F68-C17A-F362-7647-84697E374C7C}"/>
          </ac:picMkLst>
        </pc:picChg>
      </pc:sldChg>
      <pc:sldChg chg="addSp delSp modSp add del mod">
        <pc:chgData name="Stalin Jacob Wilson Packia Dhas" userId="050d7d71-3621-4503-95e8-1c9a9d962492" providerId="ADAL" clId="{1E9DE192-4446-4CE2-981C-75FDA550FA9D}" dt="2023-03-22T11:10:51.039" v="2718" actId="47"/>
        <pc:sldMkLst>
          <pc:docMk/>
          <pc:sldMk cId="4245303983" sldId="1030"/>
        </pc:sldMkLst>
        <pc:spChg chg="mod">
          <ac:chgData name="Stalin Jacob Wilson Packia Dhas" userId="050d7d71-3621-4503-95e8-1c9a9d962492" providerId="ADAL" clId="{1E9DE192-4446-4CE2-981C-75FDA550FA9D}" dt="2023-03-22T11:07:17.695" v="2632" actId="27636"/>
          <ac:spMkLst>
            <pc:docMk/>
            <pc:sldMk cId="4245303983" sldId="1030"/>
            <ac:spMk id="2" creationId="{00000000-0000-0000-0000-000000000000}"/>
          </ac:spMkLst>
        </pc:spChg>
        <pc:spChg chg="mod">
          <ac:chgData name="Stalin Jacob Wilson Packia Dhas" userId="050d7d71-3621-4503-95e8-1c9a9d962492" providerId="ADAL" clId="{1E9DE192-4446-4CE2-981C-75FDA550FA9D}" dt="2023-03-22T06:42:09.125" v="379" actId="27636"/>
          <ac:spMkLst>
            <pc:docMk/>
            <pc:sldMk cId="4245303983" sldId="1030"/>
            <ac:spMk id="3" creationId="{CDA8E475-1827-ADE5-2A03-37163ABD75B8}"/>
          </ac:spMkLst>
        </pc:spChg>
        <pc:picChg chg="del">
          <ac:chgData name="Stalin Jacob Wilson Packia Dhas" userId="050d7d71-3621-4503-95e8-1c9a9d962492" providerId="ADAL" clId="{1E9DE192-4446-4CE2-981C-75FDA550FA9D}" dt="2023-03-22T06:42:05.544" v="375" actId="478"/>
          <ac:picMkLst>
            <pc:docMk/>
            <pc:sldMk cId="4245303983" sldId="1030"/>
            <ac:picMk id="22530" creationId="{A52B1F68-C17A-F362-7647-84697E374C7C}"/>
          </ac:picMkLst>
        </pc:picChg>
        <pc:picChg chg="add del mod">
          <ac:chgData name="Stalin Jacob Wilson Packia Dhas" userId="050d7d71-3621-4503-95e8-1c9a9d962492" providerId="ADAL" clId="{1E9DE192-4446-4CE2-981C-75FDA550FA9D}" dt="2023-03-22T11:10:47.508" v="2717" actId="478"/>
          <ac:picMkLst>
            <pc:docMk/>
            <pc:sldMk cId="4245303983" sldId="1030"/>
            <ac:picMk id="23554" creationId="{4BE341E2-167A-A8CA-1B6B-459F415A9D2C}"/>
          </ac:picMkLst>
        </pc:picChg>
      </pc:sldChg>
      <pc:sldChg chg="addSp delSp modSp add mod">
        <pc:chgData name="Stalin Jacob Wilson Packia Dhas" userId="050d7d71-3621-4503-95e8-1c9a9d962492" providerId="ADAL" clId="{1E9DE192-4446-4CE2-981C-75FDA550FA9D}" dt="2023-03-22T11:08:15.933" v="2649" actId="27636"/>
        <pc:sldMkLst>
          <pc:docMk/>
          <pc:sldMk cId="2040724633" sldId="1031"/>
        </pc:sldMkLst>
        <pc:spChg chg="mod">
          <ac:chgData name="Stalin Jacob Wilson Packia Dhas" userId="050d7d71-3621-4503-95e8-1c9a9d962492" providerId="ADAL" clId="{1E9DE192-4446-4CE2-981C-75FDA550FA9D}" dt="2023-03-22T11:07:22.663" v="2634" actId="27636"/>
          <ac:spMkLst>
            <pc:docMk/>
            <pc:sldMk cId="2040724633" sldId="1031"/>
            <ac:spMk id="2" creationId="{00000000-0000-0000-0000-000000000000}"/>
          </ac:spMkLst>
        </pc:spChg>
        <pc:spChg chg="mod">
          <ac:chgData name="Stalin Jacob Wilson Packia Dhas" userId="050d7d71-3621-4503-95e8-1c9a9d962492" providerId="ADAL" clId="{1E9DE192-4446-4CE2-981C-75FDA550FA9D}" dt="2023-03-22T11:08:15.933" v="2649" actId="27636"/>
          <ac:spMkLst>
            <pc:docMk/>
            <pc:sldMk cId="2040724633" sldId="1031"/>
            <ac:spMk id="3" creationId="{CDA8E475-1827-ADE5-2A03-37163ABD75B8}"/>
          </ac:spMkLst>
        </pc:spChg>
        <pc:picChg chg="del">
          <ac:chgData name="Stalin Jacob Wilson Packia Dhas" userId="050d7d71-3621-4503-95e8-1c9a9d962492" providerId="ADAL" clId="{1E9DE192-4446-4CE2-981C-75FDA550FA9D}" dt="2023-03-22T06:42:47.199" v="384" actId="478"/>
          <ac:picMkLst>
            <pc:docMk/>
            <pc:sldMk cId="2040724633" sldId="1031"/>
            <ac:picMk id="23554" creationId="{4BE341E2-167A-A8CA-1B6B-459F415A9D2C}"/>
          </ac:picMkLst>
        </pc:picChg>
        <pc:picChg chg="add mod">
          <ac:chgData name="Stalin Jacob Wilson Packia Dhas" userId="050d7d71-3621-4503-95e8-1c9a9d962492" providerId="ADAL" clId="{1E9DE192-4446-4CE2-981C-75FDA550FA9D}" dt="2023-03-22T11:08:12.353" v="2647" actId="1076"/>
          <ac:picMkLst>
            <pc:docMk/>
            <pc:sldMk cId="2040724633" sldId="1031"/>
            <ac:picMk id="24578" creationId="{31B52EC7-D95A-0894-EEF7-7456EB6F3669}"/>
          </ac:picMkLst>
        </pc:picChg>
      </pc:sldChg>
      <pc:sldChg chg="delSp modSp add mod">
        <pc:chgData name="Stalin Jacob Wilson Packia Dhas" userId="050d7d71-3621-4503-95e8-1c9a9d962492" providerId="ADAL" clId="{1E9DE192-4446-4CE2-981C-75FDA550FA9D}" dt="2023-03-22T11:08:35.461" v="2684" actId="20577"/>
        <pc:sldMkLst>
          <pc:docMk/>
          <pc:sldMk cId="2909902321" sldId="1032"/>
        </pc:sldMkLst>
        <pc:spChg chg="mod">
          <ac:chgData name="Stalin Jacob Wilson Packia Dhas" userId="050d7d71-3621-4503-95e8-1c9a9d962492" providerId="ADAL" clId="{1E9DE192-4446-4CE2-981C-75FDA550FA9D}" dt="2023-03-22T11:08:35.461" v="2684" actId="20577"/>
          <ac:spMkLst>
            <pc:docMk/>
            <pc:sldMk cId="2909902321" sldId="1032"/>
            <ac:spMk id="2" creationId="{00000000-0000-0000-0000-000000000000}"/>
          </ac:spMkLst>
        </pc:spChg>
        <pc:spChg chg="mod">
          <ac:chgData name="Stalin Jacob Wilson Packia Dhas" userId="050d7d71-3621-4503-95e8-1c9a9d962492" providerId="ADAL" clId="{1E9DE192-4446-4CE2-981C-75FDA550FA9D}" dt="2023-03-22T11:00:27.256" v="2565" actId="20577"/>
          <ac:spMkLst>
            <pc:docMk/>
            <pc:sldMk cId="2909902321" sldId="1032"/>
            <ac:spMk id="3" creationId="{CDA8E475-1827-ADE5-2A03-37163ABD75B8}"/>
          </ac:spMkLst>
        </pc:spChg>
        <pc:picChg chg="del">
          <ac:chgData name="Stalin Jacob Wilson Packia Dhas" userId="050d7d71-3621-4503-95e8-1c9a9d962492" providerId="ADAL" clId="{1E9DE192-4446-4CE2-981C-75FDA550FA9D}" dt="2023-03-22T06:43:24.494" v="389" actId="478"/>
          <ac:picMkLst>
            <pc:docMk/>
            <pc:sldMk cId="2909902321" sldId="1032"/>
            <ac:picMk id="24578" creationId="{31B52EC7-D95A-0894-EEF7-7456EB6F3669}"/>
          </ac:picMkLst>
        </pc:picChg>
      </pc:sldChg>
      <pc:sldChg chg="addSp modSp add mod">
        <pc:chgData name="Stalin Jacob Wilson Packia Dhas" userId="050d7d71-3621-4503-95e8-1c9a9d962492" providerId="ADAL" clId="{1E9DE192-4446-4CE2-981C-75FDA550FA9D}" dt="2023-03-22T11:10:19.136" v="2715" actId="14100"/>
        <pc:sldMkLst>
          <pc:docMk/>
          <pc:sldMk cId="3992134472" sldId="1033"/>
        </pc:sldMkLst>
        <pc:spChg chg="mod">
          <ac:chgData name="Stalin Jacob Wilson Packia Dhas" userId="050d7d71-3621-4503-95e8-1c9a9d962492" providerId="ADAL" clId="{1E9DE192-4446-4CE2-981C-75FDA550FA9D}" dt="2023-03-22T11:08:48.161" v="2705" actId="20577"/>
          <ac:spMkLst>
            <pc:docMk/>
            <pc:sldMk cId="3992134472" sldId="1033"/>
            <ac:spMk id="2" creationId="{00000000-0000-0000-0000-000000000000}"/>
          </ac:spMkLst>
        </pc:spChg>
        <pc:spChg chg="mod">
          <ac:chgData name="Stalin Jacob Wilson Packia Dhas" userId="050d7d71-3621-4503-95e8-1c9a9d962492" providerId="ADAL" clId="{1E9DE192-4446-4CE2-981C-75FDA550FA9D}" dt="2023-03-22T11:10:14.866" v="2713" actId="2711"/>
          <ac:spMkLst>
            <pc:docMk/>
            <pc:sldMk cId="3992134472" sldId="1033"/>
            <ac:spMk id="3" creationId="{CDA8E475-1827-ADE5-2A03-37163ABD75B8}"/>
          </ac:spMkLst>
        </pc:spChg>
        <pc:picChg chg="add mod">
          <ac:chgData name="Stalin Jacob Wilson Packia Dhas" userId="050d7d71-3621-4503-95e8-1c9a9d962492" providerId="ADAL" clId="{1E9DE192-4446-4CE2-981C-75FDA550FA9D}" dt="2023-03-22T11:10:19.136" v="2715" actId="14100"/>
          <ac:picMkLst>
            <pc:docMk/>
            <pc:sldMk cId="3992134472" sldId="1033"/>
            <ac:picMk id="25602" creationId="{1D786990-A410-D6E0-B483-C1B5E7A97627}"/>
          </ac:picMkLst>
        </pc:picChg>
      </pc:sldChg>
      <pc:sldChg chg="modSp add mod">
        <pc:chgData name="Stalin Jacob Wilson Packia Dhas" userId="050d7d71-3621-4503-95e8-1c9a9d962492" providerId="ADAL" clId="{1E9DE192-4446-4CE2-981C-75FDA550FA9D}" dt="2023-03-22T08:39:28.163" v="467" actId="113"/>
        <pc:sldMkLst>
          <pc:docMk/>
          <pc:sldMk cId="133316661" sldId="1034"/>
        </pc:sldMkLst>
        <pc:spChg chg="mod">
          <ac:chgData name="Stalin Jacob Wilson Packia Dhas" userId="050d7d71-3621-4503-95e8-1c9a9d962492" providerId="ADAL" clId="{1E9DE192-4446-4CE2-981C-75FDA550FA9D}" dt="2023-03-22T08:39:28.163" v="467" actId="113"/>
          <ac:spMkLst>
            <pc:docMk/>
            <pc:sldMk cId="133316661" sldId="1034"/>
            <ac:spMk id="3" creationId="{00000000-0000-0000-0000-000000000000}"/>
          </ac:spMkLst>
        </pc:spChg>
      </pc:sldChg>
      <pc:sldChg chg="modSp add del mod">
        <pc:chgData name="Stalin Jacob Wilson Packia Dhas" userId="050d7d71-3621-4503-95e8-1c9a9d962492" providerId="ADAL" clId="{1E9DE192-4446-4CE2-981C-75FDA550FA9D}" dt="2023-03-22T08:50:33.505" v="542" actId="47"/>
        <pc:sldMkLst>
          <pc:docMk/>
          <pc:sldMk cId="1572979801" sldId="1035"/>
        </pc:sldMkLst>
        <pc:spChg chg="mod">
          <ac:chgData name="Stalin Jacob Wilson Packia Dhas" userId="050d7d71-3621-4503-95e8-1c9a9d962492" providerId="ADAL" clId="{1E9DE192-4446-4CE2-981C-75FDA550FA9D}" dt="2023-03-22T08:47:25.777" v="541" actId="113"/>
          <ac:spMkLst>
            <pc:docMk/>
            <pc:sldMk cId="1572979801" sldId="1035"/>
            <ac:spMk id="3" creationId="{00000000-0000-0000-0000-000000000000}"/>
          </ac:spMkLst>
        </pc:spChg>
      </pc:sldChg>
      <pc:sldChg chg="delSp add mod">
        <pc:chgData name="Stalin Jacob Wilson Packia Dhas" userId="050d7d71-3621-4503-95e8-1c9a9d962492" providerId="ADAL" clId="{1E9DE192-4446-4CE2-981C-75FDA550FA9D}" dt="2023-03-22T09:17:43.045" v="874" actId="478"/>
        <pc:sldMkLst>
          <pc:docMk/>
          <pc:sldMk cId="3129801713" sldId="1035"/>
        </pc:sldMkLst>
        <pc:picChg chg="del">
          <ac:chgData name="Stalin Jacob Wilson Packia Dhas" userId="050d7d71-3621-4503-95e8-1c9a9d962492" providerId="ADAL" clId="{1E9DE192-4446-4CE2-981C-75FDA550FA9D}" dt="2023-03-22T09:17:43.045" v="874" actId="478"/>
          <ac:picMkLst>
            <pc:docMk/>
            <pc:sldMk cId="3129801713" sldId="1035"/>
            <ac:picMk id="5" creationId="{CB624D5A-51C2-5611-94E8-E356B617C0EB}"/>
          </ac:picMkLst>
        </pc:picChg>
      </pc:sldChg>
      <pc:sldChg chg="delSp modSp add mod">
        <pc:chgData name="Stalin Jacob Wilson Packia Dhas" userId="050d7d71-3621-4503-95e8-1c9a9d962492" providerId="ADAL" clId="{1E9DE192-4446-4CE2-981C-75FDA550FA9D}" dt="2023-03-22T09:32:07.240" v="1048" actId="113"/>
        <pc:sldMkLst>
          <pc:docMk/>
          <pc:sldMk cId="3371860687" sldId="1036"/>
        </pc:sldMkLst>
        <pc:spChg chg="mod">
          <ac:chgData name="Stalin Jacob Wilson Packia Dhas" userId="050d7d71-3621-4503-95e8-1c9a9d962492" providerId="ADAL" clId="{1E9DE192-4446-4CE2-981C-75FDA550FA9D}" dt="2023-03-22T09:30:26.188" v="1028" actId="6549"/>
          <ac:spMkLst>
            <pc:docMk/>
            <pc:sldMk cId="3371860687" sldId="1036"/>
            <ac:spMk id="2" creationId="{00000000-0000-0000-0000-000000000000}"/>
          </ac:spMkLst>
        </pc:spChg>
        <pc:spChg chg="mod">
          <ac:chgData name="Stalin Jacob Wilson Packia Dhas" userId="050d7d71-3621-4503-95e8-1c9a9d962492" providerId="ADAL" clId="{1E9DE192-4446-4CE2-981C-75FDA550FA9D}" dt="2023-03-22T09:32:07.240" v="1048" actId="113"/>
          <ac:spMkLst>
            <pc:docMk/>
            <pc:sldMk cId="3371860687" sldId="1036"/>
            <ac:spMk id="3" creationId="{CDA8E475-1827-ADE5-2A03-37163ABD75B8}"/>
          </ac:spMkLst>
        </pc:spChg>
        <pc:picChg chg="del">
          <ac:chgData name="Stalin Jacob Wilson Packia Dhas" userId="050d7d71-3621-4503-95e8-1c9a9d962492" providerId="ADAL" clId="{1E9DE192-4446-4CE2-981C-75FDA550FA9D}" dt="2023-03-22T09:30:08.864" v="1005" actId="478"/>
          <ac:picMkLst>
            <pc:docMk/>
            <pc:sldMk cId="3371860687" sldId="1036"/>
            <ac:picMk id="6146" creationId="{5FC58536-E260-A986-5049-CF8049B87590}"/>
          </ac:picMkLst>
        </pc:picChg>
      </pc:sldChg>
      <pc:sldChg chg="modSp add mod">
        <pc:chgData name="Stalin Jacob Wilson Packia Dhas" userId="050d7d71-3621-4503-95e8-1c9a9d962492" providerId="ADAL" clId="{1E9DE192-4446-4CE2-981C-75FDA550FA9D}" dt="2023-03-22T09:36:56.616" v="1270" actId="1076"/>
        <pc:sldMkLst>
          <pc:docMk/>
          <pc:sldMk cId="1397469988" sldId="1037"/>
        </pc:sldMkLst>
        <pc:spChg chg="mod">
          <ac:chgData name="Stalin Jacob Wilson Packia Dhas" userId="050d7d71-3621-4503-95e8-1c9a9d962492" providerId="ADAL" clId="{1E9DE192-4446-4CE2-981C-75FDA550FA9D}" dt="2023-03-22T09:36:56.616" v="1270" actId="1076"/>
          <ac:spMkLst>
            <pc:docMk/>
            <pc:sldMk cId="1397469988" sldId="1037"/>
            <ac:spMk id="3" creationId="{CDA8E475-1827-ADE5-2A03-37163ABD75B8}"/>
          </ac:spMkLst>
        </pc:spChg>
      </pc:sldChg>
      <pc:sldChg chg="modSp add mod">
        <pc:chgData name="Stalin Jacob Wilson Packia Dhas" userId="050d7d71-3621-4503-95e8-1c9a9d962492" providerId="ADAL" clId="{1E9DE192-4446-4CE2-981C-75FDA550FA9D}" dt="2023-03-22T09:38:34.206" v="1292" actId="27636"/>
        <pc:sldMkLst>
          <pc:docMk/>
          <pc:sldMk cId="3895667489" sldId="1038"/>
        </pc:sldMkLst>
        <pc:spChg chg="mod">
          <ac:chgData name="Stalin Jacob Wilson Packia Dhas" userId="050d7d71-3621-4503-95e8-1c9a9d962492" providerId="ADAL" clId="{1E9DE192-4446-4CE2-981C-75FDA550FA9D}" dt="2023-03-22T09:38:34.206" v="1292" actId="27636"/>
          <ac:spMkLst>
            <pc:docMk/>
            <pc:sldMk cId="3895667489" sldId="1038"/>
            <ac:spMk id="3" creationId="{CDA8E475-1827-ADE5-2A03-37163ABD75B8}"/>
          </ac:spMkLst>
        </pc:spChg>
      </pc:sldChg>
      <pc:sldChg chg="addSp modSp add mod">
        <pc:chgData name="Stalin Jacob Wilson Packia Dhas" userId="050d7d71-3621-4503-95e8-1c9a9d962492" providerId="ADAL" clId="{1E9DE192-4446-4CE2-981C-75FDA550FA9D}" dt="2023-03-22T09:42:17.186" v="1358" actId="1076"/>
        <pc:sldMkLst>
          <pc:docMk/>
          <pc:sldMk cId="2406390893" sldId="1039"/>
        </pc:sldMkLst>
        <pc:spChg chg="mod">
          <ac:chgData name="Stalin Jacob Wilson Packia Dhas" userId="050d7d71-3621-4503-95e8-1c9a9d962492" providerId="ADAL" clId="{1E9DE192-4446-4CE2-981C-75FDA550FA9D}" dt="2023-03-22T09:42:07.479" v="1353" actId="27636"/>
          <ac:spMkLst>
            <pc:docMk/>
            <pc:sldMk cId="2406390893" sldId="1039"/>
            <ac:spMk id="3" creationId="{CDA8E475-1827-ADE5-2A03-37163ABD75B8}"/>
          </ac:spMkLst>
        </pc:spChg>
        <pc:picChg chg="mod">
          <ac:chgData name="Stalin Jacob Wilson Packia Dhas" userId="050d7d71-3621-4503-95e8-1c9a9d962492" providerId="ADAL" clId="{1E9DE192-4446-4CE2-981C-75FDA550FA9D}" dt="2023-03-22T09:42:11.931" v="1355" actId="14100"/>
          <ac:picMkLst>
            <pc:docMk/>
            <pc:sldMk cId="2406390893" sldId="1039"/>
            <ac:picMk id="7170" creationId="{D3069AA0-4DD1-9681-1DC7-B43A076A8697}"/>
          </ac:picMkLst>
        </pc:picChg>
        <pc:picChg chg="add mod">
          <ac:chgData name="Stalin Jacob Wilson Packia Dhas" userId="050d7d71-3621-4503-95e8-1c9a9d962492" providerId="ADAL" clId="{1E9DE192-4446-4CE2-981C-75FDA550FA9D}" dt="2023-03-22T09:42:17.186" v="1358" actId="1076"/>
          <ac:picMkLst>
            <pc:docMk/>
            <pc:sldMk cId="2406390893" sldId="1039"/>
            <ac:picMk id="27650" creationId="{C0A9AD50-FD96-CCFD-198C-4E85C45E9A0D}"/>
          </ac:picMkLst>
        </pc:picChg>
      </pc:sldChg>
      <pc:sldChg chg="addSp modSp add mod">
        <pc:chgData name="Stalin Jacob Wilson Packia Dhas" userId="050d7d71-3621-4503-95e8-1c9a9d962492" providerId="ADAL" clId="{1E9DE192-4446-4CE2-981C-75FDA550FA9D}" dt="2023-03-22T09:56:23.248" v="1802" actId="6549"/>
        <pc:sldMkLst>
          <pc:docMk/>
          <pc:sldMk cId="3380575492" sldId="1040"/>
        </pc:sldMkLst>
        <pc:spChg chg="mod">
          <ac:chgData name="Stalin Jacob Wilson Packia Dhas" userId="050d7d71-3621-4503-95e8-1c9a9d962492" providerId="ADAL" clId="{1E9DE192-4446-4CE2-981C-75FDA550FA9D}" dt="2023-03-22T09:56:23.248" v="1802" actId="6549"/>
          <ac:spMkLst>
            <pc:docMk/>
            <pc:sldMk cId="3380575492" sldId="1040"/>
            <ac:spMk id="2" creationId="{00000000-0000-0000-0000-000000000000}"/>
          </ac:spMkLst>
        </pc:spChg>
        <pc:spChg chg="mod">
          <ac:chgData name="Stalin Jacob Wilson Packia Dhas" userId="050d7d71-3621-4503-95e8-1c9a9d962492" providerId="ADAL" clId="{1E9DE192-4446-4CE2-981C-75FDA550FA9D}" dt="2023-03-22T09:53:51.307" v="1759" actId="27636"/>
          <ac:spMkLst>
            <pc:docMk/>
            <pc:sldMk cId="3380575492" sldId="1040"/>
            <ac:spMk id="3" creationId="{CDA8E475-1827-ADE5-2A03-37163ABD75B8}"/>
          </ac:spMkLst>
        </pc:spChg>
        <pc:picChg chg="add mod">
          <ac:chgData name="Stalin Jacob Wilson Packia Dhas" userId="050d7d71-3621-4503-95e8-1c9a9d962492" providerId="ADAL" clId="{1E9DE192-4446-4CE2-981C-75FDA550FA9D}" dt="2023-03-22T09:54:07.012" v="1765" actId="1076"/>
          <ac:picMkLst>
            <pc:docMk/>
            <pc:sldMk cId="3380575492" sldId="1040"/>
            <ac:picMk id="4" creationId="{C06C9DD2-3AAE-3B26-EB00-4FE2C54387B7}"/>
          </ac:picMkLst>
        </pc:picChg>
        <pc:picChg chg="mod">
          <ac:chgData name="Stalin Jacob Wilson Packia Dhas" userId="050d7d71-3621-4503-95e8-1c9a9d962492" providerId="ADAL" clId="{1E9DE192-4446-4CE2-981C-75FDA550FA9D}" dt="2023-03-22T09:54:05.260" v="1764" actId="1076"/>
          <ac:picMkLst>
            <pc:docMk/>
            <pc:sldMk cId="3380575492" sldId="1040"/>
            <ac:picMk id="9218" creationId="{1EE635AE-6CC9-9E37-134C-B28706CEC415}"/>
          </ac:picMkLst>
        </pc:picChg>
        <pc:picChg chg="add mod">
          <ac:chgData name="Stalin Jacob Wilson Packia Dhas" userId="050d7d71-3621-4503-95e8-1c9a9d962492" providerId="ADAL" clId="{1E9DE192-4446-4CE2-981C-75FDA550FA9D}" dt="2023-03-22T09:54:38.418" v="1767" actId="1076"/>
          <ac:picMkLst>
            <pc:docMk/>
            <pc:sldMk cId="3380575492" sldId="1040"/>
            <ac:picMk id="28674" creationId="{AB619AA3-1EC4-0D1F-98CC-26EF31FBE328}"/>
          </ac:picMkLst>
        </pc:picChg>
      </pc:sldChg>
      <pc:sldChg chg="modSp add mod">
        <pc:chgData name="Stalin Jacob Wilson Packia Dhas" userId="050d7d71-3621-4503-95e8-1c9a9d962492" providerId="ADAL" clId="{1E9DE192-4446-4CE2-981C-75FDA550FA9D}" dt="2023-03-22T10:02:58.692" v="1894" actId="20577"/>
        <pc:sldMkLst>
          <pc:docMk/>
          <pc:sldMk cId="1402652981" sldId="1041"/>
        </pc:sldMkLst>
        <pc:spChg chg="mod">
          <ac:chgData name="Stalin Jacob Wilson Packia Dhas" userId="050d7d71-3621-4503-95e8-1c9a9d962492" providerId="ADAL" clId="{1E9DE192-4446-4CE2-981C-75FDA550FA9D}" dt="2023-03-22T10:02:58.692" v="1894" actId="20577"/>
          <ac:spMkLst>
            <pc:docMk/>
            <pc:sldMk cId="1402652981" sldId="1041"/>
            <ac:spMk id="3" creationId="{CDA8E475-1827-ADE5-2A03-37163ABD75B8}"/>
          </ac:spMkLst>
        </pc:spChg>
      </pc:sldChg>
      <pc:sldChg chg="modSp add mod">
        <pc:chgData name="Stalin Jacob Wilson Packia Dhas" userId="050d7d71-3621-4503-95e8-1c9a9d962492" providerId="ADAL" clId="{1E9DE192-4446-4CE2-981C-75FDA550FA9D}" dt="2023-03-22T10:04:37.509" v="1916" actId="113"/>
        <pc:sldMkLst>
          <pc:docMk/>
          <pc:sldMk cId="2902570392" sldId="1042"/>
        </pc:sldMkLst>
        <pc:spChg chg="mod">
          <ac:chgData name="Stalin Jacob Wilson Packia Dhas" userId="050d7d71-3621-4503-95e8-1c9a9d962492" providerId="ADAL" clId="{1E9DE192-4446-4CE2-981C-75FDA550FA9D}" dt="2023-03-22T10:04:37.509" v="1916" actId="113"/>
          <ac:spMkLst>
            <pc:docMk/>
            <pc:sldMk cId="2902570392" sldId="1042"/>
            <ac:spMk id="3" creationId="{CDA8E475-1827-ADE5-2A03-37163ABD75B8}"/>
          </ac:spMkLst>
        </pc:spChg>
      </pc:sldChg>
      <pc:sldChg chg="modSp add mod">
        <pc:chgData name="Stalin Jacob Wilson Packia Dhas" userId="050d7d71-3621-4503-95e8-1c9a9d962492" providerId="ADAL" clId="{1E9DE192-4446-4CE2-981C-75FDA550FA9D}" dt="2023-03-22T10:13:27.192" v="2101" actId="120"/>
        <pc:sldMkLst>
          <pc:docMk/>
          <pc:sldMk cId="3935698190" sldId="1043"/>
        </pc:sldMkLst>
        <pc:spChg chg="mod">
          <ac:chgData name="Stalin Jacob Wilson Packia Dhas" userId="050d7d71-3621-4503-95e8-1c9a9d962492" providerId="ADAL" clId="{1E9DE192-4446-4CE2-981C-75FDA550FA9D}" dt="2023-03-22T10:13:27.192" v="2101" actId="120"/>
          <ac:spMkLst>
            <pc:docMk/>
            <pc:sldMk cId="3935698190" sldId="1043"/>
            <ac:spMk id="3" creationId="{CDA8E475-1827-ADE5-2A03-37163ABD75B8}"/>
          </ac:spMkLst>
        </pc:spChg>
        <pc:picChg chg="mod">
          <ac:chgData name="Stalin Jacob Wilson Packia Dhas" userId="050d7d71-3621-4503-95e8-1c9a9d962492" providerId="ADAL" clId="{1E9DE192-4446-4CE2-981C-75FDA550FA9D}" dt="2023-03-22T10:13:04.527" v="2087" actId="1076"/>
          <ac:picMkLst>
            <pc:docMk/>
            <pc:sldMk cId="3935698190" sldId="1043"/>
            <ac:picMk id="12293" creationId="{726178B4-B6CA-6B21-6837-D5F4CB92FC32}"/>
          </ac:picMkLst>
        </pc:picChg>
        <pc:picChg chg="mod">
          <ac:chgData name="Stalin Jacob Wilson Packia Dhas" userId="050d7d71-3621-4503-95e8-1c9a9d962492" providerId="ADAL" clId="{1E9DE192-4446-4CE2-981C-75FDA550FA9D}" dt="2023-03-22T10:13:01.973" v="2086" actId="1076"/>
          <ac:picMkLst>
            <pc:docMk/>
            <pc:sldMk cId="3935698190" sldId="1043"/>
            <ac:picMk id="12295" creationId="{9728CF74-1F8C-C830-379A-45264E099858}"/>
          </ac:picMkLst>
        </pc:picChg>
      </pc:sldChg>
      <pc:sldChg chg="delSp modSp add del mod">
        <pc:chgData name="Stalin Jacob Wilson Packia Dhas" userId="050d7d71-3621-4503-95e8-1c9a9d962492" providerId="ADAL" clId="{1E9DE192-4446-4CE2-981C-75FDA550FA9D}" dt="2023-03-22T10:19:39.610" v="2172" actId="47"/>
        <pc:sldMkLst>
          <pc:docMk/>
          <pc:sldMk cId="2647703715" sldId="1044"/>
        </pc:sldMkLst>
        <pc:spChg chg="mod">
          <ac:chgData name="Stalin Jacob Wilson Packia Dhas" userId="050d7d71-3621-4503-95e8-1c9a9d962492" providerId="ADAL" clId="{1E9DE192-4446-4CE2-981C-75FDA550FA9D}" dt="2023-03-22T10:19:34.112" v="2171" actId="20577"/>
          <ac:spMkLst>
            <pc:docMk/>
            <pc:sldMk cId="2647703715" sldId="1044"/>
            <ac:spMk id="2" creationId="{00000000-0000-0000-0000-000000000000}"/>
          </ac:spMkLst>
        </pc:spChg>
        <pc:picChg chg="del">
          <ac:chgData name="Stalin Jacob Wilson Packia Dhas" userId="050d7d71-3621-4503-95e8-1c9a9d962492" providerId="ADAL" clId="{1E9DE192-4446-4CE2-981C-75FDA550FA9D}" dt="2023-03-22T10:18:56.742" v="2146" actId="21"/>
          <ac:picMkLst>
            <pc:docMk/>
            <pc:sldMk cId="2647703715" sldId="1044"/>
            <ac:picMk id="13314" creationId="{A2FD4B76-CCDB-71BB-8395-F247D8C68B76}"/>
          </ac:picMkLst>
        </pc:picChg>
      </pc:sldChg>
      <pc:sldChg chg="addSp modSp add mod">
        <pc:chgData name="Stalin Jacob Wilson Packia Dhas" userId="050d7d71-3621-4503-95e8-1c9a9d962492" providerId="ADAL" clId="{1E9DE192-4446-4CE2-981C-75FDA550FA9D}" dt="2023-03-22T10:19:26.877" v="2160" actId="20577"/>
        <pc:sldMkLst>
          <pc:docMk/>
          <pc:sldMk cId="3901403265" sldId="1045"/>
        </pc:sldMkLst>
        <pc:spChg chg="mod">
          <ac:chgData name="Stalin Jacob Wilson Packia Dhas" userId="050d7d71-3621-4503-95e8-1c9a9d962492" providerId="ADAL" clId="{1E9DE192-4446-4CE2-981C-75FDA550FA9D}" dt="2023-03-22T10:19:26.877" v="2160" actId="20577"/>
          <ac:spMkLst>
            <pc:docMk/>
            <pc:sldMk cId="3901403265" sldId="1045"/>
            <ac:spMk id="2" creationId="{00000000-0000-0000-0000-000000000000}"/>
          </ac:spMkLst>
        </pc:spChg>
        <pc:spChg chg="mod">
          <ac:chgData name="Stalin Jacob Wilson Packia Dhas" userId="050d7d71-3621-4503-95e8-1c9a9d962492" providerId="ADAL" clId="{1E9DE192-4446-4CE2-981C-75FDA550FA9D}" dt="2023-03-22T10:18:27.199" v="2145" actId="6549"/>
          <ac:spMkLst>
            <pc:docMk/>
            <pc:sldMk cId="3901403265" sldId="1045"/>
            <ac:spMk id="3" creationId="{CDA8E475-1827-ADE5-2A03-37163ABD75B8}"/>
          </ac:spMkLst>
        </pc:spChg>
        <pc:picChg chg="add mod">
          <ac:chgData name="Stalin Jacob Wilson Packia Dhas" userId="050d7d71-3621-4503-95e8-1c9a9d962492" providerId="ADAL" clId="{1E9DE192-4446-4CE2-981C-75FDA550FA9D}" dt="2023-03-22T10:19:05.229" v="2149" actId="1076"/>
          <ac:picMkLst>
            <pc:docMk/>
            <pc:sldMk cId="3901403265" sldId="1045"/>
            <ac:picMk id="4" creationId="{5CB19431-0795-F3C8-CC44-93E27B9CF0D1}"/>
          </ac:picMkLst>
        </pc:picChg>
      </pc:sldChg>
      <pc:sldChg chg="modSp add mod">
        <pc:chgData name="Stalin Jacob Wilson Packia Dhas" userId="050d7d71-3621-4503-95e8-1c9a9d962492" providerId="ADAL" clId="{1E9DE192-4446-4CE2-981C-75FDA550FA9D}" dt="2023-03-22T10:24:38.650" v="2276" actId="113"/>
        <pc:sldMkLst>
          <pc:docMk/>
          <pc:sldMk cId="3055753031" sldId="1046"/>
        </pc:sldMkLst>
        <pc:spChg chg="mod">
          <ac:chgData name="Stalin Jacob Wilson Packia Dhas" userId="050d7d71-3621-4503-95e8-1c9a9d962492" providerId="ADAL" clId="{1E9DE192-4446-4CE2-981C-75FDA550FA9D}" dt="2023-03-22T10:24:38.650" v="2276" actId="113"/>
          <ac:spMkLst>
            <pc:docMk/>
            <pc:sldMk cId="3055753031" sldId="1046"/>
            <ac:spMk id="3" creationId="{CDA8E475-1827-ADE5-2A03-37163ABD75B8}"/>
          </ac:spMkLst>
        </pc:spChg>
      </pc:sldChg>
      <pc:sldChg chg="addSp modSp add mod">
        <pc:chgData name="Stalin Jacob Wilson Packia Dhas" userId="050d7d71-3621-4503-95e8-1c9a9d962492" providerId="ADAL" clId="{1E9DE192-4446-4CE2-981C-75FDA550FA9D}" dt="2023-03-22T10:26:53.768" v="2300" actId="2711"/>
        <pc:sldMkLst>
          <pc:docMk/>
          <pc:sldMk cId="3871756462" sldId="1047"/>
        </pc:sldMkLst>
        <pc:spChg chg="mod">
          <ac:chgData name="Stalin Jacob Wilson Packia Dhas" userId="050d7d71-3621-4503-95e8-1c9a9d962492" providerId="ADAL" clId="{1E9DE192-4446-4CE2-981C-75FDA550FA9D}" dt="2023-03-22T10:26:53.768" v="2300" actId="2711"/>
          <ac:spMkLst>
            <pc:docMk/>
            <pc:sldMk cId="3871756462" sldId="1047"/>
            <ac:spMk id="3" creationId="{CDA8E475-1827-ADE5-2A03-37163ABD75B8}"/>
          </ac:spMkLst>
        </pc:spChg>
        <pc:picChg chg="add mod">
          <ac:chgData name="Stalin Jacob Wilson Packia Dhas" userId="050d7d71-3621-4503-95e8-1c9a9d962492" providerId="ADAL" clId="{1E9DE192-4446-4CE2-981C-75FDA550FA9D}" dt="2023-03-22T10:26:48.412" v="2299" actId="14100"/>
          <ac:picMkLst>
            <pc:docMk/>
            <pc:sldMk cId="3871756462" sldId="1047"/>
            <ac:picMk id="4" creationId="{CECDFE6F-FBEC-083E-2522-E3414C9A856C}"/>
          </ac:picMkLst>
        </pc:picChg>
        <pc:picChg chg="add mod">
          <ac:chgData name="Stalin Jacob Wilson Packia Dhas" userId="050d7d71-3621-4503-95e8-1c9a9d962492" providerId="ADAL" clId="{1E9DE192-4446-4CE2-981C-75FDA550FA9D}" dt="2023-03-22T10:26:36.336" v="2296" actId="14100"/>
          <ac:picMkLst>
            <pc:docMk/>
            <pc:sldMk cId="3871756462" sldId="1047"/>
            <ac:picMk id="29698" creationId="{2F87BDA5-FE06-2DCE-857B-F402D7645DE7}"/>
          </ac:picMkLst>
        </pc:picChg>
      </pc:sldChg>
      <pc:sldChg chg="modSp add mod">
        <pc:chgData name="Stalin Jacob Wilson Packia Dhas" userId="050d7d71-3621-4503-95e8-1c9a9d962492" providerId="ADAL" clId="{1E9DE192-4446-4CE2-981C-75FDA550FA9D}" dt="2023-03-22T10:51:04.546" v="2448" actId="1076"/>
        <pc:sldMkLst>
          <pc:docMk/>
          <pc:sldMk cId="1330779483" sldId="1048"/>
        </pc:sldMkLst>
        <pc:spChg chg="mod">
          <ac:chgData name="Stalin Jacob Wilson Packia Dhas" userId="050d7d71-3621-4503-95e8-1c9a9d962492" providerId="ADAL" clId="{1E9DE192-4446-4CE2-981C-75FDA550FA9D}" dt="2023-03-22T10:51:01.253" v="2447" actId="6549"/>
          <ac:spMkLst>
            <pc:docMk/>
            <pc:sldMk cId="1330779483" sldId="1048"/>
            <ac:spMk id="3" creationId="{CDA8E475-1827-ADE5-2A03-37163ABD75B8}"/>
          </ac:spMkLst>
        </pc:spChg>
        <pc:picChg chg="mod">
          <ac:chgData name="Stalin Jacob Wilson Packia Dhas" userId="050d7d71-3621-4503-95e8-1c9a9d962492" providerId="ADAL" clId="{1E9DE192-4446-4CE2-981C-75FDA550FA9D}" dt="2023-03-22T10:51:04.546" v="2448" actId="1076"/>
          <ac:picMkLst>
            <pc:docMk/>
            <pc:sldMk cId="1330779483" sldId="1048"/>
            <ac:picMk id="18434" creationId="{7931361D-C2A2-6D8C-A28B-D5D0C753A0F6}"/>
          </ac:picMkLst>
        </pc:picChg>
      </pc:sldChg>
      <pc:sldChg chg="addSp modSp add mod">
        <pc:chgData name="Stalin Jacob Wilson Packia Dhas" userId="050d7d71-3621-4503-95e8-1c9a9d962492" providerId="ADAL" clId="{1E9DE192-4446-4CE2-981C-75FDA550FA9D}" dt="2023-03-22T10:57:58.376" v="2507" actId="14100"/>
        <pc:sldMkLst>
          <pc:docMk/>
          <pc:sldMk cId="2493544469" sldId="1049"/>
        </pc:sldMkLst>
        <pc:spChg chg="mod">
          <ac:chgData name="Stalin Jacob Wilson Packia Dhas" userId="050d7d71-3621-4503-95e8-1c9a9d962492" providerId="ADAL" clId="{1E9DE192-4446-4CE2-981C-75FDA550FA9D}" dt="2023-03-22T10:57:42.502" v="2500" actId="27636"/>
          <ac:spMkLst>
            <pc:docMk/>
            <pc:sldMk cId="2493544469" sldId="1049"/>
            <ac:spMk id="3" creationId="{CDA8E475-1827-ADE5-2A03-37163ABD75B8}"/>
          </ac:spMkLst>
        </pc:spChg>
        <pc:picChg chg="add mod">
          <ac:chgData name="Stalin Jacob Wilson Packia Dhas" userId="050d7d71-3621-4503-95e8-1c9a9d962492" providerId="ADAL" clId="{1E9DE192-4446-4CE2-981C-75FDA550FA9D}" dt="2023-03-22T10:57:47.885" v="2503" actId="14100"/>
          <ac:picMkLst>
            <pc:docMk/>
            <pc:sldMk cId="2493544469" sldId="1049"/>
            <ac:picMk id="4" creationId="{3D7D758D-0801-F104-551C-016D0D4B9314}"/>
          </ac:picMkLst>
        </pc:picChg>
        <pc:picChg chg="add mod">
          <ac:chgData name="Stalin Jacob Wilson Packia Dhas" userId="050d7d71-3621-4503-95e8-1c9a9d962492" providerId="ADAL" clId="{1E9DE192-4446-4CE2-981C-75FDA550FA9D}" dt="2023-03-22T10:57:58.376" v="2507" actId="14100"/>
          <ac:picMkLst>
            <pc:docMk/>
            <pc:sldMk cId="2493544469" sldId="1049"/>
            <ac:picMk id="5" creationId="{40F26CAA-AF44-310F-E1C7-08F43B5FFF15}"/>
          </ac:picMkLst>
        </pc:picChg>
      </pc:sldChg>
      <pc:sldChg chg="delSp modSp add del mod">
        <pc:chgData name="Stalin Jacob Wilson Packia Dhas" userId="050d7d71-3621-4503-95e8-1c9a9d962492" providerId="ADAL" clId="{1E9DE192-4446-4CE2-981C-75FDA550FA9D}" dt="2023-03-22T11:03:42.112" v="2616" actId="47"/>
        <pc:sldMkLst>
          <pc:docMk/>
          <pc:sldMk cId="169656374" sldId="1050"/>
        </pc:sldMkLst>
        <pc:spChg chg="mod">
          <ac:chgData name="Stalin Jacob Wilson Packia Dhas" userId="050d7d71-3621-4503-95e8-1c9a9d962492" providerId="ADAL" clId="{1E9DE192-4446-4CE2-981C-75FDA550FA9D}" dt="2023-03-22T11:02:16.174" v="2590" actId="27636"/>
          <ac:spMkLst>
            <pc:docMk/>
            <pc:sldMk cId="169656374" sldId="1050"/>
            <ac:spMk id="3" creationId="{CDA8E475-1827-ADE5-2A03-37163ABD75B8}"/>
          </ac:spMkLst>
        </pc:spChg>
        <pc:picChg chg="del mod">
          <ac:chgData name="Stalin Jacob Wilson Packia Dhas" userId="050d7d71-3621-4503-95e8-1c9a9d962492" providerId="ADAL" clId="{1E9DE192-4446-4CE2-981C-75FDA550FA9D}" dt="2023-03-22T11:02:37.816" v="2595" actId="21"/>
          <ac:picMkLst>
            <pc:docMk/>
            <pc:sldMk cId="169656374" sldId="1050"/>
            <ac:picMk id="21506" creationId="{AF918FCC-85B3-FDE7-EBF5-3516D767AE0B}"/>
          </ac:picMkLst>
        </pc:picChg>
      </pc:sldChg>
      <pc:sldChg chg="delSp modSp add mod">
        <pc:chgData name="Stalin Jacob Wilson Packia Dhas" userId="050d7d71-3621-4503-95e8-1c9a9d962492" providerId="ADAL" clId="{1E9DE192-4446-4CE2-981C-75FDA550FA9D}" dt="2023-03-22T11:12:09.685" v="2730" actId="478"/>
        <pc:sldMkLst>
          <pc:docMk/>
          <pc:sldMk cId="765158300" sldId="1050"/>
        </pc:sldMkLst>
        <pc:spChg chg="mod">
          <ac:chgData name="Stalin Jacob Wilson Packia Dhas" userId="050d7d71-3621-4503-95e8-1c9a9d962492" providerId="ADAL" clId="{1E9DE192-4446-4CE2-981C-75FDA550FA9D}" dt="2023-03-22T11:12:02.480" v="2729" actId="113"/>
          <ac:spMkLst>
            <pc:docMk/>
            <pc:sldMk cId="765158300" sldId="1050"/>
            <ac:spMk id="3" creationId="{CDA8E475-1827-ADE5-2A03-37163ABD75B8}"/>
          </ac:spMkLst>
        </pc:spChg>
        <pc:picChg chg="del">
          <ac:chgData name="Stalin Jacob Wilson Packia Dhas" userId="050d7d71-3621-4503-95e8-1c9a9d962492" providerId="ADAL" clId="{1E9DE192-4446-4CE2-981C-75FDA550FA9D}" dt="2023-03-22T11:12:09.685" v="2730" actId="478"/>
          <ac:picMkLst>
            <pc:docMk/>
            <pc:sldMk cId="765158300" sldId="1050"/>
            <ac:picMk id="22530" creationId="{A52B1F68-C17A-F362-7647-84697E374C7C}"/>
          </ac:picMkLst>
        </pc:picChg>
      </pc:sldChg>
      <pc:sldChg chg="add del">
        <pc:chgData name="Stalin Jacob Wilson Packia Dhas" userId="050d7d71-3621-4503-95e8-1c9a9d962492" providerId="ADAL" clId="{1E9DE192-4446-4CE2-981C-75FDA550FA9D}" dt="2023-03-22T11:03:40" v="2615" actId="47"/>
        <pc:sldMkLst>
          <pc:docMk/>
          <pc:sldMk cId="4225479761" sldId="105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20/03/2023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t>3</a:t>
            </a:fld>
            <a:endParaRPr lang="en-US" dirty="0"/>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3060901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2749752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2994846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3165288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839022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dirty="0"/>
          </a:p>
        </p:txBody>
      </p:sp>
    </p:spTree>
    <p:extLst>
      <p:ext uri="{BB962C8B-B14F-4D97-AF65-F5344CB8AC3E}">
        <p14:creationId xmlns:p14="http://schemas.microsoft.com/office/powerpoint/2010/main" val="3567503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10</a:t>
            </a:fld>
            <a:endParaRPr lang="en-US" dirty="0"/>
          </a:p>
        </p:txBody>
      </p:sp>
    </p:spTree>
    <p:extLst>
      <p:ext uri="{BB962C8B-B14F-4D97-AF65-F5344CB8AC3E}">
        <p14:creationId xmlns:p14="http://schemas.microsoft.com/office/powerpoint/2010/main" val="2518787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11</a:t>
            </a:fld>
            <a:endParaRPr lang="en-US" dirty="0"/>
          </a:p>
        </p:txBody>
      </p:sp>
    </p:spTree>
    <p:extLst>
      <p:ext uri="{BB962C8B-B14F-4D97-AF65-F5344CB8AC3E}">
        <p14:creationId xmlns:p14="http://schemas.microsoft.com/office/powerpoint/2010/main" val="1191487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12</a:t>
            </a:fld>
            <a:endParaRPr lang="en-US" dirty="0"/>
          </a:p>
        </p:txBody>
      </p:sp>
    </p:spTree>
    <p:extLst>
      <p:ext uri="{BB962C8B-B14F-4D97-AF65-F5344CB8AC3E}">
        <p14:creationId xmlns:p14="http://schemas.microsoft.com/office/powerpoint/2010/main" val="2324223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13</a:t>
            </a:fld>
            <a:endParaRPr lang="en-US" dirty="0"/>
          </a:p>
        </p:txBody>
      </p:sp>
    </p:spTree>
    <p:extLst>
      <p:ext uri="{BB962C8B-B14F-4D97-AF65-F5344CB8AC3E}">
        <p14:creationId xmlns:p14="http://schemas.microsoft.com/office/powerpoint/2010/main" val="1225655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14</a:t>
            </a:fld>
            <a:endParaRPr lang="en-US" dirty="0"/>
          </a:p>
        </p:txBody>
      </p:sp>
    </p:spTree>
    <p:extLst>
      <p:ext uri="{BB962C8B-B14F-4D97-AF65-F5344CB8AC3E}">
        <p14:creationId xmlns:p14="http://schemas.microsoft.com/office/powerpoint/2010/main" val="494232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15</a:t>
            </a:fld>
            <a:endParaRPr lang="en-US" dirty="0"/>
          </a:p>
        </p:txBody>
      </p:sp>
    </p:spTree>
    <p:extLst>
      <p:ext uri="{BB962C8B-B14F-4D97-AF65-F5344CB8AC3E}">
        <p14:creationId xmlns:p14="http://schemas.microsoft.com/office/powerpoint/2010/main" val="40852924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16</a:t>
            </a:fld>
            <a:endParaRPr lang="en-US" dirty="0"/>
          </a:p>
        </p:txBody>
      </p:sp>
    </p:spTree>
    <p:extLst>
      <p:ext uri="{BB962C8B-B14F-4D97-AF65-F5344CB8AC3E}">
        <p14:creationId xmlns:p14="http://schemas.microsoft.com/office/powerpoint/2010/main" val="24005127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17</a:t>
            </a:fld>
            <a:endParaRPr lang="en-US" dirty="0"/>
          </a:p>
        </p:txBody>
      </p:sp>
    </p:spTree>
    <p:extLst>
      <p:ext uri="{BB962C8B-B14F-4D97-AF65-F5344CB8AC3E}">
        <p14:creationId xmlns:p14="http://schemas.microsoft.com/office/powerpoint/2010/main" val="3499085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18</a:t>
            </a:fld>
            <a:endParaRPr lang="en-US" dirty="0"/>
          </a:p>
        </p:txBody>
      </p:sp>
    </p:spTree>
    <p:extLst>
      <p:ext uri="{BB962C8B-B14F-4D97-AF65-F5344CB8AC3E}">
        <p14:creationId xmlns:p14="http://schemas.microsoft.com/office/powerpoint/2010/main" val="1094289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19</a:t>
            </a:fld>
            <a:endParaRPr lang="en-US" dirty="0"/>
          </a:p>
        </p:txBody>
      </p:sp>
    </p:spTree>
    <p:extLst>
      <p:ext uri="{BB962C8B-B14F-4D97-AF65-F5344CB8AC3E}">
        <p14:creationId xmlns:p14="http://schemas.microsoft.com/office/powerpoint/2010/main" val="427932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20</a:t>
            </a:fld>
            <a:endParaRPr lang="en-US" dirty="0"/>
          </a:p>
        </p:txBody>
      </p:sp>
    </p:spTree>
    <p:extLst>
      <p:ext uri="{BB962C8B-B14F-4D97-AF65-F5344CB8AC3E}">
        <p14:creationId xmlns:p14="http://schemas.microsoft.com/office/powerpoint/2010/main" val="13039472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21</a:t>
            </a:fld>
            <a:endParaRPr lang="en-US" dirty="0"/>
          </a:p>
        </p:txBody>
      </p:sp>
    </p:spTree>
    <p:extLst>
      <p:ext uri="{BB962C8B-B14F-4D97-AF65-F5344CB8AC3E}">
        <p14:creationId xmlns:p14="http://schemas.microsoft.com/office/powerpoint/2010/main" val="3963976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22</a:t>
            </a:fld>
            <a:endParaRPr lang="en-US" dirty="0"/>
          </a:p>
        </p:txBody>
      </p:sp>
    </p:spTree>
    <p:extLst>
      <p:ext uri="{BB962C8B-B14F-4D97-AF65-F5344CB8AC3E}">
        <p14:creationId xmlns:p14="http://schemas.microsoft.com/office/powerpoint/2010/main" val="39991231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23</a:t>
            </a:fld>
            <a:endParaRPr lang="en-US" dirty="0"/>
          </a:p>
        </p:txBody>
      </p:sp>
    </p:spTree>
    <p:extLst>
      <p:ext uri="{BB962C8B-B14F-4D97-AF65-F5344CB8AC3E}">
        <p14:creationId xmlns:p14="http://schemas.microsoft.com/office/powerpoint/2010/main" val="1004106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24</a:t>
            </a:fld>
            <a:endParaRPr lang="en-US" dirty="0"/>
          </a:p>
        </p:txBody>
      </p:sp>
    </p:spTree>
    <p:extLst>
      <p:ext uri="{BB962C8B-B14F-4D97-AF65-F5344CB8AC3E}">
        <p14:creationId xmlns:p14="http://schemas.microsoft.com/office/powerpoint/2010/main" val="1415505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25</a:t>
            </a:fld>
            <a:endParaRPr lang="en-US" dirty="0"/>
          </a:p>
        </p:txBody>
      </p:sp>
    </p:spTree>
    <p:extLst>
      <p:ext uri="{BB962C8B-B14F-4D97-AF65-F5344CB8AC3E}">
        <p14:creationId xmlns:p14="http://schemas.microsoft.com/office/powerpoint/2010/main" val="36813403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26</a:t>
            </a:fld>
            <a:endParaRPr lang="en-US" dirty="0"/>
          </a:p>
        </p:txBody>
      </p:sp>
    </p:spTree>
    <p:extLst>
      <p:ext uri="{BB962C8B-B14F-4D97-AF65-F5344CB8AC3E}">
        <p14:creationId xmlns:p14="http://schemas.microsoft.com/office/powerpoint/2010/main" val="6787948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27</a:t>
            </a:fld>
            <a:endParaRPr lang="en-US" dirty="0"/>
          </a:p>
        </p:txBody>
      </p:sp>
    </p:spTree>
    <p:extLst>
      <p:ext uri="{BB962C8B-B14F-4D97-AF65-F5344CB8AC3E}">
        <p14:creationId xmlns:p14="http://schemas.microsoft.com/office/powerpoint/2010/main" val="17424939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28</a:t>
            </a:fld>
            <a:endParaRPr lang="en-US" dirty="0"/>
          </a:p>
        </p:txBody>
      </p:sp>
    </p:spTree>
    <p:extLst>
      <p:ext uri="{BB962C8B-B14F-4D97-AF65-F5344CB8AC3E}">
        <p14:creationId xmlns:p14="http://schemas.microsoft.com/office/powerpoint/2010/main" val="13968208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29</a:t>
            </a:fld>
            <a:endParaRPr lang="en-US" dirty="0"/>
          </a:p>
        </p:txBody>
      </p:sp>
    </p:spTree>
    <p:extLst>
      <p:ext uri="{BB962C8B-B14F-4D97-AF65-F5344CB8AC3E}">
        <p14:creationId xmlns:p14="http://schemas.microsoft.com/office/powerpoint/2010/main" val="7089793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30</a:t>
            </a:fld>
            <a:endParaRPr lang="en-US" dirty="0"/>
          </a:p>
        </p:txBody>
      </p:sp>
    </p:spTree>
    <p:extLst>
      <p:ext uri="{BB962C8B-B14F-4D97-AF65-F5344CB8AC3E}">
        <p14:creationId xmlns:p14="http://schemas.microsoft.com/office/powerpoint/2010/main" val="12568801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31</a:t>
            </a:fld>
            <a:endParaRPr lang="en-US" dirty="0"/>
          </a:p>
        </p:txBody>
      </p:sp>
    </p:spTree>
    <p:extLst>
      <p:ext uri="{BB962C8B-B14F-4D97-AF65-F5344CB8AC3E}">
        <p14:creationId xmlns:p14="http://schemas.microsoft.com/office/powerpoint/2010/main" val="10445157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32</a:t>
            </a:fld>
            <a:endParaRPr lang="en-US" dirty="0"/>
          </a:p>
        </p:txBody>
      </p:sp>
    </p:spTree>
    <p:extLst>
      <p:ext uri="{BB962C8B-B14F-4D97-AF65-F5344CB8AC3E}">
        <p14:creationId xmlns:p14="http://schemas.microsoft.com/office/powerpoint/2010/main" val="7937816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33</a:t>
            </a:fld>
            <a:endParaRPr lang="en-US" dirty="0"/>
          </a:p>
        </p:txBody>
      </p:sp>
    </p:spTree>
    <p:extLst>
      <p:ext uri="{BB962C8B-B14F-4D97-AF65-F5344CB8AC3E}">
        <p14:creationId xmlns:p14="http://schemas.microsoft.com/office/powerpoint/2010/main" val="10487488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34</a:t>
            </a:fld>
            <a:endParaRPr lang="en-US" dirty="0"/>
          </a:p>
        </p:txBody>
      </p:sp>
    </p:spTree>
    <p:extLst>
      <p:ext uri="{BB962C8B-B14F-4D97-AF65-F5344CB8AC3E}">
        <p14:creationId xmlns:p14="http://schemas.microsoft.com/office/powerpoint/2010/main" val="17087271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35</a:t>
            </a:fld>
            <a:endParaRPr lang="en-US" dirty="0"/>
          </a:p>
        </p:txBody>
      </p:sp>
    </p:spTree>
    <p:extLst>
      <p:ext uri="{BB962C8B-B14F-4D97-AF65-F5344CB8AC3E}">
        <p14:creationId xmlns:p14="http://schemas.microsoft.com/office/powerpoint/2010/main" val="1207498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36</a:t>
            </a:fld>
            <a:endParaRPr lang="en-US" dirty="0"/>
          </a:p>
        </p:txBody>
      </p:sp>
    </p:spTree>
    <p:extLst>
      <p:ext uri="{BB962C8B-B14F-4D97-AF65-F5344CB8AC3E}">
        <p14:creationId xmlns:p14="http://schemas.microsoft.com/office/powerpoint/2010/main" val="10730227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37</a:t>
            </a:fld>
            <a:endParaRPr lang="en-US" dirty="0"/>
          </a:p>
        </p:txBody>
      </p:sp>
    </p:spTree>
    <p:extLst>
      <p:ext uri="{BB962C8B-B14F-4D97-AF65-F5344CB8AC3E}">
        <p14:creationId xmlns:p14="http://schemas.microsoft.com/office/powerpoint/2010/main" val="8718672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38</a:t>
            </a:fld>
            <a:endParaRPr lang="en-US" dirty="0"/>
          </a:p>
        </p:txBody>
      </p:sp>
    </p:spTree>
    <p:extLst>
      <p:ext uri="{BB962C8B-B14F-4D97-AF65-F5344CB8AC3E}">
        <p14:creationId xmlns:p14="http://schemas.microsoft.com/office/powerpoint/2010/main" val="5087996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39</a:t>
            </a:fld>
            <a:endParaRPr lang="en-US" dirty="0"/>
          </a:p>
        </p:txBody>
      </p:sp>
    </p:spTree>
    <p:extLst>
      <p:ext uri="{BB962C8B-B14F-4D97-AF65-F5344CB8AC3E}">
        <p14:creationId xmlns:p14="http://schemas.microsoft.com/office/powerpoint/2010/main" val="3527756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40</a:t>
            </a:fld>
            <a:endParaRPr lang="en-US" dirty="0"/>
          </a:p>
        </p:txBody>
      </p:sp>
    </p:spTree>
    <p:extLst>
      <p:ext uri="{BB962C8B-B14F-4D97-AF65-F5344CB8AC3E}">
        <p14:creationId xmlns:p14="http://schemas.microsoft.com/office/powerpoint/2010/main" val="12158791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41</a:t>
            </a:fld>
            <a:endParaRPr lang="en-US" dirty="0"/>
          </a:p>
        </p:txBody>
      </p:sp>
    </p:spTree>
    <p:extLst>
      <p:ext uri="{BB962C8B-B14F-4D97-AF65-F5344CB8AC3E}">
        <p14:creationId xmlns:p14="http://schemas.microsoft.com/office/powerpoint/2010/main" val="15585052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42</a:t>
            </a:fld>
            <a:endParaRPr lang="en-US" dirty="0"/>
          </a:p>
        </p:txBody>
      </p:sp>
    </p:spTree>
    <p:extLst>
      <p:ext uri="{BB962C8B-B14F-4D97-AF65-F5344CB8AC3E}">
        <p14:creationId xmlns:p14="http://schemas.microsoft.com/office/powerpoint/2010/main" val="13089445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43</a:t>
            </a:fld>
            <a:endParaRPr lang="en-US" dirty="0"/>
          </a:p>
        </p:txBody>
      </p:sp>
    </p:spTree>
    <p:extLst>
      <p:ext uri="{BB962C8B-B14F-4D97-AF65-F5344CB8AC3E}">
        <p14:creationId xmlns:p14="http://schemas.microsoft.com/office/powerpoint/2010/main" val="192395015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44</a:t>
            </a:fld>
            <a:endParaRPr lang="en-US" dirty="0"/>
          </a:p>
        </p:txBody>
      </p:sp>
    </p:spTree>
    <p:extLst>
      <p:ext uri="{BB962C8B-B14F-4D97-AF65-F5344CB8AC3E}">
        <p14:creationId xmlns:p14="http://schemas.microsoft.com/office/powerpoint/2010/main" val="326754095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45</a:t>
            </a:fld>
            <a:endParaRPr lang="en-US" dirty="0"/>
          </a:p>
        </p:txBody>
      </p:sp>
    </p:spTree>
    <p:extLst>
      <p:ext uri="{BB962C8B-B14F-4D97-AF65-F5344CB8AC3E}">
        <p14:creationId xmlns:p14="http://schemas.microsoft.com/office/powerpoint/2010/main" val="4783543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46</a:t>
            </a:fld>
            <a:endParaRPr lang="en-US" dirty="0"/>
          </a:p>
        </p:txBody>
      </p:sp>
    </p:spTree>
    <p:extLst>
      <p:ext uri="{BB962C8B-B14F-4D97-AF65-F5344CB8AC3E}">
        <p14:creationId xmlns:p14="http://schemas.microsoft.com/office/powerpoint/2010/main" val="39546973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47</a:t>
            </a:fld>
            <a:endParaRPr lang="en-US" dirty="0"/>
          </a:p>
        </p:txBody>
      </p:sp>
    </p:spTree>
    <p:extLst>
      <p:ext uri="{BB962C8B-B14F-4D97-AF65-F5344CB8AC3E}">
        <p14:creationId xmlns:p14="http://schemas.microsoft.com/office/powerpoint/2010/main" val="21761915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48</a:t>
            </a:fld>
            <a:endParaRPr lang="en-US" dirty="0"/>
          </a:p>
        </p:txBody>
      </p:sp>
    </p:spTree>
    <p:extLst>
      <p:ext uri="{BB962C8B-B14F-4D97-AF65-F5344CB8AC3E}">
        <p14:creationId xmlns:p14="http://schemas.microsoft.com/office/powerpoint/2010/main" val="22873300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49</a:t>
            </a:fld>
            <a:endParaRPr lang="en-US" dirty="0"/>
          </a:p>
        </p:txBody>
      </p:sp>
    </p:spTree>
    <p:extLst>
      <p:ext uri="{BB962C8B-B14F-4D97-AF65-F5344CB8AC3E}">
        <p14:creationId xmlns:p14="http://schemas.microsoft.com/office/powerpoint/2010/main" val="416520540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50</a:t>
            </a:fld>
            <a:endParaRPr lang="en-US" dirty="0"/>
          </a:p>
        </p:txBody>
      </p:sp>
    </p:spTree>
    <p:extLst>
      <p:ext uri="{BB962C8B-B14F-4D97-AF65-F5344CB8AC3E}">
        <p14:creationId xmlns:p14="http://schemas.microsoft.com/office/powerpoint/2010/main" val="15678150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51</a:t>
            </a:fld>
            <a:endParaRPr lang="en-US" dirty="0"/>
          </a:p>
        </p:txBody>
      </p:sp>
    </p:spTree>
    <p:extLst>
      <p:ext uri="{BB962C8B-B14F-4D97-AF65-F5344CB8AC3E}">
        <p14:creationId xmlns:p14="http://schemas.microsoft.com/office/powerpoint/2010/main" val="11276397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52</a:t>
            </a:fld>
            <a:endParaRPr lang="en-US" dirty="0"/>
          </a:p>
        </p:txBody>
      </p:sp>
    </p:spTree>
    <p:extLst>
      <p:ext uri="{BB962C8B-B14F-4D97-AF65-F5344CB8AC3E}">
        <p14:creationId xmlns:p14="http://schemas.microsoft.com/office/powerpoint/2010/main" val="206883309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53</a:t>
            </a:fld>
            <a:endParaRPr lang="en-US" dirty="0"/>
          </a:p>
        </p:txBody>
      </p:sp>
    </p:spTree>
    <p:extLst>
      <p:ext uri="{BB962C8B-B14F-4D97-AF65-F5344CB8AC3E}">
        <p14:creationId xmlns:p14="http://schemas.microsoft.com/office/powerpoint/2010/main" val="356694046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54</a:t>
            </a:fld>
            <a:endParaRPr lang="en-US" dirty="0"/>
          </a:p>
        </p:txBody>
      </p:sp>
    </p:spTree>
    <p:extLst>
      <p:ext uri="{BB962C8B-B14F-4D97-AF65-F5344CB8AC3E}">
        <p14:creationId xmlns:p14="http://schemas.microsoft.com/office/powerpoint/2010/main" val="3233134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55</a:t>
            </a:fld>
            <a:endParaRPr lang="en-US" dirty="0"/>
          </a:p>
        </p:txBody>
      </p:sp>
    </p:spTree>
    <p:extLst>
      <p:ext uri="{BB962C8B-B14F-4D97-AF65-F5344CB8AC3E}">
        <p14:creationId xmlns:p14="http://schemas.microsoft.com/office/powerpoint/2010/main" val="413349300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56</a:t>
            </a:fld>
            <a:endParaRPr lang="en-US" dirty="0"/>
          </a:p>
        </p:txBody>
      </p:sp>
    </p:spTree>
    <p:extLst>
      <p:ext uri="{BB962C8B-B14F-4D97-AF65-F5344CB8AC3E}">
        <p14:creationId xmlns:p14="http://schemas.microsoft.com/office/powerpoint/2010/main" val="251373600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57</a:t>
            </a:fld>
            <a:endParaRPr lang="en-US" dirty="0"/>
          </a:p>
        </p:txBody>
      </p:sp>
    </p:spTree>
    <p:extLst>
      <p:ext uri="{BB962C8B-B14F-4D97-AF65-F5344CB8AC3E}">
        <p14:creationId xmlns:p14="http://schemas.microsoft.com/office/powerpoint/2010/main" val="221159733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58</a:t>
            </a:fld>
            <a:endParaRPr lang="en-US" dirty="0"/>
          </a:p>
        </p:txBody>
      </p:sp>
    </p:spTree>
    <p:extLst>
      <p:ext uri="{BB962C8B-B14F-4D97-AF65-F5344CB8AC3E}">
        <p14:creationId xmlns:p14="http://schemas.microsoft.com/office/powerpoint/2010/main" val="25877435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59</a:t>
            </a:fld>
            <a:endParaRPr lang="en-US" dirty="0"/>
          </a:p>
        </p:txBody>
      </p:sp>
    </p:spTree>
    <p:extLst>
      <p:ext uri="{BB962C8B-B14F-4D97-AF65-F5344CB8AC3E}">
        <p14:creationId xmlns:p14="http://schemas.microsoft.com/office/powerpoint/2010/main" val="9741200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60</a:t>
            </a:fld>
            <a:endParaRPr lang="en-US" dirty="0"/>
          </a:p>
        </p:txBody>
      </p:sp>
    </p:spTree>
    <p:extLst>
      <p:ext uri="{BB962C8B-B14F-4D97-AF65-F5344CB8AC3E}">
        <p14:creationId xmlns:p14="http://schemas.microsoft.com/office/powerpoint/2010/main" val="218036072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61</a:t>
            </a:fld>
            <a:endParaRPr lang="en-US" dirty="0"/>
          </a:p>
        </p:txBody>
      </p:sp>
    </p:spTree>
    <p:extLst>
      <p:ext uri="{BB962C8B-B14F-4D97-AF65-F5344CB8AC3E}">
        <p14:creationId xmlns:p14="http://schemas.microsoft.com/office/powerpoint/2010/main" val="121816815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62</a:t>
            </a:fld>
            <a:endParaRPr lang="en-US" dirty="0"/>
          </a:p>
        </p:txBody>
      </p:sp>
    </p:spTree>
    <p:extLst>
      <p:ext uri="{BB962C8B-B14F-4D97-AF65-F5344CB8AC3E}">
        <p14:creationId xmlns:p14="http://schemas.microsoft.com/office/powerpoint/2010/main" val="379486488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63</a:t>
            </a:fld>
            <a:endParaRPr lang="en-US" dirty="0"/>
          </a:p>
        </p:txBody>
      </p:sp>
    </p:spTree>
    <p:extLst>
      <p:ext uri="{BB962C8B-B14F-4D97-AF65-F5344CB8AC3E}">
        <p14:creationId xmlns:p14="http://schemas.microsoft.com/office/powerpoint/2010/main" val="16178648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64</a:t>
            </a:fld>
            <a:endParaRPr lang="en-US" dirty="0"/>
          </a:p>
        </p:txBody>
      </p:sp>
    </p:spTree>
    <p:extLst>
      <p:ext uri="{BB962C8B-B14F-4D97-AF65-F5344CB8AC3E}">
        <p14:creationId xmlns:p14="http://schemas.microsoft.com/office/powerpoint/2010/main" val="5077174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65</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3CAD15E9-28CE-4B5B-848C-81E12D61AB72}"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3C11B6-FD48-40C9-827B-32C21E825E80}"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B4DDA19-2936-4B81-9336-B217E67379FF}"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2AAD7B1D-768F-4B45-8FEC-D6D0E9204CC0}"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85E444-A5C0-4285-A240-1409B9646F47}"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4FBD6EDF-3936-47FE-AADF-D6914813322D}"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FED91E3A-1FCC-44A6-9513-7D65566F9082}"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D5CCA0E-D103-4198-8C80-D37E35CD3082}"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C2FAF9-011A-4F6E-8AD1-1EA0A2AC3D00}"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A336B1F4-C21B-4D8E-83ED-82A929CAF76F}"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6E2DEA0C-40B4-48D8-8513-4B60C79606BA}"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D2A9EB6B-EDC4-4B7A-A870-9A42659C4FDC}"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3462B1-2363-4ABB-957F-94482FFE2318}"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A796BD22-17BA-45C9-BE8D-6AF135A0FBCC}"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2B9330-29C0-455C-ACD2-09DB602E24FE}"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1573EA57-20A6-4C0E-9394-4CE5FA208454}"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672F6D-DF34-4871-9AC2-13A844A29AA9}"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C0E47826-173C-4F4C-A41E-AA51B1104FAF}"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1C306942-EA51-4F6A-8CD4-5BCE3B969F5A}"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303BC0BB-8677-40F2-A78F-202190941BA3}"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2B64C7-1078-4969-A39D-69D7DE4AAD2C}"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C78C6B-77C9-4E9A-BA9F-A33ED854F57D}"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C5A2FFC6-ABCD-40BC-B0D7-414D99D8A50A}"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B20A557-3F7B-4230-9338-F781BE39118A}"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B808EC-9C96-4707-AF41-540A2C5EB343}"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048FAD1-B94A-4165-8094-E38CA9430696}"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89465768-9070-40EB-A547-C0B66A0B3D99}"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19B37587-5AF6-4AC3-8CC4-41162CA62CC1}"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035501E-97C3-4C34-A5F7-85DD7B6C5A28}"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5FEC5708-EF78-4D2E-9336-1B6D6F7F80A7}"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EAAB51A5-4204-42C0-BA8E-EEE269DC2BE9}"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ECB7EA07-271A-43CC-A416-E83B4EDB5724}"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D9C99A-A687-4F53-923E-F3C72C1A6320}"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1F4B5B7-DDA9-4F11-8557-CB284BA1C974}"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7DA68CE3-6EBE-4DAE-8363-645FD1FC4560}" type="datetime1">
              <a:rPr lang="en-GB" noProof="0" smtClean="0"/>
              <a:t>22/03/2023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- 10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AE2E73A-1B57-4C99-BA6E-C46CE1035145}" type="datetime1">
              <a:rPr lang="en-GB" smtClean="0"/>
              <a:t>22/03/2023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- 10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2EFB36A-3634-4F50-A16B-F5237483ED5E}" type="datetime1">
              <a:rPr lang="en-GB" smtClean="0"/>
              <a:t>22/03/2023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- 10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263AFE5-F65B-4D2C-A452-34EFB0FF1168}" type="datetime1">
              <a:rPr lang="en-GB" smtClean="0"/>
              <a:t>22/03/2023</a:t>
            </a:fld>
            <a:endParaRPr lang="en-US" dirty="0"/>
          </a:p>
        </p:txBody>
      </p:sp>
      <p:sp>
        <p:nvSpPr>
          <p:cNvPr id="4" name="Footer Placeholder 3"/>
          <p:cNvSpPr>
            <a:spLocks noGrp="1"/>
          </p:cNvSpPr>
          <p:nvPr>
            <p:ph type="ftr" sz="quarter" idx="11"/>
          </p:nvPr>
        </p:nvSpPr>
        <p:spPr/>
        <p:txBody>
          <a:bodyPr/>
          <a:lstStyle/>
          <a:p>
            <a:r>
              <a:rPr lang="en-US"/>
              <a:t>Lecture - 10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7.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5.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theme" Target="../theme/theme14.xml"/><Relationship Id="rId5" Type="http://schemas.openxmlformats.org/officeDocument/2006/relationships/slideLayout" Target="../slideLayouts/slideLayout42.xml"/><Relationship Id="rId4" Type="http://schemas.openxmlformats.org/officeDocument/2006/relationships/slideLayout" Target="../slideLayouts/slideLayout41.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6.png"/><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theme" Target="../theme/theme15.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theme" Target="../theme/theme16.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8.xml"/><Relationship Id="rId7" Type="http://schemas.openxmlformats.org/officeDocument/2006/relationships/theme" Target="../theme/theme1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24.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9.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35.xml"/><Relationship Id="rId5" Type="http://schemas.openxmlformats.org/officeDocument/2006/relationships/image" Target="../media/image28.pn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35.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35.xml"/><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35.xml"/><Relationship Id="rId5" Type="http://schemas.openxmlformats.org/officeDocument/2006/relationships/image" Target="../media/image39.jpeg"/><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8.xml"/><Relationship Id="rId1" Type="http://schemas.openxmlformats.org/officeDocument/2006/relationships/slideLayout" Target="../slideLayouts/slideLayout35.xml"/><Relationship Id="rId4" Type="http://schemas.openxmlformats.org/officeDocument/2006/relationships/image" Target="../media/image42.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1.xml"/><Relationship Id="rId1" Type="http://schemas.openxmlformats.org/officeDocument/2006/relationships/slideLayout" Target="../slideLayouts/slideLayout3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35.xml"/><Relationship Id="rId4" Type="http://schemas.openxmlformats.org/officeDocument/2006/relationships/image" Target="../media/image45.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7.xml"/><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5.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1.xml"/><Relationship Id="rId1" Type="http://schemas.openxmlformats.org/officeDocument/2006/relationships/slideLayout" Target="../slideLayouts/slideLayout3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5.xm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4.xml"/><Relationship Id="rId1" Type="http://schemas.openxmlformats.org/officeDocument/2006/relationships/slideLayout" Target="../slideLayouts/slideLayout35.xml"/><Relationship Id="rId4" Type="http://schemas.openxmlformats.org/officeDocument/2006/relationships/image" Target="../media/image49.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5.xml"/></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7.xml"/><Relationship Id="rId1" Type="http://schemas.openxmlformats.org/officeDocument/2006/relationships/slideLayout" Target="../slideLayouts/slideLayout35.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8.xml"/><Relationship Id="rId1" Type="http://schemas.openxmlformats.org/officeDocument/2006/relationships/slideLayout" Target="../slideLayouts/slideLayout3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5.xml"/></Relationships>
</file>

<file path=ppt/slides/_rels/slide6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2.xml"/><Relationship Id="rId1" Type="http://schemas.openxmlformats.org/officeDocument/2006/relationships/slideLayout" Target="../slideLayouts/slideLayout35.xml"/></Relationships>
</file>

<file path=ppt/slides/_rels/slide6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3.xml"/><Relationship Id="rId1" Type="http://schemas.openxmlformats.org/officeDocument/2006/relationships/slideLayout" Target="../slideLayouts/slideLayout35.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Electromagnetic </a:t>
            </a:r>
          </a:p>
          <a:p>
            <a:r>
              <a:rPr lang="en-GB" sz="4800" dirty="0"/>
              <a:t>Radiation</a:t>
            </a:r>
          </a:p>
          <a:p>
            <a:r>
              <a:rPr lang="en-GB" sz="4800" dirty="0"/>
              <a:t>(ACDC5009)</a:t>
            </a:r>
          </a:p>
          <a:p>
            <a:r>
              <a:rPr lang="en-GB" sz="3600" i="1" dirty="0">
                <a:solidFill>
                  <a:srgbClr val="FFC000"/>
                </a:solidFill>
              </a:rPr>
              <a:t>Lecture - 10</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9150" y="-77932"/>
            <a:ext cx="4707082" cy="1325563"/>
          </a:xfrm>
        </p:spPr>
        <p:txBody>
          <a:bodyPr>
            <a:normAutofit/>
          </a:bodyPr>
          <a:lstStyle/>
          <a:p>
            <a:pPr algn="l"/>
            <a:r>
              <a:rPr lang="en-IN" b="1" dirty="0">
                <a:solidFill>
                  <a:schemeClr val="bg1"/>
                </a:solidFill>
                <a:latin typeface="+mn-lt"/>
              </a:rPr>
              <a:t>Content</a:t>
            </a:r>
          </a:p>
        </p:txBody>
      </p:sp>
      <p:sp>
        <p:nvSpPr>
          <p:cNvPr id="3" name="Content Placeholder 2"/>
          <p:cNvSpPr>
            <a:spLocks noGrp="1"/>
          </p:cNvSpPr>
          <p:nvPr>
            <p:ph idx="1"/>
          </p:nvPr>
        </p:nvSpPr>
        <p:spPr>
          <a:xfrm>
            <a:off x="824423" y="1413794"/>
            <a:ext cx="10780808" cy="5230549"/>
          </a:xfrm>
        </p:spPr>
        <p:txBody>
          <a:bodyPr>
            <a:normAutofit fontScale="70000" lnSpcReduction="20000"/>
          </a:bodyPr>
          <a:lstStyle/>
          <a:p>
            <a:pPr marL="660400" indent="-571500"/>
            <a:r>
              <a:rPr lang="en-GB" sz="3200" dirty="0"/>
              <a:t>Antenna </a:t>
            </a:r>
          </a:p>
          <a:p>
            <a:pPr marL="660400" indent="-571500"/>
            <a:r>
              <a:rPr lang="en-GB" sz="3200" dirty="0"/>
              <a:t>Types of Antenna</a:t>
            </a:r>
          </a:p>
          <a:p>
            <a:pPr marL="1117600" lvl="1" indent="-571500"/>
            <a:r>
              <a:rPr lang="en-GB" sz="2800" dirty="0"/>
              <a:t>Wire Antenna</a:t>
            </a:r>
          </a:p>
          <a:p>
            <a:pPr marL="1117600" lvl="1" indent="-571500"/>
            <a:r>
              <a:rPr lang="en-GB" sz="2800" dirty="0"/>
              <a:t>Halfwave Dipole Antennas</a:t>
            </a:r>
          </a:p>
          <a:p>
            <a:pPr marL="1117600" lvl="1" indent="-571500"/>
            <a:r>
              <a:rPr lang="en-GB" sz="2800" dirty="0"/>
              <a:t>Full wave dipole antennas</a:t>
            </a:r>
          </a:p>
          <a:p>
            <a:pPr marL="1117600" lvl="1" indent="-571500"/>
            <a:r>
              <a:rPr lang="en-GB" sz="2800" dirty="0"/>
              <a:t>Short dipole antennas</a:t>
            </a:r>
          </a:p>
          <a:p>
            <a:pPr marL="1117600" lvl="1" indent="-571500"/>
            <a:r>
              <a:rPr lang="en-GB" sz="2800" dirty="0"/>
              <a:t>Long wire antenna</a:t>
            </a:r>
          </a:p>
          <a:p>
            <a:pPr marL="1117600" lvl="1" indent="-571500"/>
            <a:r>
              <a:rPr lang="en-GB" sz="2800" dirty="0"/>
              <a:t>V antenna</a:t>
            </a:r>
          </a:p>
          <a:p>
            <a:pPr marL="1117600" lvl="1" indent="-571500"/>
            <a:r>
              <a:rPr lang="en-GB" sz="2800" dirty="0"/>
              <a:t>Inverted V antenna</a:t>
            </a:r>
          </a:p>
          <a:p>
            <a:pPr marL="1117600" lvl="1" indent="-571500"/>
            <a:r>
              <a:rPr lang="en-GB" sz="2800" dirty="0"/>
              <a:t>Rhombic Antenna</a:t>
            </a:r>
          </a:p>
          <a:p>
            <a:pPr marL="1117600" lvl="1" indent="-571500"/>
            <a:r>
              <a:rPr lang="en-GB" sz="2800" dirty="0"/>
              <a:t>Loop antenna</a:t>
            </a:r>
          </a:p>
          <a:p>
            <a:pPr marL="1117600" lvl="1" indent="-571500"/>
            <a:r>
              <a:rPr lang="en-GB" sz="2800" dirty="0"/>
              <a:t>Helical antenna</a:t>
            </a:r>
          </a:p>
          <a:p>
            <a:pPr marL="1117600" lvl="1" indent="-571500"/>
            <a:r>
              <a:rPr lang="en-GB" sz="2800" dirty="0"/>
              <a:t>Aperture antenna</a:t>
            </a:r>
          </a:p>
          <a:p>
            <a:pPr marL="1117600" lvl="1" indent="-571500"/>
            <a:r>
              <a:rPr lang="en-GB" sz="2800" dirty="0"/>
              <a:t>Horn Antenna</a:t>
            </a:r>
          </a:p>
          <a:p>
            <a:pPr marL="1117600" lvl="1" indent="-571500"/>
            <a:r>
              <a:rPr lang="en-GB" sz="2800" dirty="0"/>
              <a:t>Slot Antenna</a:t>
            </a:r>
          </a:p>
          <a:p>
            <a:pPr marL="1117600" lvl="1" indent="-571500"/>
            <a:r>
              <a:rPr lang="en-GB" sz="2800" dirty="0"/>
              <a:t>Micro strip antenna</a:t>
            </a:r>
          </a:p>
          <a:p>
            <a:pPr marL="1117600" lvl="1" indent="-571500"/>
            <a:r>
              <a:rPr lang="en-GB" sz="2800" dirty="0"/>
              <a:t>Lens Antenna</a:t>
            </a:r>
          </a:p>
          <a:p>
            <a:pPr marL="1117600" lvl="1" indent="-571500"/>
            <a:r>
              <a:rPr lang="en-GB" sz="2800" dirty="0"/>
              <a:t>Parabolic Antenna</a:t>
            </a:r>
          </a:p>
          <a:p>
            <a:pPr marL="660400" indent="-571500"/>
            <a:endParaRPr lang="en-GB" sz="3200" dirty="0"/>
          </a:p>
          <a:p>
            <a:pPr marL="660400" indent="-571500"/>
            <a:endParaRPr lang="en-GB" sz="3200" dirty="0"/>
          </a:p>
          <a:p>
            <a:pPr marL="660400" indent="-571500"/>
            <a:endParaRPr lang="en-IN" sz="4000" dirty="0">
              <a:cs typeface="Times New Roman" panose="02020603050405020304" pitchFamily="18" charset="0"/>
            </a:endParaRPr>
          </a:p>
          <a:p>
            <a:pPr marL="660400" indent="-571500"/>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IN" sz="3627" b="1"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6" y="6461781"/>
            <a:ext cx="4432185" cy="365125"/>
          </a:xfrm>
        </p:spPr>
        <p:txBody>
          <a:bodyPr/>
          <a:lstStyle/>
          <a:p>
            <a:r>
              <a:rPr lang="en-GB" i="1"/>
              <a:t>Lecture - 10 / Electromagnetic Radiation</a:t>
            </a:r>
            <a:endParaRPr lang="en-GB" i="1" dirty="0"/>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308" y="0"/>
            <a:ext cx="5245300" cy="1325563"/>
          </a:xfrm>
        </p:spPr>
        <p:txBody>
          <a:bodyPr/>
          <a:lstStyle/>
          <a:p>
            <a:pPr algn="l"/>
            <a:r>
              <a:rPr lang="en-IN" b="1" dirty="0">
                <a:solidFill>
                  <a:schemeClr val="bg1"/>
                </a:solidFill>
              </a:rPr>
              <a:t>Learning Outcome</a:t>
            </a:r>
          </a:p>
        </p:txBody>
      </p:sp>
      <p:sp>
        <p:nvSpPr>
          <p:cNvPr id="3" name="Content Placeholder 2"/>
          <p:cNvSpPr>
            <a:spLocks noGrp="1"/>
          </p:cNvSpPr>
          <p:nvPr>
            <p:ph idx="1"/>
          </p:nvPr>
        </p:nvSpPr>
        <p:spPr>
          <a:xfrm>
            <a:off x="609600" y="1600201"/>
            <a:ext cx="10972800" cy="4419094"/>
          </a:xfrm>
        </p:spPr>
        <p:txBody>
          <a:bodyPr>
            <a:normAutofit/>
          </a:bodyPr>
          <a:lstStyle/>
          <a:p>
            <a:pPr marL="0" indent="0">
              <a:buNone/>
            </a:pPr>
            <a:r>
              <a:rPr lang="en-IN" sz="3200" b="1" dirty="0"/>
              <a:t>The student upon completion of the lecture will be able to:</a:t>
            </a:r>
          </a:p>
          <a:p>
            <a:pPr marL="514350"/>
            <a:r>
              <a:rPr lang="en-IN" sz="3200" dirty="0"/>
              <a:t>Describe the </a:t>
            </a:r>
            <a:r>
              <a:rPr lang="en-IN" sz="3200"/>
              <a:t>various types of antenna</a:t>
            </a:r>
            <a:endParaRPr lang="en-IN" sz="3200"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
        <p:nvSpPr>
          <p:cNvPr id="4" name="Footer Placeholder 3">
            <a:extLst>
              <a:ext uri="{FF2B5EF4-FFF2-40B4-BE49-F238E27FC236}">
                <a16:creationId xmlns:a16="http://schemas.microsoft.com/office/drawing/2014/main" id="{B7C3BA83-DFFF-457C-32C5-B0990E246EC3}"/>
              </a:ext>
            </a:extLst>
          </p:cNvPr>
          <p:cNvSpPr>
            <a:spLocks noGrp="1"/>
          </p:cNvSpPr>
          <p:nvPr>
            <p:ph type="ftr" sz="quarter" idx="11"/>
          </p:nvPr>
        </p:nvSpPr>
        <p:spPr>
          <a:xfrm>
            <a:off x="4175786" y="6461781"/>
            <a:ext cx="4413267" cy="365125"/>
          </a:xfrm>
        </p:spPr>
        <p:txBody>
          <a:bodyPr/>
          <a:lstStyle/>
          <a:p>
            <a:r>
              <a:rPr lang="en-GB"/>
              <a:t>Lecture - 10 / Electromagnetic Radiation</a:t>
            </a:r>
            <a:endParaRPr lang="en-GB" dirty="0"/>
          </a:p>
        </p:txBody>
      </p:sp>
    </p:spTree>
    <p:extLst>
      <p:ext uri="{BB962C8B-B14F-4D97-AF65-F5344CB8AC3E}">
        <p14:creationId xmlns:p14="http://schemas.microsoft.com/office/powerpoint/2010/main" val="319226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Wire Antennas</a:t>
            </a:r>
          </a:p>
        </p:txBody>
      </p:sp>
      <p:sp>
        <p:nvSpPr>
          <p:cNvPr id="3" name="Content Placeholder 2"/>
          <p:cNvSpPr>
            <a:spLocks noGrp="1"/>
          </p:cNvSpPr>
          <p:nvPr>
            <p:ph idx="1"/>
          </p:nvPr>
        </p:nvSpPr>
        <p:spPr>
          <a:xfrm>
            <a:off x="486372" y="1329967"/>
            <a:ext cx="11239627" cy="5131813"/>
          </a:xfrm>
        </p:spPr>
        <p:txBody>
          <a:bodyPr>
            <a:normAutofit fontScale="92500" lnSpcReduction="20000"/>
          </a:bodyPr>
          <a:lstStyle/>
          <a:p>
            <a:pPr>
              <a:lnSpc>
                <a:spcPct val="120000"/>
              </a:lnSpc>
            </a:pPr>
            <a:r>
              <a:rPr lang="en-GB" b="1" i="0" dirty="0">
                <a:effectLst/>
              </a:rPr>
              <a:t>Wire antennas </a:t>
            </a:r>
            <a:r>
              <a:rPr lang="en-GB" b="0" i="0" dirty="0">
                <a:effectLst/>
              </a:rPr>
              <a:t>are the basic types of antennas. These are well known and </a:t>
            </a:r>
            <a:r>
              <a:rPr lang="en-GB" b="1" i="0" dirty="0">
                <a:effectLst/>
              </a:rPr>
              <a:t>widely used antennas</a:t>
            </a:r>
            <a:r>
              <a:rPr lang="en-GB" b="0" i="0" dirty="0">
                <a:effectLst/>
              </a:rPr>
              <a:t>.</a:t>
            </a:r>
          </a:p>
          <a:p>
            <a:pPr>
              <a:lnSpc>
                <a:spcPct val="120000"/>
              </a:lnSpc>
            </a:pPr>
            <a:r>
              <a:rPr lang="en-GB" b="0" i="0" dirty="0">
                <a:effectLst/>
              </a:rPr>
              <a:t>The </a:t>
            </a:r>
            <a:r>
              <a:rPr lang="en-GB" b="1" i="0" dirty="0">
                <a:effectLst/>
              </a:rPr>
              <a:t>wire or the transmission line </a:t>
            </a:r>
            <a:r>
              <a:rPr lang="en-GB" b="0" i="0" dirty="0">
                <a:effectLst/>
              </a:rPr>
              <a:t>has some power, which </a:t>
            </a:r>
            <a:r>
              <a:rPr lang="en-GB" b="1" i="0" dirty="0">
                <a:effectLst/>
              </a:rPr>
              <a:t>travels from one end to the other end</a:t>
            </a:r>
            <a:r>
              <a:rPr lang="en-GB" b="0" i="0" dirty="0">
                <a:effectLst/>
              </a:rPr>
              <a:t>. If both the </a:t>
            </a:r>
            <a:r>
              <a:rPr lang="en-GB" b="1" i="0" dirty="0">
                <a:effectLst/>
              </a:rPr>
              <a:t>ends of transmission line are connected to circuits</a:t>
            </a:r>
            <a:r>
              <a:rPr lang="en-GB" b="0" i="0" dirty="0">
                <a:effectLst/>
              </a:rPr>
              <a:t>, then the </a:t>
            </a:r>
            <a:r>
              <a:rPr lang="en-GB" b="1" i="0" dirty="0">
                <a:effectLst/>
              </a:rPr>
              <a:t>information will be transmitted or received using this wire between these two circuits.</a:t>
            </a:r>
            <a:endParaRPr lang="en-GB" b="1" dirty="0"/>
          </a:p>
          <a:p>
            <a:pPr>
              <a:lnSpc>
                <a:spcPct val="120000"/>
              </a:lnSpc>
            </a:pPr>
            <a:r>
              <a:rPr lang="en-GB" b="0" i="0" dirty="0">
                <a:effectLst/>
              </a:rPr>
              <a:t>If </a:t>
            </a:r>
            <a:r>
              <a:rPr lang="en-GB" b="1" i="0" dirty="0">
                <a:effectLst/>
              </a:rPr>
              <a:t>one end of this wire is not connected</a:t>
            </a:r>
            <a:r>
              <a:rPr lang="en-GB" b="0" i="0" dirty="0">
                <a:effectLst/>
              </a:rPr>
              <a:t>, then the </a:t>
            </a:r>
            <a:r>
              <a:rPr lang="en-GB" b="1" i="0" dirty="0">
                <a:effectLst/>
              </a:rPr>
              <a:t>power in it tries to escape</a:t>
            </a:r>
            <a:r>
              <a:rPr lang="en-GB" b="0" i="0" dirty="0">
                <a:effectLst/>
              </a:rPr>
              <a:t>. This leads to </a:t>
            </a:r>
            <a:r>
              <a:rPr lang="en-GB" b="1" i="0" dirty="0">
                <a:effectLst/>
              </a:rPr>
              <a:t>wireless communication</a:t>
            </a:r>
            <a:r>
              <a:rPr lang="en-GB" b="0" i="0" dirty="0">
                <a:effectLst/>
              </a:rPr>
              <a:t>. </a:t>
            </a:r>
          </a:p>
          <a:p>
            <a:pPr>
              <a:lnSpc>
                <a:spcPct val="120000"/>
              </a:lnSpc>
            </a:pPr>
            <a:r>
              <a:rPr lang="en-GB" b="0" i="0" dirty="0">
                <a:effectLst/>
              </a:rPr>
              <a:t>If </a:t>
            </a:r>
            <a:r>
              <a:rPr lang="en-GB" b="1" i="0" dirty="0">
                <a:effectLst/>
              </a:rPr>
              <a:t>one end of the wire is bent</a:t>
            </a:r>
            <a:r>
              <a:rPr lang="en-GB" b="0" i="0" dirty="0">
                <a:effectLst/>
              </a:rPr>
              <a:t>, then the </a:t>
            </a:r>
            <a:r>
              <a:rPr lang="en-GB" b="1" i="0" dirty="0">
                <a:effectLst/>
              </a:rPr>
              <a:t>energy tries to escape from the transmission line</a:t>
            </a:r>
            <a:r>
              <a:rPr lang="en-GB" b="0" i="0" dirty="0">
                <a:effectLst/>
              </a:rPr>
              <a:t>, </a:t>
            </a:r>
            <a:r>
              <a:rPr lang="en-GB" b="1" i="0" dirty="0">
                <a:effectLst/>
              </a:rPr>
              <a:t>more effectively than before</a:t>
            </a:r>
            <a:r>
              <a:rPr lang="en-GB" b="0" i="0" dirty="0">
                <a:effectLst/>
              </a:rPr>
              <a:t>. This purposeful escape is known as </a:t>
            </a:r>
            <a:r>
              <a:rPr lang="en-GB" b="1" i="0" dirty="0">
                <a:effectLst/>
              </a:rPr>
              <a:t>Radiation</a:t>
            </a:r>
          </a:p>
          <a:p>
            <a:pPr>
              <a:lnSpc>
                <a:spcPct val="120000"/>
              </a:lnSpc>
            </a:pPr>
            <a:endParaRPr lang="en-GB" b="1" i="0" dirty="0">
              <a:effectLst/>
            </a:endParaRP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a:t>
            </a:fld>
            <a:endParaRPr lang="en-US" dirty="0"/>
          </a:p>
        </p:txBody>
      </p:sp>
    </p:spTree>
    <p:extLst>
      <p:ext uri="{BB962C8B-B14F-4D97-AF65-F5344CB8AC3E}">
        <p14:creationId xmlns:p14="http://schemas.microsoft.com/office/powerpoint/2010/main" val="1619884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Wire Antennas</a:t>
            </a:r>
          </a:p>
        </p:txBody>
      </p:sp>
      <p:sp>
        <p:nvSpPr>
          <p:cNvPr id="3" name="Content Placeholder 2"/>
          <p:cNvSpPr>
            <a:spLocks noGrp="1"/>
          </p:cNvSpPr>
          <p:nvPr>
            <p:ph idx="1"/>
          </p:nvPr>
        </p:nvSpPr>
        <p:spPr>
          <a:xfrm>
            <a:off x="486372" y="1329967"/>
            <a:ext cx="11239627" cy="5131813"/>
          </a:xfrm>
        </p:spPr>
        <p:txBody>
          <a:bodyPr>
            <a:normAutofit/>
          </a:bodyPr>
          <a:lstStyle/>
          <a:p>
            <a:pPr>
              <a:lnSpc>
                <a:spcPct val="120000"/>
              </a:lnSpc>
            </a:pPr>
            <a:r>
              <a:rPr lang="en-GB" b="0" i="0" dirty="0">
                <a:effectLst/>
              </a:rPr>
              <a:t>For the </a:t>
            </a:r>
            <a:r>
              <a:rPr lang="en-GB" b="1" i="0" dirty="0">
                <a:effectLst/>
              </a:rPr>
              <a:t>radiation</a:t>
            </a:r>
            <a:r>
              <a:rPr lang="en-GB" b="0" i="0" dirty="0">
                <a:effectLst/>
              </a:rPr>
              <a:t> to take place </a:t>
            </a:r>
            <a:r>
              <a:rPr lang="en-GB" b="1" i="0" dirty="0">
                <a:effectLst/>
              </a:rPr>
              <a:t>effectively</a:t>
            </a:r>
            <a:r>
              <a:rPr lang="en-GB" b="0" i="0" dirty="0">
                <a:effectLst/>
              </a:rPr>
              <a:t>, the </a:t>
            </a:r>
            <a:r>
              <a:rPr lang="en-GB" b="1" i="0" dirty="0">
                <a:effectLst/>
              </a:rPr>
              <a:t>impedance of the open end of the transmission line should match with the impedance of the free-space</a:t>
            </a:r>
            <a:r>
              <a:rPr lang="en-GB" b="0" i="0" dirty="0">
                <a:effectLst/>
              </a:rPr>
              <a:t>. </a:t>
            </a:r>
          </a:p>
          <a:p>
            <a:pPr>
              <a:lnSpc>
                <a:spcPct val="120000"/>
              </a:lnSpc>
            </a:pPr>
            <a:r>
              <a:rPr lang="en-GB" b="0" i="0" dirty="0">
                <a:effectLst/>
              </a:rPr>
              <a:t>Consider a transmission line of a </a:t>
            </a:r>
            <a:r>
              <a:rPr lang="en-GB" b="1" i="0" dirty="0">
                <a:effectLst/>
              </a:rPr>
              <a:t>quarter-wave length size</a:t>
            </a:r>
            <a:r>
              <a:rPr lang="en-GB" b="0" i="0" dirty="0">
                <a:effectLst/>
              </a:rPr>
              <a:t>. The </a:t>
            </a:r>
            <a:r>
              <a:rPr lang="en-GB" b="1" i="0" dirty="0">
                <a:effectLst/>
              </a:rPr>
              <a:t>far end of </a:t>
            </a:r>
            <a:r>
              <a:rPr lang="en-GB" i="0" dirty="0">
                <a:effectLst/>
              </a:rPr>
              <a:t>it is kept </a:t>
            </a:r>
            <a:r>
              <a:rPr lang="en-GB" b="1" i="0" dirty="0">
                <a:effectLst/>
              </a:rPr>
              <a:t>open and bent to provide high impedance</a:t>
            </a:r>
            <a:r>
              <a:rPr lang="en-GB" b="0" i="0" dirty="0">
                <a:effectLst/>
              </a:rPr>
              <a:t>. This acts as a </a:t>
            </a:r>
            <a:r>
              <a:rPr lang="en-GB" b="1" i="0" dirty="0">
                <a:effectLst/>
              </a:rPr>
              <a:t>half-wave dipole antenna</a:t>
            </a:r>
            <a:r>
              <a:rPr lang="en-GB" b="0" i="0" dirty="0">
                <a:effectLst/>
              </a:rPr>
              <a:t>. </a:t>
            </a:r>
          </a:p>
          <a:p>
            <a:pPr>
              <a:lnSpc>
                <a:spcPct val="120000"/>
              </a:lnSpc>
            </a:pPr>
            <a:r>
              <a:rPr lang="en-GB" b="0" i="0" dirty="0">
                <a:effectLst/>
              </a:rPr>
              <a:t>Already, it has </a:t>
            </a:r>
            <a:r>
              <a:rPr lang="en-GB" b="1" i="0" dirty="0">
                <a:effectLst/>
              </a:rPr>
              <a:t>low impedance </a:t>
            </a:r>
            <a:r>
              <a:rPr lang="en-GB" i="0" dirty="0">
                <a:effectLst/>
              </a:rPr>
              <a:t>at</a:t>
            </a:r>
            <a:r>
              <a:rPr lang="en-GB" b="1" i="0" dirty="0">
                <a:effectLst/>
              </a:rPr>
              <a:t> one end of the transmission line</a:t>
            </a:r>
            <a:r>
              <a:rPr lang="en-GB" b="0" i="0" dirty="0">
                <a:effectLst/>
              </a:rPr>
              <a:t>. The </a:t>
            </a:r>
            <a:r>
              <a:rPr lang="en-GB" b="1" i="0" dirty="0">
                <a:effectLst/>
              </a:rPr>
              <a:t>open end, which has high impedance, matches with the impedance of free space to provide better radiation.</a:t>
            </a:r>
          </a:p>
          <a:p>
            <a:pPr>
              <a:lnSpc>
                <a:spcPct val="120000"/>
              </a:lnSpc>
            </a:pPr>
            <a:endParaRPr lang="en-GB" b="1" i="0" dirty="0">
              <a:effectLst/>
            </a:endParaRPr>
          </a:p>
          <a:p>
            <a:pPr>
              <a:lnSpc>
                <a:spcPct val="120000"/>
              </a:lnSpc>
            </a:pPr>
            <a:endParaRPr lang="en-GB" b="1" i="0" dirty="0">
              <a:effectLst/>
            </a:endParaRP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a:t>
            </a:fld>
            <a:endParaRPr lang="en-US" dirty="0"/>
          </a:p>
        </p:txBody>
      </p:sp>
    </p:spTree>
    <p:extLst>
      <p:ext uri="{BB962C8B-B14F-4D97-AF65-F5344CB8AC3E}">
        <p14:creationId xmlns:p14="http://schemas.microsoft.com/office/powerpoint/2010/main" val="133316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GB" i="0" dirty="0">
                <a:solidFill>
                  <a:schemeClr val="bg1"/>
                </a:solidFill>
                <a:effectLst/>
                <a:latin typeface="+mn-lt"/>
                <a:cs typeface="Heebo" panose="020B0604020202020204" pitchFamily="2" charset="-79"/>
              </a:rPr>
              <a:t>Dipole </a:t>
            </a:r>
            <a:r>
              <a:rPr lang="en-IN" dirty="0">
                <a:solidFill>
                  <a:schemeClr val="bg1"/>
                </a:solidFill>
                <a:latin typeface="+mn-lt"/>
              </a:rPr>
              <a:t>Antenna</a:t>
            </a:r>
          </a:p>
        </p:txBody>
      </p:sp>
      <p:sp>
        <p:nvSpPr>
          <p:cNvPr id="3" name="Content Placeholder 2"/>
          <p:cNvSpPr>
            <a:spLocks noGrp="1"/>
          </p:cNvSpPr>
          <p:nvPr>
            <p:ph idx="1"/>
          </p:nvPr>
        </p:nvSpPr>
        <p:spPr>
          <a:xfrm>
            <a:off x="486372" y="1329967"/>
            <a:ext cx="11239627" cy="5131813"/>
          </a:xfrm>
        </p:spPr>
        <p:txBody>
          <a:bodyPr>
            <a:normAutofit/>
          </a:bodyPr>
          <a:lstStyle/>
          <a:p>
            <a:pPr algn="just"/>
            <a:r>
              <a:rPr lang="en-GB" b="0" i="0" dirty="0">
                <a:solidFill>
                  <a:srgbClr val="000000"/>
                </a:solidFill>
                <a:effectLst/>
              </a:rPr>
              <a:t>The </a:t>
            </a:r>
            <a:r>
              <a:rPr lang="en-GB" b="1" i="0" dirty="0">
                <a:solidFill>
                  <a:srgbClr val="000000"/>
                </a:solidFill>
                <a:effectLst/>
              </a:rPr>
              <a:t>radiation of energy when done through a bent wire</a:t>
            </a:r>
            <a:r>
              <a:rPr lang="en-GB" b="0" i="0" dirty="0">
                <a:solidFill>
                  <a:srgbClr val="000000"/>
                </a:solidFill>
                <a:effectLst/>
              </a:rPr>
              <a:t>, the </a:t>
            </a:r>
            <a:r>
              <a:rPr lang="en-GB" b="1" i="0" dirty="0">
                <a:solidFill>
                  <a:srgbClr val="000000"/>
                </a:solidFill>
                <a:effectLst/>
              </a:rPr>
              <a:t>end of such transmission line is termed as dipole or dipole antenna.</a:t>
            </a:r>
          </a:p>
          <a:p>
            <a:pPr algn="just"/>
            <a:r>
              <a:rPr lang="en-GB" b="0" i="0" dirty="0">
                <a:solidFill>
                  <a:srgbClr val="000000"/>
                </a:solidFill>
                <a:effectLst/>
              </a:rPr>
              <a:t>The </a:t>
            </a:r>
            <a:r>
              <a:rPr lang="en-GB" b="1" i="0" dirty="0">
                <a:solidFill>
                  <a:srgbClr val="000000"/>
                </a:solidFill>
                <a:effectLst/>
              </a:rPr>
              <a:t>reactance of the input impedance </a:t>
            </a:r>
            <a:r>
              <a:rPr lang="en-GB" b="0" i="0" dirty="0">
                <a:solidFill>
                  <a:srgbClr val="000000"/>
                </a:solidFill>
                <a:effectLst/>
              </a:rPr>
              <a:t>is a function of the </a:t>
            </a:r>
            <a:r>
              <a:rPr lang="en-GB" b="1" i="0" dirty="0">
                <a:solidFill>
                  <a:srgbClr val="000000"/>
                </a:solidFill>
                <a:effectLst/>
              </a:rPr>
              <a:t>radius and length of the dipole</a:t>
            </a:r>
            <a:r>
              <a:rPr lang="en-GB" b="0" i="0" dirty="0">
                <a:solidFill>
                  <a:srgbClr val="000000"/>
                </a:solidFill>
                <a:effectLst/>
              </a:rPr>
              <a:t>. The </a:t>
            </a:r>
            <a:r>
              <a:rPr lang="en-GB" b="1" i="0" dirty="0">
                <a:solidFill>
                  <a:srgbClr val="000000"/>
                </a:solidFill>
                <a:effectLst/>
              </a:rPr>
              <a:t>smaller the radius, the larger the amplitude</a:t>
            </a:r>
            <a:r>
              <a:rPr lang="en-GB" b="0" i="0" dirty="0">
                <a:solidFill>
                  <a:srgbClr val="000000"/>
                </a:solidFill>
                <a:effectLst/>
              </a:rPr>
              <a:t>. </a:t>
            </a:r>
          </a:p>
          <a:p>
            <a:pPr algn="just"/>
            <a:r>
              <a:rPr lang="en-GB" b="0" i="0" dirty="0">
                <a:solidFill>
                  <a:srgbClr val="000000"/>
                </a:solidFill>
                <a:effectLst/>
              </a:rPr>
              <a:t>It is </a:t>
            </a:r>
            <a:r>
              <a:rPr lang="en-GB" b="1" i="0" dirty="0">
                <a:solidFill>
                  <a:srgbClr val="000000"/>
                </a:solidFill>
                <a:effectLst/>
              </a:rPr>
              <a:t>proportional to the wavelength</a:t>
            </a:r>
            <a:r>
              <a:rPr lang="en-GB" b="0" i="0" dirty="0">
                <a:solidFill>
                  <a:srgbClr val="000000"/>
                </a:solidFill>
                <a:effectLst/>
              </a:rPr>
              <a:t>. Hence, the </a:t>
            </a:r>
            <a:r>
              <a:rPr lang="en-GB" b="1" i="0" dirty="0">
                <a:solidFill>
                  <a:srgbClr val="000000"/>
                </a:solidFill>
                <a:effectLst/>
              </a:rPr>
              <a:t>length and radius of the dipole should also be taken into consideration</a:t>
            </a:r>
            <a:r>
              <a:rPr lang="en-GB" b="0" i="0" dirty="0">
                <a:solidFill>
                  <a:srgbClr val="000000"/>
                </a:solidFill>
                <a:effectLst/>
              </a:rPr>
              <a:t>. </a:t>
            </a:r>
          </a:p>
          <a:p>
            <a:pPr algn="just"/>
            <a:r>
              <a:rPr lang="en-GB" b="0" i="0" dirty="0">
                <a:solidFill>
                  <a:srgbClr val="000000"/>
                </a:solidFill>
                <a:effectLst/>
              </a:rPr>
              <a:t>The </a:t>
            </a:r>
            <a:r>
              <a:rPr lang="en-GB" b="1" i="0" dirty="0">
                <a:solidFill>
                  <a:srgbClr val="000000"/>
                </a:solidFill>
                <a:effectLst/>
              </a:rPr>
              <a:t>current for a dipole is maximum at the </a:t>
            </a:r>
            <a:r>
              <a:rPr lang="en-GB" b="1" i="0" dirty="0" err="1">
                <a:solidFill>
                  <a:srgbClr val="000000"/>
                </a:solidFill>
                <a:effectLst/>
              </a:rPr>
              <a:t>center</a:t>
            </a:r>
            <a:r>
              <a:rPr lang="en-GB" b="1" i="0" dirty="0">
                <a:solidFill>
                  <a:srgbClr val="000000"/>
                </a:solidFill>
                <a:effectLst/>
              </a:rPr>
              <a:t> </a:t>
            </a:r>
            <a:r>
              <a:rPr lang="en-GB" b="0" i="0" dirty="0">
                <a:solidFill>
                  <a:srgbClr val="000000"/>
                </a:solidFill>
                <a:effectLst/>
              </a:rPr>
              <a:t>and </a:t>
            </a:r>
            <a:r>
              <a:rPr lang="en-GB" b="1" i="0" dirty="0">
                <a:solidFill>
                  <a:srgbClr val="000000"/>
                </a:solidFill>
                <a:effectLst/>
              </a:rPr>
              <a:t>minimum at its ends</a:t>
            </a:r>
            <a:r>
              <a:rPr lang="en-GB" b="0" i="0" dirty="0">
                <a:solidFill>
                  <a:srgbClr val="000000"/>
                </a:solidFill>
                <a:effectLst/>
              </a:rPr>
              <a:t>. The </a:t>
            </a:r>
            <a:r>
              <a:rPr lang="en-GB" b="1" i="0" dirty="0">
                <a:solidFill>
                  <a:srgbClr val="000000"/>
                </a:solidFill>
                <a:effectLst/>
              </a:rPr>
              <a:t>voltage is minimum at its </a:t>
            </a:r>
            <a:r>
              <a:rPr lang="en-GB" b="1" i="0" dirty="0" err="1">
                <a:solidFill>
                  <a:srgbClr val="000000"/>
                </a:solidFill>
                <a:effectLst/>
              </a:rPr>
              <a:t>center</a:t>
            </a:r>
            <a:r>
              <a:rPr lang="en-GB" b="1" i="0" dirty="0">
                <a:solidFill>
                  <a:srgbClr val="000000"/>
                </a:solidFill>
                <a:effectLst/>
              </a:rPr>
              <a:t> and maximum at its ends.</a:t>
            </a:r>
          </a:p>
          <a:p>
            <a:pPr algn="just"/>
            <a:r>
              <a:rPr lang="en-GB" b="0" i="0" dirty="0">
                <a:solidFill>
                  <a:srgbClr val="000000"/>
                </a:solidFill>
                <a:effectLst/>
              </a:rPr>
              <a:t>The types of wire antennas include </a:t>
            </a:r>
            <a:r>
              <a:rPr lang="en-GB" b="1" i="0" dirty="0">
                <a:solidFill>
                  <a:srgbClr val="000000"/>
                </a:solidFill>
                <a:effectLst/>
              </a:rPr>
              <a:t>Half-wave dipole, Half-wave folded dipole, Full-wave dipole, Short dipole, and Infinitesimal dipole.</a:t>
            </a:r>
            <a:endParaRPr lang="en-GB" b="1" i="0" dirty="0">
              <a:effectLst/>
            </a:endParaRPr>
          </a:p>
          <a:p>
            <a:pPr>
              <a:lnSpc>
                <a:spcPct val="120000"/>
              </a:lnSpc>
            </a:pPr>
            <a:endParaRPr lang="en-GB" b="1" i="0" dirty="0">
              <a:effectLst/>
            </a:endParaRP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a:t>
            </a:fld>
            <a:endParaRPr lang="en-US" dirty="0"/>
          </a:p>
        </p:txBody>
      </p:sp>
    </p:spTree>
    <p:extLst>
      <p:ext uri="{BB962C8B-B14F-4D97-AF65-F5344CB8AC3E}">
        <p14:creationId xmlns:p14="http://schemas.microsoft.com/office/powerpoint/2010/main" val="2249996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GB" i="0" dirty="0">
                <a:solidFill>
                  <a:schemeClr val="bg1"/>
                </a:solidFill>
                <a:effectLst/>
                <a:latin typeface="+mn-lt"/>
                <a:cs typeface="Heebo" panose="020B0604020202020204" pitchFamily="2" charset="-79"/>
              </a:rPr>
              <a:t>Dipole </a:t>
            </a:r>
            <a:r>
              <a:rPr lang="en-IN" dirty="0">
                <a:solidFill>
                  <a:schemeClr val="bg1"/>
                </a:solidFill>
                <a:latin typeface="+mn-lt"/>
              </a:rPr>
              <a:t>Antenna</a:t>
            </a:r>
            <a:endParaRPr lang="en-IN" b="1" dirty="0">
              <a:solidFill>
                <a:schemeClr val="bg1"/>
              </a:solidFill>
            </a:endParaRPr>
          </a:p>
        </p:txBody>
      </p:sp>
      <p:sp>
        <p:nvSpPr>
          <p:cNvPr id="3" name="Content Placeholder 2"/>
          <p:cNvSpPr>
            <a:spLocks noGrp="1"/>
          </p:cNvSpPr>
          <p:nvPr>
            <p:ph idx="1"/>
          </p:nvPr>
        </p:nvSpPr>
        <p:spPr>
          <a:xfrm>
            <a:off x="486372" y="1329967"/>
            <a:ext cx="11239627" cy="5131813"/>
          </a:xfrm>
        </p:spPr>
        <p:txBody>
          <a:bodyPr>
            <a:normAutofit/>
          </a:bodyPr>
          <a:lstStyle/>
          <a:p>
            <a:pPr algn="just"/>
            <a:r>
              <a:rPr lang="en-GB" sz="3000" b="0" i="0" dirty="0">
                <a:solidFill>
                  <a:srgbClr val="000000"/>
                </a:solidFill>
                <a:effectLst/>
              </a:rPr>
              <a:t>The </a:t>
            </a:r>
            <a:r>
              <a:rPr lang="en-GB" sz="3000" b="1" i="0" dirty="0">
                <a:solidFill>
                  <a:srgbClr val="000000"/>
                </a:solidFill>
                <a:effectLst/>
              </a:rPr>
              <a:t>dipole antenna is cut and bent for effective radiation</a:t>
            </a:r>
            <a:r>
              <a:rPr lang="en-GB" sz="3000" b="0" i="0" dirty="0">
                <a:solidFill>
                  <a:srgbClr val="000000"/>
                </a:solidFill>
                <a:effectLst/>
              </a:rPr>
              <a:t>. The length of the </a:t>
            </a:r>
            <a:r>
              <a:rPr lang="en-GB" sz="3000" b="1" i="0" dirty="0">
                <a:solidFill>
                  <a:srgbClr val="000000"/>
                </a:solidFill>
                <a:effectLst/>
              </a:rPr>
              <a:t>total wire, which is being used as a dipole, equals half of the wavelength </a:t>
            </a:r>
            <a:r>
              <a:rPr lang="en-GB" sz="3000" b="0" i="0" dirty="0">
                <a:solidFill>
                  <a:srgbClr val="000000"/>
                </a:solidFill>
                <a:effectLst/>
              </a:rPr>
              <a:t>(i.e., l = λ/2). Such an antenna is called as </a:t>
            </a:r>
            <a:r>
              <a:rPr lang="en-GB" sz="3000" b="1" i="0" dirty="0">
                <a:solidFill>
                  <a:srgbClr val="000000"/>
                </a:solidFill>
                <a:effectLst/>
              </a:rPr>
              <a:t>half-wave dipole antenna</a:t>
            </a:r>
            <a:r>
              <a:rPr lang="en-GB" sz="3000" b="0" i="0" dirty="0">
                <a:solidFill>
                  <a:srgbClr val="000000"/>
                </a:solidFill>
                <a:effectLst/>
              </a:rPr>
              <a:t>. </a:t>
            </a:r>
          </a:p>
          <a:p>
            <a:pPr algn="just"/>
            <a:r>
              <a:rPr lang="en-GB" sz="3000" b="0" i="0" dirty="0">
                <a:solidFill>
                  <a:srgbClr val="000000"/>
                </a:solidFill>
                <a:effectLst/>
              </a:rPr>
              <a:t>This is the most </a:t>
            </a:r>
            <a:r>
              <a:rPr lang="en-GB" sz="3000" b="1" i="0" dirty="0">
                <a:solidFill>
                  <a:srgbClr val="000000"/>
                </a:solidFill>
                <a:effectLst/>
              </a:rPr>
              <a:t>widely used antenna </a:t>
            </a:r>
            <a:r>
              <a:rPr lang="en-GB" sz="3000" b="0" i="0" dirty="0">
                <a:solidFill>
                  <a:srgbClr val="000000"/>
                </a:solidFill>
                <a:effectLst/>
              </a:rPr>
              <a:t>because of its advantages. It is also known as </a:t>
            </a:r>
            <a:r>
              <a:rPr lang="en-GB" sz="3000" b="1" i="0" dirty="0">
                <a:solidFill>
                  <a:srgbClr val="000000"/>
                </a:solidFill>
                <a:effectLst/>
              </a:rPr>
              <a:t>Hertz antenna</a:t>
            </a:r>
            <a:r>
              <a:rPr lang="en-GB" sz="3000" b="0" i="0" dirty="0">
                <a:solidFill>
                  <a:srgbClr val="000000"/>
                </a:solidFill>
                <a:effectLst/>
              </a:rPr>
              <a:t>.</a:t>
            </a:r>
          </a:p>
          <a:p>
            <a:pPr marL="0" indent="0" algn="l">
              <a:buNone/>
            </a:pPr>
            <a:r>
              <a:rPr lang="en-GB" sz="3000" b="1" i="0" dirty="0">
                <a:effectLst/>
                <a:cs typeface="Heebo" pitchFamily="2" charset="-79"/>
              </a:rPr>
              <a:t>Frequency range</a:t>
            </a:r>
          </a:p>
          <a:p>
            <a:pPr algn="just"/>
            <a:r>
              <a:rPr lang="en-GB" sz="3000" b="0" i="0" dirty="0">
                <a:solidFill>
                  <a:srgbClr val="000000"/>
                </a:solidFill>
                <a:effectLst/>
              </a:rPr>
              <a:t>The range of frequency in which </a:t>
            </a:r>
            <a:r>
              <a:rPr lang="en-GB" sz="3000" b="1" i="0" dirty="0">
                <a:solidFill>
                  <a:srgbClr val="000000"/>
                </a:solidFill>
                <a:effectLst/>
              </a:rPr>
              <a:t>half-wave dipole operates is around 3KHz to 300GHz</a:t>
            </a:r>
            <a:r>
              <a:rPr lang="en-GB" sz="3000" b="0" i="0" dirty="0">
                <a:solidFill>
                  <a:srgbClr val="000000"/>
                </a:solidFill>
                <a:effectLst/>
              </a:rPr>
              <a:t>. This is mostly used in </a:t>
            </a:r>
            <a:r>
              <a:rPr lang="en-GB" sz="3000" b="1" i="0" dirty="0">
                <a:solidFill>
                  <a:srgbClr val="000000"/>
                </a:solidFill>
                <a:effectLst/>
              </a:rPr>
              <a:t>radio receivers</a:t>
            </a:r>
            <a:r>
              <a:rPr lang="en-GB" sz="3000" b="0" i="0" dirty="0">
                <a:solidFill>
                  <a:srgbClr val="000000"/>
                </a:solidFill>
                <a:effectLst/>
              </a:rPr>
              <a:t>.</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7</a:t>
            </a:fld>
            <a:endParaRPr lang="en-US" dirty="0"/>
          </a:p>
        </p:txBody>
      </p:sp>
    </p:spTree>
    <p:extLst>
      <p:ext uri="{BB962C8B-B14F-4D97-AF65-F5344CB8AC3E}">
        <p14:creationId xmlns:p14="http://schemas.microsoft.com/office/powerpoint/2010/main" val="1708001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algn="just"/>
            <a:r>
              <a:rPr lang="en-GB" b="0" i="0" dirty="0">
                <a:solidFill>
                  <a:srgbClr val="000000"/>
                </a:solidFill>
                <a:effectLst/>
              </a:rPr>
              <a:t>The figure shows the </a:t>
            </a:r>
            <a:r>
              <a:rPr lang="en-GB" b="1" i="0" dirty="0">
                <a:solidFill>
                  <a:srgbClr val="000000"/>
                </a:solidFill>
                <a:effectLst/>
              </a:rPr>
              <a:t>current distribution in half wave dipole</a:t>
            </a:r>
            <a:r>
              <a:rPr lang="en-GB" b="0" i="0" dirty="0">
                <a:solidFill>
                  <a:srgbClr val="000000"/>
                </a:solidFill>
                <a:effectLst/>
              </a:rPr>
              <a:t>. </a:t>
            </a:r>
          </a:p>
          <a:p>
            <a:pPr algn="just"/>
            <a:r>
              <a:rPr lang="en-GB" b="0" i="0" dirty="0">
                <a:solidFill>
                  <a:srgbClr val="000000"/>
                </a:solidFill>
                <a:effectLst/>
              </a:rPr>
              <a:t>The </a:t>
            </a:r>
            <a:r>
              <a:rPr lang="en-GB" b="1" i="0" dirty="0">
                <a:solidFill>
                  <a:srgbClr val="000000"/>
                </a:solidFill>
                <a:effectLst/>
              </a:rPr>
              <a:t>directivity of half wave dipole is 2.15dBi</a:t>
            </a:r>
            <a:r>
              <a:rPr lang="en-GB" b="0" i="0" dirty="0">
                <a:solidFill>
                  <a:srgbClr val="000000"/>
                </a:solidFill>
                <a:effectLst/>
              </a:rPr>
              <a:t>, which is reasonably good. </a:t>
            </a:r>
          </a:p>
          <a:p>
            <a:pPr algn="just"/>
            <a:r>
              <a:rPr lang="en-GB" b="0" i="0" dirty="0">
                <a:solidFill>
                  <a:srgbClr val="000000"/>
                </a:solidFill>
                <a:effectLst/>
              </a:rPr>
              <a:t>An antenna works effectively at its </a:t>
            </a:r>
            <a:r>
              <a:rPr lang="en-GB" b="1" i="0" dirty="0">
                <a:solidFill>
                  <a:srgbClr val="000000"/>
                </a:solidFill>
                <a:effectLst/>
              </a:rPr>
              <a:t>resonant frequency</a:t>
            </a:r>
            <a:r>
              <a:rPr lang="en-GB" b="0" i="0" dirty="0">
                <a:solidFill>
                  <a:srgbClr val="000000"/>
                </a:solidFill>
                <a:effectLst/>
              </a:rPr>
              <a:t>, which occurs at its </a:t>
            </a:r>
            <a:r>
              <a:rPr lang="en-GB" b="1" i="0" dirty="0">
                <a:solidFill>
                  <a:srgbClr val="000000"/>
                </a:solidFill>
                <a:effectLst/>
              </a:rPr>
              <a:t>resonant length</a:t>
            </a:r>
            <a:r>
              <a:rPr lang="en-GB" b="0" i="0" dirty="0">
                <a:solidFill>
                  <a:srgbClr val="000000"/>
                </a:solidFill>
                <a:effectLst/>
              </a:rPr>
              <a:t>.</a:t>
            </a:r>
            <a:endParaRPr lang="en-GB" dirty="0"/>
          </a:p>
        </p:txBody>
      </p:sp>
      <p:pic>
        <p:nvPicPr>
          <p:cNvPr id="2050" name="Picture 2" descr="Radiates Effectively">
            <a:extLst>
              <a:ext uri="{FF2B5EF4-FFF2-40B4-BE49-F238E27FC236}">
                <a16:creationId xmlns:a16="http://schemas.microsoft.com/office/drawing/2014/main" id="{5DAFD7E9-8EE5-40A1-7194-BAFAF3F80C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9264" y="3950614"/>
            <a:ext cx="3915387" cy="197727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V-2 Tuned Dipole Antenna - 325 MHz - 1000 MHz">
            <a:extLst>
              <a:ext uri="{FF2B5EF4-FFF2-40B4-BE49-F238E27FC236}">
                <a16:creationId xmlns:a16="http://schemas.microsoft.com/office/drawing/2014/main" id="{C4A47B67-2261-5C50-874B-D6E5C322D7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85357" y="3335086"/>
            <a:ext cx="1990725" cy="2295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8DBB243-1E10-BCE2-96B1-50EECF0E54FD}"/>
              </a:ext>
            </a:extLst>
          </p:cNvPr>
          <p:cNvPicPr>
            <a:picLocks noChangeAspect="1"/>
          </p:cNvPicPr>
          <p:nvPr/>
        </p:nvPicPr>
        <p:blipFill>
          <a:blip r:embed="rId5"/>
          <a:stretch>
            <a:fillRect/>
          </a:stretch>
        </p:blipFill>
        <p:spPr>
          <a:xfrm>
            <a:off x="8318580" y="4159526"/>
            <a:ext cx="1366001" cy="2022133"/>
          </a:xfrm>
          <a:prstGeom prst="rect">
            <a:avLst/>
          </a:prstGeom>
        </p:spPr>
      </p:pic>
    </p:spTree>
    <p:extLst>
      <p:ext uri="{BB962C8B-B14F-4D97-AF65-F5344CB8AC3E}">
        <p14:creationId xmlns:p14="http://schemas.microsoft.com/office/powerpoint/2010/main" val="3176012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9</a:t>
            </a:fld>
            <a:endParaRPr lang="en-US" dirty="0"/>
          </a:p>
        </p:txBody>
      </p:sp>
      <p:pic>
        <p:nvPicPr>
          <p:cNvPr id="5" name="Picture 4">
            <a:extLst>
              <a:ext uri="{FF2B5EF4-FFF2-40B4-BE49-F238E27FC236}">
                <a16:creationId xmlns:a16="http://schemas.microsoft.com/office/drawing/2014/main" id="{CB624D5A-51C2-5611-94E8-E356B617C0EB}"/>
              </a:ext>
            </a:extLst>
          </p:cNvPr>
          <p:cNvPicPr>
            <a:picLocks noChangeAspect="1"/>
          </p:cNvPicPr>
          <p:nvPr/>
        </p:nvPicPr>
        <p:blipFill>
          <a:blip r:embed="rId3"/>
          <a:stretch>
            <a:fillRect/>
          </a:stretch>
        </p:blipFill>
        <p:spPr>
          <a:xfrm>
            <a:off x="906939" y="2107095"/>
            <a:ext cx="5879199" cy="3279913"/>
          </a:xfrm>
          <a:prstGeom prst="rect">
            <a:avLst/>
          </a:prstGeom>
        </p:spPr>
      </p:pic>
      <p:sp>
        <p:nvSpPr>
          <p:cNvPr id="9" name="Content Placeholder 8">
            <a:extLst>
              <a:ext uri="{FF2B5EF4-FFF2-40B4-BE49-F238E27FC236}">
                <a16:creationId xmlns:a16="http://schemas.microsoft.com/office/drawing/2014/main" id="{AEE72A25-1117-38AA-3984-C815E448949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618223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just">
              <a:buFont typeface="Arial" panose="020B0604020202020204" pitchFamily="34" charset="0"/>
              <a:buChar char="•"/>
            </a:pPr>
            <a:r>
              <a:rPr lang="en-GB" b="0" i="0" dirty="0">
                <a:solidFill>
                  <a:srgbClr val="000000"/>
                </a:solidFill>
                <a:effectLst/>
              </a:rPr>
              <a:t>Used in radio receivers.</a:t>
            </a:r>
          </a:p>
          <a:p>
            <a:pPr algn="just">
              <a:buFont typeface="Arial" panose="020B0604020202020204" pitchFamily="34" charset="0"/>
              <a:buChar char="•"/>
            </a:pPr>
            <a:r>
              <a:rPr lang="en-GB" b="0" i="0" dirty="0">
                <a:solidFill>
                  <a:srgbClr val="000000"/>
                </a:solidFill>
                <a:effectLst/>
              </a:rPr>
              <a:t>Used in television receivers.</a:t>
            </a:r>
          </a:p>
          <a:p>
            <a:pPr algn="just">
              <a:buFont typeface="Arial" panose="020B0604020202020204" pitchFamily="34" charset="0"/>
              <a:buChar char="•"/>
            </a:pPr>
            <a:r>
              <a:rPr lang="en-GB" b="0" i="0" dirty="0">
                <a:solidFill>
                  <a:srgbClr val="000000"/>
                </a:solidFill>
                <a:effectLst/>
              </a:rPr>
              <a:t>When employed with others, used for wide variety of applications.</a:t>
            </a:r>
          </a:p>
          <a:p>
            <a:pPr algn="just"/>
            <a:endParaRPr lang="en-GB" dirty="0"/>
          </a:p>
        </p:txBody>
      </p:sp>
    </p:spTree>
    <p:extLst>
      <p:ext uri="{BB962C8B-B14F-4D97-AF65-F5344CB8AC3E}">
        <p14:creationId xmlns:p14="http://schemas.microsoft.com/office/powerpoint/2010/main" val="3129801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Folded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939747"/>
          </a:xfrm>
        </p:spPr>
        <p:txBody>
          <a:bodyPr>
            <a:normAutofit lnSpcReduction="10000"/>
          </a:bodyPr>
          <a:lstStyle/>
          <a:p>
            <a:pPr algn="just"/>
            <a:r>
              <a:rPr lang="en-GB" b="0" i="0" dirty="0">
                <a:solidFill>
                  <a:srgbClr val="000000"/>
                </a:solidFill>
                <a:effectLst/>
              </a:rPr>
              <a:t>A </a:t>
            </a:r>
            <a:r>
              <a:rPr lang="en-GB" b="1" i="0" dirty="0">
                <a:solidFill>
                  <a:srgbClr val="000000"/>
                </a:solidFill>
                <a:effectLst/>
              </a:rPr>
              <a:t>folded dipole </a:t>
            </a:r>
            <a:r>
              <a:rPr lang="en-GB" b="0" i="0" dirty="0">
                <a:solidFill>
                  <a:srgbClr val="000000"/>
                </a:solidFill>
                <a:effectLst/>
              </a:rPr>
              <a:t>is an antenna, with </a:t>
            </a:r>
            <a:r>
              <a:rPr lang="en-GB" b="1" i="0" dirty="0">
                <a:solidFill>
                  <a:srgbClr val="000000"/>
                </a:solidFill>
                <a:effectLst/>
              </a:rPr>
              <a:t>two conductors connected on both sides, and folded to form a cylindrical closed shape</a:t>
            </a:r>
            <a:r>
              <a:rPr lang="en-GB" b="0" i="0" dirty="0">
                <a:solidFill>
                  <a:srgbClr val="000000"/>
                </a:solidFill>
                <a:effectLst/>
              </a:rPr>
              <a:t>, to which </a:t>
            </a:r>
            <a:r>
              <a:rPr lang="en-GB" b="1" i="0" dirty="0">
                <a:solidFill>
                  <a:srgbClr val="000000"/>
                </a:solidFill>
                <a:effectLst/>
              </a:rPr>
              <a:t>feed is given at the </a:t>
            </a:r>
            <a:r>
              <a:rPr lang="en-GB" b="1" i="0" dirty="0" err="1">
                <a:solidFill>
                  <a:srgbClr val="000000"/>
                </a:solidFill>
                <a:effectLst/>
              </a:rPr>
              <a:t>center</a:t>
            </a:r>
            <a:r>
              <a:rPr lang="en-GB" b="0" i="0" dirty="0">
                <a:solidFill>
                  <a:srgbClr val="000000"/>
                </a:solidFill>
                <a:effectLst/>
              </a:rPr>
              <a:t>. </a:t>
            </a:r>
          </a:p>
          <a:p>
            <a:pPr algn="just"/>
            <a:r>
              <a:rPr lang="en-GB" b="0" i="0" dirty="0">
                <a:solidFill>
                  <a:srgbClr val="000000"/>
                </a:solidFill>
                <a:effectLst/>
              </a:rPr>
              <a:t>The </a:t>
            </a:r>
            <a:r>
              <a:rPr lang="en-GB" b="1" i="0" dirty="0">
                <a:solidFill>
                  <a:srgbClr val="000000"/>
                </a:solidFill>
                <a:effectLst/>
              </a:rPr>
              <a:t>length of the dipole is half</a:t>
            </a:r>
            <a:r>
              <a:rPr lang="en-GB" b="0" i="0" dirty="0">
                <a:solidFill>
                  <a:srgbClr val="000000"/>
                </a:solidFill>
                <a:effectLst/>
              </a:rPr>
              <a:t> of the wavelength. Hence, it is called as </a:t>
            </a:r>
            <a:r>
              <a:rPr lang="en-GB" b="1" i="0" dirty="0">
                <a:solidFill>
                  <a:srgbClr val="000000"/>
                </a:solidFill>
                <a:effectLst/>
              </a:rPr>
              <a:t>half wave folded dipole antenna</a:t>
            </a:r>
            <a:r>
              <a:rPr lang="en-GB" b="0" i="0" dirty="0">
                <a:solidFill>
                  <a:srgbClr val="000000"/>
                </a:solidFill>
                <a:effectLst/>
              </a:rPr>
              <a:t>.</a:t>
            </a:r>
          </a:p>
          <a:p>
            <a:pPr algn="just"/>
            <a:r>
              <a:rPr lang="en-GB" b="0" i="0" dirty="0">
                <a:solidFill>
                  <a:srgbClr val="000000"/>
                </a:solidFill>
                <a:effectLst/>
              </a:rPr>
              <a:t>This antenna is commonly used with the </a:t>
            </a:r>
            <a:r>
              <a:rPr lang="en-GB" b="1" i="0" dirty="0">
                <a:solidFill>
                  <a:srgbClr val="000000"/>
                </a:solidFill>
                <a:effectLst/>
              </a:rPr>
              <a:t>array type antennas to increase the feed resistance</a:t>
            </a:r>
            <a:r>
              <a:rPr lang="en-GB" b="0" i="0" dirty="0">
                <a:solidFill>
                  <a:srgbClr val="000000"/>
                </a:solidFill>
                <a:effectLst/>
              </a:rPr>
              <a:t>. The most commonly used one is with </a:t>
            </a:r>
            <a:r>
              <a:rPr lang="en-GB" b="1" i="0" dirty="0">
                <a:solidFill>
                  <a:srgbClr val="000000"/>
                </a:solidFill>
                <a:effectLst/>
              </a:rPr>
              <a:t>Yagi-</a:t>
            </a:r>
            <a:r>
              <a:rPr lang="en-GB" b="1" i="0" dirty="0" err="1">
                <a:solidFill>
                  <a:srgbClr val="000000"/>
                </a:solidFill>
                <a:effectLst/>
              </a:rPr>
              <a:t>Uda</a:t>
            </a:r>
            <a:r>
              <a:rPr lang="en-GB" b="1" i="0" dirty="0">
                <a:solidFill>
                  <a:srgbClr val="000000"/>
                </a:solidFill>
                <a:effectLst/>
              </a:rPr>
              <a:t> antenna.</a:t>
            </a:r>
            <a:endParaRPr lang="en-GB" b="1" i="0" dirty="0">
              <a:effectLst/>
              <a:cs typeface="Heebo" pitchFamily="2" charset="-79"/>
            </a:endParaRPr>
          </a:p>
          <a:p>
            <a:pPr marL="0" indent="0" algn="l">
              <a:buNone/>
            </a:pPr>
            <a:r>
              <a:rPr lang="en-GB" b="1" i="0" dirty="0">
                <a:effectLst/>
                <a:cs typeface="Heebo" pitchFamily="2" charset="-79"/>
              </a:rPr>
              <a:t>Frequency range</a:t>
            </a:r>
          </a:p>
          <a:p>
            <a:pPr algn="just"/>
            <a:r>
              <a:rPr lang="en-GB" b="0" i="0" dirty="0">
                <a:solidFill>
                  <a:srgbClr val="000000"/>
                </a:solidFill>
                <a:effectLst/>
              </a:rPr>
              <a:t>The range of frequency in which </a:t>
            </a:r>
            <a:r>
              <a:rPr lang="en-GB" b="1" i="0" dirty="0">
                <a:solidFill>
                  <a:srgbClr val="000000"/>
                </a:solidFill>
                <a:effectLst/>
              </a:rPr>
              <a:t>half wave folded dipole </a:t>
            </a:r>
            <a:r>
              <a:rPr lang="en-GB" b="0" i="0" dirty="0">
                <a:solidFill>
                  <a:srgbClr val="000000"/>
                </a:solidFill>
                <a:effectLst/>
              </a:rPr>
              <a:t>operates is around </a:t>
            </a:r>
            <a:r>
              <a:rPr lang="en-GB" b="1" i="0" dirty="0">
                <a:solidFill>
                  <a:srgbClr val="000000"/>
                </a:solidFill>
                <a:effectLst/>
              </a:rPr>
              <a:t>3KHz to 300GHz</a:t>
            </a:r>
            <a:r>
              <a:rPr lang="en-GB" b="0" i="0" dirty="0">
                <a:solidFill>
                  <a:srgbClr val="000000"/>
                </a:solidFill>
                <a:effectLst/>
              </a:rPr>
              <a:t>. This is mostly used in </a:t>
            </a:r>
            <a:r>
              <a:rPr lang="en-GB" b="1" i="0" dirty="0">
                <a:solidFill>
                  <a:srgbClr val="000000"/>
                </a:solidFill>
                <a:effectLst/>
              </a:rPr>
              <a:t>television receivers</a:t>
            </a:r>
            <a:r>
              <a:rPr lang="en-GB" b="0" i="0" dirty="0">
                <a:solidFill>
                  <a:srgbClr val="000000"/>
                </a:solidFill>
                <a:effectLst/>
              </a:rPr>
              <a:t>.</a:t>
            </a:r>
            <a:br>
              <a:rPr lang="en-GB" dirty="0"/>
            </a:br>
            <a:endParaRPr lang="en-GB" b="0" i="0" dirty="0">
              <a:solidFill>
                <a:srgbClr val="000000"/>
              </a:solidFill>
              <a:effectLst/>
              <a:latin typeface="Nunito" pitchFamily="2" charset="0"/>
            </a:endParaRP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80040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Folded Dipole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r>
              <a:rPr lang="en-GB" b="0" i="0" dirty="0">
                <a:solidFill>
                  <a:srgbClr val="000000"/>
                </a:solidFill>
                <a:effectLst/>
              </a:rPr>
              <a:t>This antenna uses an </a:t>
            </a:r>
            <a:r>
              <a:rPr lang="en-GB" b="1" i="0" dirty="0">
                <a:solidFill>
                  <a:srgbClr val="000000"/>
                </a:solidFill>
                <a:effectLst/>
              </a:rPr>
              <a:t>extra conducting element (a wire or a rod) when compared with previous dipole antenna</a:t>
            </a:r>
            <a:r>
              <a:rPr lang="en-GB" b="0" i="0" dirty="0">
                <a:solidFill>
                  <a:srgbClr val="000000"/>
                </a:solidFill>
                <a:effectLst/>
              </a:rPr>
              <a:t>. This is continued by placing few conducting </a:t>
            </a:r>
            <a:r>
              <a:rPr lang="en-GB" b="1" i="0" dirty="0">
                <a:solidFill>
                  <a:srgbClr val="000000"/>
                </a:solidFill>
                <a:effectLst/>
              </a:rPr>
              <a:t>elements in parallel, with insulation in-between, in array type of antennas.</a:t>
            </a:r>
            <a:br>
              <a:rPr lang="en-GB" dirty="0"/>
            </a:br>
            <a:endParaRPr lang="en-GB" b="0" i="0" dirty="0">
              <a:solidFill>
                <a:srgbClr val="000000"/>
              </a:solidFill>
              <a:effectLst/>
            </a:endParaRPr>
          </a:p>
          <a:p>
            <a:pPr marL="0" indent="0" algn="l">
              <a:buNone/>
            </a:pPr>
            <a:endParaRPr lang="en-GB" b="0" i="0" dirty="0">
              <a:solidFill>
                <a:srgbClr val="000000"/>
              </a:solidFill>
              <a:effectLst/>
              <a:latin typeface="Nunito" pitchFamily="2" charset="0"/>
            </a:endParaRPr>
          </a:p>
          <a:p>
            <a:pPr algn="just"/>
            <a:endParaRPr lang="en-GB" dirty="0"/>
          </a:p>
        </p:txBody>
      </p:sp>
      <p:pic>
        <p:nvPicPr>
          <p:cNvPr id="4098" name="Picture 2" descr="Half-Wave Folded Dipole">
            <a:extLst>
              <a:ext uri="{FF2B5EF4-FFF2-40B4-BE49-F238E27FC236}">
                <a16:creationId xmlns:a16="http://schemas.microsoft.com/office/drawing/2014/main" id="{92305F80-CF12-4F20-0BA8-B70597CBF9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7257" y="3838575"/>
            <a:ext cx="5715000" cy="20383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EMR150DP: 136-174 MHz VHF Single Bay Folded Dipole Antenna – Arcadian -  ArcAntenna.com">
            <a:extLst>
              <a:ext uri="{FF2B5EF4-FFF2-40B4-BE49-F238E27FC236}">
                <a16:creationId xmlns:a16="http://schemas.microsoft.com/office/drawing/2014/main" id="{22B6B13F-8CE4-2858-1C4D-E373ED199A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3392" y="3838575"/>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604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Folded Dipole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914900"/>
          </a:xfrm>
        </p:spPr>
        <p:txBody>
          <a:bodyPr>
            <a:normAutofit/>
          </a:bodyPr>
          <a:lstStyle/>
          <a:p>
            <a:r>
              <a:rPr lang="en-GB" b="0" i="0" dirty="0">
                <a:solidFill>
                  <a:srgbClr val="000000"/>
                </a:solidFill>
                <a:effectLst/>
              </a:rPr>
              <a:t>If the </a:t>
            </a:r>
            <a:r>
              <a:rPr lang="en-GB" b="1" i="0" dirty="0">
                <a:solidFill>
                  <a:srgbClr val="000000"/>
                </a:solidFill>
                <a:effectLst/>
              </a:rPr>
              <a:t>diameter of the main conductor and the folded dipole are same</a:t>
            </a:r>
            <a:r>
              <a:rPr lang="en-GB" b="0" i="0" dirty="0">
                <a:solidFill>
                  <a:srgbClr val="000000"/>
                </a:solidFill>
                <a:effectLst/>
              </a:rPr>
              <a:t>, then </a:t>
            </a:r>
            <a:r>
              <a:rPr lang="en-GB" b="1" i="0" dirty="0">
                <a:solidFill>
                  <a:srgbClr val="000000"/>
                </a:solidFill>
                <a:effectLst/>
              </a:rPr>
              <a:t>there will be four folded (two times of squared one) increase in the feed impedance of the antenna.</a:t>
            </a:r>
            <a:r>
              <a:rPr lang="en-GB" b="0" i="0" dirty="0">
                <a:solidFill>
                  <a:srgbClr val="000000"/>
                </a:solidFill>
                <a:effectLst/>
              </a:rPr>
              <a:t> </a:t>
            </a:r>
          </a:p>
          <a:p>
            <a:r>
              <a:rPr lang="en-GB" b="0" i="0" dirty="0">
                <a:solidFill>
                  <a:srgbClr val="000000"/>
                </a:solidFill>
                <a:effectLst/>
              </a:rPr>
              <a:t>This increase in </a:t>
            </a:r>
            <a:r>
              <a:rPr lang="en-GB" b="1" i="0" dirty="0">
                <a:solidFill>
                  <a:srgbClr val="000000"/>
                </a:solidFill>
                <a:effectLst/>
              </a:rPr>
              <a:t>feed impedance is the main reason for the popular usage of this folded dipole antenna</a:t>
            </a:r>
            <a:r>
              <a:rPr lang="en-GB" b="0" i="0" dirty="0">
                <a:solidFill>
                  <a:srgbClr val="000000"/>
                </a:solidFill>
                <a:effectLst/>
              </a:rPr>
              <a:t>. </a:t>
            </a:r>
            <a:r>
              <a:rPr lang="en-GB" b="1" i="0" dirty="0">
                <a:solidFill>
                  <a:srgbClr val="000000"/>
                </a:solidFill>
                <a:effectLst/>
              </a:rPr>
              <a:t>Due of the twin-lead, the impedance will be around 300Ω</a:t>
            </a:r>
            <a:r>
              <a:rPr lang="en-GB" b="0" i="0" dirty="0">
                <a:solidFill>
                  <a:srgbClr val="000000"/>
                </a:solidFill>
                <a:effectLst/>
              </a:rPr>
              <a:t>.</a:t>
            </a:r>
          </a:p>
          <a:p>
            <a:pPr algn="just"/>
            <a:r>
              <a:rPr lang="en-GB" b="1" i="0" dirty="0">
                <a:solidFill>
                  <a:srgbClr val="000000"/>
                </a:solidFill>
                <a:effectLst/>
              </a:rPr>
              <a:t>Half-wave folded dipole antennas </a:t>
            </a:r>
            <a:r>
              <a:rPr lang="en-GB" b="0" i="0" dirty="0">
                <a:solidFill>
                  <a:srgbClr val="000000"/>
                </a:solidFill>
                <a:effectLst/>
              </a:rPr>
              <a:t>are used where </a:t>
            </a:r>
            <a:r>
              <a:rPr lang="en-GB" b="1" i="0" dirty="0">
                <a:solidFill>
                  <a:srgbClr val="000000"/>
                </a:solidFill>
                <a:effectLst/>
              </a:rPr>
              <a:t>optimum power transfer is needed </a:t>
            </a:r>
            <a:r>
              <a:rPr lang="en-GB" b="0" i="0" dirty="0">
                <a:solidFill>
                  <a:srgbClr val="000000"/>
                </a:solidFill>
                <a:effectLst/>
              </a:rPr>
              <a:t>and </a:t>
            </a:r>
            <a:r>
              <a:rPr lang="en-GB" b="1" i="0" dirty="0">
                <a:solidFill>
                  <a:srgbClr val="000000"/>
                </a:solidFill>
                <a:effectLst/>
              </a:rPr>
              <a:t>where large impedances are needed</a:t>
            </a:r>
            <a:r>
              <a:rPr lang="en-GB" b="0" i="0" dirty="0">
                <a:solidFill>
                  <a:srgbClr val="000000"/>
                </a:solidFill>
                <a:effectLst/>
              </a:rPr>
              <a:t>.</a:t>
            </a:r>
          </a:p>
        </p:txBody>
      </p:sp>
    </p:spTree>
    <p:extLst>
      <p:ext uri="{BB962C8B-B14F-4D97-AF65-F5344CB8AC3E}">
        <p14:creationId xmlns:p14="http://schemas.microsoft.com/office/powerpoint/2010/main" val="839479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Folded Dipole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just">
              <a:buFont typeface="Arial" panose="020B0604020202020204" pitchFamily="34" charset="0"/>
              <a:buChar char="•"/>
            </a:pPr>
            <a:r>
              <a:rPr lang="en-GB" b="0" i="0" dirty="0">
                <a:solidFill>
                  <a:srgbClr val="000000"/>
                </a:solidFill>
                <a:effectLst/>
              </a:rPr>
              <a:t>Mainly used as a feeder element in </a:t>
            </a:r>
            <a:r>
              <a:rPr lang="en-GB" b="1" i="0" dirty="0">
                <a:solidFill>
                  <a:srgbClr val="000000"/>
                </a:solidFill>
                <a:effectLst/>
              </a:rPr>
              <a:t>Yagi antenna</a:t>
            </a:r>
            <a:r>
              <a:rPr lang="en-GB" b="0" i="0" dirty="0">
                <a:solidFill>
                  <a:srgbClr val="000000"/>
                </a:solidFill>
                <a:effectLst/>
              </a:rPr>
              <a:t>, Parabolic antenna, turnstile antenna, log periodic antenna, phased and reflector arrays, etc.</a:t>
            </a:r>
          </a:p>
          <a:p>
            <a:pPr algn="just">
              <a:buFont typeface="Arial" panose="020B0604020202020204" pitchFamily="34" charset="0"/>
              <a:buChar char="•"/>
            </a:pPr>
            <a:r>
              <a:rPr lang="en-GB" b="0" i="0" dirty="0">
                <a:solidFill>
                  <a:srgbClr val="000000"/>
                </a:solidFill>
                <a:effectLst/>
              </a:rPr>
              <a:t>Generally used in </a:t>
            </a:r>
            <a:r>
              <a:rPr lang="en-GB" b="1" i="0" dirty="0">
                <a:solidFill>
                  <a:srgbClr val="000000"/>
                </a:solidFill>
                <a:effectLst/>
              </a:rPr>
              <a:t>radio receivers</a:t>
            </a:r>
            <a:r>
              <a:rPr lang="en-GB" b="0" i="0" dirty="0">
                <a:solidFill>
                  <a:srgbClr val="000000"/>
                </a:solidFill>
                <a:effectLst/>
              </a:rPr>
              <a:t>.</a:t>
            </a:r>
          </a:p>
          <a:p>
            <a:pPr>
              <a:buFont typeface="Arial" panose="020B0604020202020204" pitchFamily="34" charset="0"/>
              <a:buChar char="•"/>
            </a:pPr>
            <a:r>
              <a:rPr lang="en-GB" b="0" i="0" dirty="0">
                <a:solidFill>
                  <a:srgbClr val="000000"/>
                </a:solidFill>
                <a:effectLst/>
              </a:rPr>
              <a:t>Used in </a:t>
            </a:r>
            <a:r>
              <a:rPr lang="en-GB" b="1" i="0" dirty="0">
                <a:solidFill>
                  <a:srgbClr val="000000"/>
                </a:solidFill>
                <a:effectLst/>
              </a:rPr>
              <a:t>TV receiver antennas</a:t>
            </a:r>
            <a:r>
              <a:rPr lang="en-GB" b="0" i="0" dirty="0">
                <a:solidFill>
                  <a:srgbClr val="000000"/>
                </a:solidFill>
                <a:effectLst/>
              </a:rPr>
              <a:t>.</a:t>
            </a:r>
            <a:br>
              <a:rPr lang="en-GB" dirty="0"/>
            </a:br>
            <a:endParaRPr lang="en-GB" b="0" i="0" dirty="0">
              <a:solidFill>
                <a:srgbClr val="000000"/>
              </a:solidFill>
              <a:effectLst/>
              <a:latin typeface="Nunito" pitchFamily="2" charset="0"/>
            </a:endParaRP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280484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 Full wave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15</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466022"/>
            <a:ext cx="10972800" cy="4790661"/>
          </a:xfrm>
        </p:spPr>
        <p:txBody>
          <a:bodyPr>
            <a:normAutofit/>
          </a:bodyPr>
          <a:lstStyle/>
          <a:p>
            <a:pPr algn="just"/>
            <a:r>
              <a:rPr lang="en-GB" sz="3000" b="0" i="0" dirty="0">
                <a:solidFill>
                  <a:srgbClr val="000000"/>
                </a:solidFill>
                <a:effectLst/>
              </a:rPr>
              <a:t>If the </a:t>
            </a:r>
            <a:r>
              <a:rPr lang="en-GB" sz="3000" b="1" i="0" dirty="0">
                <a:solidFill>
                  <a:srgbClr val="000000"/>
                </a:solidFill>
                <a:effectLst/>
              </a:rPr>
              <a:t>length of the dipole</a:t>
            </a:r>
            <a:r>
              <a:rPr lang="en-GB" sz="3000" b="0" i="0" dirty="0">
                <a:solidFill>
                  <a:srgbClr val="000000"/>
                </a:solidFill>
                <a:effectLst/>
              </a:rPr>
              <a:t>, i.e. the </a:t>
            </a:r>
            <a:r>
              <a:rPr lang="en-GB" sz="3000" b="1" i="0" dirty="0">
                <a:solidFill>
                  <a:srgbClr val="000000"/>
                </a:solidFill>
                <a:effectLst/>
              </a:rPr>
              <a:t>total wire, equals the full wavelength λ</a:t>
            </a:r>
            <a:r>
              <a:rPr lang="en-GB" sz="3000" b="0" i="0" dirty="0">
                <a:solidFill>
                  <a:srgbClr val="000000"/>
                </a:solidFill>
                <a:effectLst/>
              </a:rPr>
              <a:t>, then it is called as </a:t>
            </a:r>
            <a:r>
              <a:rPr lang="en-GB" sz="3000" b="1" i="0" dirty="0">
                <a:solidFill>
                  <a:srgbClr val="000000"/>
                </a:solidFill>
                <a:effectLst/>
              </a:rPr>
              <a:t>full wave dipole</a:t>
            </a:r>
            <a:r>
              <a:rPr lang="en-GB" sz="3000" b="0" i="0" dirty="0">
                <a:solidFill>
                  <a:srgbClr val="000000"/>
                </a:solidFill>
                <a:effectLst/>
              </a:rPr>
              <a:t>. </a:t>
            </a:r>
          </a:p>
          <a:p>
            <a:pPr algn="just"/>
            <a:r>
              <a:rPr lang="en-GB" sz="3000" b="0" i="0" dirty="0">
                <a:solidFill>
                  <a:srgbClr val="000000"/>
                </a:solidFill>
                <a:effectLst/>
              </a:rPr>
              <a:t>If a </a:t>
            </a:r>
            <a:r>
              <a:rPr lang="en-GB" sz="3000" b="1" i="0" dirty="0">
                <a:solidFill>
                  <a:srgbClr val="000000"/>
                </a:solidFill>
                <a:effectLst/>
              </a:rPr>
              <a:t>full wavelength dipole is used either for transmission or for reception.</a:t>
            </a:r>
          </a:p>
          <a:p>
            <a:pPr algn="just"/>
            <a:r>
              <a:rPr lang="en-GB" sz="3000" b="0" i="0" dirty="0">
                <a:solidFill>
                  <a:srgbClr val="000000"/>
                </a:solidFill>
                <a:effectLst/>
              </a:rPr>
              <a:t>Both the </a:t>
            </a:r>
            <a:r>
              <a:rPr lang="en-GB" sz="3000" b="1" i="0" dirty="0">
                <a:solidFill>
                  <a:srgbClr val="000000"/>
                </a:solidFill>
                <a:effectLst/>
              </a:rPr>
              <a:t>positive and negative peaks of the wave induce positive and negative voltages respectively</a:t>
            </a:r>
            <a:r>
              <a:rPr lang="en-GB" sz="3000" b="0" i="0" dirty="0">
                <a:solidFill>
                  <a:srgbClr val="000000"/>
                </a:solidFill>
                <a:effectLst/>
              </a:rPr>
              <a:t>. However, as the </a:t>
            </a:r>
            <a:r>
              <a:rPr lang="en-GB" sz="3000" b="1" i="0" dirty="0">
                <a:solidFill>
                  <a:srgbClr val="000000"/>
                </a:solidFill>
                <a:effectLst/>
              </a:rPr>
              <a:t>induced voltages cancel out each other</a:t>
            </a:r>
            <a:r>
              <a:rPr lang="en-GB" sz="3000" b="0" i="0" dirty="0">
                <a:solidFill>
                  <a:srgbClr val="000000"/>
                </a:solidFill>
                <a:effectLst/>
              </a:rPr>
              <a:t>, there is </a:t>
            </a:r>
            <a:r>
              <a:rPr lang="en-GB" sz="3000" b="1" i="0" dirty="0">
                <a:solidFill>
                  <a:srgbClr val="000000"/>
                </a:solidFill>
                <a:effectLst/>
              </a:rPr>
              <a:t>no question of radiation</a:t>
            </a:r>
            <a:r>
              <a:rPr lang="en-GB" sz="3000" b="0" i="0" dirty="0">
                <a:solidFill>
                  <a:srgbClr val="000000"/>
                </a:solidFill>
                <a:effectLst/>
              </a:rPr>
              <a:t>.</a:t>
            </a:r>
          </a:p>
          <a:p>
            <a:pPr algn="just"/>
            <a:r>
              <a:rPr lang="en-GB" sz="3000" b="0" i="0" dirty="0">
                <a:solidFill>
                  <a:srgbClr val="000000"/>
                </a:solidFill>
                <a:effectLst/>
              </a:rPr>
              <a:t>The </a:t>
            </a:r>
            <a:r>
              <a:rPr lang="en-GB" sz="3000" i="0" dirty="0">
                <a:solidFill>
                  <a:srgbClr val="000000"/>
                </a:solidFill>
                <a:effectLst/>
              </a:rPr>
              <a:t>full-wave dipoles length </a:t>
            </a:r>
            <a:r>
              <a:rPr lang="en-GB" sz="3000" b="0" i="0" dirty="0">
                <a:solidFill>
                  <a:srgbClr val="000000"/>
                </a:solidFill>
                <a:effectLst/>
              </a:rPr>
              <a:t>is </a:t>
            </a:r>
            <a:r>
              <a:rPr lang="en-GB" sz="3000" b="1" i="0" dirty="0">
                <a:solidFill>
                  <a:srgbClr val="000000"/>
                </a:solidFill>
                <a:effectLst/>
              </a:rPr>
              <a:t>λ</a:t>
            </a:r>
            <a:r>
              <a:rPr lang="en-GB" sz="3000" b="0" i="0" dirty="0">
                <a:solidFill>
                  <a:srgbClr val="000000"/>
                </a:solidFill>
                <a:effectLst/>
              </a:rPr>
              <a:t>. </a:t>
            </a:r>
          </a:p>
          <a:p>
            <a:pPr algn="just"/>
            <a:r>
              <a:rPr lang="en-GB" sz="3000" b="0" i="0" dirty="0">
                <a:solidFill>
                  <a:srgbClr val="000000"/>
                </a:solidFill>
                <a:effectLst/>
              </a:rPr>
              <a:t>It is seen that </a:t>
            </a:r>
            <a:r>
              <a:rPr lang="en-GB" sz="3000" b="1" i="0" dirty="0">
                <a:solidFill>
                  <a:srgbClr val="000000"/>
                </a:solidFill>
                <a:effectLst/>
              </a:rPr>
              <a:t>two half-wave dipoles are joined to make a full-wave dipole.</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268038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Full wave dipole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16</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endParaRPr lang="en-GB" b="0" i="0" dirty="0">
              <a:solidFill>
                <a:srgbClr val="000000"/>
              </a:solidFill>
              <a:effectLst/>
              <a:latin typeface="Nunito" pitchFamily="2" charset="0"/>
            </a:endParaRPr>
          </a:p>
          <a:p>
            <a:pPr algn="just"/>
            <a:endParaRPr lang="en-GB" dirty="0"/>
          </a:p>
        </p:txBody>
      </p:sp>
      <p:pic>
        <p:nvPicPr>
          <p:cNvPr id="5122" name="Picture 2" descr="Full-Wave Dipole">
            <a:extLst>
              <a:ext uri="{FF2B5EF4-FFF2-40B4-BE49-F238E27FC236}">
                <a16:creationId xmlns:a16="http://schemas.microsoft.com/office/drawing/2014/main" id="{2A56FE21-6D11-B0E4-6501-0709319BC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0" y="2047875"/>
            <a:ext cx="5715000" cy="2762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750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Full wave dipole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17</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Disadvantages</a:t>
            </a:r>
          </a:p>
          <a:p>
            <a:pPr algn="l">
              <a:buFont typeface="Arial" panose="020B0604020202020204" pitchFamily="34" charset="0"/>
              <a:buChar char="•"/>
            </a:pPr>
            <a:r>
              <a:rPr lang="en-GB" i="0" dirty="0">
                <a:solidFill>
                  <a:srgbClr val="000000"/>
                </a:solidFill>
                <a:effectLst/>
              </a:rPr>
              <a:t>Heat dissipation</a:t>
            </a:r>
          </a:p>
          <a:p>
            <a:pPr algn="l">
              <a:buFont typeface="Arial" panose="020B0604020202020204" pitchFamily="34" charset="0"/>
              <a:buChar char="•"/>
            </a:pPr>
            <a:r>
              <a:rPr lang="en-GB" i="0" dirty="0">
                <a:solidFill>
                  <a:srgbClr val="000000"/>
                </a:solidFill>
                <a:effectLst/>
              </a:rPr>
              <a:t>Wastage of power</a:t>
            </a:r>
          </a:p>
          <a:p>
            <a:pPr algn="l">
              <a:buFont typeface="Arial" panose="020B0604020202020204" pitchFamily="34" charset="0"/>
              <a:buChar char="•"/>
            </a:pPr>
            <a:r>
              <a:rPr lang="en-GB" i="0" dirty="0">
                <a:solidFill>
                  <a:srgbClr val="000000"/>
                </a:solidFill>
                <a:effectLst/>
              </a:rPr>
              <a:t>No radiation pattern</a:t>
            </a:r>
          </a:p>
          <a:p>
            <a:pPr algn="l">
              <a:buFont typeface="Arial" panose="020B0604020202020204" pitchFamily="34" charset="0"/>
              <a:buChar char="•"/>
            </a:pPr>
            <a:r>
              <a:rPr lang="en-GB" i="0" dirty="0">
                <a:solidFill>
                  <a:srgbClr val="000000"/>
                </a:solidFill>
                <a:effectLst/>
              </a:rPr>
              <a:t>No directivity and no gain</a:t>
            </a:r>
          </a:p>
          <a:p>
            <a:pPr algn="just"/>
            <a:r>
              <a:rPr lang="en-GB" i="0" dirty="0">
                <a:solidFill>
                  <a:srgbClr val="000000"/>
                </a:solidFill>
                <a:effectLst/>
              </a:rPr>
              <a:t>Due to these drawbacks, the full-wave dipole is seldom used.</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573315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Short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algn="just"/>
            <a:r>
              <a:rPr lang="en-GB" b="0" i="0" dirty="0">
                <a:solidFill>
                  <a:srgbClr val="000000"/>
                </a:solidFill>
                <a:effectLst/>
              </a:rPr>
              <a:t>A </a:t>
            </a:r>
            <a:r>
              <a:rPr lang="en-GB" b="1" i="0" dirty="0">
                <a:solidFill>
                  <a:srgbClr val="000000"/>
                </a:solidFill>
                <a:effectLst/>
              </a:rPr>
              <a:t>short dipole</a:t>
            </a:r>
            <a:r>
              <a:rPr lang="en-GB" b="0" i="0" dirty="0">
                <a:solidFill>
                  <a:srgbClr val="000000"/>
                </a:solidFill>
                <a:effectLst/>
              </a:rPr>
              <a:t> is a </a:t>
            </a:r>
            <a:r>
              <a:rPr lang="en-GB" b="1" i="0" dirty="0">
                <a:solidFill>
                  <a:srgbClr val="000000"/>
                </a:solidFill>
                <a:effectLst/>
              </a:rPr>
              <a:t>simple wire antenna</a:t>
            </a:r>
            <a:r>
              <a:rPr lang="en-GB" b="0" i="0" dirty="0">
                <a:solidFill>
                  <a:srgbClr val="000000"/>
                </a:solidFill>
                <a:effectLst/>
              </a:rPr>
              <a:t>. </a:t>
            </a:r>
            <a:r>
              <a:rPr lang="en-GB" b="1" i="0" dirty="0">
                <a:solidFill>
                  <a:srgbClr val="000000"/>
                </a:solidFill>
                <a:effectLst/>
              </a:rPr>
              <a:t>One end of it is open-circuited and the other end is fed</a:t>
            </a:r>
            <a:r>
              <a:rPr lang="en-GB" b="0" i="0" dirty="0">
                <a:solidFill>
                  <a:srgbClr val="000000"/>
                </a:solidFill>
                <a:effectLst/>
              </a:rPr>
              <a:t> with AC source. </a:t>
            </a:r>
          </a:p>
          <a:p>
            <a:pPr algn="just"/>
            <a:r>
              <a:rPr lang="en-GB" b="0" i="0" dirty="0">
                <a:solidFill>
                  <a:srgbClr val="000000"/>
                </a:solidFill>
                <a:effectLst/>
              </a:rPr>
              <a:t>This </a:t>
            </a:r>
            <a:r>
              <a:rPr lang="en-GB" b="1" i="0" dirty="0">
                <a:solidFill>
                  <a:srgbClr val="000000"/>
                </a:solidFill>
                <a:effectLst/>
              </a:rPr>
              <a:t>dipole </a:t>
            </a:r>
            <a:r>
              <a:rPr lang="en-GB" b="0" i="0" dirty="0">
                <a:solidFill>
                  <a:srgbClr val="000000"/>
                </a:solidFill>
                <a:effectLst/>
              </a:rPr>
              <a:t>got its name because of its </a:t>
            </a:r>
            <a:r>
              <a:rPr lang="en-GB" b="1" i="0" dirty="0">
                <a:solidFill>
                  <a:srgbClr val="000000"/>
                </a:solidFill>
                <a:effectLst/>
              </a:rPr>
              <a:t>length</a:t>
            </a:r>
            <a:r>
              <a:rPr lang="en-GB" b="0" i="0" dirty="0">
                <a:solidFill>
                  <a:srgbClr val="000000"/>
                </a:solidFill>
                <a:effectLst/>
              </a:rPr>
              <a:t>.</a:t>
            </a:r>
          </a:p>
          <a:p>
            <a:pPr algn="just"/>
            <a:r>
              <a:rPr lang="en-GB" b="0" i="0" dirty="0">
                <a:solidFill>
                  <a:srgbClr val="000000"/>
                </a:solidFill>
                <a:effectLst/>
              </a:rPr>
              <a:t>The </a:t>
            </a:r>
            <a:r>
              <a:rPr lang="en-GB" b="1" i="0" dirty="0">
                <a:solidFill>
                  <a:srgbClr val="000000"/>
                </a:solidFill>
                <a:effectLst/>
              </a:rPr>
              <a:t>Short dipole</a:t>
            </a:r>
            <a:r>
              <a:rPr lang="en-GB" b="0" i="0" dirty="0">
                <a:solidFill>
                  <a:srgbClr val="000000"/>
                </a:solidFill>
                <a:effectLst/>
              </a:rPr>
              <a:t> is the </a:t>
            </a:r>
            <a:r>
              <a:rPr lang="en-GB" b="1" i="0" dirty="0">
                <a:solidFill>
                  <a:srgbClr val="000000"/>
                </a:solidFill>
                <a:effectLst/>
              </a:rPr>
              <a:t>dipole antenna having the length of its wire shorter than the wavelength</a:t>
            </a:r>
            <a:r>
              <a:rPr lang="en-GB" b="0" i="0" dirty="0">
                <a:solidFill>
                  <a:srgbClr val="000000"/>
                </a:solidFill>
                <a:effectLst/>
              </a:rPr>
              <a:t>. </a:t>
            </a:r>
          </a:p>
          <a:p>
            <a:pPr marL="0" indent="0" algn="just">
              <a:buNone/>
            </a:pPr>
            <a:r>
              <a:rPr lang="en-GB" b="1" i="0" dirty="0">
                <a:effectLst/>
                <a:cs typeface="Heebo" pitchFamily="2" charset="-79"/>
              </a:rPr>
              <a:t>Frequency range</a:t>
            </a:r>
          </a:p>
          <a:p>
            <a:pPr algn="just"/>
            <a:r>
              <a:rPr lang="en-GB" b="0" i="0" dirty="0">
                <a:solidFill>
                  <a:srgbClr val="000000"/>
                </a:solidFill>
                <a:effectLst/>
              </a:rPr>
              <a:t>The </a:t>
            </a:r>
            <a:r>
              <a:rPr lang="en-GB" b="1" i="0" dirty="0">
                <a:solidFill>
                  <a:srgbClr val="000000"/>
                </a:solidFill>
                <a:effectLst/>
              </a:rPr>
              <a:t>range of frequency in which short dipole </a:t>
            </a:r>
            <a:r>
              <a:rPr lang="en-GB" b="0" i="0" dirty="0">
                <a:solidFill>
                  <a:srgbClr val="000000"/>
                </a:solidFill>
                <a:effectLst/>
              </a:rPr>
              <a:t>operates is around </a:t>
            </a:r>
            <a:r>
              <a:rPr lang="en-GB" b="1" i="0" dirty="0">
                <a:solidFill>
                  <a:srgbClr val="000000"/>
                </a:solidFill>
                <a:effectLst/>
              </a:rPr>
              <a:t>3KHz to 30MHz</a:t>
            </a:r>
            <a:r>
              <a:rPr lang="en-GB" b="0" i="0" dirty="0">
                <a:solidFill>
                  <a:srgbClr val="000000"/>
                </a:solidFill>
                <a:effectLst/>
              </a:rPr>
              <a:t>. This is mostly used in </a:t>
            </a:r>
            <a:r>
              <a:rPr lang="en-GB" b="1" i="0" dirty="0">
                <a:solidFill>
                  <a:srgbClr val="000000"/>
                </a:solidFill>
                <a:effectLst/>
              </a:rPr>
              <a:t>low frequency receivers</a:t>
            </a:r>
            <a:r>
              <a:rPr lang="en-GB" b="0" i="0" dirty="0">
                <a:solidFill>
                  <a:srgbClr val="000000"/>
                </a:solidFill>
                <a:effectLst/>
              </a:rPr>
              <a:t>.</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81052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Short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19</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8877916" cy="4861580"/>
          </a:xfrm>
        </p:spPr>
        <p:txBody>
          <a:bodyPr>
            <a:normAutofit/>
          </a:bodyPr>
          <a:lstStyle/>
          <a:p>
            <a:r>
              <a:rPr lang="en-GB" sz="3200" b="0" i="0" dirty="0">
                <a:effectLst/>
              </a:rPr>
              <a:t>The actual size of the antenna does not matter. The wire that leads to the antenna must be less than one-tenth of the wavelength. That is</a:t>
            </a:r>
          </a:p>
          <a:p>
            <a:pPr marL="0" indent="0" algn="just">
              <a:buNone/>
            </a:pPr>
            <a:r>
              <a:rPr lang="en-GB" sz="3200" b="0" i="0" u="none" strike="noStrike" dirty="0">
                <a:effectLst/>
              </a:rPr>
              <a:t>	L&lt;</a:t>
            </a:r>
            <a:r>
              <a:rPr lang="el-GR" sz="3200" b="0" i="0" u="none" strike="noStrike" dirty="0">
                <a:effectLst/>
              </a:rPr>
              <a:t>λ</a:t>
            </a:r>
            <a:r>
              <a:rPr lang="en-GB" sz="3200" b="0" i="0" u="none" strike="noStrike" dirty="0">
                <a:effectLst/>
              </a:rPr>
              <a:t>/</a:t>
            </a:r>
            <a:r>
              <a:rPr lang="el-GR" sz="3200" b="0" i="0" u="none" strike="noStrike" dirty="0">
                <a:effectLst/>
              </a:rPr>
              <a:t>10</a:t>
            </a:r>
            <a:endParaRPr lang="en-GB" sz="3200" b="0" i="0" u="none" strike="noStrike" dirty="0">
              <a:effectLst/>
            </a:endParaRPr>
          </a:p>
          <a:p>
            <a:pPr marL="0" indent="0" algn="just">
              <a:buNone/>
            </a:pPr>
            <a:r>
              <a:rPr lang="en-GB" sz="3200" b="0" i="0" dirty="0">
                <a:solidFill>
                  <a:srgbClr val="000000"/>
                </a:solidFill>
                <a:effectLst/>
              </a:rPr>
              <a:t>Where</a:t>
            </a:r>
          </a:p>
          <a:p>
            <a:pPr lvl="1" algn="just"/>
            <a:r>
              <a:rPr lang="en-GB" sz="3200" b="1" i="0" dirty="0">
                <a:solidFill>
                  <a:srgbClr val="000000"/>
                </a:solidFill>
                <a:effectLst/>
              </a:rPr>
              <a:t>L</a:t>
            </a:r>
            <a:r>
              <a:rPr lang="en-GB" sz="3200" b="0" i="0" dirty="0">
                <a:solidFill>
                  <a:srgbClr val="000000"/>
                </a:solidFill>
                <a:effectLst/>
              </a:rPr>
              <a:t> is the length of the wire of the short dipole.</a:t>
            </a:r>
          </a:p>
          <a:p>
            <a:pPr lvl="1" algn="just"/>
            <a:r>
              <a:rPr lang="en-GB" sz="3200" b="1" i="0" dirty="0">
                <a:solidFill>
                  <a:srgbClr val="000000"/>
                </a:solidFill>
                <a:effectLst/>
              </a:rPr>
              <a:t>λ</a:t>
            </a:r>
            <a:r>
              <a:rPr lang="en-GB" sz="3200" b="0" i="0" dirty="0">
                <a:solidFill>
                  <a:srgbClr val="000000"/>
                </a:solidFill>
                <a:effectLst/>
              </a:rPr>
              <a:t> is the wavelength.</a:t>
            </a:r>
          </a:p>
        </p:txBody>
      </p:sp>
      <p:pic>
        <p:nvPicPr>
          <p:cNvPr id="6146" name="Picture 2" descr="Short Dipole">
            <a:extLst>
              <a:ext uri="{FF2B5EF4-FFF2-40B4-BE49-F238E27FC236}">
                <a16:creationId xmlns:a16="http://schemas.microsoft.com/office/drawing/2014/main" id="{5FC58536-E260-A986-5049-CF8049B875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55264" y="3429000"/>
            <a:ext cx="2037320" cy="1955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772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Infinitesimal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8877916" cy="4861580"/>
          </a:xfrm>
        </p:spPr>
        <p:txBody>
          <a:bodyPr>
            <a:normAutofit/>
          </a:bodyPr>
          <a:lstStyle/>
          <a:p>
            <a:pPr algn="just"/>
            <a:r>
              <a:rPr lang="en-GB" i="0" dirty="0">
                <a:solidFill>
                  <a:srgbClr val="000000"/>
                </a:solidFill>
                <a:effectLst/>
              </a:rPr>
              <a:t>Another type of short dipole is </a:t>
            </a:r>
            <a:r>
              <a:rPr lang="en-GB" b="1" i="0" dirty="0">
                <a:solidFill>
                  <a:srgbClr val="000000"/>
                </a:solidFill>
                <a:effectLst/>
              </a:rPr>
              <a:t>infinitesimal dipole</a:t>
            </a:r>
            <a:r>
              <a:rPr lang="en-GB" i="0" dirty="0">
                <a:solidFill>
                  <a:srgbClr val="000000"/>
                </a:solidFill>
                <a:effectLst/>
              </a:rPr>
              <a:t>, whose length is </a:t>
            </a:r>
            <a:r>
              <a:rPr lang="en-GB" b="1" i="0" dirty="0">
                <a:solidFill>
                  <a:srgbClr val="000000"/>
                </a:solidFill>
                <a:effectLst/>
              </a:rPr>
              <a:t>far less than its wave length.</a:t>
            </a:r>
            <a:r>
              <a:rPr lang="en-GB" i="0" dirty="0">
                <a:solidFill>
                  <a:srgbClr val="000000"/>
                </a:solidFill>
                <a:effectLst/>
              </a:rPr>
              <a:t> </a:t>
            </a:r>
          </a:p>
          <a:p>
            <a:pPr algn="just"/>
            <a:r>
              <a:rPr lang="en-GB" i="0" dirty="0">
                <a:solidFill>
                  <a:srgbClr val="000000"/>
                </a:solidFill>
                <a:effectLst/>
              </a:rPr>
              <a:t>A dipole whose length is far less than wavelength is </a:t>
            </a:r>
            <a:r>
              <a:rPr lang="en-GB" b="1" i="0" dirty="0" err="1">
                <a:solidFill>
                  <a:srgbClr val="000000"/>
                </a:solidFill>
                <a:effectLst/>
              </a:rPr>
              <a:t>infitesimal</a:t>
            </a:r>
            <a:r>
              <a:rPr lang="en-GB" b="1" i="0" dirty="0">
                <a:solidFill>
                  <a:srgbClr val="000000"/>
                </a:solidFill>
                <a:effectLst/>
              </a:rPr>
              <a:t> dipole</a:t>
            </a:r>
            <a:r>
              <a:rPr lang="en-GB" i="0" dirty="0">
                <a:solidFill>
                  <a:srgbClr val="000000"/>
                </a:solidFill>
                <a:effectLst/>
              </a:rPr>
              <a:t>. </a:t>
            </a:r>
          </a:p>
          <a:p>
            <a:pPr algn="just"/>
            <a:r>
              <a:rPr lang="en-GB" i="0" dirty="0">
                <a:solidFill>
                  <a:srgbClr val="000000"/>
                </a:solidFill>
                <a:effectLst/>
              </a:rPr>
              <a:t>This antenna is actually </a:t>
            </a:r>
            <a:r>
              <a:rPr lang="en-GB" b="1" i="0" dirty="0">
                <a:solidFill>
                  <a:srgbClr val="000000"/>
                </a:solidFill>
                <a:effectLst/>
              </a:rPr>
              <a:t>impractical.</a:t>
            </a:r>
            <a:r>
              <a:rPr lang="en-GB" i="0" dirty="0">
                <a:solidFill>
                  <a:srgbClr val="000000"/>
                </a:solidFill>
                <a:effectLst/>
              </a:rPr>
              <a:t> Here, the length of the dipole is less than even fiftieth part of the wavelength.</a:t>
            </a:r>
          </a:p>
          <a:p>
            <a:pPr algn="just"/>
            <a:r>
              <a:rPr lang="en-GB" i="0" dirty="0">
                <a:solidFill>
                  <a:srgbClr val="000000"/>
                </a:solidFill>
                <a:effectLst/>
              </a:rPr>
              <a:t>The length of the dipole, </a:t>
            </a:r>
            <a:r>
              <a:rPr lang="en-GB" b="1" i="0" dirty="0" err="1">
                <a:solidFill>
                  <a:srgbClr val="000000"/>
                </a:solidFill>
                <a:effectLst/>
              </a:rPr>
              <a:t>Δl</a:t>
            </a:r>
            <a:r>
              <a:rPr lang="en-GB" b="1" i="0" dirty="0">
                <a:solidFill>
                  <a:srgbClr val="000000"/>
                </a:solidFill>
                <a:effectLst/>
              </a:rPr>
              <a:t> &lt;&lt; λ</a:t>
            </a:r>
            <a:r>
              <a:rPr lang="en-GB" i="0" dirty="0">
                <a:solidFill>
                  <a:srgbClr val="000000"/>
                </a:solidFill>
                <a:effectLst/>
              </a:rPr>
              <a:t>. Where, </a:t>
            </a:r>
            <a:r>
              <a:rPr lang="en-GB" b="1" i="0" dirty="0">
                <a:solidFill>
                  <a:srgbClr val="000000"/>
                </a:solidFill>
                <a:effectLst/>
              </a:rPr>
              <a:t>λ is the wavelength. </a:t>
            </a:r>
            <a:r>
              <a:rPr lang="el-GR" i="0" u="none" strike="noStrike" dirty="0">
                <a:effectLst/>
              </a:rPr>
              <a:t>Δ</a:t>
            </a:r>
            <a:r>
              <a:rPr lang="en-GB" i="0" u="none" strike="noStrike" dirty="0">
                <a:effectLst/>
              </a:rPr>
              <a:t>l=</a:t>
            </a:r>
            <a:r>
              <a:rPr lang="el-GR" i="0" u="none" strike="noStrike" dirty="0">
                <a:effectLst/>
              </a:rPr>
              <a:t>λ</a:t>
            </a:r>
            <a:r>
              <a:rPr lang="en-GB" i="0" u="none" strike="noStrike" dirty="0">
                <a:effectLst/>
              </a:rPr>
              <a:t>/</a:t>
            </a:r>
            <a:r>
              <a:rPr lang="el-GR" i="0" u="none" strike="noStrike" dirty="0">
                <a:effectLst/>
              </a:rPr>
              <a:t>50</a:t>
            </a:r>
            <a:r>
              <a:rPr lang="en-GB" i="0" u="none" strike="noStrike" dirty="0">
                <a:effectLst/>
              </a:rPr>
              <a:t>.</a:t>
            </a:r>
          </a:p>
          <a:p>
            <a:pPr algn="just"/>
            <a:r>
              <a:rPr lang="en-GB" b="0" i="0" dirty="0">
                <a:solidFill>
                  <a:srgbClr val="000000"/>
                </a:solidFill>
                <a:effectLst/>
              </a:rPr>
              <a:t>As the length of these </a:t>
            </a:r>
            <a:r>
              <a:rPr lang="en-GB" b="1" i="0" dirty="0">
                <a:solidFill>
                  <a:srgbClr val="000000"/>
                </a:solidFill>
                <a:effectLst/>
              </a:rPr>
              <a:t>dipoles is very small</a:t>
            </a:r>
            <a:r>
              <a:rPr lang="en-GB" b="0" i="0" dirty="0">
                <a:solidFill>
                  <a:srgbClr val="000000"/>
                </a:solidFill>
                <a:effectLst/>
              </a:rPr>
              <a:t>, the </a:t>
            </a:r>
            <a:r>
              <a:rPr lang="en-GB" b="1" i="0" dirty="0">
                <a:solidFill>
                  <a:srgbClr val="000000"/>
                </a:solidFill>
                <a:effectLst/>
              </a:rPr>
              <a:t>current flow in the wire will be </a:t>
            </a:r>
            <a:r>
              <a:rPr lang="en-GB" b="1" i="0" dirty="0" err="1">
                <a:solidFill>
                  <a:srgbClr val="000000"/>
                </a:solidFill>
                <a:effectLst/>
              </a:rPr>
              <a:t>dI</a:t>
            </a:r>
            <a:r>
              <a:rPr lang="en-GB" b="1" i="0" dirty="0">
                <a:solidFill>
                  <a:srgbClr val="000000"/>
                </a:solidFill>
                <a:effectLst/>
              </a:rPr>
              <a:t>.</a:t>
            </a:r>
          </a:p>
        </p:txBody>
      </p:sp>
    </p:spTree>
    <p:extLst>
      <p:ext uri="{BB962C8B-B14F-4D97-AF65-F5344CB8AC3E}">
        <p14:creationId xmlns:p14="http://schemas.microsoft.com/office/powerpoint/2010/main" val="3371860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Short dipole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b="0" i="0" dirty="0">
                <a:solidFill>
                  <a:srgbClr val="000000"/>
                </a:solidFill>
                <a:effectLst/>
              </a:rPr>
              <a:t>Used in narrow band applications.</a:t>
            </a:r>
          </a:p>
          <a:p>
            <a:pPr algn="l">
              <a:buFont typeface="Arial" panose="020B0604020202020204" pitchFamily="34" charset="0"/>
              <a:buChar char="•"/>
            </a:pPr>
            <a:r>
              <a:rPr lang="en-GB" b="0" i="0" dirty="0">
                <a:solidFill>
                  <a:srgbClr val="000000"/>
                </a:solidFill>
                <a:effectLst/>
              </a:rPr>
              <a:t>Used as an antenna for tuner circuits.</a:t>
            </a:r>
          </a:p>
          <a:p>
            <a:pPr marL="0" indent="0" algn="l">
              <a:buNone/>
            </a:pPr>
            <a:br>
              <a:rPr lang="el-GR" dirty="0"/>
            </a:b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694359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Long Wire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985992"/>
          </a:xfrm>
        </p:spPr>
        <p:txBody>
          <a:bodyPr>
            <a:normAutofit fontScale="92500" lnSpcReduction="10000"/>
          </a:bodyPr>
          <a:lstStyle/>
          <a:p>
            <a:pPr algn="l"/>
            <a:r>
              <a:rPr lang="en-GB" b="0" i="0" dirty="0">
                <a:effectLst/>
              </a:rPr>
              <a:t>The </a:t>
            </a:r>
            <a:r>
              <a:rPr lang="en-GB" b="1" i="0" dirty="0">
                <a:effectLst/>
              </a:rPr>
              <a:t>long wire antennas</a:t>
            </a:r>
            <a:r>
              <a:rPr lang="en-GB" b="0" i="0" dirty="0">
                <a:effectLst/>
              </a:rPr>
              <a:t> are formed by using a number of dipoles. The </a:t>
            </a:r>
            <a:r>
              <a:rPr lang="en-GB" b="1" i="0" dirty="0">
                <a:effectLst/>
              </a:rPr>
              <a:t>length of the wire</a:t>
            </a:r>
            <a:r>
              <a:rPr lang="en-GB" b="0" i="0" dirty="0">
                <a:effectLst/>
              </a:rPr>
              <a:t> in these type of antennas is </a:t>
            </a:r>
            <a:r>
              <a:rPr lang="en-GB" b="1" i="0" dirty="0">
                <a:effectLst/>
              </a:rPr>
              <a:t>n</a:t>
            </a:r>
            <a:r>
              <a:rPr lang="en-GB" b="0" i="0" dirty="0">
                <a:effectLst/>
              </a:rPr>
              <a:t> times </a:t>
            </a:r>
            <a:r>
              <a:rPr lang="en-GB" b="1" i="0" dirty="0">
                <a:effectLst/>
              </a:rPr>
              <a:t>λ/2</a:t>
            </a:r>
            <a:r>
              <a:rPr lang="en-GB" b="0" i="0" dirty="0">
                <a:effectLst/>
              </a:rPr>
              <a:t>.</a:t>
            </a:r>
          </a:p>
          <a:p>
            <a:pPr algn="l"/>
            <a:r>
              <a:rPr lang="en-GB" b="0" i="0" u="none" strike="noStrike" dirty="0">
                <a:effectLst/>
              </a:rPr>
              <a:t>L=n </a:t>
            </a:r>
            <a:r>
              <a:rPr lang="el-GR" b="0" i="0" u="none" strike="noStrike" dirty="0">
                <a:effectLst/>
              </a:rPr>
              <a:t>λ/2</a:t>
            </a:r>
            <a:endParaRPr lang="en-GB" u="none" strike="noStrike" dirty="0"/>
          </a:p>
          <a:p>
            <a:pPr algn="just"/>
            <a:r>
              <a:rPr lang="en-GB" b="0" i="0" dirty="0">
                <a:effectLst/>
              </a:rPr>
              <a:t>Where,</a:t>
            </a:r>
          </a:p>
          <a:p>
            <a:pPr lvl="1" algn="just"/>
            <a:r>
              <a:rPr lang="en-GB" b="1" i="0" dirty="0">
                <a:effectLst/>
              </a:rPr>
              <a:t>L</a:t>
            </a:r>
            <a:r>
              <a:rPr lang="en-GB" b="0" i="0" dirty="0">
                <a:effectLst/>
              </a:rPr>
              <a:t> is the length of the antenna,</a:t>
            </a:r>
          </a:p>
          <a:p>
            <a:pPr lvl="1" algn="just"/>
            <a:r>
              <a:rPr lang="en-GB" b="1" i="0" dirty="0">
                <a:effectLst/>
              </a:rPr>
              <a:t>n</a:t>
            </a:r>
            <a:r>
              <a:rPr lang="en-GB" b="0" i="0" dirty="0">
                <a:effectLst/>
              </a:rPr>
              <a:t> is the number of elements,</a:t>
            </a:r>
          </a:p>
          <a:p>
            <a:pPr lvl="1" algn="just"/>
            <a:r>
              <a:rPr lang="en-GB" b="1" i="0" dirty="0">
                <a:effectLst/>
              </a:rPr>
              <a:t>λ</a:t>
            </a:r>
            <a:r>
              <a:rPr lang="en-GB" b="0" i="0" dirty="0">
                <a:effectLst/>
              </a:rPr>
              <a:t> is the wavelength</a:t>
            </a:r>
          </a:p>
          <a:p>
            <a:pPr algn="just"/>
            <a:r>
              <a:rPr lang="en-GB" b="0" i="0" dirty="0">
                <a:effectLst/>
              </a:rPr>
              <a:t>As ‘n’ increases, the directional properties also increase.</a:t>
            </a:r>
          </a:p>
          <a:p>
            <a:pPr algn="l"/>
            <a:r>
              <a:rPr lang="en-GB" b="0" i="0" dirty="0">
                <a:effectLst/>
                <a:cs typeface="Heebo" pitchFamily="2" charset="-79"/>
              </a:rPr>
              <a:t>Types of Long-wire Antennas</a:t>
            </a:r>
          </a:p>
          <a:p>
            <a:pPr lvl="1" algn="just"/>
            <a:r>
              <a:rPr lang="en-GB" b="1" i="0" dirty="0">
                <a:effectLst/>
              </a:rPr>
              <a:t>Resonant Antennas</a:t>
            </a:r>
            <a:r>
              <a:rPr lang="en-GB" b="0" i="0" dirty="0">
                <a:effectLst/>
              </a:rPr>
              <a:t> </a:t>
            </a:r>
            <a:endParaRPr lang="en-GB" dirty="0"/>
          </a:p>
          <a:p>
            <a:pPr lvl="1" algn="just"/>
            <a:r>
              <a:rPr lang="en-GB" b="1" i="0" dirty="0">
                <a:effectLst/>
              </a:rPr>
              <a:t>Non-resonant Antennas</a:t>
            </a:r>
            <a:r>
              <a:rPr lang="en-GB" b="0" i="0" dirty="0">
                <a:effectLst/>
              </a:rPr>
              <a:t>.</a:t>
            </a:r>
          </a:p>
          <a:p>
            <a:pPr marL="0" indent="0" algn="l">
              <a:buNone/>
            </a:pPr>
            <a:br>
              <a:rPr lang="el-GR" dirty="0"/>
            </a:b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8933923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Long Wire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475789"/>
            <a:ext cx="10972800" cy="4985992"/>
          </a:xfrm>
        </p:spPr>
        <p:txBody>
          <a:bodyPr>
            <a:normAutofit fontScale="92500" lnSpcReduction="10000"/>
          </a:bodyPr>
          <a:lstStyle/>
          <a:p>
            <a:pPr marL="0" indent="0" algn="l">
              <a:buNone/>
            </a:pPr>
            <a:r>
              <a:rPr lang="en-GB" b="1" i="0" dirty="0">
                <a:effectLst/>
                <a:cs typeface="Heebo" pitchFamily="2" charset="-79"/>
              </a:rPr>
              <a:t>Resonant Antennas</a:t>
            </a:r>
          </a:p>
          <a:p>
            <a:pPr algn="just"/>
            <a:r>
              <a:rPr lang="en-GB" b="0" i="0" dirty="0">
                <a:effectLst/>
              </a:rPr>
              <a:t>Resonant Antennas are those for which a </a:t>
            </a:r>
            <a:r>
              <a:rPr lang="en-GB" b="1" i="0" dirty="0">
                <a:effectLst/>
              </a:rPr>
              <a:t>sharp peak in the radiated power </a:t>
            </a:r>
            <a:r>
              <a:rPr lang="en-GB" b="0" i="0" dirty="0">
                <a:effectLst/>
              </a:rPr>
              <a:t>is </a:t>
            </a:r>
            <a:r>
              <a:rPr lang="en-GB" b="1" i="0" dirty="0">
                <a:effectLst/>
              </a:rPr>
              <a:t>intercepted by the antenna </a:t>
            </a:r>
            <a:r>
              <a:rPr lang="en-GB" b="0" i="0" dirty="0">
                <a:effectLst/>
              </a:rPr>
              <a:t>at </a:t>
            </a:r>
            <a:r>
              <a:rPr lang="en-GB" b="1" i="0" dirty="0">
                <a:effectLst/>
              </a:rPr>
              <a:t>certain frequency, to form a standing wave</a:t>
            </a:r>
            <a:r>
              <a:rPr lang="en-GB" b="0" i="0" dirty="0">
                <a:effectLst/>
              </a:rPr>
              <a:t>. </a:t>
            </a:r>
          </a:p>
          <a:p>
            <a:pPr algn="just"/>
            <a:r>
              <a:rPr lang="en-GB" b="0" i="0" dirty="0">
                <a:effectLst/>
              </a:rPr>
              <a:t>The </a:t>
            </a:r>
            <a:r>
              <a:rPr lang="en-GB" b="1" i="0" dirty="0">
                <a:effectLst/>
              </a:rPr>
              <a:t>resonant antennas are periodic </a:t>
            </a:r>
            <a:r>
              <a:rPr lang="en-GB" b="0" i="0" dirty="0">
                <a:effectLst/>
              </a:rPr>
              <a:t>in nature. </a:t>
            </a:r>
          </a:p>
          <a:p>
            <a:pPr algn="just"/>
            <a:r>
              <a:rPr lang="en-GB" b="0" i="0" dirty="0">
                <a:effectLst/>
              </a:rPr>
              <a:t>They are also called as </a:t>
            </a:r>
            <a:r>
              <a:rPr lang="en-GB" b="1" i="0" dirty="0">
                <a:effectLst/>
              </a:rPr>
              <a:t>bi-directional travelling wave antennas</a:t>
            </a:r>
            <a:r>
              <a:rPr lang="en-GB" b="0" i="0" dirty="0">
                <a:effectLst/>
              </a:rPr>
              <a:t>, as the </a:t>
            </a:r>
            <a:r>
              <a:rPr lang="en-GB" b="1" i="0" dirty="0">
                <a:effectLst/>
              </a:rPr>
              <a:t>radiated wave moves in two directions, which means both incident and reflected waves occur here</a:t>
            </a:r>
            <a:r>
              <a:rPr lang="en-GB" b="0" i="0" dirty="0">
                <a:effectLst/>
              </a:rPr>
              <a:t>. </a:t>
            </a:r>
          </a:p>
          <a:p>
            <a:pPr algn="just"/>
            <a:r>
              <a:rPr lang="en-GB" b="0" i="0" dirty="0">
                <a:effectLst/>
              </a:rPr>
              <a:t>In these antennas, the </a:t>
            </a:r>
            <a:r>
              <a:rPr lang="en-GB" b="1" i="0" dirty="0">
                <a:effectLst/>
              </a:rPr>
              <a:t>length of the antenna and frequency are proportional to each other</a:t>
            </a:r>
            <a:r>
              <a:rPr lang="en-GB" b="0" i="0" dirty="0">
                <a:effectLst/>
              </a:rPr>
              <a:t>.</a:t>
            </a:r>
          </a:p>
          <a:p>
            <a:pPr marL="0" indent="0" algn="l">
              <a:buNone/>
            </a:pPr>
            <a:endParaRPr lang="en-GB" b="0" i="0" dirty="0">
              <a:solidFill>
                <a:srgbClr val="000000"/>
              </a:solidFill>
              <a:effectLst/>
              <a:latin typeface="Nunito" pitchFamily="2" charset="0"/>
            </a:endParaRPr>
          </a:p>
          <a:p>
            <a:pPr marL="0" indent="0" algn="l">
              <a:buNone/>
            </a:pPr>
            <a:br>
              <a:rPr lang="el-GR" dirty="0"/>
            </a:b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397469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Long Wire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985992"/>
          </a:xfrm>
        </p:spPr>
        <p:txBody>
          <a:bodyPr>
            <a:normAutofit fontScale="92500" lnSpcReduction="10000"/>
          </a:bodyPr>
          <a:lstStyle/>
          <a:p>
            <a:pPr marL="0" indent="0" algn="l">
              <a:buNone/>
            </a:pPr>
            <a:r>
              <a:rPr lang="en-GB" b="1" i="0" dirty="0">
                <a:effectLst/>
                <a:cs typeface="Heebo" pitchFamily="2" charset="-79"/>
              </a:rPr>
              <a:t>Non-resonant Antennas</a:t>
            </a:r>
          </a:p>
          <a:p>
            <a:pPr algn="just"/>
            <a:r>
              <a:rPr lang="en-GB" b="0" i="0" dirty="0">
                <a:effectLst/>
              </a:rPr>
              <a:t>Non-resonant Antennas are those for which </a:t>
            </a:r>
            <a:r>
              <a:rPr lang="en-GB" b="1" i="0" dirty="0">
                <a:effectLst/>
              </a:rPr>
              <a:t>resonant frequency does not occur</a:t>
            </a:r>
            <a:r>
              <a:rPr lang="en-GB" b="0" i="0" dirty="0">
                <a:effectLst/>
              </a:rPr>
              <a:t>. The </a:t>
            </a:r>
            <a:r>
              <a:rPr lang="en-GB" b="1" i="0" dirty="0">
                <a:effectLst/>
              </a:rPr>
              <a:t>wave moves in forward direction and hence do not form a standing wave</a:t>
            </a:r>
            <a:r>
              <a:rPr lang="en-GB" b="0" i="0" dirty="0">
                <a:effectLst/>
              </a:rPr>
              <a:t>. </a:t>
            </a:r>
          </a:p>
          <a:p>
            <a:pPr algn="just"/>
            <a:r>
              <a:rPr lang="en-GB" b="0" i="0" dirty="0">
                <a:effectLst/>
              </a:rPr>
              <a:t>These non-resonant antennas are </a:t>
            </a:r>
            <a:r>
              <a:rPr lang="en-GB" b="1" i="0" dirty="0">
                <a:effectLst/>
              </a:rPr>
              <a:t>non-periodic</a:t>
            </a:r>
            <a:r>
              <a:rPr lang="en-GB" b="0" i="0" dirty="0">
                <a:effectLst/>
              </a:rPr>
              <a:t> in nature. </a:t>
            </a:r>
          </a:p>
          <a:p>
            <a:pPr algn="just"/>
            <a:r>
              <a:rPr lang="en-GB" b="0" i="0" dirty="0">
                <a:effectLst/>
              </a:rPr>
              <a:t>They are also called as </a:t>
            </a:r>
            <a:r>
              <a:rPr lang="en-GB" b="1" i="0" dirty="0">
                <a:effectLst/>
              </a:rPr>
              <a:t>Unidirectional travelling wave antennas</a:t>
            </a:r>
            <a:r>
              <a:rPr lang="en-GB" b="0" i="0" dirty="0">
                <a:effectLst/>
              </a:rPr>
              <a:t>, as the </a:t>
            </a:r>
            <a:r>
              <a:rPr lang="en-GB" b="1" i="0" dirty="0">
                <a:effectLst/>
              </a:rPr>
              <a:t>radiated wave moves in forward direction </a:t>
            </a:r>
            <a:r>
              <a:rPr lang="en-GB" b="0" i="0" dirty="0">
                <a:effectLst/>
              </a:rPr>
              <a:t>only, which means that only </a:t>
            </a:r>
            <a:r>
              <a:rPr lang="en-GB" b="1" i="0" dirty="0">
                <a:effectLst/>
              </a:rPr>
              <a:t>incident wave is present</a:t>
            </a:r>
            <a:r>
              <a:rPr lang="en-GB" b="0" i="0" dirty="0">
                <a:effectLst/>
              </a:rPr>
              <a:t>. </a:t>
            </a:r>
          </a:p>
          <a:p>
            <a:pPr algn="just"/>
            <a:r>
              <a:rPr lang="en-GB" b="0" i="0" dirty="0">
                <a:effectLst/>
              </a:rPr>
              <a:t>As the </a:t>
            </a:r>
            <a:r>
              <a:rPr lang="en-GB" b="1" i="0" dirty="0">
                <a:effectLst/>
              </a:rPr>
              <a:t>frequency increases, the length of the antenna decreases and vice versa</a:t>
            </a:r>
            <a:r>
              <a:rPr lang="en-GB" b="0" i="0" dirty="0">
                <a:effectLst/>
              </a:rPr>
              <a:t>. Hence, the </a:t>
            </a:r>
            <a:r>
              <a:rPr lang="en-GB" b="1" i="0" dirty="0">
                <a:effectLst/>
              </a:rPr>
              <a:t>frequency and length are inversely proportional to each other</a:t>
            </a:r>
            <a:r>
              <a:rPr lang="en-GB" b="0" i="0" dirty="0">
                <a:effectLst/>
              </a:rPr>
              <a:t>.</a:t>
            </a:r>
          </a:p>
          <a:p>
            <a:pPr algn="just"/>
            <a:r>
              <a:rPr lang="en-GB" b="0" i="0" dirty="0">
                <a:effectLst/>
              </a:rPr>
              <a:t>These </a:t>
            </a:r>
            <a:r>
              <a:rPr lang="en-GB" b="1" i="0" dirty="0">
                <a:effectLst/>
              </a:rPr>
              <a:t>long-wire antennas are the basic elements for the construction of V-shaped antennas or the Rhombic antennas.</a:t>
            </a:r>
          </a:p>
          <a:p>
            <a:pPr marL="0" indent="0" algn="l">
              <a:buNone/>
            </a:pPr>
            <a:endParaRPr lang="en-GB" b="0" i="0" dirty="0">
              <a:solidFill>
                <a:srgbClr val="000000"/>
              </a:solidFill>
              <a:effectLst/>
              <a:latin typeface="Nunito" pitchFamily="2" charset="0"/>
            </a:endParaRPr>
          </a:p>
          <a:p>
            <a:pPr marL="0" indent="0" algn="l">
              <a:buNone/>
            </a:pPr>
            <a:endParaRPr lang="en-GB" b="0" i="0" dirty="0">
              <a:solidFill>
                <a:srgbClr val="000000"/>
              </a:solidFill>
              <a:effectLst/>
              <a:latin typeface="Nunito" pitchFamily="2" charset="0"/>
            </a:endParaRPr>
          </a:p>
        </p:txBody>
      </p:sp>
    </p:spTree>
    <p:extLst>
      <p:ext uri="{BB962C8B-B14F-4D97-AF65-F5344CB8AC3E}">
        <p14:creationId xmlns:p14="http://schemas.microsoft.com/office/powerpoint/2010/main" val="3895667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V- Antenna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25</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4601816"/>
          </a:xfrm>
        </p:spPr>
        <p:txBody>
          <a:bodyPr>
            <a:normAutofit fontScale="70000" lnSpcReduction="20000"/>
          </a:bodyPr>
          <a:lstStyle/>
          <a:p>
            <a:pPr algn="just"/>
            <a:r>
              <a:rPr lang="en-GB" b="0" i="0" dirty="0">
                <a:solidFill>
                  <a:srgbClr val="000000"/>
                </a:solidFill>
                <a:effectLst/>
              </a:rPr>
              <a:t>A better version of long-wire antennas is the </a:t>
            </a:r>
            <a:r>
              <a:rPr lang="en-GB" b="1" i="0" dirty="0">
                <a:solidFill>
                  <a:srgbClr val="000000"/>
                </a:solidFill>
                <a:effectLst/>
              </a:rPr>
              <a:t>V-Antenna</a:t>
            </a:r>
            <a:r>
              <a:rPr lang="en-GB" b="0" i="0" dirty="0">
                <a:solidFill>
                  <a:srgbClr val="000000"/>
                </a:solidFill>
                <a:effectLst/>
              </a:rPr>
              <a:t>. </a:t>
            </a:r>
          </a:p>
          <a:p>
            <a:pPr algn="just"/>
            <a:r>
              <a:rPr lang="en-GB" b="0" i="0" dirty="0">
                <a:solidFill>
                  <a:srgbClr val="000000"/>
                </a:solidFill>
                <a:effectLst/>
              </a:rPr>
              <a:t>This antenna is formed by arranging the long wire in a </a:t>
            </a:r>
            <a:r>
              <a:rPr lang="en-GB" b="1" i="0" dirty="0">
                <a:solidFill>
                  <a:srgbClr val="000000"/>
                </a:solidFill>
                <a:effectLst/>
              </a:rPr>
              <a:t>V-shaped pattern</a:t>
            </a:r>
            <a:r>
              <a:rPr lang="en-GB" b="0" i="0" dirty="0">
                <a:solidFill>
                  <a:srgbClr val="000000"/>
                </a:solidFill>
                <a:effectLst/>
              </a:rPr>
              <a:t>. The end wires are called as legs. </a:t>
            </a:r>
          </a:p>
          <a:p>
            <a:pPr algn="just"/>
            <a:r>
              <a:rPr lang="en-GB" b="0" i="0" dirty="0">
                <a:solidFill>
                  <a:srgbClr val="000000"/>
                </a:solidFill>
                <a:effectLst/>
              </a:rPr>
              <a:t>This antenna is a </a:t>
            </a:r>
            <a:r>
              <a:rPr lang="en-GB" b="1" i="0" dirty="0">
                <a:solidFill>
                  <a:srgbClr val="000000"/>
                </a:solidFill>
                <a:effectLst/>
              </a:rPr>
              <a:t>bi-directional resonant antenna</a:t>
            </a:r>
            <a:r>
              <a:rPr lang="en-GB" b="0" i="0" dirty="0">
                <a:solidFill>
                  <a:srgbClr val="000000"/>
                </a:solidFill>
                <a:effectLst/>
              </a:rPr>
              <a:t>.</a:t>
            </a:r>
          </a:p>
          <a:p>
            <a:pPr algn="just"/>
            <a:r>
              <a:rPr lang="en-GB" b="0" i="0" dirty="0">
                <a:solidFill>
                  <a:srgbClr val="000000"/>
                </a:solidFill>
                <a:effectLst/>
              </a:rPr>
              <a:t>Two </a:t>
            </a:r>
            <a:r>
              <a:rPr lang="en-GB" b="1" i="0" dirty="0">
                <a:solidFill>
                  <a:srgbClr val="000000"/>
                </a:solidFill>
                <a:effectLst/>
              </a:rPr>
              <a:t>long wires are connected in the shape of V </a:t>
            </a:r>
            <a:r>
              <a:rPr lang="en-GB" b="0" i="0" dirty="0">
                <a:solidFill>
                  <a:srgbClr val="000000"/>
                </a:solidFill>
                <a:effectLst/>
              </a:rPr>
              <a:t>to make a </a:t>
            </a:r>
            <a:r>
              <a:rPr lang="en-GB" b="1" i="0" dirty="0">
                <a:solidFill>
                  <a:srgbClr val="000000"/>
                </a:solidFill>
                <a:effectLst/>
              </a:rPr>
              <a:t>V-antenna</a:t>
            </a:r>
            <a:r>
              <a:rPr lang="en-GB" b="0" i="0" dirty="0">
                <a:solidFill>
                  <a:srgbClr val="000000"/>
                </a:solidFill>
                <a:effectLst/>
              </a:rPr>
              <a:t>. </a:t>
            </a:r>
          </a:p>
          <a:p>
            <a:pPr algn="just"/>
            <a:r>
              <a:rPr lang="en-GB" b="0" i="0" dirty="0">
                <a:solidFill>
                  <a:srgbClr val="000000"/>
                </a:solidFill>
                <a:effectLst/>
              </a:rPr>
              <a:t>The </a:t>
            </a:r>
            <a:r>
              <a:rPr lang="en-GB" b="1" i="0" dirty="0">
                <a:solidFill>
                  <a:srgbClr val="000000"/>
                </a:solidFill>
                <a:effectLst/>
              </a:rPr>
              <a:t>two long wires are excited with 180˚ out of phase</a:t>
            </a:r>
            <a:r>
              <a:rPr lang="en-GB" b="0" i="0" dirty="0">
                <a:solidFill>
                  <a:srgbClr val="000000"/>
                </a:solidFill>
                <a:effectLst/>
              </a:rPr>
              <a:t>. As the length of these wires increases, the gain and directivity also increases.</a:t>
            </a:r>
          </a:p>
          <a:p>
            <a:pPr algn="just"/>
            <a:r>
              <a:rPr lang="en-GB" dirty="0">
                <a:solidFill>
                  <a:srgbClr val="000000"/>
                </a:solidFill>
              </a:rPr>
              <a:t>T</a:t>
            </a:r>
            <a:r>
              <a:rPr lang="en-GB" b="0" i="0" dirty="0">
                <a:solidFill>
                  <a:srgbClr val="000000"/>
                </a:solidFill>
                <a:effectLst/>
              </a:rPr>
              <a:t>ransmission line </a:t>
            </a:r>
            <a:r>
              <a:rPr lang="en-GB" b="1" i="0" dirty="0">
                <a:solidFill>
                  <a:srgbClr val="000000"/>
                </a:solidFill>
                <a:effectLst/>
              </a:rPr>
              <a:t>impedance z</a:t>
            </a:r>
            <a:r>
              <a:rPr lang="en-GB" b="0" i="0" dirty="0">
                <a:solidFill>
                  <a:srgbClr val="000000"/>
                </a:solidFill>
                <a:effectLst/>
              </a:rPr>
              <a:t> and the </a:t>
            </a:r>
            <a:r>
              <a:rPr lang="en-GB" b="1" i="0" dirty="0">
                <a:solidFill>
                  <a:srgbClr val="000000"/>
                </a:solidFill>
                <a:effectLst/>
              </a:rPr>
              <a:t>length of the wire λ/2, making an angle </a:t>
            </a:r>
            <a:r>
              <a:rPr lang="en-GB" b="1" i="0" dirty="0" err="1">
                <a:solidFill>
                  <a:srgbClr val="000000"/>
                </a:solidFill>
                <a:effectLst/>
              </a:rPr>
              <a:t>Φ</a:t>
            </a:r>
            <a:r>
              <a:rPr lang="en-GB" b="1" i="0" baseline="-25000" dirty="0" err="1">
                <a:solidFill>
                  <a:srgbClr val="000000"/>
                </a:solidFill>
                <a:effectLst/>
              </a:rPr>
              <a:t>m</a:t>
            </a:r>
            <a:r>
              <a:rPr lang="en-GB" b="1" i="0" dirty="0">
                <a:solidFill>
                  <a:srgbClr val="000000"/>
                </a:solidFill>
                <a:effectLst/>
              </a:rPr>
              <a:t> with the axis</a:t>
            </a:r>
            <a:r>
              <a:rPr lang="en-GB" b="0" i="0" dirty="0">
                <a:solidFill>
                  <a:srgbClr val="000000"/>
                </a:solidFill>
                <a:effectLst/>
              </a:rPr>
              <a:t>, which is called as </a:t>
            </a:r>
            <a:r>
              <a:rPr lang="en-GB" b="1" i="0" dirty="0">
                <a:solidFill>
                  <a:srgbClr val="000000"/>
                </a:solidFill>
                <a:effectLst/>
              </a:rPr>
              <a:t>apex angle</a:t>
            </a:r>
            <a:r>
              <a:rPr lang="en-GB" b="0" i="0" dirty="0">
                <a:solidFill>
                  <a:srgbClr val="000000"/>
                </a:solidFill>
                <a:effectLst/>
              </a:rPr>
              <a:t>.</a:t>
            </a:r>
          </a:p>
          <a:p>
            <a:pPr algn="just"/>
            <a:r>
              <a:rPr lang="en-GB" b="0" i="0" dirty="0">
                <a:solidFill>
                  <a:srgbClr val="000000"/>
                </a:solidFill>
                <a:effectLst/>
              </a:rPr>
              <a:t>The </a:t>
            </a:r>
            <a:r>
              <a:rPr lang="en-GB" b="1" i="0" dirty="0">
                <a:solidFill>
                  <a:srgbClr val="000000"/>
                </a:solidFill>
                <a:effectLst/>
              </a:rPr>
              <a:t>gain</a:t>
            </a:r>
            <a:r>
              <a:rPr lang="en-GB" b="0" i="0" dirty="0">
                <a:solidFill>
                  <a:srgbClr val="000000"/>
                </a:solidFill>
                <a:effectLst/>
              </a:rPr>
              <a:t> achieved by V-antenna is higher than normal single long wire antenna. The gain in this V-formation is </a:t>
            </a:r>
            <a:r>
              <a:rPr lang="en-GB" b="1" i="0" dirty="0">
                <a:solidFill>
                  <a:srgbClr val="000000"/>
                </a:solidFill>
                <a:effectLst/>
              </a:rPr>
              <a:t>nearly twice</a:t>
            </a:r>
            <a:r>
              <a:rPr lang="en-GB" b="0" i="0" dirty="0">
                <a:solidFill>
                  <a:srgbClr val="000000"/>
                </a:solidFill>
                <a:effectLst/>
              </a:rPr>
              <a:t> compared to the single long wire antenna, which has a length equal to the legs of V-antenna.</a:t>
            </a:r>
          </a:p>
          <a:p>
            <a:pPr marL="0" indent="0" algn="l">
              <a:buNone/>
            </a:pPr>
            <a:r>
              <a:rPr lang="en-GB" b="1" i="0" dirty="0">
                <a:effectLst/>
                <a:cs typeface="Heebo" pitchFamily="2" charset="-79"/>
              </a:rPr>
              <a:t>Frequency Range</a:t>
            </a:r>
          </a:p>
          <a:p>
            <a:pPr algn="just"/>
            <a:r>
              <a:rPr lang="en-GB" b="0" i="0" dirty="0">
                <a:solidFill>
                  <a:srgbClr val="000000"/>
                </a:solidFill>
                <a:effectLst/>
              </a:rPr>
              <a:t>The </a:t>
            </a:r>
            <a:r>
              <a:rPr lang="en-GB" b="1" i="0" dirty="0">
                <a:solidFill>
                  <a:srgbClr val="000000"/>
                </a:solidFill>
                <a:effectLst/>
              </a:rPr>
              <a:t>frequency range of operation</a:t>
            </a:r>
            <a:r>
              <a:rPr lang="en-GB" b="0" i="0" dirty="0">
                <a:solidFill>
                  <a:srgbClr val="000000"/>
                </a:solidFill>
                <a:effectLst/>
              </a:rPr>
              <a:t> of V-antenna is around </a:t>
            </a:r>
            <a:r>
              <a:rPr lang="en-GB" b="1" i="0" dirty="0">
                <a:solidFill>
                  <a:srgbClr val="000000"/>
                </a:solidFill>
                <a:effectLst/>
              </a:rPr>
              <a:t>3 to 30 </a:t>
            </a:r>
            <a:r>
              <a:rPr lang="en-GB" b="1" i="0" dirty="0" err="1">
                <a:solidFill>
                  <a:srgbClr val="000000"/>
                </a:solidFill>
                <a:effectLst/>
              </a:rPr>
              <a:t>MHz</a:t>
            </a:r>
            <a:r>
              <a:rPr lang="en-GB" b="0" i="0" dirty="0" err="1">
                <a:solidFill>
                  <a:srgbClr val="000000"/>
                </a:solidFill>
                <a:effectLst/>
              </a:rPr>
              <a:t>.</a:t>
            </a:r>
            <a:r>
              <a:rPr lang="en-GB" b="0" i="0" dirty="0">
                <a:solidFill>
                  <a:srgbClr val="000000"/>
                </a:solidFill>
                <a:effectLst/>
              </a:rPr>
              <a:t> </a:t>
            </a:r>
          </a:p>
          <a:p>
            <a:pPr algn="just"/>
            <a:r>
              <a:rPr lang="en-GB" b="0" i="0" dirty="0">
                <a:solidFill>
                  <a:srgbClr val="000000"/>
                </a:solidFill>
                <a:effectLst/>
              </a:rPr>
              <a:t>This antenna works in </a:t>
            </a:r>
            <a:r>
              <a:rPr lang="en-GB" b="1" i="0" dirty="0">
                <a:solidFill>
                  <a:srgbClr val="000000"/>
                </a:solidFill>
                <a:effectLst/>
              </a:rPr>
              <a:t>high frequency range</a:t>
            </a:r>
            <a:r>
              <a:rPr lang="en-GB" b="0" i="0" dirty="0">
                <a:solidFill>
                  <a:srgbClr val="000000"/>
                </a:solidFill>
                <a:effectLst/>
              </a:rPr>
              <a:t>.</a:t>
            </a:r>
          </a:p>
          <a:p>
            <a:pPr marL="0" indent="0" algn="just">
              <a:buNone/>
            </a:pPr>
            <a:endParaRPr lang="en-GB" b="0" i="0" dirty="0">
              <a:solidFill>
                <a:srgbClr val="000000"/>
              </a:solidFill>
              <a:effectLst/>
              <a:latin typeface="Nunito" pitchFamily="2" charset="0"/>
            </a:endParaRPr>
          </a:p>
        </p:txBody>
      </p:sp>
    </p:spTree>
    <p:extLst>
      <p:ext uri="{BB962C8B-B14F-4D97-AF65-F5344CB8AC3E}">
        <p14:creationId xmlns:p14="http://schemas.microsoft.com/office/powerpoint/2010/main" val="34489827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V- Antenna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26</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just">
              <a:buNone/>
            </a:pPr>
            <a:endParaRPr lang="en-GB" b="0" i="0" dirty="0">
              <a:solidFill>
                <a:srgbClr val="000000"/>
              </a:solidFill>
              <a:effectLst/>
              <a:latin typeface="Nunito" pitchFamily="2" charset="0"/>
            </a:endParaRPr>
          </a:p>
        </p:txBody>
      </p:sp>
      <p:pic>
        <p:nvPicPr>
          <p:cNvPr id="7170" name="Picture 2" descr="Working V-Antenna">
            <a:extLst>
              <a:ext uri="{FF2B5EF4-FFF2-40B4-BE49-F238E27FC236}">
                <a16:creationId xmlns:a16="http://schemas.microsoft.com/office/drawing/2014/main" id="{D3069AA0-4DD1-9681-1DC7-B43A076A86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414" y="2437179"/>
            <a:ext cx="3680660" cy="2466043"/>
          </a:xfrm>
          <a:prstGeom prst="rect">
            <a:avLst/>
          </a:prstGeom>
          <a:noFill/>
          <a:extLst>
            <a:ext uri="{909E8E84-426E-40DD-AFC4-6F175D3DCCD1}">
              <a14:hiddenFill xmlns:a14="http://schemas.microsoft.com/office/drawing/2010/main">
                <a:solidFill>
                  <a:srgbClr val="FFFFFF"/>
                </a:solidFill>
              </a14:hiddenFill>
            </a:ext>
          </a:extLst>
        </p:spPr>
      </p:pic>
      <p:pic>
        <p:nvPicPr>
          <p:cNvPr id="27650" name="Picture 2" descr="TV Antenna V Type Indoor Antenna with 9.5TV Plug - China TV Antenna and  Outdoor TV Antenna">
            <a:extLst>
              <a:ext uri="{FF2B5EF4-FFF2-40B4-BE49-F238E27FC236}">
                <a16:creationId xmlns:a16="http://schemas.microsoft.com/office/drawing/2014/main" id="{C0A9AD50-FD96-CCFD-198C-4E85C45E9A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41535" y="1898561"/>
            <a:ext cx="3618672" cy="361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3908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V- Antenna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27</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latin typeface="Heebo" pitchFamily="2" charset="-79"/>
                <a:cs typeface="Heebo" pitchFamily="2" charset="-79"/>
              </a:rPr>
              <a:t>Applications</a:t>
            </a:r>
          </a:p>
          <a:p>
            <a:pPr algn="l">
              <a:buFont typeface="Arial" panose="020B0604020202020204" pitchFamily="34" charset="0"/>
              <a:buChar char="•"/>
            </a:pPr>
            <a:r>
              <a:rPr lang="en-GB" b="0" i="0" dirty="0">
                <a:solidFill>
                  <a:srgbClr val="000000"/>
                </a:solidFill>
                <a:effectLst/>
                <a:latin typeface="Nunito" pitchFamily="2" charset="0"/>
              </a:rPr>
              <a:t>Used in </a:t>
            </a:r>
            <a:r>
              <a:rPr lang="en-GB" b="1" i="0" dirty="0">
                <a:solidFill>
                  <a:srgbClr val="000000"/>
                </a:solidFill>
                <a:effectLst/>
                <a:latin typeface="Nunito" pitchFamily="2" charset="0"/>
              </a:rPr>
              <a:t>radio communications</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2440483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Inverted Vee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412973"/>
          </a:xfrm>
        </p:spPr>
        <p:txBody>
          <a:bodyPr>
            <a:normAutofit fontScale="92500" lnSpcReduction="20000"/>
          </a:bodyPr>
          <a:lstStyle/>
          <a:p>
            <a:pPr algn="just"/>
            <a:r>
              <a:rPr lang="en-GB" b="0" i="0" dirty="0">
                <a:solidFill>
                  <a:srgbClr val="000000"/>
                </a:solidFill>
                <a:effectLst/>
              </a:rPr>
              <a:t>A travelling wave antenna produces no standing wave.</a:t>
            </a:r>
          </a:p>
          <a:p>
            <a:pPr algn="just"/>
            <a:r>
              <a:rPr lang="en-GB" b="0" i="0" dirty="0">
                <a:solidFill>
                  <a:srgbClr val="000000"/>
                </a:solidFill>
                <a:effectLst/>
              </a:rPr>
              <a:t>These are </a:t>
            </a:r>
            <a:r>
              <a:rPr lang="en-GB" b="1" i="0" dirty="0">
                <a:solidFill>
                  <a:srgbClr val="000000"/>
                </a:solidFill>
                <a:effectLst/>
              </a:rPr>
              <a:t>inverted  Vee antenna</a:t>
            </a:r>
          </a:p>
          <a:p>
            <a:pPr algn="just"/>
            <a:r>
              <a:rPr lang="en-GB" b="0" i="0" dirty="0">
                <a:solidFill>
                  <a:srgbClr val="000000"/>
                </a:solidFill>
                <a:effectLst/>
                <a:latin typeface="Nunito" pitchFamily="2" charset="0"/>
              </a:rPr>
              <a:t>The </a:t>
            </a:r>
            <a:r>
              <a:rPr lang="en-GB" b="1" i="0" dirty="0">
                <a:solidFill>
                  <a:srgbClr val="000000"/>
                </a:solidFill>
                <a:effectLst/>
                <a:latin typeface="Nunito" pitchFamily="2" charset="0"/>
              </a:rPr>
              <a:t>maximum radiation </a:t>
            </a:r>
            <a:r>
              <a:rPr lang="en-GB" b="0" i="0" dirty="0">
                <a:solidFill>
                  <a:srgbClr val="000000"/>
                </a:solidFill>
                <a:effectLst/>
                <a:latin typeface="Nunito" pitchFamily="2" charset="0"/>
              </a:rPr>
              <a:t>for an </a:t>
            </a:r>
            <a:r>
              <a:rPr lang="en-GB" b="1" i="0" dirty="0">
                <a:solidFill>
                  <a:srgbClr val="000000"/>
                </a:solidFill>
                <a:effectLst/>
                <a:latin typeface="Nunito" pitchFamily="2" charset="0"/>
              </a:rPr>
              <a:t>inverted V-antenna is at its </a:t>
            </a:r>
            <a:r>
              <a:rPr lang="en-GB" b="1" i="0" dirty="0" err="1">
                <a:solidFill>
                  <a:srgbClr val="000000"/>
                </a:solidFill>
                <a:effectLst/>
                <a:latin typeface="Nunito" pitchFamily="2" charset="0"/>
              </a:rPr>
              <a:t>center</a:t>
            </a:r>
            <a:r>
              <a:rPr lang="en-GB" b="0" i="0" dirty="0">
                <a:solidFill>
                  <a:srgbClr val="000000"/>
                </a:solidFill>
                <a:effectLst/>
                <a:latin typeface="Nunito" pitchFamily="2" charset="0"/>
              </a:rPr>
              <a:t>. </a:t>
            </a:r>
          </a:p>
          <a:p>
            <a:pPr algn="just"/>
            <a:r>
              <a:rPr lang="en-GB" b="0" i="0" dirty="0">
                <a:solidFill>
                  <a:srgbClr val="000000"/>
                </a:solidFill>
                <a:effectLst/>
              </a:rPr>
              <a:t>It is similar to a </a:t>
            </a:r>
            <a:r>
              <a:rPr lang="en-GB" b="1" i="0" dirty="0">
                <a:solidFill>
                  <a:srgbClr val="000000"/>
                </a:solidFill>
                <a:effectLst/>
              </a:rPr>
              <a:t>halfwave dipole antenna</a:t>
            </a:r>
            <a:r>
              <a:rPr lang="en-GB" b="0" i="0" dirty="0">
                <a:solidFill>
                  <a:srgbClr val="000000"/>
                </a:solidFill>
                <a:effectLst/>
              </a:rPr>
              <a:t>. </a:t>
            </a:r>
          </a:p>
          <a:p>
            <a:pPr algn="just"/>
            <a:r>
              <a:rPr lang="en-GB" b="0" i="0" dirty="0">
                <a:solidFill>
                  <a:srgbClr val="000000"/>
                </a:solidFill>
                <a:effectLst/>
              </a:rPr>
              <a:t>The antenna is </a:t>
            </a:r>
            <a:r>
              <a:rPr lang="en-GB" b="1" i="0" dirty="0">
                <a:solidFill>
                  <a:srgbClr val="000000"/>
                </a:solidFill>
                <a:effectLst/>
              </a:rPr>
              <a:t>placed in the shape of an inverted V</a:t>
            </a:r>
            <a:r>
              <a:rPr lang="en-GB" b="0" i="0" dirty="0">
                <a:solidFill>
                  <a:srgbClr val="000000"/>
                </a:solidFill>
                <a:effectLst/>
              </a:rPr>
              <a:t>, with its two </a:t>
            </a:r>
            <a:r>
              <a:rPr lang="en-GB" b="1" i="0" dirty="0">
                <a:solidFill>
                  <a:srgbClr val="000000"/>
                </a:solidFill>
                <a:effectLst/>
              </a:rPr>
              <a:t>transmission lines or legs bent towards the ground making 120° or 90° angle between them</a:t>
            </a:r>
            <a:r>
              <a:rPr lang="en-GB" b="0" i="0" dirty="0">
                <a:solidFill>
                  <a:srgbClr val="000000"/>
                </a:solidFill>
                <a:effectLst/>
              </a:rPr>
              <a:t>. </a:t>
            </a:r>
          </a:p>
          <a:p>
            <a:pPr algn="just"/>
            <a:r>
              <a:rPr lang="en-GB" b="0" i="0" dirty="0">
                <a:solidFill>
                  <a:srgbClr val="000000"/>
                </a:solidFill>
                <a:effectLst/>
              </a:rPr>
              <a:t>The angle made by </a:t>
            </a:r>
            <a:r>
              <a:rPr lang="en-GB" b="1" i="0" dirty="0">
                <a:solidFill>
                  <a:srgbClr val="000000"/>
                </a:solidFill>
                <a:effectLst/>
              </a:rPr>
              <a:t>one of the legs with the axis of the antenna</a:t>
            </a:r>
            <a:r>
              <a:rPr lang="en-GB" b="0" i="0" dirty="0">
                <a:solidFill>
                  <a:srgbClr val="000000"/>
                </a:solidFill>
                <a:effectLst/>
              </a:rPr>
              <a:t>, is known as the </a:t>
            </a:r>
            <a:r>
              <a:rPr lang="en-GB" b="1" i="0" dirty="0">
                <a:solidFill>
                  <a:srgbClr val="000000"/>
                </a:solidFill>
                <a:effectLst/>
              </a:rPr>
              <a:t>tilt angle</a:t>
            </a:r>
            <a:r>
              <a:rPr lang="en-GB" b="0" i="0" dirty="0">
                <a:solidFill>
                  <a:srgbClr val="000000"/>
                </a:solidFill>
                <a:effectLst/>
              </a:rPr>
              <a:t> and is denoted by </a:t>
            </a:r>
            <a:r>
              <a:rPr lang="en-GB" b="1" i="0" dirty="0">
                <a:solidFill>
                  <a:srgbClr val="000000"/>
                </a:solidFill>
                <a:effectLst/>
              </a:rPr>
              <a:t>θ</a:t>
            </a:r>
            <a:r>
              <a:rPr lang="en-GB" b="0" i="0" dirty="0">
                <a:solidFill>
                  <a:srgbClr val="000000"/>
                </a:solidFill>
                <a:effectLst/>
              </a:rPr>
              <a:t>.</a:t>
            </a:r>
            <a:endParaRPr lang="en-GB" b="1" i="0" dirty="0">
              <a:solidFill>
                <a:srgbClr val="000000"/>
              </a:solidFill>
              <a:effectLst/>
            </a:endParaRP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of operation of an </a:t>
            </a:r>
            <a:r>
              <a:rPr lang="en-GB" b="1" i="0" dirty="0">
                <a:solidFill>
                  <a:srgbClr val="000000"/>
                </a:solidFill>
                <a:effectLst/>
              </a:rPr>
              <a:t>inverted vee antenna </a:t>
            </a:r>
            <a:r>
              <a:rPr lang="en-GB" b="0" i="0" dirty="0">
                <a:solidFill>
                  <a:srgbClr val="000000"/>
                </a:solidFill>
                <a:effectLst/>
              </a:rPr>
              <a:t>(or V-antenna) is around </a:t>
            </a:r>
            <a:r>
              <a:rPr lang="en-GB" b="1" i="0" dirty="0">
                <a:solidFill>
                  <a:srgbClr val="000000"/>
                </a:solidFill>
                <a:effectLst/>
              </a:rPr>
              <a:t>3 to 30 </a:t>
            </a:r>
            <a:r>
              <a:rPr lang="en-GB" b="1" i="0" dirty="0" err="1">
                <a:solidFill>
                  <a:srgbClr val="000000"/>
                </a:solidFill>
                <a:effectLst/>
              </a:rPr>
              <a:t>MHz</a:t>
            </a:r>
            <a:r>
              <a:rPr lang="en-GB" b="0" i="0" dirty="0" err="1">
                <a:solidFill>
                  <a:srgbClr val="000000"/>
                </a:solidFill>
                <a:effectLst/>
              </a:rPr>
              <a:t>.</a:t>
            </a:r>
            <a:r>
              <a:rPr lang="en-GB" b="0" i="0" dirty="0">
                <a:solidFill>
                  <a:srgbClr val="000000"/>
                </a:solidFill>
                <a:effectLst/>
              </a:rPr>
              <a:t> This antenna works in high frequency range.</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9766095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Wire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29</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endParaRPr lang="en-GB" b="0" i="0" dirty="0">
              <a:solidFill>
                <a:srgbClr val="000000"/>
              </a:solidFill>
              <a:effectLst/>
              <a:latin typeface="Nunito" pitchFamily="2" charset="0"/>
            </a:endParaRPr>
          </a:p>
          <a:p>
            <a:pPr algn="just"/>
            <a:endParaRPr lang="en-GB" dirty="0"/>
          </a:p>
        </p:txBody>
      </p:sp>
      <p:pic>
        <p:nvPicPr>
          <p:cNvPr id="8194" name="Picture 2" descr="Inverted V-Antenna">
            <a:extLst>
              <a:ext uri="{FF2B5EF4-FFF2-40B4-BE49-F238E27FC236}">
                <a16:creationId xmlns:a16="http://schemas.microsoft.com/office/drawing/2014/main" id="{A3791C93-0812-BC96-CA5B-2C1BECC2F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3262" y="2200896"/>
            <a:ext cx="5715000" cy="3400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0443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Wire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just">
              <a:buFont typeface="Arial" panose="020B0604020202020204" pitchFamily="34" charset="0"/>
              <a:buChar char="•"/>
            </a:pPr>
            <a:r>
              <a:rPr lang="en-GB" b="0" i="0" dirty="0">
                <a:solidFill>
                  <a:srgbClr val="000000"/>
                </a:solidFill>
                <a:effectLst/>
              </a:rPr>
              <a:t>Used in tuned circuit applications</a:t>
            </a:r>
          </a:p>
          <a:p>
            <a:pPr algn="just">
              <a:buFont typeface="Arial" panose="020B0604020202020204" pitchFamily="34" charset="0"/>
              <a:buChar char="•"/>
            </a:pPr>
            <a:r>
              <a:rPr lang="en-GB" b="0" i="0" dirty="0">
                <a:solidFill>
                  <a:srgbClr val="000000"/>
                </a:solidFill>
                <a:effectLst/>
              </a:rPr>
              <a:t>Used in radio communications</a:t>
            </a:r>
          </a:p>
          <a:p>
            <a:pPr algn="just">
              <a:buFont typeface="Arial" panose="020B0604020202020204" pitchFamily="34" charset="0"/>
              <a:buChar char="•"/>
            </a:pPr>
            <a:r>
              <a:rPr lang="en-GB" b="0" i="0" dirty="0">
                <a:solidFill>
                  <a:srgbClr val="000000"/>
                </a:solidFill>
                <a:effectLst/>
              </a:rPr>
              <a:t>Used in commercial applications</a:t>
            </a:r>
          </a:p>
          <a:p>
            <a:pPr marL="0" indent="0" algn="l">
              <a:buNone/>
            </a:pPr>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3336284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Rhombic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298673"/>
          </a:xfrm>
        </p:spPr>
        <p:txBody>
          <a:bodyPr>
            <a:normAutofit fontScale="92500" lnSpcReduction="20000"/>
          </a:bodyPr>
          <a:lstStyle/>
          <a:p>
            <a:pPr algn="just"/>
            <a:r>
              <a:rPr lang="en-GB" b="0" i="0" dirty="0">
                <a:solidFill>
                  <a:srgbClr val="000000"/>
                </a:solidFill>
                <a:effectLst/>
              </a:rPr>
              <a:t>The </a:t>
            </a:r>
            <a:r>
              <a:rPr lang="en-GB" b="1" i="0" dirty="0">
                <a:solidFill>
                  <a:srgbClr val="000000"/>
                </a:solidFill>
                <a:effectLst/>
              </a:rPr>
              <a:t>Rhombic Antenna</a:t>
            </a:r>
            <a:r>
              <a:rPr lang="en-GB" b="0" i="0" dirty="0">
                <a:solidFill>
                  <a:srgbClr val="000000"/>
                </a:solidFill>
                <a:effectLst/>
              </a:rPr>
              <a:t> is an </a:t>
            </a:r>
            <a:r>
              <a:rPr lang="en-GB" b="1" i="0" dirty="0">
                <a:solidFill>
                  <a:srgbClr val="000000"/>
                </a:solidFill>
                <a:effectLst/>
              </a:rPr>
              <a:t>equilateral parallelogram shaped antenna</a:t>
            </a:r>
            <a:r>
              <a:rPr lang="en-GB" b="0" i="0" dirty="0">
                <a:solidFill>
                  <a:srgbClr val="000000"/>
                </a:solidFill>
                <a:effectLst/>
              </a:rPr>
              <a:t>. Generally, it has </a:t>
            </a:r>
            <a:r>
              <a:rPr lang="en-GB" b="1" i="0" dirty="0">
                <a:solidFill>
                  <a:srgbClr val="000000"/>
                </a:solidFill>
                <a:effectLst/>
              </a:rPr>
              <a:t>two opposite acute angles.</a:t>
            </a:r>
            <a:r>
              <a:rPr lang="en-GB" b="0" i="0" dirty="0">
                <a:solidFill>
                  <a:srgbClr val="000000"/>
                </a:solidFill>
                <a:effectLst/>
              </a:rPr>
              <a:t> </a:t>
            </a:r>
          </a:p>
          <a:p>
            <a:pPr algn="just"/>
            <a:r>
              <a:rPr lang="en-GB" b="0" i="0" dirty="0">
                <a:solidFill>
                  <a:srgbClr val="000000"/>
                </a:solidFill>
                <a:effectLst/>
              </a:rPr>
              <a:t>It is arranged in the form of a </a:t>
            </a:r>
            <a:r>
              <a:rPr lang="en-GB" b="1" i="0" dirty="0">
                <a:solidFill>
                  <a:srgbClr val="000000"/>
                </a:solidFill>
                <a:effectLst/>
              </a:rPr>
              <a:t>rhombus or diamond shape </a:t>
            </a:r>
            <a:r>
              <a:rPr lang="en-GB" b="0" i="0" dirty="0">
                <a:solidFill>
                  <a:srgbClr val="000000"/>
                </a:solidFill>
                <a:effectLst/>
              </a:rPr>
              <a:t>and </a:t>
            </a:r>
            <a:r>
              <a:rPr lang="en-GB" b="1" i="0" dirty="0">
                <a:solidFill>
                  <a:srgbClr val="000000"/>
                </a:solidFill>
                <a:effectLst/>
              </a:rPr>
              <a:t>suspended horizontally above the surface of the earth.</a:t>
            </a:r>
          </a:p>
          <a:p>
            <a:pPr algn="just"/>
            <a:r>
              <a:rPr lang="en-GB" b="0" i="0" dirty="0">
                <a:solidFill>
                  <a:srgbClr val="000000"/>
                </a:solidFill>
                <a:effectLst/>
              </a:rPr>
              <a:t>Rhombic antenna can be regarded as </a:t>
            </a:r>
            <a:r>
              <a:rPr lang="en-GB" b="1" i="0" dirty="0">
                <a:solidFill>
                  <a:srgbClr val="000000"/>
                </a:solidFill>
                <a:effectLst/>
              </a:rPr>
              <a:t>two V-shaped antennas connected end-to-end to form obtuse angles</a:t>
            </a:r>
            <a:r>
              <a:rPr lang="en-GB" b="0" i="0" dirty="0">
                <a:solidFill>
                  <a:srgbClr val="000000"/>
                </a:solidFill>
                <a:effectLst/>
              </a:rPr>
              <a:t>. </a:t>
            </a:r>
          </a:p>
          <a:p>
            <a:pPr algn="just"/>
            <a:r>
              <a:rPr lang="en-GB" b="0" i="0" dirty="0">
                <a:solidFill>
                  <a:srgbClr val="000000"/>
                </a:solidFill>
                <a:effectLst/>
              </a:rPr>
              <a:t>Figure 1 shows the construction of </a:t>
            </a:r>
            <a:r>
              <a:rPr lang="en-GB" b="1" i="0" dirty="0">
                <a:solidFill>
                  <a:srgbClr val="000000"/>
                </a:solidFill>
                <a:effectLst/>
              </a:rPr>
              <a:t>rhombic antenna</a:t>
            </a:r>
            <a:r>
              <a:rPr lang="en-GB" b="0" i="0" dirty="0">
                <a:solidFill>
                  <a:srgbClr val="000000"/>
                </a:solidFill>
                <a:effectLst/>
              </a:rPr>
              <a:t> for point-to-point communication in olden days. Figure 2 shows the </a:t>
            </a:r>
            <a:r>
              <a:rPr lang="en-GB" b="1" i="0" dirty="0">
                <a:solidFill>
                  <a:srgbClr val="000000"/>
                </a:solidFill>
                <a:effectLst/>
              </a:rPr>
              <a:t>rhombic UHF antenna</a:t>
            </a:r>
            <a:r>
              <a:rPr lang="en-GB" b="0" i="0" dirty="0">
                <a:solidFill>
                  <a:srgbClr val="000000"/>
                </a:solidFill>
                <a:effectLst/>
              </a:rPr>
              <a:t> for TV reception, used these days.</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of operation of a Rhombic antenna is around </a:t>
            </a:r>
            <a:r>
              <a:rPr lang="en-GB" b="1" i="0" dirty="0">
                <a:solidFill>
                  <a:srgbClr val="000000"/>
                </a:solidFill>
                <a:effectLst/>
              </a:rPr>
              <a:t>3MHz to 300MHz</a:t>
            </a:r>
            <a:r>
              <a:rPr lang="en-GB" b="0" i="0" dirty="0">
                <a:solidFill>
                  <a:srgbClr val="000000"/>
                </a:solidFill>
                <a:effectLst/>
              </a:rPr>
              <a:t>. This antenna works in </a:t>
            </a:r>
            <a:r>
              <a:rPr lang="en-GB" b="1" i="0" dirty="0">
                <a:solidFill>
                  <a:srgbClr val="000000"/>
                </a:solidFill>
                <a:effectLst/>
              </a:rPr>
              <a:t>HF</a:t>
            </a:r>
            <a:r>
              <a:rPr lang="en-GB" b="0" i="0" dirty="0">
                <a:solidFill>
                  <a:srgbClr val="000000"/>
                </a:solidFill>
                <a:effectLst/>
              </a:rPr>
              <a:t> and </a:t>
            </a:r>
            <a:r>
              <a:rPr lang="en-GB" b="1" i="0" dirty="0">
                <a:solidFill>
                  <a:srgbClr val="000000"/>
                </a:solidFill>
                <a:effectLst/>
              </a:rPr>
              <a:t>VHF</a:t>
            </a:r>
            <a:r>
              <a:rPr lang="en-GB" b="0" i="0" dirty="0">
                <a:solidFill>
                  <a:srgbClr val="000000"/>
                </a:solidFill>
                <a:effectLst/>
              </a:rPr>
              <a:t> ranges.</a:t>
            </a:r>
          </a:p>
          <a:p>
            <a:pPr algn="just"/>
            <a:endParaRPr lang="en-GB" dirty="0"/>
          </a:p>
        </p:txBody>
      </p:sp>
    </p:spTree>
    <p:extLst>
      <p:ext uri="{BB962C8B-B14F-4D97-AF65-F5344CB8AC3E}">
        <p14:creationId xmlns:p14="http://schemas.microsoft.com/office/powerpoint/2010/main" val="1088572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Rhombic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algn="just"/>
            <a:endParaRPr lang="en-GB" dirty="0"/>
          </a:p>
        </p:txBody>
      </p:sp>
      <p:pic>
        <p:nvPicPr>
          <p:cNvPr id="9218" name="Picture 2" descr="Rhombic Antenna">
            <a:extLst>
              <a:ext uri="{FF2B5EF4-FFF2-40B4-BE49-F238E27FC236}">
                <a16:creationId xmlns:a16="http://schemas.microsoft.com/office/drawing/2014/main" id="{1EE635AE-6CC9-9E37-134C-B28706CEC4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457" y="1950524"/>
            <a:ext cx="5715000" cy="30765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hombic UHF Antenna">
            <a:extLst>
              <a:ext uri="{FF2B5EF4-FFF2-40B4-BE49-F238E27FC236}">
                <a16:creationId xmlns:a16="http://schemas.microsoft.com/office/drawing/2014/main" id="{C06C9DD2-3AAE-3B26-EB00-4FE2C54387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6186" y="2128837"/>
            <a:ext cx="5715000" cy="2600325"/>
          </a:xfrm>
          <a:prstGeom prst="rect">
            <a:avLst/>
          </a:prstGeom>
          <a:noFill/>
          <a:extLst>
            <a:ext uri="{909E8E84-426E-40DD-AFC4-6F175D3DCCD1}">
              <a14:hiddenFill xmlns:a14="http://schemas.microsoft.com/office/drawing/2010/main">
                <a:solidFill>
                  <a:srgbClr val="FFFFFF"/>
                </a:solidFill>
              </a14:hiddenFill>
            </a:ext>
          </a:extLst>
        </p:spPr>
      </p:pic>
      <p:pic>
        <p:nvPicPr>
          <p:cNvPr id="28674" name="Picture 2" descr="Types Of Antennas">
            <a:extLst>
              <a:ext uri="{FF2B5EF4-FFF2-40B4-BE49-F238E27FC236}">
                <a16:creationId xmlns:a16="http://schemas.microsoft.com/office/drawing/2014/main" id="{AB619AA3-1EC4-0D1F-98CC-26EF31FBE3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63397" y="4729162"/>
            <a:ext cx="2409825" cy="189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575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Rhombic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latin typeface="Heebo" pitchFamily="2" charset="-79"/>
                <a:cs typeface="Heebo" pitchFamily="2" charset="-79"/>
              </a:rPr>
              <a:t>Applications</a:t>
            </a:r>
          </a:p>
          <a:p>
            <a:pPr algn="just">
              <a:buFont typeface="Arial" panose="020B0604020202020204" pitchFamily="34" charset="0"/>
              <a:buChar char="•"/>
            </a:pPr>
            <a:r>
              <a:rPr lang="en-GB" b="0" i="0" dirty="0">
                <a:solidFill>
                  <a:srgbClr val="000000"/>
                </a:solidFill>
                <a:effectLst/>
                <a:latin typeface="Nunito" pitchFamily="2" charset="0"/>
              </a:rPr>
              <a:t>Used in HF communications</a:t>
            </a:r>
          </a:p>
          <a:p>
            <a:pPr algn="just">
              <a:buFont typeface="Arial" panose="020B0604020202020204" pitchFamily="34" charset="0"/>
              <a:buChar char="•"/>
            </a:pPr>
            <a:r>
              <a:rPr lang="en-GB" b="0" i="0" dirty="0">
                <a:solidFill>
                  <a:srgbClr val="000000"/>
                </a:solidFill>
                <a:effectLst/>
                <a:latin typeface="Nunito" pitchFamily="2" charset="0"/>
              </a:rPr>
              <a:t>Used in Long distance sky wave propagations</a:t>
            </a:r>
          </a:p>
          <a:p>
            <a:pPr algn="just">
              <a:buFont typeface="Arial" panose="020B0604020202020204" pitchFamily="34" charset="0"/>
              <a:buChar char="•"/>
            </a:pPr>
            <a:r>
              <a:rPr lang="en-GB" b="0" i="0" dirty="0">
                <a:solidFill>
                  <a:srgbClr val="000000"/>
                </a:solidFill>
                <a:effectLst/>
                <a:latin typeface="Nunito" pitchFamily="2" charset="0"/>
              </a:rPr>
              <a:t>Used in point-to-point communications</a:t>
            </a:r>
          </a:p>
          <a:p>
            <a:pPr algn="just"/>
            <a:endParaRPr lang="en-GB" dirty="0"/>
          </a:p>
        </p:txBody>
      </p:sp>
    </p:spTree>
    <p:extLst>
      <p:ext uri="{BB962C8B-B14F-4D97-AF65-F5344CB8AC3E}">
        <p14:creationId xmlns:p14="http://schemas.microsoft.com/office/powerpoint/2010/main" val="26897376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Loop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661451"/>
          </a:xfrm>
        </p:spPr>
        <p:txBody>
          <a:bodyPr>
            <a:normAutofit fontScale="92500" lnSpcReduction="20000"/>
          </a:bodyPr>
          <a:lstStyle/>
          <a:p>
            <a:pPr algn="just"/>
            <a:r>
              <a:rPr lang="en-GB" b="0" i="0" dirty="0">
                <a:solidFill>
                  <a:srgbClr val="000000"/>
                </a:solidFill>
                <a:effectLst/>
              </a:rPr>
              <a:t>An RF current carrying coil is given a </a:t>
            </a:r>
            <a:r>
              <a:rPr lang="en-GB" b="1" i="0" dirty="0">
                <a:solidFill>
                  <a:srgbClr val="000000"/>
                </a:solidFill>
                <a:effectLst/>
              </a:rPr>
              <a:t>single turn into a loop</a:t>
            </a:r>
            <a:r>
              <a:rPr lang="en-GB" b="0" i="0" dirty="0">
                <a:solidFill>
                  <a:srgbClr val="000000"/>
                </a:solidFill>
                <a:effectLst/>
              </a:rPr>
              <a:t>, can be used as an antenna called as </a:t>
            </a:r>
            <a:r>
              <a:rPr lang="en-GB" b="1" i="0" dirty="0">
                <a:solidFill>
                  <a:srgbClr val="000000"/>
                </a:solidFill>
                <a:effectLst/>
              </a:rPr>
              <a:t>loop antenna</a:t>
            </a:r>
            <a:r>
              <a:rPr lang="en-GB" b="0" i="0" dirty="0">
                <a:solidFill>
                  <a:srgbClr val="000000"/>
                </a:solidFill>
                <a:effectLst/>
              </a:rPr>
              <a:t>. </a:t>
            </a:r>
          </a:p>
          <a:p>
            <a:pPr algn="just"/>
            <a:r>
              <a:rPr lang="en-GB" b="0" i="0" dirty="0">
                <a:solidFill>
                  <a:srgbClr val="000000"/>
                </a:solidFill>
                <a:effectLst/>
              </a:rPr>
              <a:t>The </a:t>
            </a:r>
            <a:r>
              <a:rPr lang="en-GB" b="1" i="0" dirty="0">
                <a:solidFill>
                  <a:srgbClr val="000000"/>
                </a:solidFill>
                <a:effectLst/>
              </a:rPr>
              <a:t>currents through this loop antenna will be in phase</a:t>
            </a:r>
            <a:r>
              <a:rPr lang="en-GB" b="0" i="0" dirty="0">
                <a:solidFill>
                  <a:srgbClr val="000000"/>
                </a:solidFill>
                <a:effectLst/>
              </a:rPr>
              <a:t>. The magnetic field will be </a:t>
            </a:r>
            <a:r>
              <a:rPr lang="en-GB" b="1" i="0" dirty="0">
                <a:solidFill>
                  <a:srgbClr val="000000"/>
                </a:solidFill>
                <a:effectLst/>
              </a:rPr>
              <a:t>perpendicular to the whole loop carrying the current</a:t>
            </a:r>
            <a:r>
              <a:rPr lang="en-GB" b="0" i="0" dirty="0">
                <a:solidFill>
                  <a:srgbClr val="000000"/>
                </a:solidFill>
                <a:effectLst/>
              </a:rPr>
              <a:t>.</a:t>
            </a:r>
          </a:p>
          <a:p>
            <a:pPr algn="just"/>
            <a:r>
              <a:rPr lang="en-GB" b="0" i="0" dirty="0">
                <a:solidFill>
                  <a:srgbClr val="000000"/>
                </a:solidFill>
                <a:effectLst/>
              </a:rPr>
              <a:t>A loop antenna is a coil carrying radio frequency current. It may be in any shape such as circular, rectangular, triangular, square or hexagonal according to the designer’s convenience.</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of operation of loop antenna is around </a:t>
            </a:r>
            <a:r>
              <a:rPr lang="en-GB" b="1" i="0" dirty="0">
                <a:solidFill>
                  <a:srgbClr val="000000"/>
                </a:solidFill>
                <a:effectLst/>
              </a:rPr>
              <a:t>300MHz to 3GHz</a:t>
            </a:r>
            <a:r>
              <a:rPr lang="en-GB" b="0" i="0" dirty="0">
                <a:solidFill>
                  <a:srgbClr val="000000"/>
                </a:solidFill>
                <a:effectLst/>
              </a:rPr>
              <a:t>. This antenna works in </a:t>
            </a:r>
            <a:r>
              <a:rPr lang="en-GB" b="1" i="0" dirty="0">
                <a:solidFill>
                  <a:srgbClr val="000000"/>
                </a:solidFill>
                <a:effectLst/>
              </a:rPr>
              <a:t>UHF</a:t>
            </a:r>
            <a:r>
              <a:rPr lang="en-GB" b="0" i="0" dirty="0">
                <a:solidFill>
                  <a:srgbClr val="000000"/>
                </a:solidFill>
                <a:effectLst/>
              </a:rPr>
              <a:t> range.</a:t>
            </a:r>
          </a:p>
          <a:p>
            <a:pPr algn="just"/>
            <a:r>
              <a:rPr lang="en-GB" b="0" i="0" dirty="0">
                <a:solidFill>
                  <a:srgbClr val="000000"/>
                </a:solidFill>
                <a:effectLst/>
              </a:rPr>
              <a:t>Loop antennas are of two types.</a:t>
            </a:r>
          </a:p>
          <a:p>
            <a:pPr lvl="1"/>
            <a:r>
              <a:rPr lang="en-GB" b="0" i="0" dirty="0">
                <a:solidFill>
                  <a:srgbClr val="000000"/>
                </a:solidFill>
                <a:effectLst/>
              </a:rPr>
              <a:t>Large loop antennas</a:t>
            </a:r>
          </a:p>
          <a:p>
            <a:pPr lvl="1"/>
            <a:r>
              <a:rPr lang="en-GB" b="0" i="0" dirty="0">
                <a:solidFill>
                  <a:srgbClr val="000000"/>
                </a:solidFill>
                <a:effectLst/>
              </a:rPr>
              <a:t>Small loop antennas</a:t>
            </a:r>
          </a:p>
          <a:p>
            <a:pPr algn="just"/>
            <a:endParaRPr lang="en-GB" dirty="0"/>
          </a:p>
        </p:txBody>
      </p:sp>
    </p:spTree>
    <p:extLst>
      <p:ext uri="{BB962C8B-B14F-4D97-AF65-F5344CB8AC3E}">
        <p14:creationId xmlns:p14="http://schemas.microsoft.com/office/powerpoint/2010/main" val="37219654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Loop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35</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4696238"/>
          </a:xfrm>
        </p:spPr>
        <p:txBody>
          <a:bodyPr>
            <a:normAutofit/>
          </a:bodyPr>
          <a:lstStyle/>
          <a:p>
            <a:pPr marL="0" indent="0" algn="just">
              <a:buNone/>
            </a:pPr>
            <a:r>
              <a:rPr lang="en-GB" b="1" i="0" dirty="0">
                <a:effectLst/>
              </a:rPr>
              <a:t>Large Loop Antennas</a:t>
            </a:r>
          </a:p>
          <a:p>
            <a:pPr algn="just"/>
            <a:r>
              <a:rPr lang="en-GB" b="1" i="0" dirty="0">
                <a:effectLst/>
              </a:rPr>
              <a:t>Large loop antennas </a:t>
            </a:r>
            <a:r>
              <a:rPr lang="en-GB" b="0" i="0" dirty="0">
                <a:effectLst/>
              </a:rPr>
              <a:t>are also called as </a:t>
            </a:r>
            <a:r>
              <a:rPr lang="en-GB" b="1" i="0" dirty="0">
                <a:effectLst/>
              </a:rPr>
              <a:t>resonant antennas</a:t>
            </a:r>
            <a:r>
              <a:rPr lang="en-GB" b="0" i="0" dirty="0">
                <a:effectLst/>
              </a:rPr>
              <a:t>. They have </a:t>
            </a:r>
            <a:r>
              <a:rPr lang="en-GB" b="1" i="0" dirty="0">
                <a:effectLst/>
              </a:rPr>
              <a:t>high radiation efficiency</a:t>
            </a:r>
            <a:r>
              <a:rPr lang="en-GB" b="0" i="0" dirty="0">
                <a:effectLst/>
              </a:rPr>
              <a:t>. </a:t>
            </a:r>
          </a:p>
          <a:p>
            <a:pPr algn="just"/>
            <a:r>
              <a:rPr lang="en-GB" b="0" i="0" dirty="0">
                <a:effectLst/>
              </a:rPr>
              <a:t>These antennas have </a:t>
            </a:r>
            <a:r>
              <a:rPr lang="en-GB" b="1" i="0" dirty="0">
                <a:effectLst/>
              </a:rPr>
              <a:t>length nearly equal to the intended wavelength</a:t>
            </a:r>
            <a:r>
              <a:rPr lang="en-GB" b="0" i="0" dirty="0">
                <a:effectLst/>
              </a:rPr>
              <a:t>.</a:t>
            </a:r>
          </a:p>
          <a:p>
            <a:pPr algn="l"/>
            <a:r>
              <a:rPr lang="en-GB" b="0" i="0" u="none" strike="noStrike" dirty="0">
                <a:effectLst/>
              </a:rPr>
              <a:t>L=</a:t>
            </a:r>
            <a:r>
              <a:rPr lang="el-GR" b="0" i="0" u="none" strike="noStrike" dirty="0">
                <a:effectLst/>
              </a:rPr>
              <a:t>λ</a:t>
            </a:r>
            <a:endParaRPr lang="en-GB" b="0" i="0" u="none" strike="noStrike" dirty="0">
              <a:effectLst/>
            </a:endParaRPr>
          </a:p>
          <a:p>
            <a:pPr algn="just"/>
            <a:r>
              <a:rPr lang="en-GB" b="0" i="0" dirty="0">
                <a:effectLst/>
              </a:rPr>
              <a:t>Where,</a:t>
            </a:r>
          </a:p>
          <a:p>
            <a:pPr lvl="1" algn="just"/>
            <a:r>
              <a:rPr lang="en-GB" b="1" i="0" dirty="0">
                <a:effectLst/>
              </a:rPr>
              <a:t>L</a:t>
            </a:r>
            <a:r>
              <a:rPr lang="en-GB" b="0" i="0" dirty="0">
                <a:effectLst/>
              </a:rPr>
              <a:t> is the length of the antenna</a:t>
            </a:r>
          </a:p>
          <a:p>
            <a:pPr lvl="1" algn="just"/>
            <a:r>
              <a:rPr lang="en-GB" b="1" i="0" dirty="0">
                <a:effectLst/>
              </a:rPr>
              <a:t>λ</a:t>
            </a:r>
            <a:r>
              <a:rPr lang="en-GB" b="0" i="0" dirty="0">
                <a:effectLst/>
              </a:rPr>
              <a:t> is the wavelength</a:t>
            </a:r>
          </a:p>
          <a:p>
            <a:pPr algn="just"/>
            <a:r>
              <a:rPr lang="en-GB" b="0" i="0" dirty="0">
                <a:effectLst/>
              </a:rPr>
              <a:t>The </a:t>
            </a:r>
            <a:r>
              <a:rPr lang="en-GB" b="1" i="0" dirty="0">
                <a:effectLst/>
              </a:rPr>
              <a:t>main parameter of this antenna is its perimeter length</a:t>
            </a:r>
            <a:r>
              <a:rPr lang="en-GB" b="0" i="0" dirty="0">
                <a:effectLst/>
              </a:rPr>
              <a:t>, which is about a wavelength and should be an enclosed loop. </a:t>
            </a:r>
          </a:p>
          <a:p>
            <a:pPr marL="0" indent="0" algn="l">
              <a:buNone/>
            </a:pPr>
            <a:endParaRPr lang="en-GB" b="0" i="0" dirty="0">
              <a:effectLst/>
              <a:latin typeface="Nunito" pitchFamily="2" charset="0"/>
            </a:endParaRPr>
          </a:p>
        </p:txBody>
      </p:sp>
    </p:spTree>
    <p:extLst>
      <p:ext uri="{BB962C8B-B14F-4D97-AF65-F5344CB8AC3E}">
        <p14:creationId xmlns:p14="http://schemas.microsoft.com/office/powerpoint/2010/main" val="1402652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Loop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36</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4696238"/>
          </a:xfrm>
        </p:spPr>
        <p:txBody>
          <a:bodyPr>
            <a:normAutofit fontScale="77500" lnSpcReduction="20000"/>
          </a:bodyPr>
          <a:lstStyle/>
          <a:p>
            <a:pPr marL="0" indent="0" algn="l">
              <a:buNone/>
            </a:pPr>
            <a:r>
              <a:rPr lang="en-GB" b="1" i="0" dirty="0">
                <a:effectLst/>
                <a:cs typeface="Heebo" pitchFamily="2" charset="-79"/>
              </a:rPr>
              <a:t>Small loop antennas</a:t>
            </a:r>
          </a:p>
          <a:p>
            <a:pPr algn="just"/>
            <a:r>
              <a:rPr lang="en-GB" b="0" i="0" dirty="0">
                <a:effectLst/>
              </a:rPr>
              <a:t>Small loop antennas are also called as </a:t>
            </a:r>
            <a:r>
              <a:rPr lang="en-GB" b="1" i="0" dirty="0">
                <a:effectLst/>
              </a:rPr>
              <a:t>magnetic loop antennas</a:t>
            </a:r>
            <a:r>
              <a:rPr lang="en-GB" b="0" i="0" dirty="0">
                <a:effectLst/>
              </a:rPr>
              <a:t>. These are </a:t>
            </a:r>
            <a:r>
              <a:rPr lang="en-GB" b="1" i="0" dirty="0">
                <a:effectLst/>
              </a:rPr>
              <a:t>less resonant</a:t>
            </a:r>
            <a:r>
              <a:rPr lang="en-GB" b="0" i="0" dirty="0">
                <a:effectLst/>
              </a:rPr>
              <a:t>. These are </a:t>
            </a:r>
            <a:r>
              <a:rPr lang="en-GB" b="1" i="0" dirty="0">
                <a:effectLst/>
              </a:rPr>
              <a:t>mostly used as receivers</a:t>
            </a:r>
            <a:r>
              <a:rPr lang="en-GB" b="0" i="0" dirty="0">
                <a:effectLst/>
              </a:rPr>
              <a:t>.</a:t>
            </a:r>
          </a:p>
          <a:p>
            <a:pPr algn="just"/>
            <a:r>
              <a:rPr lang="en-GB" b="0" i="0" dirty="0">
                <a:effectLst/>
              </a:rPr>
              <a:t>These antennas are of the </a:t>
            </a:r>
            <a:r>
              <a:rPr lang="en-GB" b="1" i="0" dirty="0">
                <a:effectLst/>
              </a:rPr>
              <a:t>size of one-tenth of the wavelength.</a:t>
            </a:r>
          </a:p>
          <a:p>
            <a:pPr algn="just"/>
            <a:r>
              <a:rPr lang="en-GB" b="0" i="0" u="none" strike="noStrike" dirty="0">
                <a:effectLst/>
              </a:rPr>
              <a:t>L=</a:t>
            </a:r>
            <a:r>
              <a:rPr lang="el-GR" b="0" i="0" u="none" strike="noStrike" dirty="0">
                <a:effectLst/>
              </a:rPr>
              <a:t>λ</a:t>
            </a:r>
            <a:r>
              <a:rPr lang="en-GB" b="0" i="0" u="none" strike="noStrike" dirty="0">
                <a:effectLst/>
              </a:rPr>
              <a:t>/</a:t>
            </a:r>
            <a:r>
              <a:rPr lang="el-GR" b="0" i="0" u="none" strike="noStrike" dirty="0">
                <a:effectLst/>
              </a:rPr>
              <a:t>10</a:t>
            </a:r>
            <a:endParaRPr lang="en-GB" b="0" i="0" u="none" strike="noStrike" dirty="0">
              <a:effectLst/>
            </a:endParaRPr>
          </a:p>
          <a:p>
            <a:pPr algn="just"/>
            <a:r>
              <a:rPr lang="en-GB" b="0" i="0" dirty="0">
                <a:effectLst/>
              </a:rPr>
              <a:t>Where,</a:t>
            </a:r>
          </a:p>
          <a:p>
            <a:pPr lvl="1" algn="just"/>
            <a:r>
              <a:rPr lang="en-GB" b="1" i="0" dirty="0">
                <a:effectLst/>
              </a:rPr>
              <a:t>L</a:t>
            </a:r>
            <a:r>
              <a:rPr lang="en-GB" b="0" i="0" dirty="0">
                <a:effectLst/>
              </a:rPr>
              <a:t> is the length of the antenna</a:t>
            </a:r>
          </a:p>
          <a:p>
            <a:pPr lvl="1" algn="just"/>
            <a:r>
              <a:rPr lang="en-GB" b="1" i="0" dirty="0">
                <a:effectLst/>
              </a:rPr>
              <a:t>λ</a:t>
            </a:r>
            <a:r>
              <a:rPr lang="en-GB" b="0" i="0" dirty="0">
                <a:effectLst/>
              </a:rPr>
              <a:t> is the wavelength</a:t>
            </a:r>
          </a:p>
          <a:p>
            <a:pPr algn="just">
              <a:buFont typeface="Arial" panose="020B0604020202020204" pitchFamily="34" charset="0"/>
              <a:buChar char="•"/>
            </a:pPr>
            <a:r>
              <a:rPr lang="en-GB" b="0" i="0" dirty="0">
                <a:effectLst/>
              </a:rPr>
              <a:t>It has </a:t>
            </a:r>
            <a:r>
              <a:rPr lang="en-GB" b="1" i="0" dirty="0">
                <a:effectLst/>
              </a:rPr>
              <a:t>low radiation efficiency </a:t>
            </a:r>
            <a:r>
              <a:rPr lang="en-GB" b="0" i="0" dirty="0">
                <a:effectLst/>
              </a:rPr>
              <a:t>due to </a:t>
            </a:r>
            <a:r>
              <a:rPr lang="en-GB" b="1" i="0" dirty="0">
                <a:effectLst/>
              </a:rPr>
              <a:t>high losses</a:t>
            </a:r>
            <a:r>
              <a:rPr lang="en-GB" b="0" i="0" dirty="0">
                <a:effectLst/>
              </a:rPr>
              <a:t>.</a:t>
            </a:r>
          </a:p>
          <a:p>
            <a:pPr algn="just">
              <a:buFont typeface="Arial" panose="020B0604020202020204" pitchFamily="34" charset="0"/>
              <a:buChar char="•"/>
            </a:pPr>
            <a:r>
              <a:rPr lang="en-GB" b="0" i="0" dirty="0">
                <a:effectLst/>
              </a:rPr>
              <a:t>Its </a:t>
            </a:r>
            <a:r>
              <a:rPr lang="en-GB" b="1" i="0" dirty="0">
                <a:effectLst/>
              </a:rPr>
              <a:t>construction is simple with small size and weight</a:t>
            </a:r>
            <a:r>
              <a:rPr lang="en-GB" b="0" i="0" dirty="0">
                <a:effectLst/>
              </a:rPr>
              <a:t>.</a:t>
            </a:r>
          </a:p>
          <a:p>
            <a:pPr algn="just"/>
            <a:r>
              <a:rPr lang="en-GB" b="0" i="0" dirty="0">
                <a:effectLst/>
              </a:rPr>
              <a:t>Due to its </a:t>
            </a:r>
            <a:r>
              <a:rPr lang="en-GB" b="1" i="0" dirty="0">
                <a:effectLst/>
              </a:rPr>
              <a:t>high reactance</a:t>
            </a:r>
            <a:r>
              <a:rPr lang="en-GB" b="0" i="0" dirty="0">
                <a:effectLst/>
              </a:rPr>
              <a:t>, its </a:t>
            </a:r>
            <a:r>
              <a:rPr lang="en-GB" b="1" i="0" dirty="0">
                <a:effectLst/>
              </a:rPr>
              <a:t>impedance is difficult to match with the transmitter. </a:t>
            </a:r>
          </a:p>
          <a:p>
            <a:pPr algn="just"/>
            <a:r>
              <a:rPr lang="en-GB" b="0" i="0" dirty="0">
                <a:effectLst/>
              </a:rPr>
              <a:t>If </a:t>
            </a:r>
            <a:r>
              <a:rPr lang="en-GB" b="1" i="0" dirty="0">
                <a:effectLst/>
              </a:rPr>
              <a:t>loop antenna have to act as transmitting antenna</a:t>
            </a:r>
            <a:r>
              <a:rPr lang="en-GB" b="0" i="0" dirty="0">
                <a:effectLst/>
              </a:rPr>
              <a:t>, then this </a:t>
            </a:r>
            <a:r>
              <a:rPr lang="en-GB" b="1" i="0" dirty="0">
                <a:effectLst/>
              </a:rPr>
              <a:t>impedance mis-match would definitely be a problem</a:t>
            </a:r>
            <a:r>
              <a:rPr lang="en-GB" b="0" i="0" dirty="0">
                <a:effectLst/>
              </a:rPr>
              <a:t>. Hence, these loop antennas are better operated as </a:t>
            </a:r>
            <a:r>
              <a:rPr lang="en-GB" b="1" i="0" dirty="0">
                <a:effectLst/>
              </a:rPr>
              <a:t>receiver antennas</a:t>
            </a:r>
            <a:r>
              <a:rPr lang="en-GB" b="0" i="0" dirty="0">
                <a:effectLst/>
              </a:rPr>
              <a:t>.</a:t>
            </a:r>
            <a:endParaRPr lang="en-GB" b="1" i="0" dirty="0">
              <a:effectLst/>
            </a:endParaRPr>
          </a:p>
          <a:p>
            <a:pPr marL="0" indent="0" algn="l">
              <a:buNone/>
            </a:pPr>
            <a:endParaRPr lang="en-GB" b="0" i="0" dirty="0">
              <a:effectLst/>
              <a:latin typeface="Nunito" pitchFamily="2" charset="0"/>
            </a:endParaRPr>
          </a:p>
        </p:txBody>
      </p:sp>
    </p:spTree>
    <p:extLst>
      <p:ext uri="{BB962C8B-B14F-4D97-AF65-F5344CB8AC3E}">
        <p14:creationId xmlns:p14="http://schemas.microsoft.com/office/powerpoint/2010/main" val="2902570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Loop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37</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549966" y="1390557"/>
            <a:ext cx="10972800" cy="3917032"/>
          </a:xfrm>
        </p:spPr>
        <p:txBody>
          <a:bodyPr>
            <a:normAutofit/>
          </a:bodyPr>
          <a:lstStyle/>
          <a:p>
            <a:pPr algn="just"/>
            <a:r>
              <a:rPr lang="en-GB" b="0" i="0" dirty="0">
                <a:solidFill>
                  <a:srgbClr val="000000"/>
                </a:solidFill>
                <a:effectLst/>
              </a:rPr>
              <a:t>Small loop antennas are mainly of two types −</a:t>
            </a:r>
          </a:p>
          <a:p>
            <a:pPr lvl="1"/>
            <a:r>
              <a:rPr lang="en-GB" b="0" i="0" dirty="0">
                <a:solidFill>
                  <a:srgbClr val="000000"/>
                </a:solidFill>
                <a:effectLst/>
              </a:rPr>
              <a:t>Circular loop antennas</a:t>
            </a:r>
          </a:p>
          <a:p>
            <a:pPr lvl="1"/>
            <a:r>
              <a:rPr lang="en-GB" b="0" i="0" dirty="0">
                <a:solidFill>
                  <a:srgbClr val="000000"/>
                </a:solidFill>
                <a:effectLst/>
              </a:rPr>
              <a:t>Square loop antennas</a:t>
            </a:r>
          </a:p>
          <a:p>
            <a:pPr algn="just"/>
            <a:r>
              <a:rPr lang="en-GB" b="0" i="0" dirty="0">
                <a:solidFill>
                  <a:srgbClr val="000000"/>
                </a:solidFill>
                <a:effectLst/>
              </a:rPr>
              <a:t>These two types of </a:t>
            </a:r>
            <a:r>
              <a:rPr lang="en-GB" b="1" i="0" dirty="0">
                <a:solidFill>
                  <a:srgbClr val="000000"/>
                </a:solidFill>
                <a:effectLst/>
              </a:rPr>
              <a:t>loop antennas are mostly widely used</a:t>
            </a:r>
            <a:r>
              <a:rPr lang="en-GB" b="0" i="0" dirty="0">
                <a:solidFill>
                  <a:srgbClr val="000000"/>
                </a:solidFill>
                <a:effectLst/>
              </a:rPr>
              <a:t>. Other types (rectangular, delta, elliptical etc.) are also made according to the designer specifications.</a:t>
            </a:r>
          </a:p>
          <a:p>
            <a:pPr algn="just"/>
            <a:br>
              <a:rPr lang="el-GR" dirty="0"/>
            </a:br>
            <a:endParaRPr lang="en-GB" dirty="0"/>
          </a:p>
        </p:txBody>
      </p:sp>
      <p:pic>
        <p:nvPicPr>
          <p:cNvPr id="11266" name="Picture 2" descr="Frequently Used Loops">
            <a:extLst>
              <a:ext uri="{FF2B5EF4-FFF2-40B4-BE49-F238E27FC236}">
                <a16:creationId xmlns:a16="http://schemas.microsoft.com/office/drawing/2014/main" id="{633C89E1-128E-EA50-5291-D26787E0C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9674" y="3653493"/>
            <a:ext cx="5715000" cy="2990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96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Loop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b="0" i="0" dirty="0">
                <a:solidFill>
                  <a:srgbClr val="000000"/>
                </a:solidFill>
                <a:effectLst/>
              </a:rPr>
              <a:t>Used in RFID devices</a:t>
            </a:r>
          </a:p>
          <a:p>
            <a:pPr algn="l">
              <a:buFont typeface="Arial" panose="020B0604020202020204" pitchFamily="34" charset="0"/>
              <a:buChar char="•"/>
            </a:pPr>
            <a:r>
              <a:rPr lang="en-GB" b="0" i="0" dirty="0">
                <a:solidFill>
                  <a:srgbClr val="000000"/>
                </a:solidFill>
                <a:effectLst/>
              </a:rPr>
              <a:t>Used in MF, HF and Short wave receivers</a:t>
            </a:r>
          </a:p>
          <a:p>
            <a:pPr algn="l">
              <a:buFont typeface="Arial" panose="020B0604020202020204" pitchFamily="34" charset="0"/>
              <a:buChar char="•"/>
            </a:pPr>
            <a:r>
              <a:rPr lang="en-GB" b="0" i="0" dirty="0">
                <a:solidFill>
                  <a:srgbClr val="000000"/>
                </a:solidFill>
                <a:effectLst/>
              </a:rPr>
              <a:t>Used in Aircraft receivers for direction finding</a:t>
            </a:r>
          </a:p>
          <a:p>
            <a:pPr algn="l">
              <a:buFont typeface="Arial" panose="020B0604020202020204" pitchFamily="34" charset="0"/>
              <a:buChar char="•"/>
            </a:pPr>
            <a:r>
              <a:rPr lang="en-GB" b="0" i="0" dirty="0">
                <a:solidFill>
                  <a:srgbClr val="000000"/>
                </a:solidFill>
                <a:effectLst/>
              </a:rPr>
              <a:t>Used in UHF transmitters</a:t>
            </a:r>
          </a:p>
          <a:p>
            <a:pPr algn="just"/>
            <a:endParaRPr lang="en-GB" dirty="0"/>
          </a:p>
        </p:txBody>
      </p:sp>
    </p:spTree>
    <p:extLst>
      <p:ext uri="{BB962C8B-B14F-4D97-AF65-F5344CB8AC3E}">
        <p14:creationId xmlns:p14="http://schemas.microsoft.com/office/powerpoint/2010/main" val="6618120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Helical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39</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446143"/>
            <a:ext cx="10972800" cy="5098774"/>
          </a:xfrm>
        </p:spPr>
        <p:txBody>
          <a:bodyPr>
            <a:normAutofit fontScale="92500" lnSpcReduction="20000"/>
          </a:bodyPr>
          <a:lstStyle/>
          <a:p>
            <a:pPr algn="just"/>
            <a:r>
              <a:rPr lang="en-GB" b="1" i="0" dirty="0">
                <a:solidFill>
                  <a:srgbClr val="000000"/>
                </a:solidFill>
                <a:effectLst/>
              </a:rPr>
              <a:t>Helical antenna</a:t>
            </a:r>
            <a:r>
              <a:rPr lang="en-GB" b="0" i="0" dirty="0">
                <a:solidFill>
                  <a:srgbClr val="000000"/>
                </a:solidFill>
                <a:effectLst/>
              </a:rPr>
              <a:t> is an example of </a:t>
            </a:r>
            <a:r>
              <a:rPr lang="en-GB" b="1" i="0" dirty="0">
                <a:solidFill>
                  <a:srgbClr val="000000"/>
                </a:solidFill>
                <a:effectLst/>
              </a:rPr>
              <a:t>wire antenna </a:t>
            </a:r>
            <a:r>
              <a:rPr lang="en-GB" b="0" i="0" dirty="0">
                <a:solidFill>
                  <a:srgbClr val="000000"/>
                </a:solidFill>
                <a:effectLst/>
              </a:rPr>
              <a:t>and itself forms the shape of a </a:t>
            </a:r>
            <a:r>
              <a:rPr lang="en-GB" b="1" i="0" dirty="0">
                <a:solidFill>
                  <a:srgbClr val="000000"/>
                </a:solidFill>
                <a:effectLst/>
              </a:rPr>
              <a:t>helix. </a:t>
            </a:r>
          </a:p>
          <a:p>
            <a:pPr algn="just"/>
            <a:r>
              <a:rPr lang="en-GB" b="0" i="0" dirty="0">
                <a:solidFill>
                  <a:srgbClr val="000000"/>
                </a:solidFill>
                <a:effectLst/>
              </a:rPr>
              <a:t>This is a broadband </a:t>
            </a:r>
            <a:r>
              <a:rPr lang="en-GB" b="1" i="0" dirty="0">
                <a:solidFill>
                  <a:srgbClr val="000000"/>
                </a:solidFill>
                <a:effectLst/>
              </a:rPr>
              <a:t>VHF and UHF antenna</a:t>
            </a:r>
            <a:r>
              <a:rPr lang="en-GB" b="0" i="0" dirty="0">
                <a:solidFill>
                  <a:srgbClr val="000000"/>
                </a:solidFill>
                <a:effectLst/>
              </a:rPr>
              <a:t>.</a:t>
            </a:r>
          </a:p>
          <a:p>
            <a:pPr algn="just"/>
            <a:r>
              <a:rPr lang="en-GB" i="0" dirty="0">
                <a:solidFill>
                  <a:srgbClr val="000000"/>
                </a:solidFill>
                <a:effectLst/>
              </a:rPr>
              <a:t>In this </a:t>
            </a:r>
            <a:r>
              <a:rPr lang="en-GB" b="1" i="0" dirty="0">
                <a:solidFill>
                  <a:srgbClr val="000000"/>
                </a:solidFill>
                <a:effectLst/>
              </a:rPr>
              <a:t>antenna</a:t>
            </a:r>
            <a:r>
              <a:rPr lang="en-GB" b="0" i="0" dirty="0">
                <a:solidFill>
                  <a:srgbClr val="000000"/>
                </a:solidFill>
                <a:effectLst/>
              </a:rPr>
              <a:t> the </a:t>
            </a:r>
            <a:r>
              <a:rPr lang="en-GB" b="1" i="0" dirty="0">
                <a:solidFill>
                  <a:srgbClr val="000000"/>
                </a:solidFill>
                <a:effectLst/>
              </a:rPr>
              <a:t>conducting wire is wound in helical shape and connected to the ground plate with a feeder line</a:t>
            </a:r>
            <a:r>
              <a:rPr lang="en-GB" b="0" i="0" dirty="0">
                <a:solidFill>
                  <a:srgbClr val="000000"/>
                </a:solidFill>
                <a:effectLst/>
              </a:rPr>
              <a:t>. </a:t>
            </a:r>
          </a:p>
          <a:p>
            <a:pPr algn="just"/>
            <a:r>
              <a:rPr lang="en-GB" b="0" i="0" dirty="0">
                <a:solidFill>
                  <a:srgbClr val="000000"/>
                </a:solidFill>
                <a:effectLst/>
              </a:rPr>
              <a:t>It is the </a:t>
            </a:r>
            <a:r>
              <a:rPr lang="en-GB" b="1" i="0" dirty="0">
                <a:solidFill>
                  <a:srgbClr val="000000"/>
                </a:solidFill>
                <a:effectLst/>
              </a:rPr>
              <a:t>simplest antenna</a:t>
            </a:r>
            <a:r>
              <a:rPr lang="en-GB" b="0" i="0" dirty="0">
                <a:solidFill>
                  <a:srgbClr val="000000"/>
                </a:solidFill>
                <a:effectLst/>
              </a:rPr>
              <a:t>, which provides </a:t>
            </a:r>
            <a:r>
              <a:rPr lang="en-GB" b="1" i="0" dirty="0">
                <a:solidFill>
                  <a:srgbClr val="000000"/>
                </a:solidFill>
                <a:effectLst/>
              </a:rPr>
              <a:t>circularly polarized waves</a:t>
            </a:r>
            <a:r>
              <a:rPr lang="en-GB" b="0" i="0" dirty="0">
                <a:solidFill>
                  <a:srgbClr val="000000"/>
                </a:solidFill>
                <a:effectLst/>
              </a:rPr>
              <a:t>. </a:t>
            </a:r>
          </a:p>
          <a:p>
            <a:pPr algn="just"/>
            <a:r>
              <a:rPr lang="en-GB" b="0" i="0" dirty="0">
                <a:solidFill>
                  <a:srgbClr val="000000"/>
                </a:solidFill>
                <a:effectLst/>
              </a:rPr>
              <a:t>It is used in </a:t>
            </a:r>
            <a:r>
              <a:rPr lang="en-GB" b="1" i="0" dirty="0">
                <a:solidFill>
                  <a:srgbClr val="000000"/>
                </a:solidFill>
                <a:effectLst/>
              </a:rPr>
              <a:t>extra-terrestrial communications </a:t>
            </a:r>
            <a:r>
              <a:rPr lang="en-GB" b="0" i="0" dirty="0">
                <a:solidFill>
                  <a:srgbClr val="000000"/>
                </a:solidFill>
                <a:effectLst/>
              </a:rPr>
              <a:t>in which satellite relays etc., are involved.</a:t>
            </a:r>
          </a:p>
          <a:p>
            <a:pPr algn="just"/>
            <a:r>
              <a:rPr lang="en-GB" b="0" i="0" dirty="0">
                <a:solidFill>
                  <a:srgbClr val="000000"/>
                </a:solidFill>
                <a:effectLst/>
              </a:rPr>
              <a:t>These antennas require wider outdoor space</a:t>
            </a:r>
          </a:p>
          <a:p>
            <a:pPr algn="just"/>
            <a:r>
              <a:rPr lang="en-GB" b="0" i="0" dirty="0">
                <a:solidFill>
                  <a:srgbClr val="000000"/>
                </a:solidFill>
                <a:effectLst/>
              </a:rPr>
              <a:t>It consists of a </a:t>
            </a:r>
            <a:r>
              <a:rPr lang="en-GB" b="1" i="0" dirty="0">
                <a:solidFill>
                  <a:srgbClr val="000000"/>
                </a:solidFill>
                <a:effectLst/>
              </a:rPr>
              <a:t>helix of thick copper wire or tubing wound in the shape of a screw thread used as an antenna in conjunction with a flat metal plate called a ground plate. </a:t>
            </a:r>
          </a:p>
          <a:p>
            <a:pPr algn="just"/>
            <a:r>
              <a:rPr lang="en-GB" b="0" i="0" dirty="0">
                <a:solidFill>
                  <a:srgbClr val="000000"/>
                </a:solidFill>
                <a:effectLst/>
              </a:rPr>
              <a:t>One end of the helix is connected to the </a:t>
            </a:r>
            <a:r>
              <a:rPr lang="en-GB" b="1" i="0" dirty="0" err="1">
                <a:solidFill>
                  <a:srgbClr val="000000"/>
                </a:solidFill>
                <a:effectLst/>
              </a:rPr>
              <a:t>center</a:t>
            </a:r>
            <a:r>
              <a:rPr lang="en-GB" b="1" i="0" dirty="0">
                <a:solidFill>
                  <a:srgbClr val="000000"/>
                </a:solidFill>
                <a:effectLst/>
              </a:rPr>
              <a:t> conductor of the cable </a:t>
            </a:r>
            <a:r>
              <a:rPr lang="en-GB" b="0" i="0" dirty="0">
                <a:solidFill>
                  <a:srgbClr val="000000"/>
                </a:solidFill>
                <a:effectLst/>
              </a:rPr>
              <a:t>and the outer conductor is connected to the </a:t>
            </a:r>
            <a:r>
              <a:rPr lang="en-GB" b="1" i="0" dirty="0">
                <a:solidFill>
                  <a:srgbClr val="000000"/>
                </a:solidFill>
                <a:effectLst/>
              </a:rPr>
              <a:t>ground plate</a:t>
            </a:r>
            <a:r>
              <a:rPr lang="en-GB" b="0" i="0" dirty="0">
                <a:solidFill>
                  <a:srgbClr val="000000"/>
                </a:solidFill>
                <a:effectLst/>
              </a:rPr>
              <a:t>.</a:t>
            </a:r>
          </a:p>
          <a:p>
            <a:pPr algn="just"/>
            <a:endParaRPr lang="en-GB" dirty="0"/>
          </a:p>
        </p:txBody>
      </p:sp>
    </p:spTree>
    <p:extLst>
      <p:ext uri="{BB962C8B-B14F-4D97-AF65-F5344CB8AC3E}">
        <p14:creationId xmlns:p14="http://schemas.microsoft.com/office/powerpoint/2010/main" val="13422355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Helical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446143"/>
            <a:ext cx="10972800" cy="4666422"/>
          </a:xfrm>
        </p:spPr>
        <p:txBody>
          <a:bodyPr>
            <a:normAutofit fontScale="92500" lnSpcReduction="10000"/>
          </a:bodyPr>
          <a:lstStyle/>
          <a:p>
            <a:pPr algn="just"/>
            <a:r>
              <a:rPr lang="en-GB" b="0" i="0" dirty="0">
                <a:solidFill>
                  <a:srgbClr val="000000"/>
                </a:solidFill>
                <a:effectLst/>
              </a:rPr>
              <a:t>The radiation of helical antenna depends on the diameter of helix, the turn spacing and the pitch angle.</a:t>
            </a:r>
          </a:p>
          <a:p>
            <a:pPr algn="just"/>
            <a:r>
              <a:rPr lang="en-GB" b="1" i="0" dirty="0">
                <a:solidFill>
                  <a:srgbClr val="000000"/>
                </a:solidFill>
                <a:effectLst/>
              </a:rPr>
              <a:t>Pitch angle</a:t>
            </a:r>
            <a:r>
              <a:rPr lang="en-GB" b="0" i="0" dirty="0">
                <a:solidFill>
                  <a:srgbClr val="000000"/>
                </a:solidFill>
                <a:effectLst/>
              </a:rPr>
              <a:t> is the angle between a line tangent to the helix wire and plane normal to the helix axis.</a:t>
            </a:r>
          </a:p>
          <a:p>
            <a:r>
              <a:rPr lang="el-GR" b="0" i="0" u="none" strike="noStrike" dirty="0">
                <a:effectLst/>
              </a:rPr>
              <a:t>α=</a:t>
            </a:r>
            <a:r>
              <a:rPr lang="en-GB" b="0" i="0" u="none" strike="noStrike" dirty="0">
                <a:effectLst/>
              </a:rPr>
              <a:t>tan−1(S</a:t>
            </a:r>
            <a:r>
              <a:rPr lang="el-GR" b="0" i="0" u="none" strike="noStrike" dirty="0">
                <a:effectLst/>
              </a:rPr>
              <a:t>π</a:t>
            </a:r>
            <a:r>
              <a:rPr lang="en-GB" b="0" i="0" u="none" strike="noStrike" dirty="0">
                <a:effectLst/>
              </a:rPr>
              <a:t>D)</a:t>
            </a:r>
            <a:br>
              <a:rPr lang="en-GB" dirty="0"/>
            </a:br>
            <a:r>
              <a:rPr lang="en-GB" b="0" i="0" dirty="0">
                <a:solidFill>
                  <a:srgbClr val="000000"/>
                </a:solidFill>
                <a:effectLst/>
              </a:rPr>
              <a:t>where,</a:t>
            </a:r>
          </a:p>
          <a:p>
            <a:pPr lvl="1" algn="just"/>
            <a:r>
              <a:rPr lang="en-GB" b="1" i="0" dirty="0">
                <a:solidFill>
                  <a:srgbClr val="000000"/>
                </a:solidFill>
                <a:effectLst/>
              </a:rPr>
              <a:t>D</a:t>
            </a:r>
            <a:r>
              <a:rPr lang="en-GB" b="0" i="0" dirty="0">
                <a:solidFill>
                  <a:srgbClr val="000000"/>
                </a:solidFill>
                <a:effectLst/>
              </a:rPr>
              <a:t> is the </a:t>
            </a:r>
            <a:r>
              <a:rPr lang="en-GB" b="1" i="0" dirty="0">
                <a:solidFill>
                  <a:srgbClr val="000000"/>
                </a:solidFill>
                <a:effectLst/>
              </a:rPr>
              <a:t>diameter</a:t>
            </a:r>
            <a:r>
              <a:rPr lang="en-GB" b="0" i="0" dirty="0">
                <a:solidFill>
                  <a:srgbClr val="000000"/>
                </a:solidFill>
                <a:effectLst/>
              </a:rPr>
              <a:t> of helix.</a:t>
            </a:r>
          </a:p>
          <a:p>
            <a:pPr lvl="1" algn="just"/>
            <a:r>
              <a:rPr lang="en-GB" b="1" i="0" dirty="0">
                <a:solidFill>
                  <a:srgbClr val="000000"/>
                </a:solidFill>
                <a:effectLst/>
              </a:rPr>
              <a:t>S</a:t>
            </a:r>
            <a:r>
              <a:rPr lang="en-GB" b="0" i="0" dirty="0">
                <a:solidFill>
                  <a:srgbClr val="000000"/>
                </a:solidFill>
                <a:effectLst/>
              </a:rPr>
              <a:t> is the </a:t>
            </a:r>
            <a:r>
              <a:rPr lang="en-GB" b="1" i="0" dirty="0">
                <a:solidFill>
                  <a:srgbClr val="000000"/>
                </a:solidFill>
                <a:effectLst/>
              </a:rPr>
              <a:t>turn spacing</a:t>
            </a:r>
            <a:r>
              <a:rPr lang="en-GB" b="0" i="0" dirty="0">
                <a:solidFill>
                  <a:srgbClr val="000000"/>
                </a:solidFill>
                <a:effectLst/>
              </a:rPr>
              <a:t> (centre to centre).</a:t>
            </a:r>
          </a:p>
          <a:p>
            <a:pPr lvl="1" algn="just"/>
            <a:r>
              <a:rPr lang="en-GB" b="1" i="0" dirty="0">
                <a:solidFill>
                  <a:srgbClr val="000000"/>
                </a:solidFill>
                <a:effectLst/>
              </a:rPr>
              <a:t>α</a:t>
            </a:r>
            <a:r>
              <a:rPr lang="en-GB" b="0" i="0" dirty="0">
                <a:solidFill>
                  <a:srgbClr val="000000"/>
                </a:solidFill>
                <a:effectLst/>
              </a:rPr>
              <a:t> is the </a:t>
            </a:r>
            <a:r>
              <a:rPr lang="en-GB" b="1" i="0" dirty="0">
                <a:solidFill>
                  <a:srgbClr val="000000"/>
                </a:solidFill>
                <a:effectLst/>
              </a:rPr>
              <a:t>pitch angle</a:t>
            </a:r>
            <a:r>
              <a:rPr lang="en-GB" b="0" i="0" dirty="0">
                <a:solidFill>
                  <a:srgbClr val="000000"/>
                </a:solidFill>
                <a:effectLst/>
              </a:rPr>
              <a:t>.</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of operation of helical antenna is around </a:t>
            </a:r>
            <a:r>
              <a:rPr lang="en-GB" b="1" i="0" dirty="0">
                <a:solidFill>
                  <a:srgbClr val="000000"/>
                </a:solidFill>
                <a:effectLst/>
              </a:rPr>
              <a:t>30MHz to 3GHz</a:t>
            </a:r>
            <a:r>
              <a:rPr lang="en-GB" b="0" i="0" dirty="0">
                <a:solidFill>
                  <a:srgbClr val="000000"/>
                </a:solidFill>
                <a:effectLst/>
              </a:rPr>
              <a:t>. This antenna works in </a:t>
            </a:r>
            <a:r>
              <a:rPr lang="en-GB" b="1" i="0" dirty="0">
                <a:solidFill>
                  <a:srgbClr val="000000"/>
                </a:solidFill>
                <a:effectLst/>
              </a:rPr>
              <a:t>VHF</a:t>
            </a:r>
            <a:r>
              <a:rPr lang="en-GB" b="0" i="0" dirty="0">
                <a:solidFill>
                  <a:srgbClr val="000000"/>
                </a:solidFill>
                <a:effectLst/>
              </a:rPr>
              <a:t> and </a:t>
            </a:r>
            <a:r>
              <a:rPr lang="en-GB" b="1" i="0" dirty="0">
                <a:solidFill>
                  <a:srgbClr val="000000"/>
                </a:solidFill>
                <a:effectLst/>
              </a:rPr>
              <a:t>UHF</a:t>
            </a:r>
            <a:r>
              <a:rPr lang="en-GB" b="0" i="0" dirty="0">
                <a:solidFill>
                  <a:srgbClr val="000000"/>
                </a:solidFill>
                <a:effectLst/>
              </a:rPr>
              <a:t> ranges.</a:t>
            </a:r>
          </a:p>
          <a:p>
            <a:pPr algn="just"/>
            <a:endParaRPr lang="en-GB" dirty="0"/>
          </a:p>
        </p:txBody>
      </p:sp>
      <p:pic>
        <p:nvPicPr>
          <p:cNvPr id="12293" name="Picture 5" descr="Helical Antenna">
            <a:extLst>
              <a:ext uri="{FF2B5EF4-FFF2-40B4-BE49-F238E27FC236}">
                <a16:creationId xmlns:a16="http://schemas.microsoft.com/office/drawing/2014/main" id="{726178B4-B6CA-6B21-6837-D5F4CB92FC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5850" y="2601453"/>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12295" name="Picture 7" descr="Ground Plate">
            <a:extLst>
              <a:ext uri="{FF2B5EF4-FFF2-40B4-BE49-F238E27FC236}">
                <a16:creationId xmlns:a16="http://schemas.microsoft.com/office/drawing/2014/main" id="{9728CF74-1F8C-C830-379A-45264E0998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9108" y="2877679"/>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56981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Helical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681329"/>
          </a:xfrm>
        </p:spPr>
        <p:txBody>
          <a:bodyPr>
            <a:normAutofit/>
          </a:bodyPr>
          <a:lstStyle/>
          <a:p>
            <a:pPr marL="0" indent="0" algn="l">
              <a:buNone/>
            </a:pPr>
            <a:r>
              <a:rPr lang="en-GB" b="1" i="0" dirty="0">
                <a:effectLst/>
                <a:cs typeface="Heebo" pitchFamily="2" charset="-79"/>
              </a:rPr>
              <a:t>Applications</a:t>
            </a:r>
          </a:p>
          <a:p>
            <a:pPr algn="just">
              <a:buFont typeface="Arial" panose="020B0604020202020204" pitchFamily="34" charset="0"/>
              <a:buChar char="•"/>
            </a:pPr>
            <a:r>
              <a:rPr lang="en-GB" b="0" i="0" dirty="0">
                <a:solidFill>
                  <a:srgbClr val="000000"/>
                </a:solidFill>
                <a:effectLst/>
              </a:rPr>
              <a:t>A single helical antenna or its array is used to </a:t>
            </a:r>
            <a:r>
              <a:rPr lang="en-GB" b="1" i="0" dirty="0">
                <a:solidFill>
                  <a:srgbClr val="000000"/>
                </a:solidFill>
                <a:effectLst/>
              </a:rPr>
              <a:t>transmit and receive VHF signals</a:t>
            </a:r>
          </a:p>
          <a:p>
            <a:pPr algn="just">
              <a:buFont typeface="Arial" panose="020B0604020202020204" pitchFamily="34" charset="0"/>
              <a:buChar char="•"/>
            </a:pPr>
            <a:r>
              <a:rPr lang="en-GB" b="0" i="0" dirty="0">
                <a:solidFill>
                  <a:srgbClr val="000000"/>
                </a:solidFill>
                <a:effectLst/>
              </a:rPr>
              <a:t>Frequently used for </a:t>
            </a:r>
            <a:r>
              <a:rPr lang="en-GB" b="1" i="0" dirty="0">
                <a:solidFill>
                  <a:srgbClr val="000000"/>
                </a:solidFill>
                <a:effectLst/>
              </a:rPr>
              <a:t>satellite and space probe communications</a:t>
            </a:r>
          </a:p>
          <a:p>
            <a:pPr algn="just">
              <a:buFont typeface="Arial" panose="020B0604020202020204" pitchFamily="34" charset="0"/>
              <a:buChar char="•"/>
            </a:pPr>
            <a:r>
              <a:rPr lang="en-GB" b="0" i="0" dirty="0">
                <a:solidFill>
                  <a:srgbClr val="000000"/>
                </a:solidFill>
                <a:effectLst/>
              </a:rPr>
              <a:t>Used for telemetry links with </a:t>
            </a:r>
            <a:r>
              <a:rPr lang="en-GB" b="1" i="0" dirty="0" err="1">
                <a:solidFill>
                  <a:srgbClr val="000000"/>
                </a:solidFill>
                <a:effectLst/>
              </a:rPr>
              <a:t>ballastic</a:t>
            </a:r>
            <a:r>
              <a:rPr lang="en-GB" b="1" i="0" dirty="0">
                <a:solidFill>
                  <a:srgbClr val="000000"/>
                </a:solidFill>
                <a:effectLst/>
              </a:rPr>
              <a:t> missiles and satellites at Earth stations</a:t>
            </a:r>
          </a:p>
          <a:p>
            <a:pPr algn="just">
              <a:buFont typeface="Arial" panose="020B0604020202020204" pitchFamily="34" charset="0"/>
              <a:buChar char="•"/>
            </a:pPr>
            <a:r>
              <a:rPr lang="en-GB" b="0" i="0" dirty="0">
                <a:solidFill>
                  <a:srgbClr val="000000"/>
                </a:solidFill>
                <a:effectLst/>
              </a:rPr>
              <a:t>Used to </a:t>
            </a:r>
            <a:r>
              <a:rPr lang="en-GB" b="1" i="0" dirty="0">
                <a:solidFill>
                  <a:srgbClr val="000000"/>
                </a:solidFill>
                <a:effectLst/>
              </a:rPr>
              <a:t>establish communications between the moon and the Earth</a:t>
            </a:r>
          </a:p>
          <a:p>
            <a:pPr algn="just">
              <a:buFont typeface="Arial" panose="020B0604020202020204" pitchFamily="34" charset="0"/>
              <a:buChar char="•"/>
            </a:pPr>
            <a:r>
              <a:rPr lang="en-GB" b="1" i="0" dirty="0">
                <a:solidFill>
                  <a:srgbClr val="000000"/>
                </a:solidFill>
                <a:effectLst/>
              </a:rPr>
              <a:t>radio astronomy</a:t>
            </a:r>
          </a:p>
          <a:p>
            <a:pPr algn="just"/>
            <a:endParaRPr lang="en-GB" dirty="0"/>
          </a:p>
        </p:txBody>
      </p:sp>
    </p:spTree>
    <p:extLst>
      <p:ext uri="{BB962C8B-B14F-4D97-AF65-F5344CB8AC3E}">
        <p14:creationId xmlns:p14="http://schemas.microsoft.com/office/powerpoint/2010/main" val="21578184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Aperture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547151"/>
          </a:xfrm>
        </p:spPr>
        <p:txBody>
          <a:bodyPr>
            <a:normAutofit/>
          </a:bodyPr>
          <a:lstStyle/>
          <a:p>
            <a:pPr algn="just"/>
            <a:r>
              <a:rPr lang="en-GB" b="0" i="0" dirty="0">
                <a:solidFill>
                  <a:srgbClr val="000000"/>
                </a:solidFill>
                <a:effectLst/>
              </a:rPr>
              <a:t>An Antenna with an </a:t>
            </a:r>
            <a:r>
              <a:rPr lang="en-GB" b="1" i="0" dirty="0">
                <a:solidFill>
                  <a:srgbClr val="000000"/>
                </a:solidFill>
                <a:effectLst/>
              </a:rPr>
              <a:t>aperture at the end </a:t>
            </a:r>
            <a:r>
              <a:rPr lang="en-GB" b="0" i="0" dirty="0">
                <a:solidFill>
                  <a:srgbClr val="000000"/>
                </a:solidFill>
                <a:effectLst/>
              </a:rPr>
              <a:t>can be termed as an </a:t>
            </a:r>
            <a:r>
              <a:rPr lang="en-GB" b="1" i="0" dirty="0">
                <a:solidFill>
                  <a:srgbClr val="000000"/>
                </a:solidFill>
                <a:effectLst/>
              </a:rPr>
              <a:t>Aperture antenna</a:t>
            </a:r>
            <a:r>
              <a:rPr lang="en-GB" b="0" i="0" dirty="0">
                <a:solidFill>
                  <a:srgbClr val="000000"/>
                </a:solidFill>
                <a:effectLst/>
              </a:rPr>
              <a:t>. </a:t>
            </a:r>
          </a:p>
          <a:p>
            <a:pPr algn="just"/>
            <a:r>
              <a:rPr lang="en-GB" b="1" i="0" dirty="0">
                <a:solidFill>
                  <a:srgbClr val="000000"/>
                </a:solidFill>
                <a:effectLst/>
              </a:rPr>
              <a:t>Waveguide</a:t>
            </a:r>
            <a:r>
              <a:rPr lang="en-GB" b="0" i="0" dirty="0">
                <a:solidFill>
                  <a:srgbClr val="000000"/>
                </a:solidFill>
                <a:effectLst/>
              </a:rPr>
              <a:t> is an example of aperture antenna. </a:t>
            </a:r>
          </a:p>
          <a:p>
            <a:pPr algn="just"/>
            <a:r>
              <a:rPr lang="en-GB" b="0" i="0" dirty="0">
                <a:solidFill>
                  <a:srgbClr val="000000"/>
                </a:solidFill>
                <a:effectLst/>
              </a:rPr>
              <a:t>The </a:t>
            </a:r>
            <a:r>
              <a:rPr lang="en-GB" b="1" i="0" dirty="0">
                <a:solidFill>
                  <a:srgbClr val="000000"/>
                </a:solidFill>
                <a:effectLst/>
              </a:rPr>
              <a:t>edge of a transmission line when terminated with an opening, radiates energy</a:t>
            </a:r>
            <a:r>
              <a:rPr lang="en-GB" b="0" i="0" dirty="0">
                <a:solidFill>
                  <a:srgbClr val="000000"/>
                </a:solidFill>
                <a:effectLst/>
              </a:rPr>
              <a:t>. This opening which is an </a:t>
            </a:r>
            <a:r>
              <a:rPr lang="en-GB" b="1" i="0" dirty="0">
                <a:solidFill>
                  <a:srgbClr val="000000"/>
                </a:solidFill>
                <a:effectLst/>
              </a:rPr>
              <a:t>aperture,</a:t>
            </a:r>
            <a:r>
              <a:rPr lang="en-GB" b="0" i="0" dirty="0">
                <a:solidFill>
                  <a:srgbClr val="000000"/>
                </a:solidFill>
                <a:effectLst/>
              </a:rPr>
              <a:t> makes it an </a:t>
            </a:r>
            <a:r>
              <a:rPr lang="en-GB" b="1" i="0" dirty="0">
                <a:solidFill>
                  <a:srgbClr val="000000"/>
                </a:solidFill>
                <a:effectLst/>
              </a:rPr>
              <a:t>Aperture</a:t>
            </a:r>
            <a:r>
              <a:rPr lang="en-GB" b="0" i="0" dirty="0">
                <a:solidFill>
                  <a:srgbClr val="000000"/>
                </a:solidFill>
                <a:effectLst/>
              </a:rPr>
              <a:t> antenna.</a:t>
            </a:r>
          </a:p>
          <a:p>
            <a:pPr algn="just"/>
            <a:r>
              <a:rPr lang="en-GB" b="0" i="0" dirty="0">
                <a:solidFill>
                  <a:srgbClr val="000000"/>
                </a:solidFill>
                <a:effectLst/>
              </a:rPr>
              <a:t>The main types of aperture antennas are −</a:t>
            </a:r>
          </a:p>
          <a:p>
            <a:pPr lvl="1"/>
            <a:r>
              <a:rPr lang="en-GB" b="0" i="0" dirty="0">
                <a:solidFill>
                  <a:srgbClr val="000000"/>
                </a:solidFill>
                <a:effectLst/>
              </a:rPr>
              <a:t>Wave guide antenna</a:t>
            </a:r>
          </a:p>
          <a:p>
            <a:pPr lvl="1"/>
            <a:r>
              <a:rPr lang="en-GB" b="0" i="0" dirty="0">
                <a:solidFill>
                  <a:srgbClr val="000000"/>
                </a:solidFill>
                <a:effectLst/>
              </a:rPr>
              <a:t>Horn antenna</a:t>
            </a:r>
          </a:p>
          <a:p>
            <a:pPr lvl="1"/>
            <a:r>
              <a:rPr lang="en-GB" b="0" i="0" dirty="0">
                <a:solidFill>
                  <a:srgbClr val="000000"/>
                </a:solidFill>
                <a:effectLst/>
              </a:rPr>
              <a:t>Slot antenna</a:t>
            </a:r>
          </a:p>
          <a:p>
            <a:pPr algn="just"/>
            <a:endParaRPr lang="en-GB" dirty="0"/>
          </a:p>
        </p:txBody>
      </p:sp>
    </p:spTree>
    <p:extLst>
      <p:ext uri="{BB962C8B-B14F-4D97-AF65-F5344CB8AC3E}">
        <p14:creationId xmlns:p14="http://schemas.microsoft.com/office/powerpoint/2010/main" val="42264985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Waveguide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547151"/>
          </a:xfrm>
        </p:spPr>
        <p:txBody>
          <a:bodyPr>
            <a:normAutofit/>
          </a:bodyPr>
          <a:lstStyle/>
          <a:p>
            <a:pPr marL="0" indent="0" algn="l">
              <a:buNone/>
            </a:pPr>
            <a:r>
              <a:rPr lang="en-GB" b="1" i="0" dirty="0">
                <a:solidFill>
                  <a:srgbClr val="000000"/>
                </a:solidFill>
                <a:effectLst/>
                <a:cs typeface="Heebo" pitchFamily="2" charset="-79"/>
              </a:rPr>
              <a:t>Waveguide Antenna</a:t>
            </a:r>
          </a:p>
          <a:p>
            <a:pPr algn="just"/>
            <a:r>
              <a:rPr lang="en-GB" b="0" i="0" dirty="0">
                <a:solidFill>
                  <a:srgbClr val="000000"/>
                </a:solidFill>
                <a:effectLst/>
              </a:rPr>
              <a:t>A </a:t>
            </a:r>
            <a:r>
              <a:rPr lang="en-GB" b="1" i="0" dirty="0">
                <a:solidFill>
                  <a:srgbClr val="000000"/>
                </a:solidFill>
                <a:effectLst/>
              </a:rPr>
              <a:t>Waveguide</a:t>
            </a:r>
            <a:r>
              <a:rPr lang="en-GB" b="0" i="0" dirty="0">
                <a:solidFill>
                  <a:srgbClr val="000000"/>
                </a:solidFill>
                <a:effectLst/>
              </a:rPr>
              <a:t> is capable of </a:t>
            </a:r>
            <a:r>
              <a:rPr lang="en-GB" b="1" i="0" dirty="0">
                <a:solidFill>
                  <a:srgbClr val="000000"/>
                </a:solidFill>
                <a:effectLst/>
              </a:rPr>
              <a:t>radiating energy when excited at one end and opened at the other end</a:t>
            </a:r>
            <a:r>
              <a:rPr lang="en-GB" b="0" i="0" dirty="0">
                <a:solidFill>
                  <a:srgbClr val="000000"/>
                </a:solidFill>
                <a:effectLst/>
              </a:rPr>
              <a:t>. The radiation in wave guide is greater than a </a:t>
            </a:r>
            <a:r>
              <a:rPr lang="en-GB" b="1" i="0" dirty="0">
                <a:solidFill>
                  <a:srgbClr val="000000"/>
                </a:solidFill>
                <a:effectLst/>
              </a:rPr>
              <a:t>two-wire transmission line</a:t>
            </a:r>
            <a:r>
              <a:rPr lang="en-GB" b="0" i="0" dirty="0">
                <a:solidFill>
                  <a:srgbClr val="000000"/>
                </a:solidFill>
                <a:effectLst/>
              </a:rPr>
              <a:t>.</a:t>
            </a:r>
          </a:p>
          <a:p>
            <a:pPr marL="0" indent="0" algn="l">
              <a:buNone/>
            </a:pPr>
            <a:r>
              <a:rPr lang="en-GB" b="1" i="0" dirty="0">
                <a:effectLst/>
                <a:cs typeface="Heebo" pitchFamily="2" charset="-79"/>
              </a:rPr>
              <a:t>Frequency Range</a:t>
            </a:r>
          </a:p>
          <a:p>
            <a:pPr algn="just"/>
            <a:r>
              <a:rPr lang="en-GB" b="0" i="0" dirty="0">
                <a:solidFill>
                  <a:srgbClr val="000000"/>
                </a:solidFill>
                <a:effectLst/>
              </a:rPr>
              <a:t>The operational frequency range of a wave guide is around </a:t>
            </a:r>
            <a:r>
              <a:rPr lang="en-GB" b="1" i="0" dirty="0">
                <a:solidFill>
                  <a:srgbClr val="000000"/>
                </a:solidFill>
                <a:effectLst/>
              </a:rPr>
              <a:t>300MHz to 300GHz</a:t>
            </a:r>
            <a:r>
              <a:rPr lang="en-GB" b="0" i="0" dirty="0">
                <a:solidFill>
                  <a:srgbClr val="000000"/>
                </a:solidFill>
                <a:effectLst/>
              </a:rPr>
              <a:t>. This antenna works in </a:t>
            </a:r>
            <a:r>
              <a:rPr lang="en-GB" b="1" i="0" dirty="0">
                <a:solidFill>
                  <a:srgbClr val="000000"/>
                </a:solidFill>
                <a:effectLst/>
              </a:rPr>
              <a:t>UHF</a:t>
            </a:r>
            <a:r>
              <a:rPr lang="en-GB" b="0" i="0" dirty="0">
                <a:solidFill>
                  <a:srgbClr val="000000"/>
                </a:solidFill>
                <a:effectLst/>
              </a:rPr>
              <a:t> and </a:t>
            </a:r>
            <a:r>
              <a:rPr lang="en-GB" b="1" i="0" dirty="0">
                <a:solidFill>
                  <a:srgbClr val="000000"/>
                </a:solidFill>
                <a:effectLst/>
              </a:rPr>
              <a:t>EHF</a:t>
            </a:r>
            <a:r>
              <a:rPr lang="en-GB" b="0" i="0" dirty="0">
                <a:solidFill>
                  <a:srgbClr val="000000"/>
                </a:solidFill>
                <a:effectLst/>
              </a:rPr>
              <a:t> frequency ranges. </a:t>
            </a:r>
          </a:p>
          <a:p>
            <a:pPr algn="just"/>
            <a:endParaRPr lang="en-GB" dirty="0"/>
          </a:p>
        </p:txBody>
      </p:sp>
      <p:pic>
        <p:nvPicPr>
          <p:cNvPr id="4" name="Picture 2" descr="Frequency Range">
            <a:extLst>
              <a:ext uri="{FF2B5EF4-FFF2-40B4-BE49-F238E27FC236}">
                <a16:creationId xmlns:a16="http://schemas.microsoft.com/office/drawing/2014/main" id="{5CB19431-0795-F3C8-CC44-93E27B9CF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3078" y="5002247"/>
            <a:ext cx="2668896" cy="1476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4032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Waveguide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b="0" i="0" dirty="0">
                <a:solidFill>
                  <a:srgbClr val="000000"/>
                </a:solidFill>
                <a:effectLst/>
              </a:rPr>
              <a:t>Micro wave applications</a:t>
            </a:r>
          </a:p>
          <a:p>
            <a:pPr algn="l">
              <a:buFont typeface="Arial" panose="020B0604020202020204" pitchFamily="34" charset="0"/>
              <a:buChar char="•"/>
            </a:pPr>
            <a:r>
              <a:rPr lang="en-GB" b="0" i="0" dirty="0">
                <a:solidFill>
                  <a:srgbClr val="000000"/>
                </a:solidFill>
                <a:effectLst/>
              </a:rPr>
              <a:t>Surface search radar applications</a:t>
            </a:r>
          </a:p>
          <a:p>
            <a:pPr algn="just"/>
            <a:endParaRPr lang="en-GB" dirty="0"/>
          </a:p>
        </p:txBody>
      </p:sp>
    </p:spTree>
    <p:extLst>
      <p:ext uri="{BB962C8B-B14F-4D97-AF65-F5344CB8AC3E}">
        <p14:creationId xmlns:p14="http://schemas.microsoft.com/office/powerpoint/2010/main" val="33412569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Horn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45</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985991"/>
          </a:xfrm>
        </p:spPr>
        <p:txBody>
          <a:bodyPr>
            <a:normAutofit/>
          </a:bodyPr>
          <a:lstStyle/>
          <a:p>
            <a:pPr algn="just"/>
            <a:r>
              <a:rPr lang="en-GB" b="0" i="0" dirty="0">
                <a:solidFill>
                  <a:srgbClr val="000000"/>
                </a:solidFill>
                <a:effectLst/>
              </a:rPr>
              <a:t>To improve the </a:t>
            </a:r>
            <a:r>
              <a:rPr lang="en-GB" b="1" i="0" dirty="0">
                <a:solidFill>
                  <a:srgbClr val="000000"/>
                </a:solidFill>
                <a:effectLst/>
              </a:rPr>
              <a:t>radiation efficiency and directivity of the beam</a:t>
            </a:r>
            <a:r>
              <a:rPr lang="en-GB" b="0" i="0" dirty="0">
                <a:solidFill>
                  <a:srgbClr val="000000"/>
                </a:solidFill>
                <a:effectLst/>
              </a:rPr>
              <a:t>, the wave guide should be </a:t>
            </a:r>
            <a:r>
              <a:rPr lang="en-GB" b="1" i="0" dirty="0">
                <a:solidFill>
                  <a:srgbClr val="000000"/>
                </a:solidFill>
                <a:effectLst/>
              </a:rPr>
              <a:t>provided with an extended aperture </a:t>
            </a:r>
            <a:r>
              <a:rPr lang="en-GB" b="0" i="0" dirty="0">
                <a:solidFill>
                  <a:srgbClr val="000000"/>
                </a:solidFill>
                <a:effectLst/>
              </a:rPr>
              <a:t>to make the abrupt discontinuity of the wave into a </a:t>
            </a:r>
            <a:r>
              <a:rPr lang="en-GB" b="1" i="0" dirty="0">
                <a:solidFill>
                  <a:srgbClr val="000000"/>
                </a:solidFill>
                <a:effectLst/>
              </a:rPr>
              <a:t>gradual transformation</a:t>
            </a:r>
            <a:r>
              <a:rPr lang="en-GB" b="0" i="0" dirty="0">
                <a:solidFill>
                  <a:srgbClr val="000000"/>
                </a:solidFill>
                <a:effectLst/>
              </a:rPr>
              <a:t>. </a:t>
            </a:r>
          </a:p>
          <a:p>
            <a:pPr algn="just"/>
            <a:r>
              <a:rPr lang="en-GB" b="0" i="0" dirty="0">
                <a:solidFill>
                  <a:srgbClr val="000000"/>
                </a:solidFill>
                <a:effectLst/>
              </a:rPr>
              <a:t>So that </a:t>
            </a:r>
            <a:r>
              <a:rPr lang="en-GB" b="1" i="0" dirty="0">
                <a:solidFill>
                  <a:srgbClr val="000000"/>
                </a:solidFill>
                <a:effectLst/>
              </a:rPr>
              <a:t>all the energy in the forward direction </a:t>
            </a:r>
            <a:r>
              <a:rPr lang="en-GB" b="0" i="0" dirty="0">
                <a:solidFill>
                  <a:srgbClr val="000000"/>
                </a:solidFill>
                <a:effectLst/>
              </a:rPr>
              <a:t>gets radiated. This can be termed as </a:t>
            </a:r>
            <a:r>
              <a:rPr lang="en-GB" b="1" i="0" dirty="0">
                <a:solidFill>
                  <a:srgbClr val="000000"/>
                </a:solidFill>
                <a:effectLst/>
              </a:rPr>
              <a:t>Flaring</a:t>
            </a:r>
            <a:r>
              <a:rPr lang="en-GB" dirty="0">
                <a:solidFill>
                  <a:srgbClr val="000000"/>
                </a:solidFill>
              </a:rPr>
              <a:t>. T</a:t>
            </a:r>
            <a:r>
              <a:rPr lang="en-GB" b="0" i="0" dirty="0">
                <a:solidFill>
                  <a:srgbClr val="000000"/>
                </a:solidFill>
                <a:effectLst/>
              </a:rPr>
              <a:t>his can be done using a </a:t>
            </a:r>
            <a:r>
              <a:rPr lang="en-GB" b="1" i="0" dirty="0">
                <a:solidFill>
                  <a:srgbClr val="000000"/>
                </a:solidFill>
                <a:effectLst/>
              </a:rPr>
              <a:t>horn antenna</a:t>
            </a:r>
            <a:r>
              <a:rPr lang="en-GB" b="0" i="0" dirty="0">
                <a:solidFill>
                  <a:srgbClr val="000000"/>
                </a:solidFill>
                <a:effectLst/>
              </a:rPr>
              <a:t>.</a:t>
            </a:r>
          </a:p>
          <a:p>
            <a:pPr algn="just"/>
            <a:r>
              <a:rPr lang="en-GB" b="0" i="0" dirty="0">
                <a:solidFill>
                  <a:srgbClr val="000000"/>
                </a:solidFill>
                <a:effectLst/>
              </a:rPr>
              <a:t>The </a:t>
            </a:r>
            <a:r>
              <a:rPr lang="en-GB" b="1" i="0" dirty="0">
                <a:solidFill>
                  <a:srgbClr val="000000"/>
                </a:solidFill>
                <a:effectLst/>
              </a:rPr>
              <a:t>energy of the beam when slowly transform into radiation</a:t>
            </a:r>
            <a:r>
              <a:rPr lang="en-GB" b="0" i="0" dirty="0">
                <a:solidFill>
                  <a:srgbClr val="000000"/>
                </a:solidFill>
                <a:effectLst/>
              </a:rPr>
              <a:t>, the </a:t>
            </a:r>
            <a:r>
              <a:rPr lang="en-GB" b="1" i="0" dirty="0">
                <a:solidFill>
                  <a:srgbClr val="000000"/>
                </a:solidFill>
                <a:effectLst/>
              </a:rPr>
              <a:t>losses are reduced and the focussing of the beam improves</a:t>
            </a:r>
            <a:r>
              <a:rPr lang="en-GB" b="0" i="0" dirty="0">
                <a:solidFill>
                  <a:srgbClr val="000000"/>
                </a:solidFill>
                <a:effectLst/>
              </a:rPr>
              <a:t>. </a:t>
            </a:r>
          </a:p>
          <a:p>
            <a:pPr algn="just"/>
            <a:r>
              <a:rPr lang="en-GB" b="0" i="0" dirty="0">
                <a:solidFill>
                  <a:srgbClr val="000000"/>
                </a:solidFill>
                <a:effectLst/>
              </a:rPr>
              <a:t>A </a:t>
            </a:r>
            <a:r>
              <a:rPr lang="en-GB" b="1" i="0" dirty="0">
                <a:solidFill>
                  <a:srgbClr val="000000"/>
                </a:solidFill>
                <a:effectLst/>
              </a:rPr>
              <a:t>Horn antenna</a:t>
            </a:r>
            <a:r>
              <a:rPr lang="en-GB" b="0" i="0" dirty="0">
                <a:solidFill>
                  <a:srgbClr val="000000"/>
                </a:solidFill>
                <a:effectLst/>
              </a:rPr>
              <a:t> may be considered as a </a:t>
            </a:r>
            <a:r>
              <a:rPr lang="en-GB" b="1" i="0" dirty="0">
                <a:solidFill>
                  <a:srgbClr val="000000"/>
                </a:solidFill>
                <a:effectLst/>
              </a:rPr>
              <a:t>flared out wave guide</a:t>
            </a:r>
            <a:r>
              <a:rPr lang="en-GB" b="0" i="0" dirty="0">
                <a:solidFill>
                  <a:srgbClr val="000000"/>
                </a:solidFill>
                <a:effectLst/>
              </a:rPr>
              <a:t>, by which the </a:t>
            </a:r>
            <a:r>
              <a:rPr lang="en-GB" b="1" i="0" dirty="0">
                <a:solidFill>
                  <a:srgbClr val="000000"/>
                </a:solidFill>
                <a:effectLst/>
              </a:rPr>
              <a:t>directivity is improved and the diffraction is reduced</a:t>
            </a:r>
            <a:r>
              <a:rPr lang="en-GB" b="0" i="0" dirty="0">
                <a:solidFill>
                  <a:srgbClr val="000000"/>
                </a:solidFill>
                <a:effectLst/>
              </a:rPr>
              <a:t>.</a:t>
            </a:r>
          </a:p>
          <a:p>
            <a:pPr algn="just"/>
            <a:r>
              <a:rPr lang="en-GB" b="0" i="0" dirty="0">
                <a:solidFill>
                  <a:srgbClr val="000000"/>
                </a:solidFill>
                <a:effectLst/>
              </a:rPr>
              <a:t>.</a:t>
            </a:r>
          </a:p>
          <a:p>
            <a:pPr algn="just"/>
            <a:endParaRPr lang="en-GB" b="0" i="0" dirty="0">
              <a:solidFill>
                <a:srgbClr val="000000"/>
              </a:solidFill>
              <a:effectLst/>
            </a:endParaRPr>
          </a:p>
          <a:p>
            <a:pPr algn="just"/>
            <a:endParaRPr lang="en-GB" dirty="0"/>
          </a:p>
        </p:txBody>
      </p:sp>
    </p:spTree>
    <p:extLst>
      <p:ext uri="{BB962C8B-B14F-4D97-AF65-F5344CB8AC3E}">
        <p14:creationId xmlns:p14="http://schemas.microsoft.com/office/powerpoint/2010/main" val="3553930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Horn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46</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4861580"/>
          </a:xfrm>
        </p:spPr>
        <p:txBody>
          <a:bodyPr>
            <a:normAutofit fontScale="92500" lnSpcReduction="20000"/>
          </a:bodyPr>
          <a:lstStyle/>
          <a:p>
            <a:pPr algn="just"/>
            <a:r>
              <a:rPr lang="en-GB" b="0" i="0" dirty="0">
                <a:solidFill>
                  <a:srgbClr val="000000"/>
                </a:solidFill>
                <a:effectLst/>
              </a:rPr>
              <a:t>There are several horn configurations out of which, three configurations are most commonly used</a:t>
            </a:r>
          </a:p>
          <a:p>
            <a:pPr marL="0" indent="0" algn="l">
              <a:buNone/>
            </a:pPr>
            <a:r>
              <a:rPr lang="en-GB" b="1" i="0" dirty="0">
                <a:effectLst/>
                <a:cs typeface="Heebo" pitchFamily="2" charset="-79"/>
              </a:rPr>
              <a:t>Sectoral horn</a:t>
            </a:r>
          </a:p>
          <a:p>
            <a:pPr algn="just"/>
            <a:r>
              <a:rPr lang="en-GB" b="0" i="0" dirty="0">
                <a:solidFill>
                  <a:srgbClr val="000000"/>
                </a:solidFill>
                <a:effectLst/>
              </a:rPr>
              <a:t>This type of horn antenna, </a:t>
            </a:r>
            <a:r>
              <a:rPr lang="en-GB" b="1" i="0" dirty="0">
                <a:solidFill>
                  <a:srgbClr val="000000"/>
                </a:solidFill>
                <a:effectLst/>
              </a:rPr>
              <a:t>flares out in only one direction</a:t>
            </a:r>
            <a:r>
              <a:rPr lang="en-GB" b="0" i="0" dirty="0">
                <a:solidFill>
                  <a:srgbClr val="000000"/>
                </a:solidFill>
                <a:effectLst/>
              </a:rPr>
              <a:t>. Flaring in the direction of </a:t>
            </a:r>
            <a:r>
              <a:rPr lang="en-GB" b="1" i="0" dirty="0">
                <a:solidFill>
                  <a:srgbClr val="000000"/>
                </a:solidFill>
                <a:effectLst/>
              </a:rPr>
              <a:t>Electric vector produces the sectorial E-plane horn</a:t>
            </a:r>
            <a:r>
              <a:rPr lang="en-GB" b="0" i="0" dirty="0">
                <a:solidFill>
                  <a:srgbClr val="000000"/>
                </a:solidFill>
                <a:effectLst/>
              </a:rPr>
              <a:t>. Similarly, flaring in the direction of </a:t>
            </a:r>
            <a:r>
              <a:rPr lang="en-GB" b="1" i="0" dirty="0">
                <a:solidFill>
                  <a:srgbClr val="000000"/>
                </a:solidFill>
                <a:effectLst/>
              </a:rPr>
              <a:t>Magnetic vector</a:t>
            </a:r>
            <a:r>
              <a:rPr lang="en-GB" b="0" i="0" dirty="0">
                <a:solidFill>
                  <a:srgbClr val="000000"/>
                </a:solidFill>
                <a:effectLst/>
              </a:rPr>
              <a:t>, produces the </a:t>
            </a:r>
            <a:r>
              <a:rPr lang="en-GB" b="1" i="0" dirty="0">
                <a:solidFill>
                  <a:srgbClr val="000000"/>
                </a:solidFill>
                <a:effectLst/>
              </a:rPr>
              <a:t>sectorial H-plane horn</a:t>
            </a:r>
            <a:r>
              <a:rPr lang="en-GB" b="0" i="0" dirty="0">
                <a:solidFill>
                  <a:srgbClr val="000000"/>
                </a:solidFill>
                <a:effectLst/>
              </a:rPr>
              <a:t>.</a:t>
            </a:r>
          </a:p>
          <a:p>
            <a:pPr marL="0" indent="0" algn="l">
              <a:buNone/>
            </a:pPr>
            <a:r>
              <a:rPr lang="en-GB" b="1" i="0" dirty="0">
                <a:effectLst/>
                <a:cs typeface="Heebo" pitchFamily="2" charset="-79"/>
              </a:rPr>
              <a:t>Pyramidal horn</a:t>
            </a:r>
          </a:p>
          <a:p>
            <a:pPr algn="just"/>
            <a:r>
              <a:rPr lang="en-GB" b="0" i="0" dirty="0">
                <a:solidFill>
                  <a:srgbClr val="000000"/>
                </a:solidFill>
                <a:effectLst/>
              </a:rPr>
              <a:t>This type of horn antenna has </a:t>
            </a:r>
            <a:r>
              <a:rPr lang="en-GB" b="1" i="0" dirty="0">
                <a:solidFill>
                  <a:srgbClr val="000000"/>
                </a:solidFill>
                <a:effectLst/>
              </a:rPr>
              <a:t>flaring on both sides</a:t>
            </a:r>
            <a:r>
              <a:rPr lang="en-GB" b="0" i="0" dirty="0">
                <a:solidFill>
                  <a:srgbClr val="000000"/>
                </a:solidFill>
                <a:effectLst/>
              </a:rPr>
              <a:t>. If flaring is done on both the </a:t>
            </a:r>
            <a:r>
              <a:rPr lang="en-GB" b="1" i="0" dirty="0">
                <a:solidFill>
                  <a:srgbClr val="000000"/>
                </a:solidFill>
                <a:effectLst/>
              </a:rPr>
              <a:t>E &amp; H walls of a rectangular waveguide</a:t>
            </a:r>
            <a:r>
              <a:rPr lang="en-GB" b="0" i="0" dirty="0">
                <a:solidFill>
                  <a:srgbClr val="000000"/>
                </a:solidFill>
                <a:effectLst/>
              </a:rPr>
              <a:t>, then </a:t>
            </a:r>
            <a:r>
              <a:rPr lang="en-GB" b="1" i="0" dirty="0">
                <a:solidFill>
                  <a:srgbClr val="000000"/>
                </a:solidFill>
                <a:effectLst/>
              </a:rPr>
              <a:t>pyramidal horn antenna</a:t>
            </a:r>
            <a:r>
              <a:rPr lang="en-GB" b="0" i="0" dirty="0">
                <a:solidFill>
                  <a:srgbClr val="000000"/>
                </a:solidFill>
                <a:effectLst/>
              </a:rPr>
              <a:t> is produced. This antenna has the </a:t>
            </a:r>
            <a:r>
              <a:rPr lang="en-GB" b="1" i="0" dirty="0">
                <a:solidFill>
                  <a:srgbClr val="000000"/>
                </a:solidFill>
                <a:effectLst/>
              </a:rPr>
              <a:t>shape of a truncated pyramid</a:t>
            </a:r>
            <a:r>
              <a:rPr lang="en-GB" b="0" i="0" dirty="0">
                <a:solidFill>
                  <a:srgbClr val="000000"/>
                </a:solidFill>
                <a:effectLst/>
              </a:rPr>
              <a:t>.</a:t>
            </a:r>
          </a:p>
          <a:p>
            <a:pPr marL="0" indent="0" algn="l">
              <a:buNone/>
            </a:pPr>
            <a:r>
              <a:rPr lang="en-GB" b="1" i="0" dirty="0">
                <a:effectLst/>
                <a:cs typeface="Heebo" pitchFamily="2" charset="-79"/>
              </a:rPr>
              <a:t>Conical horn</a:t>
            </a:r>
          </a:p>
          <a:p>
            <a:pPr algn="just"/>
            <a:r>
              <a:rPr lang="en-GB" b="0" i="0" dirty="0">
                <a:solidFill>
                  <a:srgbClr val="000000"/>
                </a:solidFill>
                <a:effectLst/>
              </a:rPr>
              <a:t>When the walls of a circular wave guide are flared, it is known as a </a:t>
            </a:r>
            <a:r>
              <a:rPr lang="en-GB" b="1" i="0" dirty="0">
                <a:solidFill>
                  <a:srgbClr val="000000"/>
                </a:solidFill>
                <a:effectLst/>
              </a:rPr>
              <a:t>conical horn</a:t>
            </a:r>
            <a:r>
              <a:rPr lang="en-GB" b="0" i="0" dirty="0">
                <a:solidFill>
                  <a:srgbClr val="000000"/>
                </a:solidFill>
                <a:effectLst/>
              </a:rPr>
              <a:t>. This is a logical termination of a </a:t>
            </a:r>
            <a:r>
              <a:rPr lang="en-GB" b="1" i="0" dirty="0">
                <a:solidFill>
                  <a:srgbClr val="000000"/>
                </a:solidFill>
                <a:effectLst/>
              </a:rPr>
              <a:t>circular wave guide.</a:t>
            </a:r>
          </a:p>
        </p:txBody>
      </p:sp>
    </p:spTree>
    <p:extLst>
      <p:ext uri="{BB962C8B-B14F-4D97-AF65-F5344CB8AC3E}">
        <p14:creationId xmlns:p14="http://schemas.microsoft.com/office/powerpoint/2010/main" val="30557530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Horn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47</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1267238"/>
          </a:xfrm>
        </p:spPr>
        <p:txBody>
          <a:bodyPr>
            <a:normAutofit fontScale="92500" lnSpcReduction="10000"/>
          </a:bodyPr>
          <a:lstStyle/>
          <a:p>
            <a:pPr marL="0" indent="0" algn="l">
              <a:buNone/>
            </a:pPr>
            <a:r>
              <a:rPr lang="en-GB" b="1" i="0" dirty="0">
                <a:effectLst/>
                <a:cs typeface="Heebo" pitchFamily="2" charset="-79"/>
              </a:rPr>
              <a:t>Frequency Range</a:t>
            </a:r>
          </a:p>
          <a:p>
            <a:pPr algn="just"/>
            <a:r>
              <a:rPr lang="en-GB" b="0" i="0" dirty="0">
                <a:solidFill>
                  <a:srgbClr val="000000"/>
                </a:solidFill>
                <a:effectLst/>
              </a:rPr>
              <a:t>The operational frequency range of a horn antenna is around </a:t>
            </a:r>
            <a:r>
              <a:rPr lang="en-GB" b="1" i="0" dirty="0">
                <a:solidFill>
                  <a:srgbClr val="000000"/>
                </a:solidFill>
                <a:effectLst/>
              </a:rPr>
              <a:t>300MHz to 30GHz</a:t>
            </a:r>
            <a:r>
              <a:rPr lang="en-GB" b="0" i="0" dirty="0">
                <a:solidFill>
                  <a:srgbClr val="000000"/>
                </a:solidFill>
                <a:effectLst/>
              </a:rPr>
              <a:t>. This antenna works in </a:t>
            </a:r>
            <a:r>
              <a:rPr lang="en-GB" b="1" i="0" dirty="0">
                <a:solidFill>
                  <a:srgbClr val="000000"/>
                </a:solidFill>
                <a:effectLst/>
              </a:rPr>
              <a:t>UHF</a:t>
            </a:r>
            <a:r>
              <a:rPr lang="en-GB" b="0" i="0" dirty="0">
                <a:solidFill>
                  <a:srgbClr val="000000"/>
                </a:solidFill>
                <a:effectLst/>
              </a:rPr>
              <a:t> and </a:t>
            </a:r>
            <a:r>
              <a:rPr lang="en-GB" b="1" i="0" dirty="0">
                <a:solidFill>
                  <a:srgbClr val="000000"/>
                </a:solidFill>
                <a:effectLst/>
              </a:rPr>
              <a:t>SHF</a:t>
            </a:r>
            <a:r>
              <a:rPr lang="en-GB" b="0" i="0" dirty="0">
                <a:solidFill>
                  <a:srgbClr val="000000"/>
                </a:solidFill>
                <a:effectLst/>
              </a:rPr>
              <a:t> frequency ranges.</a:t>
            </a:r>
          </a:p>
          <a:p>
            <a:pPr algn="just"/>
            <a:endParaRPr lang="en-GB" b="1" i="0" dirty="0">
              <a:solidFill>
                <a:srgbClr val="000000"/>
              </a:solidFill>
              <a:effectLst/>
            </a:endParaRPr>
          </a:p>
        </p:txBody>
      </p:sp>
      <p:pic>
        <p:nvPicPr>
          <p:cNvPr id="4" name="Picture 2" descr="Types of Horn Antenna">
            <a:extLst>
              <a:ext uri="{FF2B5EF4-FFF2-40B4-BE49-F238E27FC236}">
                <a16:creationId xmlns:a16="http://schemas.microsoft.com/office/drawing/2014/main" id="{CECDFE6F-FBEC-083E-2522-E3414C9A85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7148" y="2914878"/>
            <a:ext cx="4824038" cy="3618029"/>
          </a:xfrm>
          <a:prstGeom prst="rect">
            <a:avLst/>
          </a:prstGeom>
          <a:noFill/>
          <a:extLst>
            <a:ext uri="{909E8E84-426E-40DD-AFC4-6F175D3DCCD1}">
              <a14:hiddenFill xmlns:a14="http://schemas.microsoft.com/office/drawing/2010/main">
                <a:solidFill>
                  <a:srgbClr val="FFFFFF"/>
                </a:solidFill>
              </a14:hiddenFill>
            </a:ext>
          </a:extLst>
        </p:spPr>
      </p:pic>
      <p:pic>
        <p:nvPicPr>
          <p:cNvPr id="29698" name="Picture 2" descr="Horn Antenna">
            <a:extLst>
              <a:ext uri="{FF2B5EF4-FFF2-40B4-BE49-F238E27FC236}">
                <a16:creationId xmlns:a16="http://schemas.microsoft.com/office/drawing/2014/main" id="{2F87BDA5-FE06-2DCE-857B-F402D7645D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3669" y="3047906"/>
            <a:ext cx="4903787" cy="3342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7564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Horn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i="0" dirty="0">
                <a:solidFill>
                  <a:srgbClr val="000000"/>
                </a:solidFill>
                <a:effectLst/>
              </a:rPr>
              <a:t>Used for astronomical studies</a:t>
            </a:r>
          </a:p>
          <a:p>
            <a:pPr algn="l">
              <a:buFont typeface="Arial" panose="020B0604020202020204" pitchFamily="34" charset="0"/>
              <a:buChar char="•"/>
            </a:pPr>
            <a:r>
              <a:rPr lang="en-GB" i="0" dirty="0">
                <a:solidFill>
                  <a:srgbClr val="000000"/>
                </a:solidFill>
                <a:effectLst/>
              </a:rPr>
              <a:t>Used in microwave applications</a:t>
            </a:r>
          </a:p>
          <a:p>
            <a:pPr algn="just"/>
            <a:endParaRPr lang="en-GB" dirty="0"/>
          </a:p>
        </p:txBody>
      </p:sp>
    </p:spTree>
    <p:extLst>
      <p:ext uri="{BB962C8B-B14F-4D97-AF65-F5344CB8AC3E}">
        <p14:creationId xmlns:p14="http://schemas.microsoft.com/office/powerpoint/2010/main" val="35552633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Slot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49</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fontScale="92500" lnSpcReduction="10000"/>
          </a:bodyPr>
          <a:lstStyle/>
          <a:p>
            <a:pPr algn="just"/>
            <a:r>
              <a:rPr lang="en-GB" b="1" i="0" dirty="0">
                <a:solidFill>
                  <a:srgbClr val="000000"/>
                </a:solidFill>
                <a:effectLst/>
              </a:rPr>
              <a:t>Slot Antenna</a:t>
            </a:r>
            <a:r>
              <a:rPr lang="en-GB" b="0" i="0" dirty="0">
                <a:solidFill>
                  <a:srgbClr val="000000"/>
                </a:solidFill>
                <a:effectLst/>
              </a:rPr>
              <a:t> is an example of Aperture antenna. </a:t>
            </a:r>
          </a:p>
          <a:p>
            <a:pPr algn="just"/>
            <a:r>
              <a:rPr lang="en-GB" b="0" i="0" dirty="0">
                <a:solidFill>
                  <a:srgbClr val="000000"/>
                </a:solidFill>
                <a:effectLst/>
              </a:rPr>
              <a:t>A </a:t>
            </a:r>
            <a:r>
              <a:rPr lang="en-GB" b="1" i="0" dirty="0">
                <a:solidFill>
                  <a:srgbClr val="000000"/>
                </a:solidFill>
                <a:effectLst/>
              </a:rPr>
              <a:t>rectangular slot is made on the conducting sheet</a:t>
            </a:r>
            <a:r>
              <a:rPr lang="en-GB" b="0" i="0" dirty="0">
                <a:solidFill>
                  <a:srgbClr val="000000"/>
                </a:solidFill>
                <a:effectLst/>
              </a:rPr>
              <a:t>. These slot antennas can be formed by </a:t>
            </a:r>
            <a:r>
              <a:rPr lang="en-GB" b="1" i="0" dirty="0">
                <a:solidFill>
                  <a:srgbClr val="000000"/>
                </a:solidFill>
                <a:effectLst/>
              </a:rPr>
              <a:t>simply making a cut on the surface</a:t>
            </a:r>
            <a:r>
              <a:rPr lang="en-GB" b="0" i="0" dirty="0">
                <a:solidFill>
                  <a:srgbClr val="000000"/>
                </a:solidFill>
                <a:effectLst/>
              </a:rPr>
              <a:t>, where they are mounted on.</a:t>
            </a:r>
          </a:p>
          <a:p>
            <a:pPr algn="just"/>
            <a:r>
              <a:rPr lang="en-GB" b="0" i="0" dirty="0">
                <a:solidFill>
                  <a:srgbClr val="000000"/>
                </a:solidFill>
                <a:effectLst/>
              </a:rPr>
              <a:t>When an </a:t>
            </a:r>
            <a:r>
              <a:rPr lang="en-GB" b="1" i="0" dirty="0">
                <a:solidFill>
                  <a:srgbClr val="000000"/>
                </a:solidFill>
                <a:effectLst/>
              </a:rPr>
              <a:t>infinite conducting sheet is made a rectangular cut and the fields are excited in the aperture</a:t>
            </a:r>
            <a:r>
              <a:rPr lang="en-GB" b="0" i="0" dirty="0">
                <a:solidFill>
                  <a:srgbClr val="000000"/>
                </a:solidFill>
                <a:effectLst/>
              </a:rPr>
              <a:t> (which is called as a slot), it is termed as </a:t>
            </a:r>
            <a:r>
              <a:rPr lang="en-GB" b="1" i="0" dirty="0">
                <a:solidFill>
                  <a:srgbClr val="000000"/>
                </a:solidFill>
                <a:effectLst/>
              </a:rPr>
              <a:t>Slot antenna</a:t>
            </a:r>
            <a:r>
              <a:rPr lang="en-GB" b="0" i="0" dirty="0">
                <a:solidFill>
                  <a:srgbClr val="000000"/>
                </a:solidFill>
                <a:effectLst/>
              </a:rPr>
              <a:t>. </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used for the application of Slot antenna is </a:t>
            </a:r>
            <a:r>
              <a:rPr lang="en-GB" b="1" i="0" dirty="0">
                <a:solidFill>
                  <a:srgbClr val="000000"/>
                </a:solidFill>
                <a:effectLst/>
              </a:rPr>
              <a:t>300 MHz to 30GHz</a:t>
            </a:r>
            <a:r>
              <a:rPr lang="en-GB" b="0" i="0" dirty="0">
                <a:solidFill>
                  <a:srgbClr val="000000"/>
                </a:solidFill>
                <a:effectLst/>
              </a:rPr>
              <a:t>. It works in </a:t>
            </a:r>
            <a:r>
              <a:rPr lang="en-GB" b="1" i="0" dirty="0">
                <a:solidFill>
                  <a:srgbClr val="000000"/>
                </a:solidFill>
                <a:effectLst/>
              </a:rPr>
              <a:t>UHF</a:t>
            </a:r>
            <a:r>
              <a:rPr lang="en-GB" b="0" i="0" dirty="0">
                <a:solidFill>
                  <a:srgbClr val="000000"/>
                </a:solidFill>
                <a:effectLst/>
              </a:rPr>
              <a:t> and </a:t>
            </a:r>
            <a:r>
              <a:rPr lang="en-GB" b="1" i="0" dirty="0">
                <a:solidFill>
                  <a:srgbClr val="000000"/>
                </a:solidFill>
                <a:effectLst/>
              </a:rPr>
              <a:t>SHF</a:t>
            </a:r>
            <a:r>
              <a:rPr lang="en-GB" b="0" i="0" dirty="0">
                <a:solidFill>
                  <a:srgbClr val="000000"/>
                </a:solidFill>
                <a:effectLst/>
              </a:rPr>
              <a:t> frequency ranges.</a:t>
            </a:r>
          </a:p>
          <a:p>
            <a:pPr algn="just"/>
            <a:endParaRPr lang="en-GB" b="0" i="0" dirty="0">
              <a:solidFill>
                <a:srgbClr val="000000"/>
              </a:solidFill>
              <a:effectLst/>
              <a:latin typeface="Nunito" pitchFamily="2" charset="0"/>
            </a:endParaRPr>
          </a:p>
          <a:p>
            <a:pPr algn="just"/>
            <a:endParaRPr lang="en-GB" dirty="0"/>
          </a:p>
        </p:txBody>
      </p:sp>
      <p:pic>
        <p:nvPicPr>
          <p:cNvPr id="16386" name="Picture 2" descr="Slot Antenna">
            <a:extLst>
              <a:ext uri="{FF2B5EF4-FFF2-40B4-BE49-F238E27FC236}">
                <a16:creationId xmlns:a16="http://schemas.microsoft.com/office/drawing/2014/main" id="{1205ECE1-4196-352D-2393-A112E187C2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7991" y="5093803"/>
            <a:ext cx="2070049" cy="1550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3142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Wire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fontScale="85000" lnSpcReduction="20000"/>
          </a:bodyPr>
          <a:lstStyle/>
          <a:p>
            <a:pPr algn="just"/>
            <a:r>
              <a:rPr lang="en-GB" b="1" i="0" dirty="0">
                <a:solidFill>
                  <a:srgbClr val="000000"/>
                </a:solidFill>
                <a:effectLst/>
              </a:rPr>
              <a:t>Case 1</a:t>
            </a:r>
            <a:r>
              <a:rPr lang="en-GB" b="0" i="0" dirty="0">
                <a:solidFill>
                  <a:srgbClr val="000000"/>
                </a:solidFill>
                <a:effectLst/>
              </a:rPr>
              <a:t> − Consider a </a:t>
            </a:r>
            <a:r>
              <a:rPr lang="en-GB" b="1" i="0" dirty="0">
                <a:solidFill>
                  <a:srgbClr val="000000"/>
                </a:solidFill>
                <a:effectLst/>
              </a:rPr>
              <a:t>light source and a conducting plane (field) with an aperture before a screen</a:t>
            </a:r>
            <a:r>
              <a:rPr lang="en-GB" b="0" i="0" dirty="0">
                <a:solidFill>
                  <a:srgbClr val="000000"/>
                </a:solidFill>
                <a:effectLst/>
              </a:rPr>
              <a:t>. The </a:t>
            </a:r>
            <a:r>
              <a:rPr lang="en-GB" b="1" i="0" dirty="0">
                <a:solidFill>
                  <a:srgbClr val="000000"/>
                </a:solidFill>
                <a:effectLst/>
              </a:rPr>
              <a:t>light does not pass through the opaque area, but passes through the aperture.</a:t>
            </a:r>
          </a:p>
          <a:p>
            <a:pPr algn="just"/>
            <a:r>
              <a:rPr lang="en-GB" b="1" i="0" dirty="0">
                <a:solidFill>
                  <a:srgbClr val="000000"/>
                </a:solidFill>
                <a:effectLst/>
              </a:rPr>
              <a:t>Case 2</a:t>
            </a:r>
            <a:r>
              <a:rPr lang="en-GB" b="0" i="0" dirty="0">
                <a:solidFill>
                  <a:srgbClr val="000000"/>
                </a:solidFill>
                <a:effectLst/>
              </a:rPr>
              <a:t> − Consider the </a:t>
            </a:r>
            <a:r>
              <a:rPr lang="en-GB" b="1" i="0" dirty="0">
                <a:solidFill>
                  <a:srgbClr val="000000"/>
                </a:solidFill>
                <a:effectLst/>
              </a:rPr>
              <a:t>light source and a conducting plane of the size of the aperture in the previous case, being held against the screen</a:t>
            </a:r>
            <a:r>
              <a:rPr lang="en-GB" b="0" i="0" dirty="0">
                <a:solidFill>
                  <a:srgbClr val="000000"/>
                </a:solidFill>
                <a:effectLst/>
              </a:rPr>
              <a:t>. The light does not pass through the plane but through the remaining portion.</a:t>
            </a:r>
          </a:p>
          <a:p>
            <a:pPr algn="just"/>
            <a:r>
              <a:rPr lang="en-GB" b="1" i="0" dirty="0">
                <a:solidFill>
                  <a:srgbClr val="000000"/>
                </a:solidFill>
                <a:effectLst/>
              </a:rPr>
              <a:t>Case 3</a:t>
            </a:r>
            <a:r>
              <a:rPr lang="en-GB" b="0" i="0" dirty="0">
                <a:solidFill>
                  <a:srgbClr val="000000"/>
                </a:solidFill>
                <a:effectLst/>
              </a:rPr>
              <a:t> − Combine these two conducting planes of both the cases and put before the light source. The screen is not placed to observe the resultant combination. The effect of screen gets nullified.</a:t>
            </a:r>
          </a:p>
          <a:p>
            <a:pPr algn="just"/>
            <a:r>
              <a:rPr lang="en-GB" b="0" i="0" dirty="0">
                <a:solidFill>
                  <a:srgbClr val="000000"/>
                </a:solidFill>
                <a:effectLst/>
              </a:rPr>
              <a:t>This principle of </a:t>
            </a:r>
            <a:r>
              <a:rPr lang="en-GB" b="1" i="0" dirty="0">
                <a:solidFill>
                  <a:srgbClr val="000000"/>
                </a:solidFill>
                <a:effectLst/>
              </a:rPr>
              <a:t>optics is applied to electromagnetic waves for the wave to get radiated. </a:t>
            </a:r>
            <a:r>
              <a:rPr lang="en-GB" b="0" i="0" dirty="0">
                <a:solidFill>
                  <a:srgbClr val="000000"/>
                </a:solidFill>
                <a:effectLst/>
              </a:rPr>
              <a:t>It is true that when a HF field exists across a narrow slot in a conducting plane, the energy is radiated.</a:t>
            </a:r>
          </a:p>
          <a:p>
            <a:pPr algn="just"/>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25411410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Slot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b="0" i="0" dirty="0">
                <a:solidFill>
                  <a:srgbClr val="000000"/>
                </a:solidFill>
                <a:effectLst/>
              </a:rPr>
              <a:t>Usually for radar navigational purposes</a:t>
            </a:r>
          </a:p>
          <a:p>
            <a:pPr algn="l">
              <a:buFont typeface="Arial" panose="020B0604020202020204" pitchFamily="34" charset="0"/>
              <a:buChar char="•"/>
            </a:pPr>
            <a:r>
              <a:rPr lang="en-GB" b="0" i="0" dirty="0">
                <a:solidFill>
                  <a:srgbClr val="000000"/>
                </a:solidFill>
                <a:effectLst/>
              </a:rPr>
              <a:t>Used as an array fed by a wave guide</a:t>
            </a:r>
          </a:p>
          <a:p>
            <a:pPr algn="just"/>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15321250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Microstrip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1"/>
            <a:ext cx="10972800" cy="4770782"/>
          </a:xfrm>
        </p:spPr>
        <p:txBody>
          <a:bodyPr>
            <a:normAutofit fontScale="85000" lnSpcReduction="20000"/>
          </a:bodyPr>
          <a:lstStyle/>
          <a:p>
            <a:pPr algn="just"/>
            <a:r>
              <a:rPr lang="en-GB" b="0" i="0" dirty="0">
                <a:solidFill>
                  <a:srgbClr val="000000"/>
                </a:solidFill>
                <a:effectLst/>
              </a:rPr>
              <a:t>Micro strip antennas </a:t>
            </a:r>
            <a:r>
              <a:rPr lang="en-GB" b="1" i="0" dirty="0">
                <a:solidFill>
                  <a:srgbClr val="000000"/>
                </a:solidFill>
                <a:effectLst/>
              </a:rPr>
              <a:t>are low-profile antennas</a:t>
            </a:r>
            <a:r>
              <a:rPr lang="en-GB" b="0" i="0" dirty="0">
                <a:solidFill>
                  <a:srgbClr val="000000"/>
                </a:solidFill>
                <a:effectLst/>
              </a:rPr>
              <a:t>. </a:t>
            </a:r>
          </a:p>
          <a:p>
            <a:pPr algn="just"/>
            <a:r>
              <a:rPr lang="en-GB" b="0" i="0" dirty="0">
                <a:solidFill>
                  <a:srgbClr val="000000"/>
                </a:solidFill>
                <a:effectLst/>
              </a:rPr>
              <a:t>A metal patch mounted at a ground level with a di-electric material in-between constitutes a </a:t>
            </a:r>
            <a:r>
              <a:rPr lang="en-GB" b="1" i="0" dirty="0">
                <a:solidFill>
                  <a:srgbClr val="000000"/>
                </a:solidFill>
                <a:effectLst/>
              </a:rPr>
              <a:t>Micro strip</a:t>
            </a:r>
            <a:r>
              <a:rPr lang="en-GB" b="0" i="0" dirty="0">
                <a:solidFill>
                  <a:srgbClr val="000000"/>
                </a:solidFill>
                <a:effectLst/>
              </a:rPr>
              <a:t> or </a:t>
            </a:r>
            <a:r>
              <a:rPr lang="en-GB" b="1" i="0" dirty="0">
                <a:solidFill>
                  <a:srgbClr val="000000"/>
                </a:solidFill>
                <a:effectLst/>
              </a:rPr>
              <a:t>Patch Antenna</a:t>
            </a:r>
            <a:r>
              <a:rPr lang="en-GB" b="0" i="0" dirty="0">
                <a:solidFill>
                  <a:srgbClr val="000000"/>
                </a:solidFill>
                <a:effectLst/>
              </a:rPr>
              <a:t>. </a:t>
            </a:r>
          </a:p>
          <a:p>
            <a:pPr algn="just"/>
            <a:r>
              <a:rPr lang="en-GB" b="0" i="0" dirty="0">
                <a:solidFill>
                  <a:srgbClr val="000000"/>
                </a:solidFill>
                <a:effectLst/>
              </a:rPr>
              <a:t>These are very </a:t>
            </a:r>
            <a:r>
              <a:rPr lang="en-GB" b="1" i="0" dirty="0">
                <a:solidFill>
                  <a:srgbClr val="000000"/>
                </a:solidFill>
                <a:effectLst/>
              </a:rPr>
              <a:t>low size antennas having low radiation</a:t>
            </a:r>
            <a:r>
              <a:rPr lang="en-GB" b="0" i="0" dirty="0">
                <a:solidFill>
                  <a:srgbClr val="000000"/>
                </a:solidFill>
                <a:effectLst/>
              </a:rPr>
              <a:t>.</a:t>
            </a:r>
          </a:p>
          <a:p>
            <a:pPr algn="just"/>
            <a:r>
              <a:rPr lang="en-GB" b="1" i="0" dirty="0">
                <a:solidFill>
                  <a:srgbClr val="000000"/>
                </a:solidFill>
                <a:effectLst/>
              </a:rPr>
              <a:t>Micro strip antenna</a:t>
            </a:r>
            <a:r>
              <a:rPr lang="en-GB" b="0" i="0" dirty="0">
                <a:solidFill>
                  <a:srgbClr val="000000"/>
                </a:solidFill>
                <a:effectLst/>
              </a:rPr>
              <a:t> consists of a </a:t>
            </a:r>
            <a:r>
              <a:rPr lang="en-GB" b="1" i="0" dirty="0">
                <a:solidFill>
                  <a:srgbClr val="000000"/>
                </a:solidFill>
                <a:effectLst/>
              </a:rPr>
              <a:t>very thin metallic strip placed on a ground plane with a di-electric material in-between</a:t>
            </a:r>
            <a:r>
              <a:rPr lang="en-GB" b="0" i="0" dirty="0">
                <a:solidFill>
                  <a:srgbClr val="000000"/>
                </a:solidFill>
                <a:effectLst/>
              </a:rPr>
              <a:t>. </a:t>
            </a:r>
          </a:p>
          <a:p>
            <a:pPr algn="just"/>
            <a:r>
              <a:rPr lang="en-GB" b="0" i="0" dirty="0">
                <a:solidFill>
                  <a:srgbClr val="000000"/>
                </a:solidFill>
                <a:effectLst/>
              </a:rPr>
              <a:t>The radiating element and </a:t>
            </a:r>
            <a:r>
              <a:rPr lang="en-GB" b="1" i="0" dirty="0">
                <a:solidFill>
                  <a:srgbClr val="000000"/>
                </a:solidFill>
                <a:effectLst/>
              </a:rPr>
              <a:t>feed lines are placed by the process of photo-etching on the di-electric material</a:t>
            </a:r>
            <a:r>
              <a:rPr lang="en-GB" b="0" i="0" dirty="0">
                <a:solidFill>
                  <a:srgbClr val="000000"/>
                </a:solidFill>
                <a:effectLst/>
              </a:rPr>
              <a:t>. </a:t>
            </a:r>
          </a:p>
          <a:p>
            <a:pPr algn="just"/>
            <a:r>
              <a:rPr lang="en-GB" b="0" i="0" dirty="0">
                <a:solidFill>
                  <a:srgbClr val="000000"/>
                </a:solidFill>
                <a:effectLst/>
              </a:rPr>
              <a:t>Usually, the </a:t>
            </a:r>
            <a:r>
              <a:rPr lang="en-GB" b="1" i="0" dirty="0">
                <a:solidFill>
                  <a:srgbClr val="000000"/>
                </a:solidFill>
                <a:effectLst/>
              </a:rPr>
              <a:t>patch or micro-strip is </a:t>
            </a:r>
            <a:r>
              <a:rPr lang="en-GB" b="1" i="0" dirty="0" err="1">
                <a:solidFill>
                  <a:srgbClr val="000000"/>
                </a:solidFill>
                <a:effectLst/>
              </a:rPr>
              <a:t>choosen</a:t>
            </a:r>
            <a:r>
              <a:rPr lang="en-GB" b="1" i="0" dirty="0">
                <a:solidFill>
                  <a:srgbClr val="000000"/>
                </a:solidFill>
                <a:effectLst/>
              </a:rPr>
              <a:t> to be square, circular or rectangular in shape for the ease of analysis and fabrication</a:t>
            </a:r>
            <a:r>
              <a:rPr lang="en-GB" b="0" i="0" dirty="0">
                <a:solidFill>
                  <a:srgbClr val="000000"/>
                </a:solidFill>
                <a:effectLst/>
              </a:rPr>
              <a:t>. </a:t>
            </a:r>
          </a:p>
          <a:p>
            <a:pPr algn="just"/>
            <a:r>
              <a:rPr lang="en-GB" b="0" i="0" dirty="0">
                <a:solidFill>
                  <a:srgbClr val="000000"/>
                </a:solidFill>
                <a:effectLst/>
              </a:rPr>
              <a:t>The following image shows a </a:t>
            </a:r>
            <a:r>
              <a:rPr lang="en-GB" b="1" i="0" dirty="0">
                <a:solidFill>
                  <a:srgbClr val="000000"/>
                </a:solidFill>
                <a:effectLst/>
              </a:rPr>
              <a:t>micro-strip or patch antenna.</a:t>
            </a:r>
          </a:p>
          <a:p>
            <a:pPr algn="just"/>
            <a:r>
              <a:rPr lang="en-GB" b="0" i="0" dirty="0">
                <a:solidFill>
                  <a:srgbClr val="000000"/>
                </a:solidFill>
                <a:effectLst/>
              </a:rPr>
              <a:t>The length of the </a:t>
            </a:r>
            <a:r>
              <a:rPr lang="en-GB" b="1" i="0" dirty="0">
                <a:solidFill>
                  <a:srgbClr val="000000"/>
                </a:solidFill>
                <a:effectLst/>
              </a:rPr>
              <a:t>metal patch is λ/2</a:t>
            </a:r>
            <a:r>
              <a:rPr lang="en-GB" b="0" i="0" dirty="0">
                <a:solidFill>
                  <a:srgbClr val="000000"/>
                </a:solidFill>
                <a:effectLst/>
              </a:rPr>
              <a:t>. When </a:t>
            </a:r>
            <a:r>
              <a:rPr lang="en-GB" b="1" i="0" dirty="0">
                <a:solidFill>
                  <a:srgbClr val="000000"/>
                </a:solidFill>
                <a:effectLst/>
              </a:rPr>
              <a:t>the antenna is excited</a:t>
            </a:r>
            <a:r>
              <a:rPr lang="en-GB" b="0" i="0" dirty="0">
                <a:solidFill>
                  <a:srgbClr val="000000"/>
                </a:solidFill>
                <a:effectLst/>
              </a:rPr>
              <a:t>, the </a:t>
            </a:r>
            <a:r>
              <a:rPr lang="en-GB" b="1" i="0" dirty="0">
                <a:solidFill>
                  <a:srgbClr val="000000"/>
                </a:solidFill>
                <a:effectLst/>
              </a:rPr>
              <a:t>waves generated within the di-electric undergo reflections and the </a:t>
            </a:r>
            <a:r>
              <a:rPr lang="en-GB" b="1" i="0" dirty="0" err="1">
                <a:solidFill>
                  <a:srgbClr val="000000"/>
                </a:solidFill>
                <a:effectLst/>
              </a:rPr>
              <a:t>energyis</a:t>
            </a:r>
            <a:r>
              <a:rPr lang="en-GB" b="1" i="0" dirty="0">
                <a:solidFill>
                  <a:srgbClr val="000000"/>
                </a:solidFill>
                <a:effectLst/>
              </a:rPr>
              <a:t> radiated from the edges of the metal </a:t>
            </a:r>
            <a:r>
              <a:rPr lang="en-GB" b="1" i="0" dirty="0" err="1">
                <a:solidFill>
                  <a:srgbClr val="000000"/>
                </a:solidFill>
                <a:effectLst/>
              </a:rPr>
              <a:t>patch,which</a:t>
            </a:r>
            <a:r>
              <a:rPr lang="en-GB" b="1" i="0" dirty="0">
                <a:solidFill>
                  <a:srgbClr val="000000"/>
                </a:solidFill>
                <a:effectLst/>
              </a:rPr>
              <a:t> is very low.</a:t>
            </a:r>
          </a:p>
          <a:p>
            <a:pPr algn="just"/>
            <a:endParaRPr lang="en-GB" b="1" i="0" dirty="0">
              <a:solidFill>
                <a:srgbClr val="000000"/>
              </a:solidFill>
              <a:effectLst/>
            </a:endParaRPr>
          </a:p>
          <a:p>
            <a:pPr algn="just"/>
            <a:endParaRPr lang="en-GB" b="0" i="0" dirty="0">
              <a:solidFill>
                <a:srgbClr val="000000"/>
              </a:solidFill>
              <a:effectLst/>
            </a:endParaRPr>
          </a:p>
          <a:p>
            <a:pPr algn="just"/>
            <a:endParaRPr lang="en-GB" dirty="0"/>
          </a:p>
        </p:txBody>
      </p:sp>
    </p:spTree>
    <p:extLst>
      <p:ext uri="{BB962C8B-B14F-4D97-AF65-F5344CB8AC3E}">
        <p14:creationId xmlns:p14="http://schemas.microsoft.com/office/powerpoint/2010/main" val="694910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Microstrip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Frequency Range</a:t>
            </a:r>
          </a:p>
          <a:p>
            <a:pPr algn="just"/>
            <a:r>
              <a:rPr lang="en-GB" b="0" i="0" dirty="0">
                <a:solidFill>
                  <a:srgbClr val="000000"/>
                </a:solidFill>
                <a:effectLst/>
              </a:rPr>
              <a:t>The patch antennas are popular for low profile applications at frequencies above </a:t>
            </a:r>
            <a:r>
              <a:rPr lang="en-GB" b="1" i="0" dirty="0">
                <a:solidFill>
                  <a:srgbClr val="000000"/>
                </a:solidFill>
                <a:effectLst/>
              </a:rPr>
              <a:t>100MHz</a:t>
            </a:r>
            <a:r>
              <a:rPr lang="en-GB" b="0" i="0" dirty="0">
                <a:solidFill>
                  <a:srgbClr val="000000"/>
                </a:solidFill>
                <a:effectLst/>
              </a:rPr>
              <a:t>.</a:t>
            </a:r>
          </a:p>
          <a:p>
            <a:pPr algn="just"/>
            <a:endParaRPr lang="en-GB" dirty="0"/>
          </a:p>
        </p:txBody>
      </p:sp>
      <p:pic>
        <p:nvPicPr>
          <p:cNvPr id="18434" name="Picture 2" descr="Micro Strip Antenna">
            <a:extLst>
              <a:ext uri="{FF2B5EF4-FFF2-40B4-BE49-F238E27FC236}">
                <a16:creationId xmlns:a16="http://schemas.microsoft.com/office/drawing/2014/main" id="{7931361D-C2A2-6D8C-A28B-D5D0C753A0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5702" y="3322507"/>
            <a:ext cx="36195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7794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Microstrip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l">
              <a:buFont typeface="Arial" panose="020B0604020202020204" pitchFamily="34" charset="0"/>
              <a:buChar char="•"/>
            </a:pPr>
            <a:r>
              <a:rPr lang="en-GB" b="0" i="0" dirty="0">
                <a:solidFill>
                  <a:srgbClr val="000000"/>
                </a:solidFill>
                <a:effectLst/>
              </a:rPr>
              <a:t>Used in Space craft applications</a:t>
            </a:r>
          </a:p>
          <a:p>
            <a:pPr algn="l">
              <a:buFont typeface="Arial" panose="020B0604020202020204" pitchFamily="34" charset="0"/>
              <a:buChar char="•"/>
            </a:pPr>
            <a:r>
              <a:rPr lang="en-GB" b="0" i="0" dirty="0">
                <a:solidFill>
                  <a:srgbClr val="000000"/>
                </a:solidFill>
                <a:effectLst/>
              </a:rPr>
              <a:t>Used in Air craft applications</a:t>
            </a:r>
          </a:p>
          <a:p>
            <a:pPr algn="l">
              <a:buFont typeface="Arial" panose="020B0604020202020204" pitchFamily="34" charset="0"/>
              <a:buChar char="•"/>
            </a:pPr>
            <a:r>
              <a:rPr lang="en-GB" b="0" i="0" dirty="0">
                <a:solidFill>
                  <a:srgbClr val="000000"/>
                </a:solidFill>
                <a:effectLst/>
              </a:rPr>
              <a:t>Used in Low profile antenna applications</a:t>
            </a:r>
          </a:p>
          <a:p>
            <a:pPr algn="just"/>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22700296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Lens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55</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735995"/>
          </a:xfrm>
        </p:spPr>
        <p:txBody>
          <a:bodyPr>
            <a:normAutofit fontScale="85000" lnSpcReduction="20000"/>
          </a:bodyPr>
          <a:lstStyle/>
          <a:p>
            <a:pPr algn="just"/>
            <a:r>
              <a:rPr lang="en-GB" b="0" i="0" dirty="0">
                <a:solidFill>
                  <a:srgbClr val="000000"/>
                </a:solidFill>
                <a:effectLst/>
              </a:rPr>
              <a:t>The lens antennas use the </a:t>
            </a:r>
            <a:r>
              <a:rPr lang="en-GB" b="1" i="0" dirty="0">
                <a:solidFill>
                  <a:srgbClr val="000000"/>
                </a:solidFill>
                <a:effectLst/>
              </a:rPr>
              <a:t>curved surface for both transmission and reception</a:t>
            </a:r>
            <a:r>
              <a:rPr lang="en-GB" b="0" i="0" dirty="0">
                <a:solidFill>
                  <a:srgbClr val="000000"/>
                </a:solidFill>
                <a:effectLst/>
              </a:rPr>
              <a:t>. </a:t>
            </a:r>
          </a:p>
          <a:p>
            <a:pPr algn="just"/>
            <a:r>
              <a:rPr lang="en-GB" b="1" i="0" dirty="0">
                <a:solidFill>
                  <a:srgbClr val="000000"/>
                </a:solidFill>
                <a:effectLst/>
              </a:rPr>
              <a:t>Lens antennas</a:t>
            </a:r>
            <a:r>
              <a:rPr lang="en-GB" b="0" i="0" dirty="0">
                <a:solidFill>
                  <a:srgbClr val="000000"/>
                </a:solidFill>
                <a:effectLst/>
              </a:rPr>
              <a:t> are made up of glass, where the </a:t>
            </a:r>
            <a:r>
              <a:rPr lang="en-GB" b="1" i="0" dirty="0">
                <a:solidFill>
                  <a:srgbClr val="000000"/>
                </a:solidFill>
                <a:effectLst/>
              </a:rPr>
              <a:t>converging and diverging properties of lens are followed</a:t>
            </a:r>
            <a:r>
              <a:rPr lang="en-GB" b="0" i="0" dirty="0">
                <a:solidFill>
                  <a:srgbClr val="000000"/>
                </a:solidFill>
                <a:effectLst/>
              </a:rPr>
              <a:t>. The lens antennas are used for higher frequency applications.</a:t>
            </a:r>
          </a:p>
          <a:p>
            <a:pPr algn="just"/>
            <a:r>
              <a:rPr lang="en-GB" b="0" i="0" dirty="0">
                <a:solidFill>
                  <a:srgbClr val="000000"/>
                </a:solidFill>
                <a:effectLst/>
              </a:rPr>
              <a:t>If a light source is </a:t>
            </a:r>
            <a:r>
              <a:rPr lang="en-GB" b="1" i="0" dirty="0">
                <a:solidFill>
                  <a:srgbClr val="000000"/>
                </a:solidFill>
                <a:effectLst/>
              </a:rPr>
              <a:t>assumed to be present at a focal point of a lens</a:t>
            </a:r>
            <a:r>
              <a:rPr lang="en-GB" b="0" i="0" dirty="0">
                <a:solidFill>
                  <a:srgbClr val="000000"/>
                </a:solidFill>
                <a:effectLst/>
              </a:rPr>
              <a:t>, which is at a </a:t>
            </a:r>
            <a:r>
              <a:rPr lang="en-GB" b="1" i="0" dirty="0">
                <a:solidFill>
                  <a:srgbClr val="000000"/>
                </a:solidFill>
                <a:effectLst/>
              </a:rPr>
              <a:t>focal distance from the lens</a:t>
            </a:r>
            <a:r>
              <a:rPr lang="en-GB" b="0" i="0" dirty="0">
                <a:solidFill>
                  <a:srgbClr val="000000"/>
                </a:solidFill>
                <a:effectLst/>
              </a:rPr>
              <a:t>, then the </a:t>
            </a:r>
            <a:r>
              <a:rPr lang="en-GB" b="1" i="0" dirty="0">
                <a:solidFill>
                  <a:srgbClr val="000000"/>
                </a:solidFill>
                <a:effectLst/>
              </a:rPr>
              <a:t>rays get through the lens as collimated or parallel rays on the plane wavefront.</a:t>
            </a:r>
          </a:p>
          <a:p>
            <a:pPr algn="just"/>
            <a:r>
              <a:rPr lang="en-GB" b="0" i="0" dirty="0">
                <a:solidFill>
                  <a:srgbClr val="000000"/>
                </a:solidFill>
                <a:effectLst/>
              </a:rPr>
              <a:t>The </a:t>
            </a:r>
            <a:r>
              <a:rPr lang="en-GB" b="1" i="0" dirty="0">
                <a:solidFill>
                  <a:srgbClr val="000000"/>
                </a:solidFill>
                <a:effectLst/>
              </a:rPr>
              <a:t>rays that pass through the centre of the lens are less refracted than the rays that pass through the edges of the lens</a:t>
            </a:r>
            <a:r>
              <a:rPr lang="en-GB" b="0" i="0" dirty="0">
                <a:solidFill>
                  <a:srgbClr val="000000"/>
                </a:solidFill>
                <a:effectLst/>
              </a:rPr>
              <a:t>. All of the rays are sent in parallel to the plane wave front. This phenomenon of lens is called as </a:t>
            </a:r>
            <a:r>
              <a:rPr lang="en-GB" b="1" i="0" dirty="0">
                <a:solidFill>
                  <a:srgbClr val="000000"/>
                </a:solidFill>
                <a:effectLst/>
              </a:rPr>
              <a:t>divergence</a:t>
            </a:r>
            <a:r>
              <a:rPr lang="en-GB" b="0" i="0" dirty="0">
                <a:solidFill>
                  <a:srgbClr val="000000"/>
                </a:solidFill>
                <a:effectLst/>
              </a:rPr>
              <a:t>.</a:t>
            </a:r>
          </a:p>
          <a:p>
            <a:pPr algn="just"/>
            <a:r>
              <a:rPr lang="en-GB" b="0" i="0" dirty="0">
                <a:solidFill>
                  <a:srgbClr val="000000"/>
                </a:solidFill>
                <a:effectLst/>
              </a:rPr>
              <a:t>The same </a:t>
            </a:r>
            <a:r>
              <a:rPr lang="en-GB" b="1" i="0" dirty="0">
                <a:solidFill>
                  <a:srgbClr val="000000"/>
                </a:solidFill>
                <a:effectLst/>
              </a:rPr>
              <a:t>procedure gets reversed if a light beam is sent from right side to left of the </a:t>
            </a:r>
            <a:r>
              <a:rPr lang="en-GB" b="0" i="0" dirty="0">
                <a:solidFill>
                  <a:srgbClr val="000000"/>
                </a:solidFill>
                <a:effectLst/>
              </a:rPr>
              <a:t>same lens. Then the beam gets refracted and meets at a point called focal point, at a focal distance from the lens. This phenomenon is called </a:t>
            </a:r>
            <a:r>
              <a:rPr lang="en-GB" b="1" i="0" dirty="0">
                <a:solidFill>
                  <a:srgbClr val="000000"/>
                </a:solidFill>
                <a:effectLst/>
              </a:rPr>
              <a:t>convergence</a:t>
            </a:r>
            <a:r>
              <a:rPr lang="en-GB" b="0" i="0" dirty="0">
                <a:solidFill>
                  <a:srgbClr val="000000"/>
                </a:solidFill>
                <a:effectLst/>
              </a:rPr>
              <a:t>.</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of usage of lens antenna starts at </a:t>
            </a:r>
            <a:r>
              <a:rPr lang="en-GB" b="1" i="0" dirty="0">
                <a:solidFill>
                  <a:srgbClr val="000000"/>
                </a:solidFill>
                <a:effectLst/>
              </a:rPr>
              <a:t>1000 MHz</a:t>
            </a:r>
            <a:r>
              <a:rPr lang="en-GB" b="0" i="0" dirty="0">
                <a:solidFill>
                  <a:srgbClr val="000000"/>
                </a:solidFill>
                <a:effectLst/>
              </a:rPr>
              <a:t> but its use is greater at </a:t>
            </a:r>
            <a:r>
              <a:rPr lang="en-GB" b="1" i="0" dirty="0">
                <a:solidFill>
                  <a:srgbClr val="000000"/>
                </a:solidFill>
                <a:effectLst/>
              </a:rPr>
              <a:t>3000 MHz and above</a:t>
            </a:r>
            <a:r>
              <a:rPr lang="en-GB" b="0" i="0" dirty="0">
                <a:solidFill>
                  <a:srgbClr val="000000"/>
                </a:solidFill>
                <a:effectLst/>
              </a:rPr>
              <a:t>.</a:t>
            </a:r>
          </a:p>
          <a:p>
            <a:pPr algn="just"/>
            <a:endParaRPr lang="en-GB" b="0" i="0" dirty="0">
              <a:solidFill>
                <a:srgbClr val="000000"/>
              </a:solidFill>
              <a:effectLst/>
            </a:endParaRPr>
          </a:p>
          <a:p>
            <a:pPr algn="just"/>
            <a:endParaRPr lang="en-GB" dirty="0"/>
          </a:p>
        </p:txBody>
      </p:sp>
    </p:spTree>
    <p:extLst>
      <p:ext uri="{BB962C8B-B14F-4D97-AF65-F5344CB8AC3E}">
        <p14:creationId xmlns:p14="http://schemas.microsoft.com/office/powerpoint/2010/main" val="9219771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Lens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56</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735995"/>
          </a:xfrm>
        </p:spPr>
        <p:txBody>
          <a:bodyPr>
            <a:normAutofit/>
          </a:bodyPr>
          <a:lstStyle/>
          <a:p>
            <a:pPr algn="just"/>
            <a:endParaRPr lang="en-GB" b="0" i="0" dirty="0">
              <a:solidFill>
                <a:srgbClr val="000000"/>
              </a:solidFill>
              <a:effectLst/>
            </a:endParaRPr>
          </a:p>
          <a:p>
            <a:pPr algn="just"/>
            <a:endParaRPr lang="en-GB" dirty="0"/>
          </a:p>
        </p:txBody>
      </p:sp>
      <p:pic>
        <p:nvPicPr>
          <p:cNvPr id="4" name="Picture 2" descr="Lens Antenna">
            <a:extLst>
              <a:ext uri="{FF2B5EF4-FFF2-40B4-BE49-F238E27FC236}">
                <a16:creationId xmlns:a16="http://schemas.microsoft.com/office/drawing/2014/main" id="{3D7D758D-0801-F104-551C-016D0D4B93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422" y="1953039"/>
            <a:ext cx="5710953" cy="29221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Working Lens Antenna">
            <a:extLst>
              <a:ext uri="{FF2B5EF4-FFF2-40B4-BE49-F238E27FC236}">
                <a16:creationId xmlns:a16="http://schemas.microsoft.com/office/drawing/2014/main" id="{40F26CAA-AF44-310F-E1C7-08F43B5FFF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1154" y="2046010"/>
            <a:ext cx="3365961" cy="2605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5444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Lens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57</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755873"/>
          </a:xfrm>
        </p:spPr>
        <p:txBody>
          <a:bodyPr>
            <a:normAutofit/>
          </a:bodyPr>
          <a:lstStyle/>
          <a:p>
            <a:pPr algn="just"/>
            <a:r>
              <a:rPr lang="en-GB" b="0" i="0" dirty="0">
                <a:solidFill>
                  <a:srgbClr val="000000"/>
                </a:solidFill>
                <a:effectLst/>
              </a:rPr>
              <a:t>The </a:t>
            </a:r>
            <a:r>
              <a:rPr lang="en-GB" b="1" i="0" dirty="0">
                <a:solidFill>
                  <a:srgbClr val="000000"/>
                </a:solidFill>
                <a:effectLst/>
              </a:rPr>
              <a:t>ray diagram represents the focal point </a:t>
            </a:r>
            <a:r>
              <a:rPr lang="en-GB" b="0" i="0" dirty="0">
                <a:solidFill>
                  <a:srgbClr val="000000"/>
                </a:solidFill>
                <a:effectLst/>
              </a:rPr>
              <a:t>and focal length from the source to the lens. </a:t>
            </a:r>
          </a:p>
          <a:p>
            <a:pPr algn="just"/>
            <a:r>
              <a:rPr lang="en-GB" b="0" i="0" dirty="0">
                <a:solidFill>
                  <a:srgbClr val="000000"/>
                </a:solidFill>
                <a:effectLst/>
              </a:rPr>
              <a:t>The parallel rays obtained are also called as </a:t>
            </a:r>
            <a:r>
              <a:rPr lang="en-GB" b="1" i="0" dirty="0">
                <a:solidFill>
                  <a:srgbClr val="000000"/>
                </a:solidFill>
                <a:effectLst/>
              </a:rPr>
              <a:t>collimated rays</a:t>
            </a:r>
            <a:r>
              <a:rPr lang="en-GB" b="0" i="0" dirty="0">
                <a:solidFill>
                  <a:srgbClr val="000000"/>
                </a:solidFill>
                <a:effectLst/>
              </a:rPr>
              <a:t>.</a:t>
            </a:r>
          </a:p>
          <a:p>
            <a:pPr algn="just"/>
            <a:r>
              <a:rPr lang="en-GB" b="0" i="0" dirty="0">
                <a:solidFill>
                  <a:srgbClr val="000000"/>
                </a:solidFill>
                <a:effectLst/>
              </a:rPr>
              <a:t>In the above figure, the source at the focal point, at a focal distance from the lens, gets collimated in the plane wave front. This phenomenon can be </a:t>
            </a:r>
            <a:r>
              <a:rPr lang="en-GB" b="1" i="0" dirty="0">
                <a:solidFill>
                  <a:srgbClr val="000000"/>
                </a:solidFill>
                <a:effectLst/>
              </a:rPr>
              <a:t>reversed which means the light if sent from the left side, gets converged at the right side of the lens.</a:t>
            </a:r>
          </a:p>
          <a:p>
            <a:pPr algn="just"/>
            <a:r>
              <a:rPr lang="en-GB" b="0" i="0" dirty="0">
                <a:solidFill>
                  <a:srgbClr val="000000"/>
                </a:solidFill>
                <a:effectLst/>
              </a:rPr>
              <a:t>It is </a:t>
            </a:r>
            <a:r>
              <a:rPr lang="en-GB" b="1" i="0" dirty="0">
                <a:solidFill>
                  <a:srgbClr val="000000"/>
                </a:solidFill>
                <a:effectLst/>
              </a:rPr>
              <a:t>because of this reciprocity, the lens can be used as an antenna</a:t>
            </a:r>
            <a:r>
              <a:rPr lang="en-GB" b="0" i="0" dirty="0">
                <a:solidFill>
                  <a:srgbClr val="000000"/>
                </a:solidFill>
                <a:effectLst/>
              </a:rPr>
              <a:t>, as the same phenomenon helps in utilizing the same antenna for both </a:t>
            </a:r>
            <a:r>
              <a:rPr lang="en-GB" b="1" i="0" dirty="0">
                <a:solidFill>
                  <a:srgbClr val="000000"/>
                </a:solidFill>
                <a:effectLst/>
              </a:rPr>
              <a:t>transmission and reception</a:t>
            </a:r>
            <a:r>
              <a:rPr lang="en-GB" b="0" i="0" dirty="0">
                <a:solidFill>
                  <a:srgbClr val="000000"/>
                </a:solidFill>
                <a:effectLst/>
              </a:rPr>
              <a:t>.</a:t>
            </a:r>
          </a:p>
          <a:p>
            <a:pPr algn="just"/>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24747765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Lens Antenna</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58</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latin typeface="Heebo" pitchFamily="2" charset="-79"/>
                <a:cs typeface="Heebo" pitchFamily="2" charset="-79"/>
              </a:rPr>
              <a:t>Applications</a:t>
            </a:r>
          </a:p>
          <a:p>
            <a:pPr algn="just">
              <a:buFont typeface="Arial" panose="020B0604020202020204" pitchFamily="34" charset="0"/>
              <a:buChar char="•"/>
            </a:pPr>
            <a:r>
              <a:rPr lang="en-GB" b="0" i="0" dirty="0">
                <a:solidFill>
                  <a:srgbClr val="000000"/>
                </a:solidFill>
                <a:effectLst/>
                <a:latin typeface="Nunito" pitchFamily="2" charset="0"/>
              </a:rPr>
              <a:t>Used as wide band antenna</a:t>
            </a:r>
          </a:p>
          <a:p>
            <a:pPr algn="just">
              <a:buFont typeface="Arial" panose="020B0604020202020204" pitchFamily="34" charset="0"/>
              <a:buChar char="•"/>
            </a:pPr>
            <a:r>
              <a:rPr lang="en-GB" b="0" i="0" dirty="0">
                <a:solidFill>
                  <a:srgbClr val="000000"/>
                </a:solidFill>
                <a:effectLst/>
                <a:latin typeface="Nunito" pitchFamily="2" charset="0"/>
              </a:rPr>
              <a:t>Especially used for Microwave frequency applications</a:t>
            </a:r>
          </a:p>
          <a:p>
            <a:pPr algn="just"/>
            <a:endParaRPr lang="en-GB" b="0" i="0" dirty="0">
              <a:solidFill>
                <a:srgbClr val="000000"/>
              </a:solidFill>
              <a:effectLst/>
              <a:latin typeface="Nunito" pitchFamily="2" charset="0"/>
            </a:endParaRPr>
          </a:p>
          <a:p>
            <a:pPr algn="just"/>
            <a:endParaRPr lang="en-GB" dirty="0"/>
          </a:p>
        </p:txBody>
      </p:sp>
    </p:spTree>
    <p:extLst>
      <p:ext uri="{BB962C8B-B14F-4D97-AF65-F5344CB8AC3E}">
        <p14:creationId xmlns:p14="http://schemas.microsoft.com/office/powerpoint/2010/main" val="20090646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59</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7754178" cy="4985991"/>
          </a:xfrm>
        </p:spPr>
        <p:txBody>
          <a:bodyPr>
            <a:normAutofit fontScale="92500" lnSpcReduction="10000"/>
          </a:bodyPr>
          <a:lstStyle/>
          <a:p>
            <a:pPr algn="just"/>
            <a:r>
              <a:rPr lang="en-GB" b="1" i="0" dirty="0">
                <a:solidFill>
                  <a:srgbClr val="000000"/>
                </a:solidFill>
                <a:effectLst/>
              </a:rPr>
              <a:t>Parabolic Reflectors</a:t>
            </a:r>
            <a:r>
              <a:rPr lang="en-GB" b="0" i="0" dirty="0">
                <a:solidFill>
                  <a:srgbClr val="000000"/>
                </a:solidFill>
                <a:effectLst/>
              </a:rPr>
              <a:t> are </a:t>
            </a:r>
            <a:r>
              <a:rPr lang="en-GB" b="1" i="0" dirty="0">
                <a:solidFill>
                  <a:srgbClr val="000000"/>
                </a:solidFill>
                <a:effectLst/>
              </a:rPr>
              <a:t>Microwave antennas. </a:t>
            </a:r>
          </a:p>
          <a:p>
            <a:pPr algn="just"/>
            <a:r>
              <a:rPr lang="en-GB" b="0" i="0" dirty="0">
                <a:solidFill>
                  <a:srgbClr val="000000"/>
                </a:solidFill>
                <a:effectLst/>
              </a:rPr>
              <a:t>The following figure shows the geometry of </a:t>
            </a:r>
            <a:r>
              <a:rPr lang="en-GB" b="1" i="0" dirty="0">
                <a:solidFill>
                  <a:srgbClr val="000000"/>
                </a:solidFill>
                <a:effectLst/>
              </a:rPr>
              <a:t>parabolic reflector. </a:t>
            </a:r>
            <a:r>
              <a:rPr lang="en-GB" b="0" i="0" dirty="0">
                <a:solidFill>
                  <a:srgbClr val="000000"/>
                </a:solidFill>
                <a:effectLst/>
              </a:rPr>
              <a:t>The point </a:t>
            </a:r>
            <a:r>
              <a:rPr lang="en-GB" b="1" i="0" dirty="0">
                <a:solidFill>
                  <a:srgbClr val="000000"/>
                </a:solidFill>
                <a:effectLst/>
              </a:rPr>
              <a:t>F is the focus (feed is given) and V is the vertex</a:t>
            </a:r>
            <a:r>
              <a:rPr lang="en-GB" b="0" i="0" dirty="0">
                <a:solidFill>
                  <a:srgbClr val="000000"/>
                </a:solidFill>
                <a:effectLst/>
              </a:rPr>
              <a:t>. </a:t>
            </a:r>
          </a:p>
          <a:p>
            <a:pPr algn="just"/>
            <a:r>
              <a:rPr lang="en-GB" b="0" i="0" dirty="0">
                <a:solidFill>
                  <a:srgbClr val="000000"/>
                </a:solidFill>
                <a:effectLst/>
              </a:rPr>
              <a:t>The line joining </a:t>
            </a:r>
            <a:r>
              <a:rPr lang="en-GB" b="1" i="0" dirty="0">
                <a:solidFill>
                  <a:srgbClr val="000000"/>
                </a:solidFill>
                <a:effectLst/>
              </a:rPr>
              <a:t>F and V is the axis of symmetry</a:t>
            </a:r>
            <a:r>
              <a:rPr lang="en-GB" b="0" i="0" dirty="0">
                <a:solidFill>
                  <a:srgbClr val="000000"/>
                </a:solidFill>
                <a:effectLst/>
              </a:rPr>
              <a:t>. </a:t>
            </a:r>
          </a:p>
          <a:p>
            <a:pPr algn="just"/>
            <a:r>
              <a:rPr lang="en-GB" b="0" i="0" dirty="0">
                <a:solidFill>
                  <a:srgbClr val="000000"/>
                </a:solidFill>
                <a:effectLst/>
              </a:rPr>
              <a:t>PQ are the </a:t>
            </a:r>
            <a:r>
              <a:rPr lang="en-GB" b="1" i="0" dirty="0">
                <a:solidFill>
                  <a:srgbClr val="000000"/>
                </a:solidFill>
                <a:effectLst/>
              </a:rPr>
              <a:t>reflected rays where L represents the line directrix on which the reflected points lie </a:t>
            </a:r>
            <a:r>
              <a:rPr lang="en-GB" b="0" i="0" dirty="0">
                <a:solidFill>
                  <a:srgbClr val="000000"/>
                </a:solidFill>
                <a:effectLst/>
              </a:rPr>
              <a:t>(to say that they are being collinear). </a:t>
            </a:r>
          </a:p>
          <a:p>
            <a:pPr marL="0" indent="0" algn="l">
              <a:buNone/>
            </a:pPr>
            <a:r>
              <a:rPr lang="en-GB" b="1" i="0" dirty="0">
                <a:effectLst/>
                <a:cs typeface="Heebo" pitchFamily="2" charset="-79"/>
              </a:rPr>
              <a:t>Frequency Range</a:t>
            </a:r>
          </a:p>
          <a:p>
            <a:pPr algn="just"/>
            <a:r>
              <a:rPr lang="en-GB" b="0" i="0" dirty="0">
                <a:solidFill>
                  <a:srgbClr val="000000"/>
                </a:solidFill>
                <a:effectLst/>
              </a:rPr>
              <a:t>The frequency range used for the application of Parabolic reflector antennas is </a:t>
            </a:r>
            <a:r>
              <a:rPr lang="en-GB" b="1" i="0" dirty="0">
                <a:solidFill>
                  <a:srgbClr val="000000"/>
                </a:solidFill>
                <a:effectLst/>
              </a:rPr>
              <a:t>above 1MHz</a:t>
            </a:r>
            <a:r>
              <a:rPr lang="en-GB" b="0" i="0" dirty="0">
                <a:solidFill>
                  <a:srgbClr val="000000"/>
                </a:solidFill>
                <a:effectLst/>
              </a:rPr>
              <a:t>. These antennas are widely used for radio and wireless applications.</a:t>
            </a:r>
          </a:p>
          <a:p>
            <a:pPr algn="just"/>
            <a:endParaRPr lang="en-GB" dirty="0"/>
          </a:p>
        </p:txBody>
      </p:sp>
      <p:pic>
        <p:nvPicPr>
          <p:cNvPr id="4" name="Picture 2" descr="Parabolic Reflector">
            <a:extLst>
              <a:ext uri="{FF2B5EF4-FFF2-40B4-BE49-F238E27FC236}">
                <a16:creationId xmlns:a16="http://schemas.microsoft.com/office/drawing/2014/main" id="{9EFE3AB5-107D-FF01-D73A-5E8724A7F8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2353" y="2973613"/>
            <a:ext cx="3656638" cy="2114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7111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60</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547151"/>
          </a:xfrm>
        </p:spPr>
        <p:txBody>
          <a:bodyPr>
            <a:normAutofit/>
          </a:bodyPr>
          <a:lstStyle/>
          <a:p>
            <a:pPr algn="just"/>
            <a:r>
              <a:rPr lang="en-GB" b="0" i="0" dirty="0">
                <a:solidFill>
                  <a:srgbClr val="000000"/>
                </a:solidFill>
                <a:effectLst/>
              </a:rPr>
              <a:t>The reflected wave forms a collimated wave front, out of the parabolic shape. </a:t>
            </a:r>
          </a:p>
          <a:p>
            <a:pPr algn="just"/>
            <a:r>
              <a:rPr lang="en-GB" b="0" i="0" dirty="0">
                <a:solidFill>
                  <a:srgbClr val="000000"/>
                </a:solidFill>
                <a:effectLst/>
              </a:rPr>
              <a:t>The law of reflection states that the angle of incidence and the angle of reflection are equal. This law when used along with a parabola, helps the beam focus. </a:t>
            </a:r>
          </a:p>
          <a:p>
            <a:pPr algn="just"/>
            <a:r>
              <a:rPr lang="en-GB" b="0" i="0" dirty="0">
                <a:solidFill>
                  <a:srgbClr val="000000"/>
                </a:solidFill>
                <a:effectLst/>
              </a:rPr>
              <a:t>The shape of the parabola when used for the purpose of reflection of waves, exhibits some properties of the parabola, which are helpful for building an antenna, using the waves reflected.</a:t>
            </a:r>
          </a:p>
          <a:p>
            <a:pPr algn="just"/>
            <a:endParaRPr lang="en-GB" dirty="0"/>
          </a:p>
        </p:txBody>
      </p:sp>
      <p:pic>
        <p:nvPicPr>
          <p:cNvPr id="22530" name="Picture 2" descr="Parabolic Reflector Antenna">
            <a:extLst>
              <a:ext uri="{FF2B5EF4-FFF2-40B4-BE49-F238E27FC236}">
                <a16:creationId xmlns:a16="http://schemas.microsoft.com/office/drawing/2014/main" id="{A52B1F68-C17A-F362-7647-84697E374C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8935" y="497905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6571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61</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10972800" cy="4547151"/>
          </a:xfrm>
        </p:spPr>
        <p:txBody>
          <a:bodyPr>
            <a:normAutofit fontScale="77500" lnSpcReduction="20000"/>
          </a:bodyPr>
          <a:lstStyle/>
          <a:p>
            <a:pPr marL="0" indent="0" algn="l">
              <a:buNone/>
            </a:pPr>
            <a:r>
              <a:rPr lang="en-GB" b="1" i="0" dirty="0">
                <a:effectLst/>
                <a:latin typeface="Heebo" pitchFamily="2" charset="-79"/>
                <a:cs typeface="Heebo" pitchFamily="2" charset="-79"/>
              </a:rPr>
              <a:t>Properties of Parabola</a:t>
            </a:r>
          </a:p>
          <a:p>
            <a:pPr algn="just">
              <a:buFont typeface="Arial" panose="020B0604020202020204" pitchFamily="34" charset="0"/>
              <a:buChar char="•"/>
            </a:pPr>
            <a:r>
              <a:rPr lang="en-GB" b="0" i="0" dirty="0">
                <a:solidFill>
                  <a:srgbClr val="000000"/>
                </a:solidFill>
                <a:effectLst/>
                <a:latin typeface="Nunito" pitchFamily="2" charset="0"/>
              </a:rPr>
              <a:t>All the waves originating from focus, reflects back to the parabolic axis. Hence, all the waves reaching the aperture are in phase.</a:t>
            </a:r>
          </a:p>
          <a:p>
            <a:pPr algn="just">
              <a:buFont typeface="Arial" panose="020B0604020202020204" pitchFamily="34" charset="0"/>
              <a:buChar char="•"/>
            </a:pPr>
            <a:r>
              <a:rPr lang="en-GB" b="0" i="0" dirty="0">
                <a:solidFill>
                  <a:srgbClr val="000000"/>
                </a:solidFill>
                <a:effectLst/>
                <a:latin typeface="Nunito" pitchFamily="2" charset="0"/>
              </a:rPr>
              <a:t>As the waves are in phase, the beam of radiation along the parabolic axis will be strong and concentrated.</a:t>
            </a:r>
          </a:p>
          <a:p>
            <a:pPr algn="just"/>
            <a:r>
              <a:rPr lang="en-GB" b="0" i="0" dirty="0">
                <a:solidFill>
                  <a:srgbClr val="000000"/>
                </a:solidFill>
                <a:effectLst/>
                <a:latin typeface="Nunito" pitchFamily="2" charset="0"/>
              </a:rPr>
              <a:t>Following these points, the parabolic reflectors help in producing high directivity with narrower beam width.</a:t>
            </a:r>
          </a:p>
          <a:p>
            <a:pPr algn="just"/>
            <a:r>
              <a:rPr lang="en-GB" b="0" i="0" dirty="0">
                <a:solidFill>
                  <a:srgbClr val="000000"/>
                </a:solidFill>
                <a:effectLst/>
                <a:latin typeface="Nunito" pitchFamily="2" charset="0"/>
              </a:rPr>
              <a:t>If a Parabolic Reflector antenna is used for transmitting a signal, the signal from the feed, comes out of a dipole or a horn antenna, to focus the wave on to the parabola. It means that, the waves come out of the focal point and strike the Paraboloidal reflector. This wave now gets reflected as </a:t>
            </a:r>
            <a:r>
              <a:rPr lang="en-GB" b="1" i="0" dirty="0">
                <a:solidFill>
                  <a:srgbClr val="000000"/>
                </a:solidFill>
                <a:effectLst/>
                <a:latin typeface="Nunito" pitchFamily="2" charset="0"/>
              </a:rPr>
              <a:t>collimated wave front</a:t>
            </a:r>
            <a:r>
              <a:rPr lang="en-GB" b="0" i="0" dirty="0">
                <a:solidFill>
                  <a:srgbClr val="000000"/>
                </a:solidFill>
                <a:effectLst/>
                <a:latin typeface="Nunito" pitchFamily="2" charset="0"/>
              </a:rPr>
              <a:t>, as discussed previously, to get transmitted.</a:t>
            </a:r>
          </a:p>
          <a:p>
            <a:pPr algn="just"/>
            <a:r>
              <a:rPr lang="en-GB" b="0" i="0" dirty="0">
                <a:solidFill>
                  <a:srgbClr val="000000"/>
                </a:solidFill>
                <a:effectLst/>
                <a:latin typeface="Nunito" pitchFamily="2" charset="0"/>
              </a:rPr>
              <a:t>The same antenna is used as a receiver. When the electromagnetic wave hits the shape of the parabola, the wave gets reflected onto the feed point. The dipole or the horn antenna, which acts as the receiver antenna at its feed, receives this signal, to convert it into electric signal and forwards it to the receiver circuitry.</a:t>
            </a:r>
          </a:p>
          <a:p>
            <a:pPr algn="just"/>
            <a:endParaRPr lang="en-GB" dirty="0"/>
          </a:p>
        </p:txBody>
      </p:sp>
    </p:spTree>
    <p:extLst>
      <p:ext uri="{BB962C8B-B14F-4D97-AF65-F5344CB8AC3E}">
        <p14:creationId xmlns:p14="http://schemas.microsoft.com/office/powerpoint/2010/main" val="76515830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62</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a:xfrm>
            <a:off x="609600" y="1600200"/>
            <a:ext cx="7217465" cy="4985991"/>
          </a:xfrm>
        </p:spPr>
        <p:txBody>
          <a:bodyPr>
            <a:normAutofit fontScale="85000" lnSpcReduction="20000"/>
          </a:bodyPr>
          <a:lstStyle/>
          <a:p>
            <a:pPr marL="0" indent="0" algn="l">
              <a:buNone/>
            </a:pPr>
            <a:r>
              <a:rPr lang="en-GB" b="1" i="0" dirty="0">
                <a:solidFill>
                  <a:srgbClr val="000000"/>
                </a:solidFill>
                <a:effectLst/>
                <a:cs typeface="Heebo" pitchFamily="2" charset="-79"/>
              </a:rPr>
              <a:t>Cassegrain Antenna</a:t>
            </a:r>
          </a:p>
          <a:p>
            <a:pPr algn="just"/>
            <a:r>
              <a:rPr lang="en-GB" b="0" i="0" dirty="0">
                <a:solidFill>
                  <a:srgbClr val="000000"/>
                </a:solidFill>
                <a:effectLst/>
              </a:rPr>
              <a:t>When the antenna acts as a transmitting antenna, the energy from the feed radiates through a horn antenna onto the hyperboloid concave reflector, which again reflects back on to the parabolic reflector. The signal gets reflected into the space from there. Hence, wastage of power is controlled and the directivity gets improved.</a:t>
            </a:r>
          </a:p>
          <a:p>
            <a:pPr algn="just"/>
            <a:r>
              <a:rPr lang="en-GB" b="0" i="0" dirty="0">
                <a:solidFill>
                  <a:srgbClr val="000000"/>
                </a:solidFill>
                <a:effectLst/>
              </a:rPr>
              <a:t>When the same antenna is used for reception, the electromagnetic waves strike the reflector, gets reflected on to the concave hyperboloid and from there, it reaches to the feed. A wave guide horn antenna presents there to receive this signal and sends to the receiver circuitry for amplification.</a:t>
            </a:r>
          </a:p>
          <a:p>
            <a:pPr algn="just"/>
            <a:r>
              <a:rPr lang="en-GB" b="0" i="0" dirty="0">
                <a:solidFill>
                  <a:srgbClr val="000000"/>
                </a:solidFill>
                <a:effectLst/>
              </a:rPr>
              <a:t>Take a look at the following image. It shows a paraboloid reflector with </a:t>
            </a:r>
            <a:r>
              <a:rPr lang="en-GB" b="0" i="0" dirty="0" err="1">
                <a:solidFill>
                  <a:srgbClr val="000000"/>
                </a:solidFill>
                <a:effectLst/>
              </a:rPr>
              <a:t>cassegrain</a:t>
            </a:r>
            <a:r>
              <a:rPr lang="en-GB" b="0" i="0" dirty="0">
                <a:solidFill>
                  <a:srgbClr val="000000"/>
                </a:solidFill>
                <a:effectLst/>
              </a:rPr>
              <a:t> feed.</a:t>
            </a:r>
          </a:p>
          <a:p>
            <a:pPr algn="just"/>
            <a:endParaRPr lang="en-GB" dirty="0"/>
          </a:p>
        </p:txBody>
      </p:sp>
      <p:pic>
        <p:nvPicPr>
          <p:cNvPr id="24578" name="Picture 2" descr="Cassegrain Antenna">
            <a:extLst>
              <a:ext uri="{FF2B5EF4-FFF2-40B4-BE49-F238E27FC236}">
                <a16:creationId xmlns:a16="http://schemas.microsoft.com/office/drawing/2014/main" id="{31B52EC7-D95A-0894-EEF7-7456EB6F36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6042" y="2713382"/>
            <a:ext cx="4019649" cy="3008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07246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63</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effectLst/>
                <a:cs typeface="Heebo" pitchFamily="2" charset="-79"/>
              </a:rPr>
              <a:t>Applications</a:t>
            </a:r>
          </a:p>
          <a:p>
            <a:pPr algn="just">
              <a:buFont typeface="Arial" panose="020B0604020202020204" pitchFamily="34" charset="0"/>
              <a:buChar char="•"/>
            </a:pPr>
            <a:r>
              <a:rPr lang="en-GB" b="0" i="0" dirty="0">
                <a:solidFill>
                  <a:srgbClr val="000000"/>
                </a:solidFill>
                <a:effectLst/>
              </a:rPr>
              <a:t>The </a:t>
            </a:r>
            <a:r>
              <a:rPr lang="en-GB" b="0" i="0" dirty="0" err="1">
                <a:solidFill>
                  <a:srgbClr val="000000"/>
                </a:solidFill>
                <a:effectLst/>
              </a:rPr>
              <a:t>cassegrain</a:t>
            </a:r>
            <a:r>
              <a:rPr lang="en-GB" b="0" i="0" dirty="0">
                <a:solidFill>
                  <a:srgbClr val="000000"/>
                </a:solidFill>
                <a:effectLst/>
              </a:rPr>
              <a:t> feed parabolic reflector is mainly used in satellite communications.</a:t>
            </a:r>
          </a:p>
          <a:p>
            <a:pPr algn="just">
              <a:buFont typeface="Arial" panose="020B0604020202020204" pitchFamily="34" charset="0"/>
              <a:buChar char="•"/>
            </a:pPr>
            <a:r>
              <a:rPr lang="en-GB" b="0" i="0" dirty="0">
                <a:solidFill>
                  <a:srgbClr val="000000"/>
                </a:solidFill>
                <a:effectLst/>
              </a:rPr>
              <a:t>Also used in wireless telecommunication systems.</a:t>
            </a:r>
          </a:p>
          <a:p>
            <a:pPr algn="just"/>
            <a:endParaRPr lang="en-GB" dirty="0"/>
          </a:p>
        </p:txBody>
      </p:sp>
    </p:spTree>
    <p:extLst>
      <p:ext uri="{BB962C8B-B14F-4D97-AF65-F5344CB8AC3E}">
        <p14:creationId xmlns:p14="http://schemas.microsoft.com/office/powerpoint/2010/main" val="29099023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fontScale="90000"/>
          </a:bodyPr>
          <a:lstStyle/>
          <a:p>
            <a:pPr algn="ctr"/>
            <a:r>
              <a:rPr lang="en-IN" b="1" dirty="0">
                <a:solidFill>
                  <a:schemeClr val="bg1"/>
                </a:solidFill>
              </a:rPr>
              <a:t>Parabolic Reflector Antennas</a:t>
            </a:r>
          </a:p>
        </p:txBody>
      </p:sp>
      <p:sp>
        <p:nvSpPr>
          <p:cNvPr id="7" name="Footer Placeholder 6"/>
          <p:cNvSpPr>
            <a:spLocks noGrp="1"/>
          </p:cNvSpPr>
          <p:nvPr>
            <p:ph type="ftr" sz="quarter" idx="11"/>
          </p:nvPr>
        </p:nvSpPr>
        <p:spPr>
          <a:xfrm>
            <a:off x="4175787" y="6461781"/>
            <a:ext cx="4436470" cy="365125"/>
          </a:xfrm>
        </p:spPr>
        <p:txBody>
          <a:bodyPr/>
          <a:lstStyle/>
          <a:p>
            <a:r>
              <a:rPr lang="fr-FR" dirty="0"/>
              <a:t>Lecture - 10 / </a:t>
            </a:r>
            <a:r>
              <a:rPr lang="fr-FR" dirty="0" err="1"/>
              <a:t>Electromagnetic</a:t>
            </a:r>
            <a:r>
              <a:rPr lang="fr-FR" dirty="0"/>
              <a:t>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64</a:t>
            </a:fld>
            <a:endParaRPr lang="en-US" dirty="0"/>
          </a:p>
        </p:txBody>
      </p:sp>
      <p:sp>
        <p:nvSpPr>
          <p:cNvPr id="3" name="Content Placeholder 2">
            <a:extLst>
              <a:ext uri="{FF2B5EF4-FFF2-40B4-BE49-F238E27FC236}">
                <a16:creationId xmlns:a16="http://schemas.microsoft.com/office/drawing/2014/main" id="{CDA8E475-1827-ADE5-2A03-37163ABD75B8}"/>
              </a:ext>
            </a:extLst>
          </p:cNvPr>
          <p:cNvSpPr>
            <a:spLocks noGrp="1"/>
          </p:cNvSpPr>
          <p:nvPr>
            <p:ph idx="1"/>
          </p:nvPr>
        </p:nvSpPr>
        <p:spPr/>
        <p:txBody>
          <a:bodyPr>
            <a:normAutofit/>
          </a:bodyPr>
          <a:lstStyle/>
          <a:p>
            <a:pPr marL="0" indent="0" algn="l">
              <a:buNone/>
            </a:pPr>
            <a:r>
              <a:rPr lang="en-GB" b="1" i="0" dirty="0">
                <a:solidFill>
                  <a:srgbClr val="000000"/>
                </a:solidFill>
                <a:effectLst/>
                <a:cs typeface="Heebo" pitchFamily="2" charset="-79"/>
              </a:rPr>
              <a:t>Gregorian Feed</a:t>
            </a:r>
          </a:p>
          <a:p>
            <a:pPr algn="just"/>
            <a:r>
              <a:rPr lang="en-GB" b="0" i="0" dirty="0">
                <a:solidFill>
                  <a:srgbClr val="000000"/>
                </a:solidFill>
                <a:effectLst/>
              </a:rPr>
              <a:t>This is another type of feed used. A pair of certain configurations are there, where the feed beamwidth is progressively increased while antenna dimensions are held fixed. Such a type of feed is known as Gregorian feed. Here, the convex shaped hyperboloid of </a:t>
            </a:r>
            <a:r>
              <a:rPr lang="en-GB" b="0" i="0" dirty="0" err="1">
                <a:solidFill>
                  <a:srgbClr val="000000"/>
                </a:solidFill>
                <a:effectLst/>
              </a:rPr>
              <a:t>casssegrain</a:t>
            </a:r>
            <a:r>
              <a:rPr lang="en-GB" b="0" i="0" dirty="0">
                <a:solidFill>
                  <a:srgbClr val="000000"/>
                </a:solidFill>
                <a:effectLst/>
              </a:rPr>
              <a:t> is replaced with a concave shaped paraboloid reflector, which is of course, smaller in size</a:t>
            </a:r>
          </a:p>
          <a:p>
            <a:pPr algn="just"/>
            <a:endParaRPr lang="en-GB" dirty="0"/>
          </a:p>
          <a:p>
            <a:pPr algn="just"/>
            <a:endParaRPr lang="en-GB" dirty="0"/>
          </a:p>
        </p:txBody>
      </p:sp>
      <p:pic>
        <p:nvPicPr>
          <p:cNvPr id="25602" name="Picture 2" descr="Gregorian Feed">
            <a:extLst>
              <a:ext uri="{FF2B5EF4-FFF2-40B4-BE49-F238E27FC236}">
                <a16:creationId xmlns:a16="http://schemas.microsoft.com/office/drawing/2014/main" id="{1D786990-A410-D6E0-B483-C1B5E7A976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360" y="4527895"/>
            <a:ext cx="6466975" cy="1843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1344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000"/>
            <a:lum/>
            <a:extLst>
              <a:ext uri="{BEBA8EAE-BF5A-486C-A8C5-ECC9F3942E4B}">
                <a14:imgProps xmlns:a14="http://schemas.microsoft.com/office/drawing/2010/main">
                  <a14:imgLayer r:embed="rId4">
                    <a14:imgEffect>
                      <a14:sharpenSoften amount="19000"/>
                    </a14:imgEffect>
                    <a14:imgEffect>
                      <a14:brightnessContrast bright="-2000" contrast="4000"/>
                    </a14:imgEffect>
                  </a14:imgLayer>
                </a14:imgProps>
              </a:ext>
            </a:extLst>
          </a:blip>
          <a:srcRect/>
          <a:stretch>
            <a:fillRect l="36000" t="9000" r="-2000" b="-2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795337" y="1280198"/>
            <a:ext cx="10601325" cy="5409709"/>
          </a:xfrm>
        </p:spPr>
        <p:txBody>
          <a:bodyPr vert="horz" lIns="91440" tIns="45720" rIns="91440" bIns="45720" rtlCol="0" anchor="b">
            <a:normAutofit/>
          </a:bodyPr>
          <a:lstStyle/>
          <a:p>
            <a:r>
              <a:rPr lang="en-US" sz="6600" kern="1200" dirty="0">
                <a:solidFill>
                  <a:schemeClr val="tx1"/>
                </a:solidFill>
                <a:latin typeface="+mj-lt"/>
                <a:ea typeface="+mj-ea"/>
                <a:cs typeface="+mj-cs"/>
              </a:rPr>
              <a:t>Thank You</a:t>
            </a:r>
            <a:br>
              <a:rPr lang="en-US" sz="6600" kern="1200" dirty="0">
                <a:solidFill>
                  <a:schemeClr val="tx1"/>
                </a:solidFill>
                <a:latin typeface="+mj-lt"/>
                <a:ea typeface="+mj-ea"/>
                <a:cs typeface="+mj-cs"/>
              </a:rPr>
            </a:br>
            <a:br>
              <a:rPr lang="en-US" sz="6600" kern="1200" dirty="0">
                <a:solidFill>
                  <a:schemeClr val="tx1"/>
                </a:solidFill>
                <a:latin typeface="+mj-lt"/>
                <a:ea typeface="+mj-ea"/>
                <a:cs typeface="+mj-cs"/>
              </a:rPr>
            </a:br>
            <a:br>
              <a:rPr lang="en-US" sz="6600" kern="1200" dirty="0">
                <a:solidFill>
                  <a:schemeClr val="tx1"/>
                </a:solidFill>
                <a:latin typeface="+mj-lt"/>
                <a:ea typeface="+mj-ea"/>
                <a:cs typeface="+mj-cs"/>
              </a:rPr>
            </a:br>
            <a:endParaRPr lang="en-US" sz="6600" kern="1200" dirty="0">
              <a:solidFill>
                <a:schemeClr val="tx1"/>
              </a:solidFill>
              <a:latin typeface="+mj-lt"/>
              <a:ea typeface="+mj-ea"/>
              <a:cs typeface="+mj-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GB" sz="4000" b="1" dirty="0">
                <a:solidFill>
                  <a:schemeClr val="bg1"/>
                </a:solidFill>
              </a:rPr>
              <a:t>Module Descriptor</a:t>
            </a:r>
          </a:p>
        </p:txBody>
      </p:sp>
      <p:sp>
        <p:nvSpPr>
          <p:cNvPr id="5" name="Slide Number Placeholder 4">
            <a:extLst>
              <a:ext uri="{FF2B5EF4-FFF2-40B4-BE49-F238E27FC236}">
                <a16:creationId xmlns:a16="http://schemas.microsoft.com/office/drawing/2014/main" id="{E3194585-7DEA-86EE-6900-9709392B2E5B}"/>
              </a:ext>
            </a:extLst>
          </p:cNvPr>
          <p:cNvSpPr>
            <a:spLocks noGrp="1"/>
          </p:cNvSpPr>
          <p:nvPr>
            <p:ph type="sldNum" sz="quarter" idx="12"/>
          </p:nvPr>
        </p:nvSpPr>
        <p:spPr/>
        <p:txBody>
          <a:bodyPr/>
          <a:lstStyle/>
          <a:p>
            <a:fld id="{AC82685A-BD3A-4230-8D85-804689F67293}" type="slidenum">
              <a:rPr lang="en-GB" smtClean="0"/>
              <a:t>65</a:t>
            </a:fld>
            <a:endParaRPr lang="en-GB"/>
          </a:p>
        </p:txBody>
      </p:sp>
      <p:sp>
        <p:nvSpPr>
          <p:cNvPr id="3" name="Footer Placeholder 2">
            <a:extLst>
              <a:ext uri="{FF2B5EF4-FFF2-40B4-BE49-F238E27FC236}">
                <a16:creationId xmlns:a16="http://schemas.microsoft.com/office/drawing/2014/main" id="{29105BE9-E9EA-6B05-4312-F3B48198B6A0}"/>
              </a:ext>
            </a:extLst>
          </p:cNvPr>
          <p:cNvSpPr>
            <a:spLocks noGrp="1"/>
          </p:cNvSpPr>
          <p:nvPr>
            <p:ph type="ftr" sz="quarter" idx="11"/>
          </p:nvPr>
        </p:nvSpPr>
        <p:spPr/>
        <p:txBody>
          <a:bodyPr/>
          <a:lstStyle/>
          <a:p>
            <a:r>
              <a:rPr lang="en-GB"/>
              <a:t>Lecture - 10 / Electromagnetic Radiation</a:t>
            </a:r>
            <a:endParaRPr lang="en-GB" dirty="0"/>
          </a:p>
        </p:txBody>
      </p:sp>
    </p:spTree>
    <p:extLst>
      <p:ext uri="{BB962C8B-B14F-4D97-AF65-F5344CB8AC3E}">
        <p14:creationId xmlns:p14="http://schemas.microsoft.com/office/powerpoint/2010/main" val="1608782815"/>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09DC4-48CE-45C2-9393-0A8E48C8FD95}">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dcmitype/"/>
    <ds:schemaRef ds:uri="http://purl.org/dc/elements/1.1/"/>
    <ds:schemaRef ds:uri="303dbf9b-b85b-46a0-94f1-894078c07ecd"/>
    <ds:schemaRef ds:uri="http://schemas.openxmlformats.org/package/2006/metadata/core-properties"/>
    <ds:schemaRef ds:uri="211f9404-bca0-4bcf-9c1d-965ccb6f8d2d"/>
    <ds:schemaRef ds:uri="http://purl.org/dc/terms/"/>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5174</Words>
  <Application>Microsoft Office PowerPoint</Application>
  <PresentationFormat>Widescreen</PresentationFormat>
  <Paragraphs>630</Paragraphs>
  <Slides>65</Slides>
  <Notes>63</Notes>
  <HiddenSlides>0</HiddenSlides>
  <MMClips>0</MMClips>
  <ScaleCrop>false</ScaleCrop>
  <HeadingPairs>
    <vt:vector size="6" baseType="variant">
      <vt:variant>
        <vt:lpstr>Fonts Used</vt:lpstr>
      </vt:variant>
      <vt:variant>
        <vt:i4>5</vt:i4>
      </vt:variant>
      <vt:variant>
        <vt:lpstr>Theme</vt:lpstr>
      </vt:variant>
      <vt:variant>
        <vt:i4>20</vt:i4>
      </vt:variant>
      <vt:variant>
        <vt:lpstr>Slide Titles</vt:lpstr>
      </vt:variant>
      <vt:variant>
        <vt:i4>65</vt:i4>
      </vt:variant>
    </vt:vector>
  </HeadingPairs>
  <TitlesOfParts>
    <vt:vector size="90" baseType="lpstr">
      <vt:lpstr>Arial</vt:lpstr>
      <vt:lpstr>Calibri</vt:lpstr>
      <vt:lpstr>Calibri Light</vt:lpstr>
      <vt:lpstr>Heebo</vt:lpstr>
      <vt:lpstr>Nunito</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Content</vt:lpstr>
      <vt:lpstr>Learning Outcome</vt:lpstr>
      <vt:lpstr>Wire Antennas</vt:lpstr>
      <vt:lpstr>Wire Antennas</vt:lpstr>
      <vt:lpstr>Dipole Antenna</vt:lpstr>
      <vt:lpstr>Dipole Antenna</vt:lpstr>
      <vt:lpstr>Dipole Antenna</vt:lpstr>
      <vt:lpstr>Dipole Antenna</vt:lpstr>
      <vt:lpstr>Dipole Antenna</vt:lpstr>
      <vt:lpstr>Folded Dipole Antenna</vt:lpstr>
      <vt:lpstr>Folded Dipole Antennas</vt:lpstr>
      <vt:lpstr>Folded Dipole Antennas</vt:lpstr>
      <vt:lpstr>Folded Dipole Antennas</vt:lpstr>
      <vt:lpstr> Full wave dipole Antenna</vt:lpstr>
      <vt:lpstr>Full wave dipole Antennas</vt:lpstr>
      <vt:lpstr>Full wave dipole Antennas</vt:lpstr>
      <vt:lpstr>Short dipole Antenna</vt:lpstr>
      <vt:lpstr>Short dipole Antenna</vt:lpstr>
      <vt:lpstr>Infinitesimal dipole Antenna</vt:lpstr>
      <vt:lpstr>Short dipole Antenna</vt:lpstr>
      <vt:lpstr>Long Wire Antenna</vt:lpstr>
      <vt:lpstr>Long Wire Antenna</vt:lpstr>
      <vt:lpstr>Long Wire Antenna</vt:lpstr>
      <vt:lpstr>V- Antenna Antennas</vt:lpstr>
      <vt:lpstr>V- Antenna Antennas</vt:lpstr>
      <vt:lpstr>V- Antenna Antennas</vt:lpstr>
      <vt:lpstr>Inverted Vee Antenna</vt:lpstr>
      <vt:lpstr>Wire Antennas</vt:lpstr>
      <vt:lpstr>Wire Antennas</vt:lpstr>
      <vt:lpstr>Rhombic Antenna</vt:lpstr>
      <vt:lpstr>Rhombic Antenna</vt:lpstr>
      <vt:lpstr>Rhombic Antenna</vt:lpstr>
      <vt:lpstr>Loop Antenna</vt:lpstr>
      <vt:lpstr>Loop Antenna</vt:lpstr>
      <vt:lpstr>Loop Antenna</vt:lpstr>
      <vt:lpstr>Loop Antennas</vt:lpstr>
      <vt:lpstr>Loop Antennas</vt:lpstr>
      <vt:lpstr>Helical Antennas</vt:lpstr>
      <vt:lpstr>Helical Antennas</vt:lpstr>
      <vt:lpstr>Helical Antenna</vt:lpstr>
      <vt:lpstr>Aperture Antennas</vt:lpstr>
      <vt:lpstr>Waveguide Antennas</vt:lpstr>
      <vt:lpstr>Waveguide Antennas</vt:lpstr>
      <vt:lpstr>Horn Antennas</vt:lpstr>
      <vt:lpstr>Horn Antennas</vt:lpstr>
      <vt:lpstr>Horn Antennas</vt:lpstr>
      <vt:lpstr>Horn Antenna</vt:lpstr>
      <vt:lpstr>Slot Antennas</vt:lpstr>
      <vt:lpstr>Wire Antennas</vt:lpstr>
      <vt:lpstr>Slot Antenna</vt:lpstr>
      <vt:lpstr>Microstrip Antennas</vt:lpstr>
      <vt:lpstr>Microstrip Antennas</vt:lpstr>
      <vt:lpstr>Microstrip Antennas</vt:lpstr>
      <vt:lpstr>Lens Antennas</vt:lpstr>
      <vt:lpstr>Lens Antennas</vt:lpstr>
      <vt:lpstr>Lens Antennas</vt:lpstr>
      <vt:lpstr>Lens Antenna</vt:lpstr>
      <vt:lpstr>Parabolic Reflector Antennas</vt:lpstr>
      <vt:lpstr>Parabolic Reflector Antennas</vt:lpstr>
      <vt:lpstr>Parabolic Reflector Antennas</vt:lpstr>
      <vt:lpstr>Parabolic Reflector Antennas</vt:lpstr>
      <vt:lpstr>Parabolic Reflector Antennas</vt:lpstr>
      <vt:lpstr>Parabolic Reflector Antennas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117</cp:revision>
  <dcterms:created xsi:type="dcterms:W3CDTF">2021-03-09T15:35:42Z</dcterms:created>
  <dcterms:modified xsi:type="dcterms:W3CDTF">2023-03-22T11:15:22Z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