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6" r:id="rId5"/>
    <p:sldId id="61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6" autoAdjust="0"/>
    <p:restoredTop sz="94660"/>
  </p:normalViewPr>
  <p:slideViewPr>
    <p:cSldViewPr snapToGrid="0">
      <p:cViewPr varScale="1">
        <p:scale>
          <a:sx n="53" d="100"/>
          <a:sy n="53" d="100"/>
        </p:scale>
        <p:origin x="11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AA0890-7F56-4BFD-B66A-DBF77364061D}" type="doc">
      <dgm:prSet loTypeId="urn:microsoft.com/office/officeart/2005/8/layout/vList6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C2AC601-A9B6-4298-9FAD-E5FC6EDC9859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</a:p>
      </dgm:t>
    </dgm:pt>
    <dgm:pt modelId="{990AF343-9A8D-4559-9877-AB2E06641A74}" type="parTrans" cxnId="{3F6E01E7-4F5E-4414-937E-1DBFF20B82CD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2E64AF-FB35-4A47-ACD5-9812F6587B36}" type="sibTrans" cxnId="{3F6E01E7-4F5E-4414-937E-1DBFF20B82CD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643C8D-2885-4857-ABCB-9D6A7053E513}">
      <dgm:prSet phldrT="[Text]" custT="1"/>
      <dgm:spPr/>
      <dgm:t>
        <a:bodyPr/>
        <a:lstStyle/>
        <a:p>
          <a:r>
            <a:rPr lang="en-GB" sz="2400" b="0" baseline="-25000" dirty="0">
              <a:latin typeface="Arial" panose="020B0604020202020204" pitchFamily="34" charset="0"/>
              <a:cs typeface="Arial" panose="020B0604020202020204" pitchFamily="34" charset="0"/>
            </a:rPr>
            <a:t>Visual effective tool to consolidate key project details, </a:t>
          </a:r>
        </a:p>
      </dgm:t>
    </dgm:pt>
    <dgm:pt modelId="{9A87EEAC-FA37-4C00-873E-BEE9467D7A8F}" type="parTrans" cxnId="{8C413F39-E0F2-4D1A-B3F9-C5599B1B74E4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006D13-1199-40D7-8FAD-D0D77F02FFE0}" type="sibTrans" cxnId="{8C413F39-E0F2-4D1A-B3F9-C5599B1B74E4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45EE8D-51C0-4A89-8FE9-796C265977C4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Disadvantages</a:t>
          </a:r>
        </a:p>
      </dgm:t>
    </dgm:pt>
    <dgm:pt modelId="{CE4C14A4-DAED-477A-9C91-F1D39F08F114}" type="parTrans" cxnId="{17A7624D-CA0C-4B9E-B723-746BA9ED8400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5706A0-DA18-41B1-9A00-E5689AE49750}" type="sibTrans" cxnId="{17A7624D-CA0C-4B9E-B723-746BA9ED8400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1DAC59-7836-4EC4-8D6F-98B68BEE61AC}">
      <dgm:prSet phldrT="[Text]"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To Simplistic.</a:t>
          </a:r>
        </a:p>
      </dgm:t>
    </dgm:pt>
    <dgm:pt modelId="{C44F7C8E-4FEA-4DAB-90B6-C16488629B0D}" type="parTrans" cxnId="{D2827764-8AB8-4940-A65D-A6380E0A2E20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DC41D9-40E2-4FC0-8E4E-A54013A2DA06}" type="sibTrans" cxnId="{D2827764-8AB8-4940-A65D-A6380E0A2E20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BEC99A-D543-4964-B17E-07D622A2ACDD}">
      <dgm:prSet/>
      <dgm:spPr/>
      <dgm:t>
        <a:bodyPr/>
        <a:lstStyle/>
        <a:p>
          <a:endParaRPr lang="en-GB" sz="1700" b="1" baseline="-25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9B3026-42B4-4C09-B6C3-4CFC9C6B5E2C}" type="parTrans" cxnId="{62EB9751-56B2-4678-8004-38086C833EA3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8D07D8-E1C4-448F-804C-BDF738673A57}" type="sibTrans" cxnId="{62EB9751-56B2-4678-8004-38086C833EA3}">
      <dgm:prSet/>
      <dgm:spPr/>
      <dgm:t>
        <a:bodyPr/>
        <a:lstStyle/>
        <a:p>
          <a:endParaRPr lang="en-GB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C82C61-0445-4E3D-8430-B8C6348861F3}">
      <dgm:prSet custT="1"/>
      <dgm:spPr/>
      <dgm:t>
        <a:bodyPr/>
        <a:lstStyle/>
        <a:p>
          <a:r>
            <a:rPr lang="en-GB" sz="2400" b="0" baseline="-25000" dirty="0">
              <a:latin typeface="Arial" panose="020B0604020202020204" pitchFamily="34" charset="0"/>
              <a:cs typeface="Arial" panose="020B0604020202020204" pitchFamily="34" charset="0"/>
            </a:rPr>
            <a:t>Maintain focus on deliverables,</a:t>
          </a:r>
        </a:p>
      </dgm:t>
    </dgm:pt>
    <dgm:pt modelId="{F95C40A9-FB6C-4F1C-952D-5DE2951B13B5}" type="parTrans" cxnId="{E2F08686-442C-484D-BF0C-93CCF6F96C96}">
      <dgm:prSet/>
      <dgm:spPr/>
      <dgm:t>
        <a:bodyPr/>
        <a:lstStyle/>
        <a:p>
          <a:endParaRPr lang="en-GB"/>
        </a:p>
      </dgm:t>
    </dgm:pt>
    <dgm:pt modelId="{A00EAE4F-43FA-41E1-BF4F-B659F10C4635}" type="sibTrans" cxnId="{E2F08686-442C-484D-BF0C-93CCF6F96C96}">
      <dgm:prSet/>
      <dgm:spPr/>
      <dgm:t>
        <a:bodyPr/>
        <a:lstStyle/>
        <a:p>
          <a:endParaRPr lang="en-GB"/>
        </a:p>
      </dgm:t>
    </dgm:pt>
    <dgm:pt modelId="{A160AED5-85B7-4346-B7F9-B71108749A0B}">
      <dgm:prSet custT="1"/>
      <dgm:spPr/>
      <dgm:t>
        <a:bodyPr/>
        <a:lstStyle/>
        <a:p>
          <a:r>
            <a:rPr lang="en-GB" sz="2400" b="0" baseline="-25000" dirty="0">
              <a:latin typeface="Arial" panose="020B0604020202020204" pitchFamily="34" charset="0"/>
              <a:cs typeface="Arial" panose="020B0604020202020204" pitchFamily="34" charset="0"/>
            </a:rPr>
            <a:t>Prioritise tasks efficiently.</a:t>
          </a:r>
        </a:p>
      </dgm:t>
    </dgm:pt>
    <dgm:pt modelId="{49A99E14-24C3-4FA8-BE3F-7C312B1D8F9B}" type="parTrans" cxnId="{CAD9CD3E-1C0D-47CB-9EB6-AB748D89D736}">
      <dgm:prSet/>
      <dgm:spPr/>
      <dgm:t>
        <a:bodyPr/>
        <a:lstStyle/>
        <a:p>
          <a:endParaRPr lang="en-GB"/>
        </a:p>
      </dgm:t>
    </dgm:pt>
    <dgm:pt modelId="{0AB18395-003F-44A7-ABC4-DB13D99D4F6A}" type="sibTrans" cxnId="{CAD9CD3E-1C0D-47CB-9EB6-AB748D89D736}">
      <dgm:prSet/>
      <dgm:spPr/>
      <dgm:t>
        <a:bodyPr/>
        <a:lstStyle/>
        <a:p>
          <a:endParaRPr lang="en-GB"/>
        </a:p>
      </dgm:t>
    </dgm:pt>
    <dgm:pt modelId="{0299B64A-F842-430C-A497-69D8B4ACEFC2}">
      <dgm:prSet custT="1"/>
      <dgm:spPr/>
      <dgm:t>
        <a:bodyPr/>
        <a:lstStyle/>
        <a:p>
          <a:endParaRPr lang="en-GB" sz="2400" b="1" baseline="-25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C61DE4-57C1-4BDB-AE11-0682E36D4FC9}" type="parTrans" cxnId="{B574522B-9F4A-4595-87BD-897FF4F9AF10}">
      <dgm:prSet/>
      <dgm:spPr/>
      <dgm:t>
        <a:bodyPr/>
        <a:lstStyle/>
        <a:p>
          <a:endParaRPr lang="en-GB"/>
        </a:p>
      </dgm:t>
    </dgm:pt>
    <dgm:pt modelId="{2638C131-7658-4EC5-901D-8801EF5CFD5F}" type="sibTrans" cxnId="{B574522B-9F4A-4595-87BD-897FF4F9AF10}">
      <dgm:prSet/>
      <dgm:spPr/>
      <dgm:t>
        <a:bodyPr/>
        <a:lstStyle/>
        <a:p>
          <a:endParaRPr lang="en-GB"/>
        </a:p>
      </dgm:t>
    </dgm:pt>
    <dgm:pt modelId="{FF6F7BF6-E53F-4F23-9BA1-6604996A2918}">
      <dgm:prSet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Excessive information can lead to confusion. </a:t>
          </a:r>
        </a:p>
      </dgm:t>
    </dgm:pt>
    <dgm:pt modelId="{9572EA0F-5B8D-4390-A47C-75690B113F16}" type="parTrans" cxnId="{63E9D222-8F9F-4F45-A1B9-E1528A0EAC0E}">
      <dgm:prSet/>
      <dgm:spPr/>
      <dgm:t>
        <a:bodyPr/>
        <a:lstStyle/>
        <a:p>
          <a:endParaRPr lang="en-GB"/>
        </a:p>
      </dgm:t>
    </dgm:pt>
    <dgm:pt modelId="{84F79CC0-306A-4438-B77D-44939328DAFD}" type="sibTrans" cxnId="{63E9D222-8F9F-4F45-A1B9-E1528A0EAC0E}">
      <dgm:prSet/>
      <dgm:spPr/>
      <dgm:t>
        <a:bodyPr/>
        <a:lstStyle/>
        <a:p>
          <a:endParaRPr lang="en-GB"/>
        </a:p>
      </dgm:t>
    </dgm:pt>
    <dgm:pt modelId="{2E522996-638F-49F8-9B58-F1EC2381722B}">
      <dgm:prSet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Potentially misleading if not presented accurately</a:t>
          </a:r>
        </a:p>
      </dgm:t>
    </dgm:pt>
    <dgm:pt modelId="{0A42EC24-8A02-4D78-B39D-DFB000E2F3B6}" type="parTrans" cxnId="{041C49E7-BBB9-400D-96A8-359C789DB7AB}">
      <dgm:prSet/>
      <dgm:spPr/>
      <dgm:t>
        <a:bodyPr/>
        <a:lstStyle/>
        <a:p>
          <a:endParaRPr lang="en-GB"/>
        </a:p>
      </dgm:t>
    </dgm:pt>
    <dgm:pt modelId="{78B5518A-7489-4513-BBA5-DDF4F0AD5DDF}" type="sibTrans" cxnId="{041C49E7-BBB9-400D-96A8-359C789DB7AB}">
      <dgm:prSet/>
      <dgm:spPr/>
      <dgm:t>
        <a:bodyPr/>
        <a:lstStyle/>
        <a:p>
          <a:endParaRPr lang="en-GB"/>
        </a:p>
      </dgm:t>
    </dgm:pt>
    <dgm:pt modelId="{3AEE06C5-613A-44E1-8A2C-B329F9FCE266}">
      <dgm:prSet/>
      <dgm:spPr/>
      <dgm:t>
        <a:bodyPr/>
        <a:lstStyle/>
        <a:p>
          <a:endParaRPr lang="en-GB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B21A12-94C1-4B6E-B924-4075FE08350A}" type="parTrans" cxnId="{28D7E83D-A8C6-400F-9A3B-24F1F4198554}">
      <dgm:prSet/>
      <dgm:spPr/>
      <dgm:t>
        <a:bodyPr/>
        <a:lstStyle/>
        <a:p>
          <a:endParaRPr lang="en-GB"/>
        </a:p>
      </dgm:t>
    </dgm:pt>
    <dgm:pt modelId="{4F9A2CF0-4D3C-440A-ABBF-D4CAEAB81CB0}" type="sibTrans" cxnId="{28D7E83D-A8C6-400F-9A3B-24F1F4198554}">
      <dgm:prSet/>
      <dgm:spPr/>
      <dgm:t>
        <a:bodyPr/>
        <a:lstStyle/>
        <a:p>
          <a:endParaRPr lang="en-GB"/>
        </a:p>
      </dgm:t>
    </dgm:pt>
    <dgm:pt modelId="{DAF27609-3E27-438A-B951-28C4518522B2}">
      <dgm:prSet custT="1"/>
      <dgm:spPr/>
      <dgm:t>
        <a:bodyPr/>
        <a:lstStyle/>
        <a:p>
          <a:endParaRPr lang="en-GB" sz="16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AA0519-BB72-4A24-A85A-C7266154C2C4}" type="parTrans" cxnId="{25AD7065-C692-41A5-8F0F-886EE390F476}">
      <dgm:prSet/>
      <dgm:spPr/>
      <dgm:t>
        <a:bodyPr/>
        <a:lstStyle/>
        <a:p>
          <a:endParaRPr lang="en-GB"/>
        </a:p>
      </dgm:t>
    </dgm:pt>
    <dgm:pt modelId="{F021FBAC-6381-4AA2-AF27-83343C3D2424}" type="sibTrans" cxnId="{25AD7065-C692-41A5-8F0F-886EE390F476}">
      <dgm:prSet/>
      <dgm:spPr/>
      <dgm:t>
        <a:bodyPr/>
        <a:lstStyle/>
        <a:p>
          <a:endParaRPr lang="en-GB"/>
        </a:p>
      </dgm:t>
    </dgm:pt>
    <dgm:pt modelId="{9B84E22D-0AB1-49F1-A576-03E396C68F14}">
      <dgm:prSet phldrT="[Text]" custT="1"/>
      <dgm:spPr/>
      <dgm:t>
        <a:bodyPr/>
        <a:lstStyle/>
        <a:p>
          <a:endParaRPr lang="en-GB" sz="16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682DB6-55B5-4D0A-8ECD-917E453351E7}" type="parTrans" cxnId="{409B7AFE-C58B-4F44-8A44-2FFEA1A275C4}">
      <dgm:prSet/>
      <dgm:spPr/>
      <dgm:t>
        <a:bodyPr/>
        <a:lstStyle/>
        <a:p>
          <a:endParaRPr lang="en-GB"/>
        </a:p>
      </dgm:t>
    </dgm:pt>
    <dgm:pt modelId="{58383130-1339-4BA8-A635-D51186657268}" type="sibTrans" cxnId="{409B7AFE-C58B-4F44-8A44-2FFEA1A275C4}">
      <dgm:prSet/>
      <dgm:spPr/>
      <dgm:t>
        <a:bodyPr/>
        <a:lstStyle/>
        <a:p>
          <a:endParaRPr lang="en-GB"/>
        </a:p>
      </dgm:t>
    </dgm:pt>
    <dgm:pt modelId="{7EF599F7-141D-4681-8CFA-D6818A8CBDA0}" type="pres">
      <dgm:prSet presAssocID="{00AA0890-7F56-4BFD-B66A-DBF77364061D}" presName="Name0" presStyleCnt="0">
        <dgm:presLayoutVars>
          <dgm:dir/>
          <dgm:animLvl val="lvl"/>
          <dgm:resizeHandles/>
        </dgm:presLayoutVars>
      </dgm:prSet>
      <dgm:spPr/>
    </dgm:pt>
    <dgm:pt modelId="{F4BE4078-D9D5-4E04-B3F9-C220D7E7C6A5}" type="pres">
      <dgm:prSet presAssocID="{1C2AC601-A9B6-4298-9FAD-E5FC6EDC9859}" presName="linNode" presStyleCnt="0"/>
      <dgm:spPr/>
    </dgm:pt>
    <dgm:pt modelId="{5DF273CC-D295-4118-9F51-FF863C1DD93E}" type="pres">
      <dgm:prSet presAssocID="{1C2AC601-A9B6-4298-9FAD-E5FC6EDC9859}" presName="parentShp" presStyleLbl="node1" presStyleIdx="0" presStyleCnt="2" custLinFactNeighborY="-26">
        <dgm:presLayoutVars>
          <dgm:bulletEnabled val="1"/>
        </dgm:presLayoutVars>
      </dgm:prSet>
      <dgm:spPr/>
    </dgm:pt>
    <dgm:pt modelId="{B4216D7B-6DFA-44E8-B5E6-54AA19B5D0BA}" type="pres">
      <dgm:prSet presAssocID="{1C2AC601-A9B6-4298-9FAD-E5FC6EDC9859}" presName="childShp" presStyleLbl="bgAccFollowNode1" presStyleIdx="0" presStyleCnt="2" custScaleY="99204">
        <dgm:presLayoutVars>
          <dgm:bulletEnabled val="1"/>
        </dgm:presLayoutVars>
      </dgm:prSet>
      <dgm:spPr/>
    </dgm:pt>
    <dgm:pt modelId="{575346E5-9030-4CEE-9F46-8D0B06EC033E}" type="pres">
      <dgm:prSet presAssocID="{022E64AF-FB35-4A47-ACD5-9812F6587B36}" presName="spacing" presStyleCnt="0"/>
      <dgm:spPr/>
    </dgm:pt>
    <dgm:pt modelId="{99BDEEB2-E7AF-4D08-91B2-6F0FA24DB7D4}" type="pres">
      <dgm:prSet presAssocID="{3945EE8D-51C0-4A89-8FE9-796C265977C4}" presName="linNode" presStyleCnt="0"/>
      <dgm:spPr/>
    </dgm:pt>
    <dgm:pt modelId="{72FFF8BD-626A-480F-8900-06CB1CC3AD94}" type="pres">
      <dgm:prSet presAssocID="{3945EE8D-51C0-4A89-8FE9-796C265977C4}" presName="parentShp" presStyleLbl="node1" presStyleIdx="1" presStyleCnt="2">
        <dgm:presLayoutVars>
          <dgm:bulletEnabled val="1"/>
        </dgm:presLayoutVars>
      </dgm:prSet>
      <dgm:spPr/>
    </dgm:pt>
    <dgm:pt modelId="{CF414BA4-7A99-4E64-951A-031EDC8B490D}" type="pres">
      <dgm:prSet presAssocID="{3945EE8D-51C0-4A89-8FE9-796C265977C4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222F6A07-6CF6-4D88-860A-382B1A7A337E}" type="presOf" srcId="{3945EE8D-51C0-4A89-8FE9-796C265977C4}" destId="{72FFF8BD-626A-480F-8900-06CB1CC3AD94}" srcOrd="0" destOrd="0" presId="urn:microsoft.com/office/officeart/2005/8/layout/vList6"/>
    <dgm:cxn modelId="{F0916A12-1422-47AE-989C-F7C53B0E22AF}" type="presOf" srcId="{0299B64A-F842-430C-A497-69D8B4ACEFC2}" destId="{B4216D7B-6DFA-44E8-B5E6-54AA19B5D0BA}" srcOrd="0" destOrd="3" presId="urn:microsoft.com/office/officeart/2005/8/layout/vList6"/>
    <dgm:cxn modelId="{E9B6BF13-6FE4-400C-A8A8-9F8AD0566A24}" type="presOf" srcId="{DAF27609-3E27-438A-B951-28C4518522B2}" destId="{CF414BA4-7A99-4E64-951A-031EDC8B490D}" srcOrd="0" destOrd="3" presId="urn:microsoft.com/office/officeart/2005/8/layout/vList6"/>
    <dgm:cxn modelId="{556E9E1D-EE11-4D9F-B5E4-C029B0AD192F}" type="presOf" srcId="{ABC82C61-0445-4E3D-8430-B8C6348861F3}" destId="{B4216D7B-6DFA-44E8-B5E6-54AA19B5D0BA}" srcOrd="0" destOrd="1" presId="urn:microsoft.com/office/officeart/2005/8/layout/vList6"/>
    <dgm:cxn modelId="{7B9C4B22-ECCD-43F6-84FA-2189EE5A65C4}" type="presOf" srcId="{A160AED5-85B7-4346-B7F9-B71108749A0B}" destId="{B4216D7B-6DFA-44E8-B5E6-54AA19B5D0BA}" srcOrd="0" destOrd="2" presId="urn:microsoft.com/office/officeart/2005/8/layout/vList6"/>
    <dgm:cxn modelId="{63E9D222-8F9F-4F45-A1B9-E1528A0EAC0E}" srcId="{3945EE8D-51C0-4A89-8FE9-796C265977C4}" destId="{FF6F7BF6-E53F-4F23-9BA1-6604996A2918}" srcOrd="2" destOrd="0" parTransId="{9572EA0F-5B8D-4390-A47C-75690B113F16}" sibTransId="{84F79CC0-306A-4438-B77D-44939328DAFD}"/>
    <dgm:cxn modelId="{2B557227-9F68-4B3B-80FE-C08CED74E8F3}" type="presOf" srcId="{1C2AC601-A9B6-4298-9FAD-E5FC6EDC9859}" destId="{5DF273CC-D295-4118-9F51-FF863C1DD93E}" srcOrd="0" destOrd="0" presId="urn:microsoft.com/office/officeart/2005/8/layout/vList6"/>
    <dgm:cxn modelId="{B574522B-9F4A-4595-87BD-897FF4F9AF10}" srcId="{1C2AC601-A9B6-4298-9FAD-E5FC6EDC9859}" destId="{0299B64A-F842-430C-A497-69D8B4ACEFC2}" srcOrd="3" destOrd="0" parTransId="{F1C61DE4-57C1-4BDB-AE11-0682E36D4FC9}" sibTransId="{2638C131-7658-4EC5-901D-8801EF5CFD5F}"/>
    <dgm:cxn modelId="{8C413F39-E0F2-4D1A-B3F9-C5599B1B74E4}" srcId="{1C2AC601-A9B6-4298-9FAD-E5FC6EDC9859}" destId="{14643C8D-2885-4857-ABCB-9D6A7053E513}" srcOrd="0" destOrd="0" parTransId="{9A87EEAC-FA37-4C00-873E-BEE9467D7A8F}" sibTransId="{DE006D13-1199-40D7-8FAD-D0D77F02FFE0}"/>
    <dgm:cxn modelId="{28D7E83D-A8C6-400F-9A3B-24F1F4198554}" srcId="{3945EE8D-51C0-4A89-8FE9-796C265977C4}" destId="{3AEE06C5-613A-44E1-8A2C-B329F9FCE266}" srcOrd="5" destOrd="0" parTransId="{D0B21A12-94C1-4B6E-B924-4075FE08350A}" sibTransId="{4F9A2CF0-4D3C-440A-ABBF-D4CAEAB81CB0}"/>
    <dgm:cxn modelId="{CAD9CD3E-1C0D-47CB-9EB6-AB748D89D736}" srcId="{1C2AC601-A9B6-4298-9FAD-E5FC6EDC9859}" destId="{A160AED5-85B7-4346-B7F9-B71108749A0B}" srcOrd="2" destOrd="0" parTransId="{49A99E14-24C3-4FA8-BE3F-7C312B1D8F9B}" sibTransId="{0AB18395-003F-44A7-ABC4-DB13D99D4F6A}"/>
    <dgm:cxn modelId="{D2827764-8AB8-4940-A65D-A6380E0A2E20}" srcId="{3945EE8D-51C0-4A89-8FE9-796C265977C4}" destId="{921DAC59-7836-4EC4-8D6F-98B68BEE61AC}" srcOrd="0" destOrd="0" parTransId="{C44F7C8E-4FEA-4DAB-90B6-C16488629B0D}" sibTransId="{BBDC41D9-40E2-4FC0-8E4E-A54013A2DA06}"/>
    <dgm:cxn modelId="{25AD7065-C692-41A5-8F0F-886EE390F476}" srcId="{3945EE8D-51C0-4A89-8FE9-796C265977C4}" destId="{DAF27609-3E27-438A-B951-28C4518522B2}" srcOrd="3" destOrd="0" parTransId="{E3AA0519-BB72-4A24-A85A-C7266154C2C4}" sibTransId="{F021FBAC-6381-4AA2-AF27-83343C3D2424}"/>
    <dgm:cxn modelId="{17A7624D-CA0C-4B9E-B723-746BA9ED8400}" srcId="{00AA0890-7F56-4BFD-B66A-DBF77364061D}" destId="{3945EE8D-51C0-4A89-8FE9-796C265977C4}" srcOrd="1" destOrd="0" parTransId="{CE4C14A4-DAED-477A-9C91-F1D39F08F114}" sibTransId="{CA5706A0-DA18-41B1-9A00-E5689AE49750}"/>
    <dgm:cxn modelId="{62EB9751-56B2-4678-8004-38086C833EA3}" srcId="{1C2AC601-A9B6-4298-9FAD-E5FC6EDC9859}" destId="{F1BEC99A-D543-4964-B17E-07D622A2ACDD}" srcOrd="4" destOrd="0" parTransId="{939B3026-42B4-4C09-B6C3-4CFC9C6B5E2C}" sibTransId="{4C8D07D8-E1C4-448F-804C-BDF738673A57}"/>
    <dgm:cxn modelId="{E2F08686-442C-484D-BF0C-93CCF6F96C96}" srcId="{1C2AC601-A9B6-4298-9FAD-E5FC6EDC9859}" destId="{ABC82C61-0445-4E3D-8430-B8C6348861F3}" srcOrd="1" destOrd="0" parTransId="{F95C40A9-FB6C-4F1C-952D-5DE2951B13B5}" sibTransId="{A00EAE4F-43FA-41E1-BF4F-B659F10C4635}"/>
    <dgm:cxn modelId="{33EF4FA9-31EA-4A92-A3EF-4D36C0ED65D0}" type="presOf" srcId="{9B84E22D-0AB1-49F1-A576-03E396C68F14}" destId="{CF414BA4-7A99-4E64-951A-031EDC8B490D}" srcOrd="0" destOrd="1" presId="urn:microsoft.com/office/officeart/2005/8/layout/vList6"/>
    <dgm:cxn modelId="{DE2AF8B2-4508-4BD1-9350-04A81EF71140}" type="presOf" srcId="{921DAC59-7836-4EC4-8D6F-98B68BEE61AC}" destId="{CF414BA4-7A99-4E64-951A-031EDC8B490D}" srcOrd="0" destOrd="0" presId="urn:microsoft.com/office/officeart/2005/8/layout/vList6"/>
    <dgm:cxn modelId="{7F6890B3-15A7-46A2-8FDE-A40A2DD38C60}" type="presOf" srcId="{2E522996-638F-49F8-9B58-F1EC2381722B}" destId="{CF414BA4-7A99-4E64-951A-031EDC8B490D}" srcOrd="0" destOrd="4" presId="urn:microsoft.com/office/officeart/2005/8/layout/vList6"/>
    <dgm:cxn modelId="{518EE3C3-F926-4CDB-9BE9-267FDD719751}" type="presOf" srcId="{14643C8D-2885-4857-ABCB-9D6A7053E513}" destId="{B4216D7B-6DFA-44E8-B5E6-54AA19B5D0BA}" srcOrd="0" destOrd="0" presId="urn:microsoft.com/office/officeart/2005/8/layout/vList6"/>
    <dgm:cxn modelId="{26458EE0-8499-465A-92B6-7B2C1A1BA587}" type="presOf" srcId="{3AEE06C5-613A-44E1-8A2C-B329F9FCE266}" destId="{CF414BA4-7A99-4E64-951A-031EDC8B490D}" srcOrd="0" destOrd="5" presId="urn:microsoft.com/office/officeart/2005/8/layout/vList6"/>
    <dgm:cxn modelId="{AE7585E5-44DC-41DB-8325-442025EEF3E1}" type="presOf" srcId="{FF6F7BF6-E53F-4F23-9BA1-6604996A2918}" destId="{CF414BA4-7A99-4E64-951A-031EDC8B490D}" srcOrd="0" destOrd="2" presId="urn:microsoft.com/office/officeart/2005/8/layout/vList6"/>
    <dgm:cxn modelId="{3F6E01E7-4F5E-4414-937E-1DBFF20B82CD}" srcId="{00AA0890-7F56-4BFD-B66A-DBF77364061D}" destId="{1C2AC601-A9B6-4298-9FAD-E5FC6EDC9859}" srcOrd="0" destOrd="0" parTransId="{990AF343-9A8D-4559-9877-AB2E06641A74}" sibTransId="{022E64AF-FB35-4A47-ACD5-9812F6587B36}"/>
    <dgm:cxn modelId="{041C49E7-BBB9-400D-96A8-359C789DB7AB}" srcId="{3945EE8D-51C0-4A89-8FE9-796C265977C4}" destId="{2E522996-638F-49F8-9B58-F1EC2381722B}" srcOrd="4" destOrd="0" parTransId="{0A42EC24-8A02-4D78-B39D-DFB000E2F3B6}" sibTransId="{78B5518A-7489-4513-BBA5-DDF4F0AD5DDF}"/>
    <dgm:cxn modelId="{D29E5FEE-519B-4E09-BD6A-D1B76EDF9ECD}" type="presOf" srcId="{F1BEC99A-D543-4964-B17E-07D622A2ACDD}" destId="{B4216D7B-6DFA-44E8-B5E6-54AA19B5D0BA}" srcOrd="0" destOrd="4" presId="urn:microsoft.com/office/officeart/2005/8/layout/vList6"/>
    <dgm:cxn modelId="{A5ED70F3-7CCB-478E-BD30-F7389D6B3234}" type="presOf" srcId="{00AA0890-7F56-4BFD-B66A-DBF77364061D}" destId="{7EF599F7-141D-4681-8CFA-D6818A8CBDA0}" srcOrd="0" destOrd="0" presId="urn:microsoft.com/office/officeart/2005/8/layout/vList6"/>
    <dgm:cxn modelId="{409B7AFE-C58B-4F44-8A44-2FFEA1A275C4}" srcId="{3945EE8D-51C0-4A89-8FE9-796C265977C4}" destId="{9B84E22D-0AB1-49F1-A576-03E396C68F14}" srcOrd="1" destOrd="0" parTransId="{00682DB6-55B5-4D0A-8ECD-917E453351E7}" sibTransId="{58383130-1339-4BA8-A635-D51186657268}"/>
    <dgm:cxn modelId="{CECC3039-F0C7-4A81-975B-FC69283390B1}" type="presParOf" srcId="{7EF599F7-141D-4681-8CFA-D6818A8CBDA0}" destId="{F4BE4078-D9D5-4E04-B3F9-C220D7E7C6A5}" srcOrd="0" destOrd="0" presId="urn:microsoft.com/office/officeart/2005/8/layout/vList6"/>
    <dgm:cxn modelId="{D9BF98DF-AFFF-42C6-9F6E-488C3AA61796}" type="presParOf" srcId="{F4BE4078-D9D5-4E04-B3F9-C220D7E7C6A5}" destId="{5DF273CC-D295-4118-9F51-FF863C1DD93E}" srcOrd="0" destOrd="0" presId="urn:microsoft.com/office/officeart/2005/8/layout/vList6"/>
    <dgm:cxn modelId="{8228F79D-00ED-42E4-ACFC-1ABD5DAA272F}" type="presParOf" srcId="{F4BE4078-D9D5-4E04-B3F9-C220D7E7C6A5}" destId="{B4216D7B-6DFA-44E8-B5E6-54AA19B5D0BA}" srcOrd="1" destOrd="0" presId="urn:microsoft.com/office/officeart/2005/8/layout/vList6"/>
    <dgm:cxn modelId="{EC5AD065-4FCC-4C1E-9654-49038638E227}" type="presParOf" srcId="{7EF599F7-141D-4681-8CFA-D6818A8CBDA0}" destId="{575346E5-9030-4CEE-9F46-8D0B06EC033E}" srcOrd="1" destOrd="0" presId="urn:microsoft.com/office/officeart/2005/8/layout/vList6"/>
    <dgm:cxn modelId="{B9BA6CD7-03AE-4975-92EA-AE706884494C}" type="presParOf" srcId="{7EF599F7-141D-4681-8CFA-D6818A8CBDA0}" destId="{99BDEEB2-E7AF-4D08-91B2-6F0FA24DB7D4}" srcOrd="2" destOrd="0" presId="urn:microsoft.com/office/officeart/2005/8/layout/vList6"/>
    <dgm:cxn modelId="{1A6978C2-1F58-4A6F-A0EB-FA5EEF5CCD37}" type="presParOf" srcId="{99BDEEB2-E7AF-4D08-91B2-6F0FA24DB7D4}" destId="{72FFF8BD-626A-480F-8900-06CB1CC3AD94}" srcOrd="0" destOrd="0" presId="urn:microsoft.com/office/officeart/2005/8/layout/vList6"/>
    <dgm:cxn modelId="{65CDA3E5-18E9-46AF-8A4C-70C0E9F195B8}" type="presParOf" srcId="{99BDEEB2-E7AF-4D08-91B2-6F0FA24DB7D4}" destId="{CF414BA4-7A99-4E64-951A-031EDC8B490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216D7B-6DFA-44E8-B5E6-54AA19B5D0BA}">
      <dsp:nvSpPr>
        <dsp:cNvPr id="0" name=""/>
        <dsp:cNvSpPr/>
      </dsp:nvSpPr>
      <dsp:spPr>
        <a:xfrm>
          <a:off x="2707500" y="11618"/>
          <a:ext cx="4061251" cy="2720661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baseline="-25000" dirty="0">
              <a:latin typeface="Arial" panose="020B0604020202020204" pitchFamily="34" charset="0"/>
              <a:cs typeface="Arial" panose="020B0604020202020204" pitchFamily="34" charset="0"/>
            </a:rPr>
            <a:t>Visual effective tool to consolidate key project details,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baseline="-25000" dirty="0">
              <a:latin typeface="Arial" panose="020B0604020202020204" pitchFamily="34" charset="0"/>
              <a:cs typeface="Arial" panose="020B0604020202020204" pitchFamily="34" charset="0"/>
            </a:rPr>
            <a:t>Maintain focus on deliverables,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baseline="-25000" dirty="0">
              <a:latin typeface="Arial" panose="020B0604020202020204" pitchFamily="34" charset="0"/>
              <a:cs typeface="Arial" panose="020B0604020202020204" pitchFamily="34" charset="0"/>
            </a:rPr>
            <a:t>Prioritise tasks efficiently.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400" b="1" kern="1200" baseline="-250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b="1" kern="1200" baseline="-250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07500" y="351701"/>
        <a:ext cx="3041003" cy="2040495"/>
      </dsp:txXfrm>
    </dsp:sp>
    <dsp:sp modelId="{5DF273CC-D295-4118-9F51-FF863C1DD93E}">
      <dsp:nvSpPr>
        <dsp:cNvPr id="0" name=""/>
        <dsp:cNvSpPr/>
      </dsp:nvSpPr>
      <dsp:spPr>
        <a:xfrm>
          <a:off x="0" y="0"/>
          <a:ext cx="2707500" cy="274249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</a:p>
      </dsp:txBody>
      <dsp:txXfrm>
        <a:off x="132169" y="132169"/>
        <a:ext cx="2443162" cy="2478154"/>
      </dsp:txXfrm>
    </dsp:sp>
    <dsp:sp modelId="{CF414BA4-7A99-4E64-951A-031EDC8B490D}">
      <dsp:nvSpPr>
        <dsp:cNvPr id="0" name=""/>
        <dsp:cNvSpPr/>
      </dsp:nvSpPr>
      <dsp:spPr>
        <a:xfrm>
          <a:off x="2707500" y="3017444"/>
          <a:ext cx="4061251" cy="27424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5055155"/>
            <a:satOff val="44705"/>
            <a:lumOff val="5295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5055155"/>
              <a:satOff val="44705"/>
              <a:lumOff val="52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kern="1200" dirty="0">
              <a:latin typeface="Arial" panose="020B0604020202020204" pitchFamily="34" charset="0"/>
              <a:cs typeface="Arial" panose="020B0604020202020204" pitchFamily="34" charset="0"/>
            </a:rPr>
            <a:t>To Simplistic.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kern="1200" dirty="0">
              <a:latin typeface="Arial" panose="020B0604020202020204" pitchFamily="34" charset="0"/>
              <a:cs typeface="Arial" panose="020B0604020202020204" pitchFamily="34" charset="0"/>
            </a:rPr>
            <a:t>Excessive information can lead to confusion.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kern="1200" dirty="0">
              <a:latin typeface="Arial" panose="020B0604020202020204" pitchFamily="34" charset="0"/>
              <a:cs typeface="Arial" panose="020B0604020202020204" pitchFamily="34" charset="0"/>
            </a:rPr>
            <a:t>Potentially misleading if not presented accurately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07500" y="3360256"/>
        <a:ext cx="3032817" cy="2056869"/>
      </dsp:txXfrm>
    </dsp:sp>
    <dsp:sp modelId="{72FFF8BD-626A-480F-8900-06CB1CC3AD94}">
      <dsp:nvSpPr>
        <dsp:cNvPr id="0" name=""/>
        <dsp:cNvSpPr/>
      </dsp:nvSpPr>
      <dsp:spPr>
        <a:xfrm>
          <a:off x="0" y="3017444"/>
          <a:ext cx="2707500" cy="2742492"/>
        </a:xfrm>
        <a:prstGeom prst="roundRect">
          <a:avLst/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Disadvantages</a:t>
          </a:r>
        </a:p>
      </dsp:txBody>
      <dsp:txXfrm>
        <a:off x="132169" y="3149613"/>
        <a:ext cx="2443162" cy="2478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B8DC78-A7A1-4375-AB91-67EA5755A13E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F3002-0F04-43ED-B276-E5F8D878C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180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EE9C18F-B38D-436F-8185-095BD25A8036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9502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107D6-FE2D-61EA-10A1-5DDC63BD86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C76FEA-B36B-89F9-7515-1537C9BDDA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DC49B2-8D1C-E289-CE51-6AED34DE2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C5415-D4E6-512D-5EC1-9077F9D49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F5D82-8BA1-9BF9-4199-5C26B78DB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562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308E6-38BD-6814-74B4-D07FED13D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81EB5-4950-942F-9B83-01F3CA571D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1423F-DE25-FBEA-56E7-874654457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06433B-3424-6E2C-8DE0-691DCC368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A81EE-0F1B-0DD5-61D2-6339A8984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052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F4D72-E9A3-AEB5-0986-C88F4DD2E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89D84C-A259-31D2-792E-6B80754AE9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5E22E-A638-8EA9-7526-9AD5D3382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FB039-2762-1339-1305-82F08A905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A9928-8CF6-FDF1-33B4-157735F66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840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50C0C-5AC7-01F9-B3E3-734106FCC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5BB78-F1C3-83F1-9EAB-58EEDCFA63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58F18F-8E76-9C0C-1492-47E77286B8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312240-73B1-767D-C73F-25BFD3A1C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8BEA30-7ECB-4C59-1BA2-0C4065F9E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AD4031-7F3B-CB1F-3AF8-159E4AA69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596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239BF-D663-5710-9AF7-697AD7AA5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CBA891-A0A7-5D46-489D-4FD7A564F5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149A4A-B1F7-5562-B7D8-72200C5873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010CD5-2FCA-CA58-B4F6-D38D5F6098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56476A-CBC3-1814-AEE2-FF292A4D3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7D7FF1-1318-9518-6DC5-6812DA7EB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37135A-107C-C7EB-7D56-872F796A9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26BC33-9E87-2B29-C792-D98EDD45E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600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D52BB-2C19-FE1C-E092-78C121A8C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5E0EA2-BFE7-02EC-0167-3694A2F3D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1A01C9-EC77-82CD-EFFB-0C5823B1D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21B81-58AF-8F22-4F74-F54AC5CF3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540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742DD3-054D-C802-B830-42EC791E2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3C3684-97A2-B325-4D7D-EEF915955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FBBEF7-D6C3-4DD4-FBC4-1A26AAF2D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083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D2B13-428E-4796-407E-7E80E0BF8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39183-3909-8669-BCBD-9D9BBD1D7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12F3E3-8461-A598-95AD-5D58C4A82D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123F41-E30A-9933-F99C-1BF409E2F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3375C9-9BC1-5A9A-DD24-03560874D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7DAD14-B77C-C919-6E50-A1C2D8232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145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2C38D-73C0-D326-8650-E9F32EF1F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349D7C-3906-B4AA-4230-2DE89A227E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5F5F03-F034-1550-53AA-00D802622F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F38B10-0EDB-46F5-5239-E9A693B8D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A1742B-CBB0-45BA-ED34-EBE144091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5EB1DB-7728-BFC2-328C-39884625C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079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53AA8-6FF3-BE01-7D30-B5E317ABF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583268-72D4-DD87-6954-CDAF2287B2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474EC-5B58-8D5E-85F3-3645F31B0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33C0F-C082-446D-18FE-BE8E4132C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E5567-7E7C-293A-BB29-E3F8E6B55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88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E7D01A-7A0E-FD93-D0C9-9A4071782E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4C2439-CD72-693D-A69D-813690FA16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0395C7-73F2-3859-020C-B06BCC535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FEE9B-29C2-B76F-334F-BE8AAD936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8D8BA-D7E9-B34C-98C2-9F9E85FB8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459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DC6AC0-2FB7-C1FC-9A01-56F00557B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310754-AB51-9DF9-B8C7-EB0071C1E1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882CB-CCD6-1B44-A9C6-0A86C0AA04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F48A03-0ADD-41EA-B857-FC9F01E84E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93EB-B731-EDF5-A352-289C3888BC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A0CE9-3DFC-6572-4EC5-246CCC590C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BF1373-6A0F-43C7-8B7D-190FA5E9C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988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BC15AC15-5E4A-111A-39AF-75F5CB00F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513" y="0"/>
            <a:ext cx="9766434" cy="215686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F8AE96B-8A74-5045-7ECC-6C328C7F49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516" y="2156865"/>
            <a:ext cx="9689431" cy="2069508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AEE3D3C-DBCB-A1BB-C94F-34636553A7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516" y="4226373"/>
            <a:ext cx="4677878" cy="1551209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63EC99A8-1B13-A837-4D1E-3A51EE638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875" y="4313730"/>
            <a:ext cx="2648590" cy="160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562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9FF0440-7C4F-356B-C03C-B30C1C4864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3629812"/>
              </p:ext>
            </p:extLst>
          </p:nvPr>
        </p:nvGraphicFramePr>
        <p:xfrm>
          <a:off x="2783632" y="332656"/>
          <a:ext cx="6768752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9" ma:contentTypeDescription="Create a new document." ma:contentTypeScope="" ma:versionID="63f67b02584cefd0251706b3b537d17c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e761e0c0f2efd55c72abc4d396be2e62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LengthInSecond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Props1.xml><?xml version="1.0" encoding="utf-8"?>
<ds:datastoreItem xmlns:ds="http://schemas.openxmlformats.org/officeDocument/2006/customXml" ds:itemID="{EF29B720-99C9-4FD2-8ADB-37C4618791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F494AE1-83D2-4C37-AD75-F6D72FA43EB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841A48-CFA1-4A0E-BA2C-8D85389E2EC0}">
  <ds:schemaRefs>
    <ds:schemaRef ds:uri="http://schemas.microsoft.com/office/2006/documentManagement/types"/>
    <ds:schemaRef ds:uri="http://purl.org/dc/dcmitype/"/>
    <ds:schemaRef ds:uri="4055ddc6-ee7b-4b5b-b8fb-52871646f80e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0338428b-3fc8-4989-9d03-78e16c931d9f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37</Words>
  <Application>Microsoft Office PowerPoint</Application>
  <PresentationFormat>Widescreen</PresentationFormat>
  <Paragraphs>9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Allison</dc:creator>
  <cp:lastModifiedBy>Allison</cp:lastModifiedBy>
  <cp:revision>2</cp:revision>
  <dcterms:created xsi:type="dcterms:W3CDTF">2024-05-27T14:21:44Z</dcterms:created>
  <dcterms:modified xsi:type="dcterms:W3CDTF">2024-05-28T11:38:59Z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