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5" d="100"/>
          <a:sy n="85" d="100"/>
        </p:scale>
        <p:origin x="32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788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452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449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601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443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50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1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512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921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528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9809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22699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637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445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0479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0480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411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2854573-9709-44BB-86F0-58F9B0EB4B5F}" type="datetimeFigureOut">
              <a:rPr lang="en-GB" smtClean="0"/>
              <a:t>14/11/2018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ADFDB0-75DD-417B-8F4E-DC66896A5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5817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Greek Philosophy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48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was philosophy for the Greeks?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pursuit of the understanding of PHYSIS – nature.</a:t>
            </a:r>
          </a:p>
          <a:p>
            <a:r>
              <a:rPr lang="en-GB" dirty="0" smtClean="0"/>
              <a:t>Originally it was the nature of the world</a:t>
            </a:r>
          </a:p>
          <a:p>
            <a:r>
              <a:rPr lang="en-GB" dirty="0" smtClean="0"/>
              <a:t>Later it became the nature of humanity</a:t>
            </a:r>
          </a:p>
          <a:p>
            <a:endParaRPr lang="en-GB" dirty="0"/>
          </a:p>
          <a:p>
            <a:r>
              <a:rPr lang="en-GB" dirty="0" smtClean="0"/>
              <a:t>NOTE the word: PHILOSOPHIA, means LOVE OF WISDOM / KNOWLEDGE / CLEVERNESS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770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Presocratics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Essentially all philosophers before Socrates (careful not chronologically, but rather as to influences).</a:t>
            </a:r>
          </a:p>
          <a:p>
            <a:r>
              <a:rPr lang="en-GB" dirty="0" smtClean="0"/>
              <a:t>This is a modern philosophical term, not an ancient one. </a:t>
            </a:r>
          </a:p>
          <a:p>
            <a:r>
              <a:rPr lang="en-GB" dirty="0" smtClean="0"/>
              <a:t>The ancients did NOT consider Socrates a new beginning or a break with tradition per se</a:t>
            </a:r>
          </a:p>
          <a:p>
            <a:pPr lvl="1"/>
            <a:r>
              <a:rPr lang="en-GB" dirty="0" smtClean="0"/>
              <a:t>But Socrates is considered to be the first philosopher to work exclusively on the nature of MAN / HUMAN without consideration of nature or cosmology.</a:t>
            </a:r>
          </a:p>
          <a:p>
            <a:pPr lvl="1"/>
            <a:r>
              <a:rPr lang="en-GB" dirty="0" smtClean="0"/>
              <a:t>Parmenides was much more important in terms of philosophical breaks historically.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596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Pre-Socratics: The Ionian Natural Philosophers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Ionian Natural Philosophy: The nature of the world, or the original matter/principle of the world.</a:t>
            </a:r>
          </a:p>
          <a:p>
            <a:r>
              <a:rPr lang="en-GB" dirty="0" smtClean="0"/>
              <a:t>Thales = c600-550, Original matter is WATER. One of the 7 Sages</a:t>
            </a:r>
          </a:p>
          <a:p>
            <a:r>
              <a:rPr lang="en-GB" dirty="0" smtClean="0"/>
              <a:t>Anaximander = c600-550, worked on astronomy. ~Original matter is APEIRON – matter itself.</a:t>
            </a:r>
          </a:p>
          <a:p>
            <a:r>
              <a:rPr lang="en-GB" dirty="0" smtClean="0"/>
              <a:t>Anaximenes = 6</a:t>
            </a:r>
            <a:r>
              <a:rPr lang="en-GB" baseline="30000" dirty="0" smtClean="0"/>
              <a:t>th</a:t>
            </a:r>
            <a:r>
              <a:rPr lang="en-GB" dirty="0" smtClean="0"/>
              <a:t> century. Original matter is AIR.</a:t>
            </a:r>
          </a:p>
          <a:p>
            <a:r>
              <a:rPr lang="en-GB" dirty="0" err="1" smtClean="0"/>
              <a:t>Heraclitues</a:t>
            </a:r>
            <a:r>
              <a:rPr lang="en-GB" dirty="0" smtClean="0"/>
              <a:t> = c500. Original matter is FIRE, and focus is change.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17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Pre-Socratics: The Eleatic School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Starts with Parmenides, and follows his teachings.</a:t>
            </a:r>
          </a:p>
          <a:p>
            <a:r>
              <a:rPr lang="en-GB" dirty="0" smtClean="0"/>
              <a:t>Main dogma: </a:t>
            </a:r>
            <a:r>
              <a:rPr lang="en-GB" dirty="0"/>
              <a:t>Non-Being does not </a:t>
            </a:r>
            <a:r>
              <a:rPr lang="en-GB" dirty="0" smtClean="0"/>
              <a:t>exist</a:t>
            </a:r>
          </a:p>
          <a:p>
            <a:r>
              <a:rPr lang="en-GB" dirty="0" smtClean="0"/>
              <a:t>Parmenides: Poem in epic hexameter, late 6</a:t>
            </a:r>
            <a:r>
              <a:rPr lang="en-GB" baseline="30000" dirty="0" smtClean="0"/>
              <a:t>th</a:t>
            </a:r>
            <a:r>
              <a:rPr lang="en-GB" dirty="0" smtClean="0"/>
              <a:t> century. Truth vs </a:t>
            </a:r>
            <a:r>
              <a:rPr lang="en-GB" dirty="0" err="1" smtClean="0"/>
              <a:t>doxa</a:t>
            </a:r>
            <a:r>
              <a:rPr lang="en-GB" dirty="0" smtClean="0"/>
              <a:t>.</a:t>
            </a:r>
          </a:p>
          <a:p>
            <a:r>
              <a:rPr lang="en-GB" dirty="0" smtClean="0"/>
              <a:t>Zeno: 5</a:t>
            </a:r>
            <a:r>
              <a:rPr lang="en-GB" baseline="30000" dirty="0" smtClean="0"/>
              <a:t>th</a:t>
            </a:r>
            <a:r>
              <a:rPr lang="en-GB" dirty="0" smtClean="0"/>
              <a:t> century. Dialectic. Rejection of pluralism. Paradoxes.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900" y="4067175"/>
            <a:ext cx="4953000" cy="279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335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Presocratics</a:t>
            </a:r>
            <a:r>
              <a:rPr lang="en-GB" dirty="0" smtClean="0"/>
              <a:t>: Rejection of religion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Xenophanes: c570-467. Ionian but moved West. Some connection with Eleatic school. Rejected anthropomorphism in religion. Wrote many poems. First epistemologist.</a:t>
            </a:r>
          </a:p>
          <a:p>
            <a:r>
              <a:rPr lang="en-GB" dirty="0" smtClean="0"/>
              <a:t>Anaxagoras: c500-428. Ionian, moved to Athens, left around 431. Focus on matter, but accepting change. Natural objects, rather than anthropomorphism.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1235" y="4552949"/>
            <a:ext cx="2695575" cy="169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079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Presocratics</a:t>
            </a:r>
            <a:r>
              <a:rPr lang="en-GB" dirty="0" smtClean="0"/>
              <a:t>: Atomism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Reaction to </a:t>
            </a:r>
            <a:r>
              <a:rPr lang="en-GB" dirty="0" err="1" smtClean="0"/>
              <a:t>Eleatism</a:t>
            </a:r>
            <a:r>
              <a:rPr lang="en-GB" dirty="0" smtClean="0"/>
              <a:t>.</a:t>
            </a:r>
          </a:p>
          <a:p>
            <a:r>
              <a:rPr lang="en-GB" dirty="0" smtClean="0"/>
              <a:t>Democritus: The indivisible atom. 450-400.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7877" y="1750358"/>
            <a:ext cx="4800600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125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Sophists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No coherent system, but rather a description of the peripatetic teachers that taught mathematics, natural philosophy, dialectic and oratory.</a:t>
            </a:r>
          </a:p>
          <a:p>
            <a:r>
              <a:rPr lang="en-GB" dirty="0" smtClean="0"/>
              <a:t>A rather political movement, because of the emphasis on Rhetoric and Dialectics. It was their students that made a difference.</a:t>
            </a:r>
          </a:p>
          <a:p>
            <a:r>
              <a:rPr lang="pt-BR" dirty="0" smtClean="0"/>
              <a:t>Protagoras: 5th century, Abdera-Athens. </a:t>
            </a:r>
            <a:r>
              <a:rPr lang="en-GB" dirty="0"/>
              <a:t>Man is the measure of all things</a:t>
            </a:r>
            <a:endParaRPr lang="pt-BR" dirty="0" smtClean="0"/>
          </a:p>
          <a:p>
            <a:r>
              <a:rPr lang="pt-BR" dirty="0" smtClean="0"/>
              <a:t>Gorgias: 480-380, rhetor, and dialectic</a:t>
            </a:r>
          </a:p>
          <a:p>
            <a:r>
              <a:rPr lang="pt-BR" dirty="0" smtClean="0"/>
              <a:t>Prodicus: b.460s from Ceos. Lexicography and rhetoric</a:t>
            </a:r>
          </a:p>
          <a:p>
            <a:r>
              <a:rPr lang="pt-BR" dirty="0" smtClean="0"/>
              <a:t>Thrasymachus: 5th century, from Chalcedon. Rhetorical theory</a:t>
            </a:r>
          </a:p>
          <a:p>
            <a:r>
              <a:rPr lang="pt-BR" dirty="0" smtClean="0"/>
              <a:t>Hippias: late 5th century, from Elis. Polymath, mathematics</a:t>
            </a:r>
          </a:p>
          <a:p>
            <a:r>
              <a:rPr lang="pt-BR" dirty="0" smtClean="0"/>
              <a:t>Antiphon: 480-411, Athenian, Rhetor</a:t>
            </a:r>
          </a:p>
          <a:p>
            <a:r>
              <a:rPr lang="pt-BR" dirty="0" smtClean="0"/>
              <a:t>Critias: 460-403, Athenian, politics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9505" y="186372"/>
            <a:ext cx="2416528" cy="1933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727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Socrates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469-399, Athenian. </a:t>
            </a:r>
          </a:p>
          <a:p>
            <a:r>
              <a:rPr lang="en-GB" dirty="0" smtClean="0"/>
              <a:t>Never wrote anything. All we know about his views comes from his students, particularly Plato and Xenophon.</a:t>
            </a:r>
          </a:p>
          <a:p>
            <a:r>
              <a:rPr lang="en-GB" dirty="0" smtClean="0"/>
              <a:t>The Platonic and the </a:t>
            </a:r>
            <a:r>
              <a:rPr lang="en-GB" dirty="0" err="1" smtClean="0"/>
              <a:t>Xenophontic</a:t>
            </a:r>
            <a:r>
              <a:rPr lang="en-GB" dirty="0" smtClean="0"/>
              <a:t> Socrates are not the same.</a:t>
            </a:r>
          </a:p>
          <a:p>
            <a:r>
              <a:rPr lang="en-GB" dirty="0" smtClean="0"/>
              <a:t>Practical philosopher – but accused of being a sophist, and a corrupter of youth</a:t>
            </a:r>
          </a:p>
          <a:p>
            <a:r>
              <a:rPr lang="en-GB" dirty="0" smtClean="0"/>
              <a:t>Focus on moral good.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0374" y="214488"/>
            <a:ext cx="2222930" cy="232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934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Plato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428-348, Athenian, student of Socrates</a:t>
            </a:r>
          </a:p>
          <a:p>
            <a:r>
              <a:rPr lang="en-GB" dirty="0" smtClean="0"/>
              <a:t>Wrote dialogues, on a variety of subjects relating to virtue and politics</a:t>
            </a:r>
          </a:p>
          <a:p>
            <a:r>
              <a:rPr lang="en-GB" dirty="0" smtClean="0"/>
              <a:t>Many dialogues ending in </a:t>
            </a:r>
            <a:r>
              <a:rPr lang="en-GB" dirty="0" err="1" smtClean="0"/>
              <a:t>aporia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4374" y="2449688"/>
            <a:ext cx="2369677" cy="3689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39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Xenophon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430-354, Athenian, student of Socrates</a:t>
            </a:r>
          </a:p>
          <a:p>
            <a:r>
              <a:rPr lang="en-GB" dirty="0" smtClean="0"/>
              <a:t>Prolific author – philosophical dialogues are among his minor works</a:t>
            </a:r>
          </a:p>
          <a:p>
            <a:r>
              <a:rPr lang="en-GB" dirty="0" smtClean="0"/>
              <a:t>Not as used or influential as Plato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9983" y="3101445"/>
            <a:ext cx="2095500" cy="322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069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Cynics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Movement started in 4</a:t>
            </a:r>
            <a:r>
              <a:rPr lang="en-GB" baseline="30000" dirty="0" smtClean="0"/>
              <a:t>th</a:t>
            </a:r>
            <a:r>
              <a:rPr lang="en-GB" dirty="0" smtClean="0"/>
              <a:t> century, influenced by Socrates</a:t>
            </a:r>
          </a:p>
          <a:p>
            <a:r>
              <a:rPr lang="en-GB" dirty="0" smtClean="0"/>
              <a:t>Short-cut to virtue doctrine</a:t>
            </a:r>
          </a:p>
          <a:p>
            <a:r>
              <a:rPr lang="en-GB" dirty="0" smtClean="0"/>
              <a:t>Making philosophy available to everyone, and rejecting social norms</a:t>
            </a:r>
          </a:p>
          <a:p>
            <a:r>
              <a:rPr lang="en-GB" dirty="0" smtClean="0"/>
              <a:t>Founder: Diogenes, of Sinope, 412-324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2859" y="3510845"/>
            <a:ext cx="4629623" cy="3110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2468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61</TotalTime>
  <Words>591</Words>
  <Application>Microsoft Office PowerPoint</Application>
  <PresentationFormat>Widescreen</PresentationFormat>
  <Paragraphs>59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</vt:lpstr>
      <vt:lpstr>Greek Philosophy</vt:lpstr>
      <vt:lpstr>What was philosophy for the Greeks?</vt:lpstr>
      <vt:lpstr>The Presocratics</vt:lpstr>
      <vt:lpstr>Pre-Socratics: The Ionian Natural Philosophers</vt:lpstr>
      <vt:lpstr>Pre-Socratics: The Eleatic School</vt:lpstr>
      <vt:lpstr>Presocratics: Rejection of religion</vt:lpstr>
      <vt:lpstr>Presocratics: Atomism</vt:lpstr>
      <vt:lpstr>The Sophists</vt:lpstr>
      <vt:lpstr>Socrates</vt:lpstr>
      <vt:lpstr>Plato</vt:lpstr>
      <vt:lpstr>Xenophon</vt:lpstr>
      <vt:lpstr>The Cynics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Greek Philosophy</dc:title>
  <dc:creator>Errietta Bissa</dc:creator>
  <cp:lastModifiedBy>Errietta Bissa</cp:lastModifiedBy>
  <cp:revision>20</cp:revision>
  <dcterms:created xsi:type="dcterms:W3CDTF">2018-11-14T15:10:13Z</dcterms:created>
  <dcterms:modified xsi:type="dcterms:W3CDTF">2018-11-14T17:21:41Z</dcterms:modified>
</cp:coreProperties>
</file>