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60" r:id="rId1"/>
  </p:sldMasterIdLst>
  <p:notesMasterIdLst>
    <p:notesMasterId r:id="rId12"/>
  </p:notesMasterIdLst>
  <p:sldIdLst>
    <p:sldId id="264" r:id="rId2"/>
    <p:sldId id="266" r:id="rId3"/>
    <p:sldId id="267" r:id="rId4"/>
    <p:sldId id="257" r:id="rId5"/>
    <p:sldId id="258" r:id="rId6"/>
    <p:sldId id="259" r:id="rId7"/>
    <p:sldId id="260" r:id="rId8"/>
    <p:sldId id="261" r:id="rId9"/>
    <p:sldId id="268" r:id="rId10"/>
    <p:sldId id="263" r:id="rId11"/>
  </p:sldIdLst>
  <p:sldSz cx="14630400" cy="8229600"/>
  <p:notesSz cx="8229600" cy="146304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10"/>
  </p:normalViewPr>
  <p:slideViewPr>
    <p:cSldViewPr snapToGrid="0" snapToObjects="1">
      <p:cViewPr>
        <p:scale>
          <a:sx n="62" d="100"/>
          <a:sy n="62" d="100"/>
        </p:scale>
        <p:origin x="91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ana Lumueno Lucas (2317210)" userId="4a753d02-d666-4753-8520-fe928981c737" providerId="ADAL" clId="{08430483-D6B6-4CAD-8531-5DD22F5A9EB6}"/>
    <pc:docChg chg="undo custSel addSld delSld modSld sldOrd">
      <pc:chgData name="Joana Lumueno Lucas (2317210)" userId="4a753d02-d666-4753-8520-fe928981c737" providerId="ADAL" clId="{08430483-D6B6-4CAD-8531-5DD22F5A9EB6}" dt="2025-12-04T01:40:11.898" v="3971" actId="1076"/>
      <pc:docMkLst>
        <pc:docMk/>
      </pc:docMkLst>
      <pc:sldChg chg="addSp delSp modSp del mod modClrScheme chgLayout">
        <pc:chgData name="Joana Lumueno Lucas (2317210)" userId="4a753d02-d666-4753-8520-fe928981c737" providerId="ADAL" clId="{08430483-D6B6-4CAD-8531-5DD22F5A9EB6}" dt="2025-12-04T01:32:51.198" v="3900" actId="2696"/>
        <pc:sldMkLst>
          <pc:docMk/>
          <pc:sldMk cId="0" sldId="256"/>
        </pc:sldMkLst>
        <pc:spChg chg="add del mod">
          <ac:chgData name="Joana Lumueno Lucas (2317210)" userId="4a753d02-d666-4753-8520-fe928981c737" providerId="ADAL" clId="{08430483-D6B6-4CAD-8531-5DD22F5A9EB6}" dt="2025-12-04T00:03:43.630" v="3308"/>
          <ac:spMkLst>
            <pc:docMk/>
            <pc:sldMk cId="0" sldId="256"/>
            <ac:spMk id="3" creationId="{685F8B9A-DAE3-BA0E-FF73-04B8FB30CEE8}"/>
          </ac:spMkLst>
        </pc:spChg>
        <pc:spChg chg="add del">
          <ac:chgData name="Joana Lumueno Lucas (2317210)" userId="4a753d02-d666-4753-8520-fe928981c737" providerId="ADAL" clId="{08430483-D6B6-4CAD-8531-5DD22F5A9EB6}" dt="2025-12-04T00:04:13.730" v="3312" actId="478"/>
          <ac:spMkLst>
            <pc:docMk/>
            <pc:sldMk cId="0" sldId="256"/>
            <ac:spMk id="4" creationId="{8C040235-39C0-E19B-01FF-5A41D9399266}"/>
          </ac:spMkLst>
        </pc:spChg>
        <pc:spChg chg="add del mod">
          <ac:chgData name="Joana Lumueno Lucas (2317210)" userId="4a753d02-d666-4753-8520-fe928981c737" providerId="ADAL" clId="{08430483-D6B6-4CAD-8531-5DD22F5A9EB6}" dt="2025-12-04T00:04:10.932" v="3311" actId="478"/>
          <ac:spMkLst>
            <pc:docMk/>
            <pc:sldMk cId="0" sldId="256"/>
            <ac:spMk id="5" creationId="{2AF6C210-BA8F-5181-54F0-3D9F9CCE8DB6}"/>
          </ac:spMkLst>
        </pc:spChg>
        <pc:spChg chg="add mod">
          <ac:chgData name="Joana Lumueno Lucas (2317210)" userId="4a753d02-d666-4753-8520-fe928981c737" providerId="ADAL" clId="{08430483-D6B6-4CAD-8531-5DD22F5A9EB6}" dt="2025-12-03T23:47:45.998" v="3299" actId="12"/>
          <ac:spMkLst>
            <pc:docMk/>
            <pc:sldMk cId="0" sldId="256"/>
            <ac:spMk id="6" creationId="{423C9FFB-8376-F83D-5069-499764E0C8C0}"/>
          </ac:spMkLst>
        </pc:spChg>
        <pc:spChg chg="add del mod">
          <ac:chgData name="Joana Lumueno Lucas (2317210)" userId="4a753d02-d666-4753-8520-fe928981c737" providerId="ADAL" clId="{08430483-D6B6-4CAD-8531-5DD22F5A9EB6}" dt="2025-12-04T00:03:22.247" v="3304" actId="478"/>
          <ac:spMkLst>
            <pc:docMk/>
            <pc:sldMk cId="0" sldId="256"/>
            <ac:spMk id="7" creationId="{449E58CB-C845-BA49-681B-C80F2532ED93}"/>
          </ac:spMkLst>
        </pc:spChg>
        <pc:spChg chg="add del mod">
          <ac:chgData name="Joana Lumueno Lucas (2317210)" userId="4a753d02-d666-4753-8520-fe928981c737" providerId="ADAL" clId="{08430483-D6B6-4CAD-8531-5DD22F5A9EB6}" dt="2025-12-04T00:04:10.932" v="3311" actId="478"/>
          <ac:spMkLst>
            <pc:docMk/>
            <pc:sldMk cId="0" sldId="256"/>
            <ac:spMk id="8" creationId="{0DF65184-3B05-9A45-250B-BA56EFEAD2AA}"/>
          </ac:spMkLst>
        </pc:spChg>
        <pc:spChg chg="add mod">
          <ac:chgData name="Joana Lumueno Lucas (2317210)" userId="4a753d02-d666-4753-8520-fe928981c737" providerId="ADAL" clId="{08430483-D6B6-4CAD-8531-5DD22F5A9EB6}" dt="2025-12-04T00:05:08.510" v="3328" actId="20577"/>
          <ac:spMkLst>
            <pc:docMk/>
            <pc:sldMk cId="0" sldId="256"/>
            <ac:spMk id="9" creationId="{61C61C0E-05AA-4563-2E13-81D7A316B168}"/>
          </ac:spMkLst>
        </pc:spChg>
      </pc:sldChg>
      <pc:sldChg chg="addSp delSp modSp mod modClrScheme chgLayout modNotesTx">
        <pc:chgData name="Joana Lumueno Lucas (2317210)" userId="4a753d02-d666-4753-8520-fe928981c737" providerId="ADAL" clId="{08430483-D6B6-4CAD-8531-5DD22F5A9EB6}" dt="2025-12-04T01:35:58.107" v="3934" actId="14100"/>
        <pc:sldMkLst>
          <pc:docMk/>
          <pc:sldMk cId="0" sldId="257"/>
        </pc:sldMkLst>
        <pc:spChg chg="add del mod">
          <ac:chgData name="Joana Lumueno Lucas (2317210)" userId="4a753d02-d666-4753-8520-fe928981c737" providerId="ADAL" clId="{08430483-D6B6-4CAD-8531-5DD22F5A9EB6}" dt="2025-12-04T01:34:58.292" v="3929" actId="478"/>
          <ac:spMkLst>
            <pc:docMk/>
            <pc:sldMk cId="0" sldId="257"/>
            <ac:spMk id="2" creationId="{9EE13926-B969-C54B-D16E-6EC9F2BCBB39}"/>
          </ac:spMkLst>
        </pc:spChg>
        <pc:spChg chg="add mod">
          <ac:chgData name="Joana Lumueno Lucas (2317210)" userId="4a753d02-d666-4753-8520-fe928981c737" providerId="ADAL" clId="{08430483-D6B6-4CAD-8531-5DD22F5A9EB6}" dt="2025-12-04T01:35:58.107" v="3934" actId="14100"/>
          <ac:spMkLst>
            <pc:docMk/>
            <pc:sldMk cId="0" sldId="257"/>
            <ac:spMk id="4" creationId="{56EB8FCD-C0BD-2574-8254-0EB30C5574C7}"/>
          </ac:spMkLst>
        </pc:spChg>
        <pc:spChg chg="add mod ord">
          <ac:chgData name="Joana Lumueno Lucas (2317210)" userId="4a753d02-d666-4753-8520-fe928981c737" providerId="ADAL" clId="{08430483-D6B6-4CAD-8531-5DD22F5A9EB6}" dt="2025-12-04T00:34:59.278" v="3756" actId="27636"/>
          <ac:spMkLst>
            <pc:docMk/>
            <pc:sldMk cId="0" sldId="257"/>
            <ac:spMk id="24" creationId="{F7639E74-3E2E-7F35-A8EC-F9EA3D64370E}"/>
          </ac:spMkLst>
        </pc:spChg>
        <pc:spChg chg="add mod">
          <ac:chgData name="Joana Lumueno Lucas (2317210)" userId="4a753d02-d666-4753-8520-fe928981c737" providerId="ADAL" clId="{08430483-D6B6-4CAD-8531-5DD22F5A9EB6}" dt="2025-12-04T00:33:39.916" v="3747" actId="1076"/>
          <ac:spMkLst>
            <pc:docMk/>
            <pc:sldMk cId="0" sldId="257"/>
            <ac:spMk id="27" creationId="{EB1AAC4F-2C36-A422-7919-5AFFC0495AB7}"/>
          </ac:spMkLst>
        </pc:spChg>
        <pc:spChg chg="add del mod">
          <ac:chgData name="Joana Lumueno Lucas (2317210)" userId="4a753d02-d666-4753-8520-fe928981c737" providerId="ADAL" clId="{08430483-D6B6-4CAD-8531-5DD22F5A9EB6}" dt="2025-12-04T00:27:44.427" v="3704" actId="26606"/>
          <ac:spMkLst>
            <pc:docMk/>
            <pc:sldMk cId="0" sldId="257"/>
            <ac:spMk id="32" creationId="{7830BAFA-FD39-9DA6-0A62-64C61E9726D6}"/>
          </ac:spMkLst>
        </pc:spChg>
        <pc:spChg chg="add del mod">
          <ac:chgData name="Joana Lumueno Lucas (2317210)" userId="4a753d02-d666-4753-8520-fe928981c737" providerId="ADAL" clId="{08430483-D6B6-4CAD-8531-5DD22F5A9EB6}" dt="2025-12-04T00:27:58.498" v="3706" actId="26606"/>
          <ac:spMkLst>
            <pc:docMk/>
            <pc:sldMk cId="0" sldId="257"/>
            <ac:spMk id="34" creationId="{964240F2-DA57-8162-1E0F-FE42E4A6922D}"/>
          </ac:spMkLst>
        </pc:spChg>
        <pc:picChg chg="add mod ord">
          <ac:chgData name="Joana Lumueno Lucas (2317210)" userId="4a753d02-d666-4753-8520-fe928981c737" providerId="ADAL" clId="{08430483-D6B6-4CAD-8531-5DD22F5A9EB6}" dt="2025-12-04T00:29:03.031" v="3716" actId="14100"/>
          <ac:picMkLst>
            <pc:docMk/>
            <pc:sldMk cId="0" sldId="257"/>
            <ac:picMk id="25" creationId="{80D9B4CE-639A-1FA6-A27B-CA33F053DC53}"/>
          </ac:picMkLst>
        </pc:picChg>
        <pc:picChg chg="add del mod">
          <ac:chgData name="Joana Lumueno Lucas (2317210)" userId="4a753d02-d666-4753-8520-fe928981c737" providerId="ADAL" clId="{08430483-D6B6-4CAD-8531-5DD22F5A9EB6}" dt="2025-12-04T00:27:22.260" v="3701" actId="478"/>
          <ac:picMkLst>
            <pc:docMk/>
            <pc:sldMk cId="0" sldId="257"/>
            <ac:picMk id="28" creationId="{44D61C25-DBD9-A3BD-C367-8054E8B81BA4}"/>
          </ac:picMkLst>
        </pc:picChg>
      </pc:sldChg>
      <pc:sldChg chg="addSp delSp modSp mod modClrScheme chgLayout">
        <pc:chgData name="Joana Lumueno Lucas (2317210)" userId="4a753d02-d666-4753-8520-fe928981c737" providerId="ADAL" clId="{08430483-D6B6-4CAD-8531-5DD22F5A9EB6}" dt="2025-12-04T01:37:15.177" v="3946" actId="20577"/>
        <pc:sldMkLst>
          <pc:docMk/>
          <pc:sldMk cId="0" sldId="258"/>
        </pc:sldMkLst>
        <pc:spChg chg="add del mod">
          <ac:chgData name="Joana Lumueno Lucas (2317210)" userId="4a753d02-d666-4753-8520-fe928981c737" providerId="ADAL" clId="{08430483-D6B6-4CAD-8531-5DD22F5A9EB6}" dt="2025-12-04T01:37:15.177" v="3946" actId="20577"/>
          <ac:spMkLst>
            <pc:docMk/>
            <pc:sldMk cId="0" sldId="258"/>
            <ac:spMk id="3" creationId="{D1223BE6-8C7A-4A93-B849-363AA7AA0F45}"/>
          </ac:spMkLst>
        </pc:spChg>
        <pc:spChg chg="add mod ord">
          <ac:chgData name="Joana Lumueno Lucas (2317210)" userId="4a753d02-d666-4753-8520-fe928981c737" providerId="ADAL" clId="{08430483-D6B6-4CAD-8531-5DD22F5A9EB6}" dt="2025-12-01T12:09:23.310" v="2196" actId="20577"/>
          <ac:spMkLst>
            <pc:docMk/>
            <pc:sldMk cId="0" sldId="258"/>
            <ac:spMk id="9" creationId="{20C45667-5B96-67C0-E194-520F21F7534A}"/>
          </ac:spMkLst>
        </pc:spChg>
        <pc:spChg chg="add mod ord">
          <ac:chgData name="Joana Lumueno Lucas (2317210)" userId="4a753d02-d666-4753-8520-fe928981c737" providerId="ADAL" clId="{08430483-D6B6-4CAD-8531-5DD22F5A9EB6}" dt="2025-12-04T00:30:01.948" v="3722" actId="14100"/>
          <ac:spMkLst>
            <pc:docMk/>
            <pc:sldMk cId="0" sldId="258"/>
            <ac:spMk id="14" creationId="{962D0289-5080-F2F3-FC00-ABD07CC7F80D}"/>
          </ac:spMkLst>
        </pc:spChg>
        <pc:spChg chg="add mod">
          <ac:chgData name="Joana Lumueno Lucas (2317210)" userId="4a753d02-d666-4753-8520-fe928981c737" providerId="ADAL" clId="{08430483-D6B6-4CAD-8531-5DD22F5A9EB6}" dt="2025-12-04T00:35:21.744" v="3758" actId="27636"/>
          <ac:spMkLst>
            <pc:docMk/>
            <pc:sldMk cId="0" sldId="258"/>
            <ac:spMk id="19" creationId="{F41982A7-35A5-B577-F93C-B56C59434CE1}"/>
          </ac:spMkLst>
        </pc:spChg>
        <pc:picChg chg="mod ord">
          <ac:chgData name="Joana Lumueno Lucas (2317210)" userId="4a753d02-d666-4753-8520-fe928981c737" providerId="ADAL" clId="{08430483-D6B6-4CAD-8531-5DD22F5A9EB6}" dt="2025-12-01T12:13:04.176" v="2223" actId="26606"/>
          <ac:picMkLst>
            <pc:docMk/>
            <pc:sldMk cId="0" sldId="258"/>
            <ac:picMk id="2" creationId="{00000000-0000-0000-0000-000000000000}"/>
          </ac:picMkLst>
        </pc:picChg>
      </pc:sldChg>
      <pc:sldChg chg="addSp delSp modSp mod ord modClrScheme chgLayout">
        <pc:chgData name="Joana Lumueno Lucas (2317210)" userId="4a753d02-d666-4753-8520-fe928981c737" providerId="ADAL" clId="{08430483-D6B6-4CAD-8531-5DD22F5A9EB6}" dt="2025-12-04T01:35:30.437" v="3931" actId="1076"/>
        <pc:sldMkLst>
          <pc:docMk/>
          <pc:sldMk cId="0" sldId="259"/>
        </pc:sldMkLst>
        <pc:spChg chg="add mod">
          <ac:chgData name="Joana Lumueno Lucas (2317210)" userId="4a753d02-d666-4753-8520-fe928981c737" providerId="ADAL" clId="{08430483-D6B6-4CAD-8531-5DD22F5A9EB6}" dt="2025-12-04T01:35:30.437" v="3931" actId="1076"/>
          <ac:spMkLst>
            <pc:docMk/>
            <pc:sldMk cId="0" sldId="259"/>
            <ac:spMk id="3" creationId="{61B29CDE-F25F-D9EB-0055-2F4F8739BA3C}"/>
          </ac:spMkLst>
        </pc:spChg>
        <pc:spChg chg="add mod ord">
          <ac:chgData name="Joana Lumueno Lucas (2317210)" userId="4a753d02-d666-4753-8520-fe928981c737" providerId="ADAL" clId="{08430483-D6B6-4CAD-8531-5DD22F5A9EB6}" dt="2025-12-04T00:32:50.679" v="3742" actId="2711"/>
          <ac:spMkLst>
            <pc:docMk/>
            <pc:sldMk cId="0" sldId="259"/>
            <ac:spMk id="15" creationId="{B8697453-F688-9E79-805E-E241FD8559A6}"/>
          </ac:spMkLst>
        </pc:spChg>
        <pc:spChg chg="add mod">
          <ac:chgData name="Joana Lumueno Lucas (2317210)" userId="4a753d02-d666-4753-8520-fe928981c737" providerId="ADAL" clId="{08430483-D6B6-4CAD-8531-5DD22F5A9EB6}" dt="2025-12-04T00:33:27.719" v="3746" actId="14100"/>
          <ac:spMkLst>
            <pc:docMk/>
            <pc:sldMk cId="0" sldId="259"/>
            <ac:spMk id="20" creationId="{AD549D63-0B77-2DA2-6187-975B6D458B4C}"/>
          </ac:spMkLst>
        </pc:spChg>
        <pc:picChg chg="mod ord">
          <ac:chgData name="Joana Lumueno Lucas (2317210)" userId="4a753d02-d666-4753-8520-fe928981c737" providerId="ADAL" clId="{08430483-D6B6-4CAD-8531-5DD22F5A9EB6}" dt="2025-12-04T00:43:03.925" v="3810" actId="1076"/>
          <ac:picMkLst>
            <pc:docMk/>
            <pc:sldMk cId="0" sldId="259"/>
            <ac:picMk id="2" creationId="{00000000-0000-0000-0000-000000000000}"/>
          </ac:picMkLst>
        </pc:picChg>
      </pc:sldChg>
      <pc:sldChg chg="addSp delSp modSp mod">
        <pc:chgData name="Joana Lumueno Lucas (2317210)" userId="4a753d02-d666-4753-8520-fe928981c737" providerId="ADAL" clId="{08430483-D6B6-4CAD-8531-5DD22F5A9EB6}" dt="2025-12-04T00:37:45.064" v="3773" actId="1076"/>
        <pc:sldMkLst>
          <pc:docMk/>
          <pc:sldMk cId="0" sldId="260"/>
        </pc:sldMkLst>
        <pc:spChg chg="add del mod">
          <ac:chgData name="Joana Lumueno Lucas (2317210)" userId="4a753d02-d666-4753-8520-fe928981c737" providerId="ADAL" clId="{08430483-D6B6-4CAD-8531-5DD22F5A9EB6}" dt="2025-12-03T00:51:46.976" v="3051" actId="478"/>
          <ac:spMkLst>
            <pc:docMk/>
            <pc:sldMk cId="0" sldId="260"/>
            <ac:spMk id="2" creationId="{13A62064-760B-624A-804E-CB5C7FA7BEF5}"/>
          </ac:spMkLst>
        </pc:spChg>
        <pc:spChg chg="add mod">
          <ac:chgData name="Joana Lumueno Lucas (2317210)" userId="4a753d02-d666-4753-8520-fe928981c737" providerId="ADAL" clId="{08430483-D6B6-4CAD-8531-5DD22F5A9EB6}" dt="2025-12-04T00:37:45.064" v="3773" actId="1076"/>
          <ac:spMkLst>
            <pc:docMk/>
            <pc:sldMk cId="0" sldId="260"/>
            <ac:spMk id="2" creationId="{228673C0-F004-EDC5-34D7-BDE074777311}"/>
          </ac:spMkLst>
        </pc:spChg>
        <pc:spChg chg="add del mod">
          <ac:chgData name="Joana Lumueno Lucas (2317210)" userId="4a753d02-d666-4753-8520-fe928981c737" providerId="ADAL" clId="{08430483-D6B6-4CAD-8531-5DD22F5A9EB6}" dt="2025-12-03T00:52:15.468" v="3056"/>
          <ac:spMkLst>
            <pc:docMk/>
            <pc:sldMk cId="0" sldId="260"/>
            <ac:spMk id="3" creationId="{E0C2ABDB-BD6A-4126-7018-23C0C597CDFC}"/>
          </ac:spMkLst>
        </pc:spChg>
        <pc:spChg chg="add mod">
          <ac:chgData name="Joana Lumueno Lucas (2317210)" userId="4a753d02-d666-4753-8520-fe928981c737" providerId="ADAL" clId="{08430483-D6B6-4CAD-8531-5DD22F5A9EB6}" dt="2025-12-04T00:36:45.162" v="3766" actId="1076"/>
          <ac:spMkLst>
            <pc:docMk/>
            <pc:sldMk cId="0" sldId="260"/>
            <ac:spMk id="4" creationId="{7A877141-D710-6FB4-6E33-E2A1566DD06F}"/>
          </ac:spMkLst>
        </pc:spChg>
        <pc:spChg chg="add mod">
          <ac:chgData name="Joana Lumueno Lucas (2317210)" userId="4a753d02-d666-4753-8520-fe928981c737" providerId="ADAL" clId="{08430483-D6B6-4CAD-8531-5DD22F5A9EB6}" dt="2025-12-04T00:37:12.185" v="3769" actId="255"/>
          <ac:spMkLst>
            <pc:docMk/>
            <pc:sldMk cId="0" sldId="260"/>
            <ac:spMk id="5" creationId="{F1595D63-C882-22FA-0107-76EE4F662382}"/>
          </ac:spMkLst>
        </pc:spChg>
        <pc:spChg chg="del mod">
          <ac:chgData name="Joana Lumueno Lucas (2317210)" userId="4a753d02-d666-4753-8520-fe928981c737" providerId="ADAL" clId="{08430483-D6B6-4CAD-8531-5DD22F5A9EB6}" dt="2025-12-03T00:51:42.876" v="3050" actId="478"/>
          <ac:spMkLst>
            <pc:docMk/>
            <pc:sldMk cId="0" sldId="260"/>
            <ac:spMk id="20" creationId="{00000000-0000-0000-0000-000000000000}"/>
          </ac:spMkLst>
        </pc:spChg>
        <pc:spChg chg="add del mod">
          <ac:chgData name="Joana Lumueno Lucas (2317210)" userId="4a753d02-d666-4753-8520-fe928981c737" providerId="ADAL" clId="{08430483-D6B6-4CAD-8531-5DD22F5A9EB6}" dt="2025-12-03T00:52:15.453" v="3054" actId="478"/>
          <ac:spMkLst>
            <pc:docMk/>
            <pc:sldMk cId="0" sldId="260"/>
            <ac:spMk id="31" creationId="{61B70CCD-1CF6-E5A6-11BE-B1397727CEF4}"/>
          </ac:spMkLst>
        </pc:spChg>
        <pc:picChg chg="add mod">
          <ac:chgData name="Joana Lumueno Lucas (2317210)" userId="4a753d02-d666-4753-8520-fe928981c737" providerId="ADAL" clId="{08430483-D6B6-4CAD-8531-5DD22F5A9EB6}" dt="2025-11-24T00:01:20.902" v="891" actId="1076"/>
          <ac:picMkLst>
            <pc:docMk/>
            <pc:sldMk cId="0" sldId="260"/>
            <ac:picMk id="32" creationId="{05207B48-7104-A999-69C8-F3859816C95B}"/>
          </ac:picMkLst>
        </pc:picChg>
      </pc:sldChg>
      <pc:sldChg chg="addSp delSp modSp mod modClrScheme chgLayout">
        <pc:chgData name="Joana Lumueno Lucas (2317210)" userId="4a753d02-d666-4753-8520-fe928981c737" providerId="ADAL" clId="{08430483-D6B6-4CAD-8531-5DD22F5A9EB6}" dt="2025-12-04T00:39:54.254" v="3792" actId="255"/>
        <pc:sldMkLst>
          <pc:docMk/>
          <pc:sldMk cId="0" sldId="261"/>
        </pc:sldMkLst>
        <pc:spChg chg="add mod">
          <ac:chgData name="Joana Lumueno Lucas (2317210)" userId="4a753d02-d666-4753-8520-fe928981c737" providerId="ADAL" clId="{08430483-D6B6-4CAD-8531-5DD22F5A9EB6}" dt="2025-12-04T00:39:54.254" v="3792" actId="255"/>
          <ac:spMkLst>
            <pc:docMk/>
            <pc:sldMk cId="0" sldId="261"/>
            <ac:spMk id="3" creationId="{AC6EBB3C-BA89-D1B5-ED5A-8B147AD22B67}"/>
          </ac:spMkLst>
        </pc:spChg>
        <pc:spChg chg="add mod">
          <ac:chgData name="Joana Lumueno Lucas (2317210)" userId="4a753d02-d666-4753-8520-fe928981c737" providerId="ADAL" clId="{08430483-D6B6-4CAD-8531-5DD22F5A9EB6}" dt="2025-12-04T00:39:20.467" v="3788" actId="1076"/>
          <ac:spMkLst>
            <pc:docMk/>
            <pc:sldMk cId="0" sldId="261"/>
            <ac:spMk id="16" creationId="{A61D1BF2-A01B-D087-A910-D3488199ED87}"/>
          </ac:spMkLst>
        </pc:spChg>
        <pc:spChg chg="add mod">
          <ac:chgData name="Joana Lumueno Lucas (2317210)" userId="4a753d02-d666-4753-8520-fe928981c737" providerId="ADAL" clId="{08430483-D6B6-4CAD-8531-5DD22F5A9EB6}" dt="2025-12-04T00:38:41.584" v="3781" actId="255"/>
          <ac:spMkLst>
            <pc:docMk/>
            <pc:sldMk cId="0" sldId="261"/>
            <ac:spMk id="21" creationId="{A05CA9B4-8615-FA01-9ECB-44122CAA768B}"/>
          </ac:spMkLst>
        </pc:spChg>
        <pc:picChg chg="mod">
          <ac:chgData name="Joana Lumueno Lucas (2317210)" userId="4a753d02-d666-4753-8520-fe928981c737" providerId="ADAL" clId="{08430483-D6B6-4CAD-8531-5DD22F5A9EB6}" dt="2025-11-24T00:23:27.433" v="1058" actId="26606"/>
          <ac:picMkLst>
            <pc:docMk/>
            <pc:sldMk cId="0" sldId="261"/>
            <ac:picMk id="2" creationId="{00000000-0000-0000-0000-000000000000}"/>
          </ac:picMkLst>
        </pc:picChg>
      </pc:sldChg>
      <pc:sldChg chg="addSp delSp modSp mod modClrScheme chgLayout">
        <pc:chgData name="Joana Lumueno Lucas (2317210)" userId="4a753d02-d666-4753-8520-fe928981c737" providerId="ADAL" clId="{08430483-D6B6-4CAD-8531-5DD22F5A9EB6}" dt="2025-12-04T01:39:18.061" v="3964" actId="1076"/>
        <pc:sldMkLst>
          <pc:docMk/>
          <pc:sldMk cId="0" sldId="263"/>
        </pc:sldMkLst>
        <pc:spChg chg="add mod ord">
          <ac:chgData name="Joana Lumueno Lucas (2317210)" userId="4a753d02-d666-4753-8520-fe928981c737" providerId="ADAL" clId="{08430483-D6B6-4CAD-8531-5DD22F5A9EB6}" dt="2025-12-04T01:23:36.281" v="3874" actId="26606"/>
          <ac:spMkLst>
            <pc:docMk/>
            <pc:sldMk cId="0" sldId="263"/>
            <ac:spMk id="2" creationId="{2B39CCCF-FFE7-DD75-A7DB-640B768366BE}"/>
          </ac:spMkLst>
        </pc:spChg>
        <pc:spChg chg="add mod">
          <ac:chgData name="Joana Lumueno Lucas (2317210)" userId="4a753d02-d666-4753-8520-fe928981c737" providerId="ADAL" clId="{08430483-D6B6-4CAD-8531-5DD22F5A9EB6}" dt="2025-12-04T01:27:18.507" v="3891" actId="1076"/>
          <ac:spMkLst>
            <pc:docMk/>
            <pc:sldMk cId="0" sldId="263"/>
            <ac:spMk id="4" creationId="{AB8321B8-8DE5-490E-C91E-05021447BE21}"/>
          </ac:spMkLst>
        </pc:spChg>
        <pc:spChg chg="add mod">
          <ac:chgData name="Joana Lumueno Lucas (2317210)" userId="4a753d02-d666-4753-8520-fe928981c737" providerId="ADAL" clId="{08430483-D6B6-4CAD-8531-5DD22F5A9EB6}" dt="2025-12-04T01:39:18.061" v="3964" actId="1076"/>
          <ac:spMkLst>
            <pc:docMk/>
            <pc:sldMk cId="0" sldId="263"/>
            <ac:spMk id="7" creationId="{0E8046F5-DDD8-6C13-F4A1-617FB51A3672}"/>
          </ac:spMkLst>
        </pc:spChg>
        <pc:spChg chg="add del mod">
          <ac:chgData name="Joana Lumueno Lucas (2317210)" userId="4a753d02-d666-4753-8520-fe928981c737" providerId="ADAL" clId="{08430483-D6B6-4CAD-8531-5DD22F5A9EB6}" dt="2025-12-04T00:20:57.353" v="3673" actId="478"/>
          <ac:spMkLst>
            <pc:docMk/>
            <pc:sldMk cId="0" sldId="263"/>
            <ac:spMk id="15" creationId="{66B215F0-911A-9BF5-1FEC-F03E80230D5F}"/>
          </ac:spMkLst>
        </pc:spChg>
        <pc:spChg chg="add mod">
          <ac:chgData name="Joana Lumueno Lucas (2317210)" userId="4a753d02-d666-4753-8520-fe928981c737" providerId="ADAL" clId="{08430483-D6B6-4CAD-8531-5DD22F5A9EB6}" dt="2025-12-04T01:28:04.313" v="3895" actId="1076"/>
          <ac:spMkLst>
            <pc:docMk/>
            <pc:sldMk cId="0" sldId="263"/>
            <ac:spMk id="17" creationId="{EC808538-A81B-42D6-9816-61B3BE4DDAC5}"/>
          </ac:spMkLst>
        </pc:spChg>
        <pc:picChg chg="del mod">
          <ac:chgData name="Joana Lumueno Lucas (2317210)" userId="4a753d02-d666-4753-8520-fe928981c737" providerId="ADAL" clId="{08430483-D6B6-4CAD-8531-5DD22F5A9EB6}" dt="2025-12-04T01:23:26.265" v="3873" actId="478"/>
          <ac:picMkLst>
            <pc:docMk/>
            <pc:sldMk cId="0" sldId="263"/>
            <ac:picMk id="6" creationId="{00000000-0000-0000-0000-000000000000}"/>
          </ac:picMkLst>
        </pc:picChg>
        <pc:picChg chg="mod ord">
          <ac:chgData name="Joana Lumueno Lucas (2317210)" userId="4a753d02-d666-4753-8520-fe928981c737" providerId="ADAL" clId="{08430483-D6B6-4CAD-8531-5DD22F5A9EB6}" dt="2025-12-04T01:24:05.293" v="3877" actId="1076"/>
          <ac:picMkLst>
            <pc:docMk/>
            <pc:sldMk cId="0" sldId="263"/>
            <ac:picMk id="9" creationId="{00000000-0000-0000-0000-000000000000}"/>
          </ac:picMkLst>
        </pc:picChg>
      </pc:sldChg>
      <pc:sldChg chg="addSp delSp modSp new mod ord">
        <pc:chgData name="Joana Lumueno Lucas (2317210)" userId="4a753d02-d666-4753-8520-fe928981c737" providerId="ADAL" clId="{08430483-D6B6-4CAD-8531-5DD22F5A9EB6}" dt="2025-11-24T12:25:44.408" v="1198" actId="20577"/>
        <pc:sldMkLst>
          <pc:docMk/>
          <pc:sldMk cId="696686707" sldId="264"/>
        </pc:sldMkLst>
        <pc:spChg chg="add mod">
          <ac:chgData name="Joana Lumueno Lucas (2317210)" userId="4a753d02-d666-4753-8520-fe928981c737" providerId="ADAL" clId="{08430483-D6B6-4CAD-8531-5DD22F5A9EB6}" dt="2025-11-23T23:07:33.956" v="650" actId="14100"/>
          <ac:spMkLst>
            <pc:docMk/>
            <pc:sldMk cId="696686707" sldId="264"/>
            <ac:spMk id="3" creationId="{667AE66E-C35D-9B61-3602-5B273C7E1E5B}"/>
          </ac:spMkLst>
        </pc:spChg>
        <pc:spChg chg="add mod">
          <ac:chgData name="Joana Lumueno Lucas (2317210)" userId="4a753d02-d666-4753-8520-fe928981c737" providerId="ADAL" clId="{08430483-D6B6-4CAD-8531-5DD22F5A9EB6}" dt="2025-11-24T12:25:44.408" v="1198" actId="20577"/>
          <ac:spMkLst>
            <pc:docMk/>
            <pc:sldMk cId="696686707" sldId="264"/>
            <ac:spMk id="7" creationId="{0EA62121-DEA2-F2F6-4122-3EB4C0F6738C}"/>
          </ac:spMkLst>
        </pc:spChg>
        <pc:picChg chg="add mod">
          <ac:chgData name="Joana Lumueno Lucas (2317210)" userId="4a753d02-d666-4753-8520-fe928981c737" providerId="ADAL" clId="{08430483-D6B6-4CAD-8531-5DD22F5A9EB6}" dt="2025-11-23T23:10:16.855" v="666" actId="14100"/>
          <ac:picMkLst>
            <pc:docMk/>
            <pc:sldMk cId="696686707" sldId="264"/>
            <ac:picMk id="5" creationId="{3ACB4409-793B-7550-59FD-A446079FCEF7}"/>
          </ac:picMkLst>
        </pc:picChg>
      </pc:sldChg>
      <pc:sldChg chg="addSp delSp modSp new mod modClrScheme chgLayout">
        <pc:chgData name="Joana Lumueno Lucas (2317210)" userId="4a753d02-d666-4753-8520-fe928981c737" providerId="ADAL" clId="{08430483-D6B6-4CAD-8531-5DD22F5A9EB6}" dt="2025-12-04T01:40:11.898" v="3971" actId="1076"/>
        <pc:sldMkLst>
          <pc:docMk/>
          <pc:sldMk cId="406649407" sldId="266"/>
        </pc:sldMkLst>
        <pc:spChg chg="mod">
          <ac:chgData name="Joana Lumueno Lucas (2317210)" userId="4a753d02-d666-4753-8520-fe928981c737" providerId="ADAL" clId="{08430483-D6B6-4CAD-8531-5DD22F5A9EB6}" dt="2025-12-04T01:22:49.460" v="3870" actId="26606"/>
          <ac:spMkLst>
            <pc:docMk/>
            <pc:sldMk cId="406649407" sldId="266"/>
            <ac:spMk id="2" creationId="{A03311D2-4CF7-8640-0577-0657DDD99909}"/>
          </ac:spMkLst>
        </pc:spChg>
        <pc:spChg chg="mod ord">
          <ac:chgData name="Joana Lumueno Lucas (2317210)" userId="4a753d02-d666-4753-8520-fe928981c737" providerId="ADAL" clId="{08430483-D6B6-4CAD-8531-5DD22F5A9EB6}" dt="2025-12-04T01:29:51.555" v="3899" actId="20577"/>
          <ac:spMkLst>
            <pc:docMk/>
            <pc:sldMk cId="406649407" sldId="266"/>
            <ac:spMk id="3" creationId="{8DC9EA41-7DEA-2154-AB5C-538432487CCE}"/>
          </ac:spMkLst>
        </pc:spChg>
        <pc:spChg chg="add del">
          <ac:chgData name="Joana Lumueno Lucas (2317210)" userId="4a753d02-d666-4753-8520-fe928981c737" providerId="ADAL" clId="{08430483-D6B6-4CAD-8531-5DD22F5A9EB6}" dt="2025-12-04T01:05:00.494" v="3830" actId="478"/>
          <ac:spMkLst>
            <pc:docMk/>
            <pc:sldMk cId="406649407" sldId="266"/>
            <ac:spMk id="5" creationId="{12B05029-574B-AA21-FD93-F77C4A3DBC55}"/>
          </ac:spMkLst>
        </pc:spChg>
        <pc:spChg chg="add mod">
          <ac:chgData name="Joana Lumueno Lucas (2317210)" userId="4a753d02-d666-4753-8520-fe928981c737" providerId="ADAL" clId="{08430483-D6B6-4CAD-8531-5DD22F5A9EB6}" dt="2025-12-04T01:40:11.898" v="3971" actId="1076"/>
          <ac:spMkLst>
            <pc:docMk/>
            <pc:sldMk cId="406649407" sldId="266"/>
            <ac:spMk id="10" creationId="{FC4D5AA7-887B-4F38-1D81-532A2D50CBB6}"/>
          </ac:spMkLst>
        </pc:spChg>
        <pc:picChg chg="add del mod">
          <ac:chgData name="Joana Lumueno Lucas (2317210)" userId="4a753d02-d666-4753-8520-fe928981c737" providerId="ADAL" clId="{08430483-D6B6-4CAD-8531-5DD22F5A9EB6}" dt="2025-12-04T01:21:21.960" v="3855" actId="478"/>
          <ac:picMkLst>
            <pc:docMk/>
            <pc:sldMk cId="406649407" sldId="266"/>
            <ac:picMk id="6" creationId="{5B93A99D-604B-F59E-6835-4E911C99C709}"/>
          </ac:picMkLst>
        </pc:picChg>
        <pc:picChg chg="add del mod">
          <ac:chgData name="Joana Lumueno Lucas (2317210)" userId="4a753d02-d666-4753-8520-fe928981c737" providerId="ADAL" clId="{08430483-D6B6-4CAD-8531-5DD22F5A9EB6}" dt="2025-12-04T01:22:40.589" v="3867" actId="478"/>
          <ac:picMkLst>
            <pc:docMk/>
            <pc:sldMk cId="406649407" sldId="266"/>
            <ac:picMk id="7" creationId="{8CBB17FE-63B6-4D44-2DFC-FE6CC783E394}"/>
          </ac:picMkLst>
        </pc:picChg>
        <pc:picChg chg="add mod">
          <ac:chgData name="Joana Lumueno Lucas (2317210)" userId="4a753d02-d666-4753-8520-fe928981c737" providerId="ADAL" clId="{08430483-D6B6-4CAD-8531-5DD22F5A9EB6}" dt="2025-12-04T01:40:07.665" v="3970" actId="1076"/>
          <ac:picMkLst>
            <pc:docMk/>
            <pc:sldMk cId="406649407" sldId="266"/>
            <ac:picMk id="8" creationId="{068AC5A6-B15F-FBF7-4CFD-576B7752E738}"/>
          </ac:picMkLst>
        </pc:picChg>
      </pc:sldChg>
      <pc:sldChg chg="addSp delSp modSp new mod modClrScheme chgLayout">
        <pc:chgData name="Joana Lumueno Lucas (2317210)" userId="4a753d02-d666-4753-8520-fe928981c737" providerId="ADAL" clId="{08430483-D6B6-4CAD-8531-5DD22F5A9EB6}" dt="2025-12-04T01:36:28.940" v="3938" actId="14100"/>
        <pc:sldMkLst>
          <pc:docMk/>
          <pc:sldMk cId="4149666102" sldId="267"/>
        </pc:sldMkLst>
        <pc:spChg chg="mod">
          <ac:chgData name="Joana Lumueno Lucas (2317210)" userId="4a753d02-d666-4753-8520-fe928981c737" providerId="ADAL" clId="{08430483-D6B6-4CAD-8531-5DD22F5A9EB6}" dt="2025-12-04T01:12:06.903" v="3838" actId="26606"/>
          <ac:spMkLst>
            <pc:docMk/>
            <pc:sldMk cId="4149666102" sldId="267"/>
            <ac:spMk id="2" creationId="{BA6D32D2-2C12-68C6-7231-6956CB9778CA}"/>
          </ac:spMkLst>
        </pc:spChg>
        <pc:spChg chg="mod ord">
          <ac:chgData name="Joana Lumueno Lucas (2317210)" userId="4a753d02-d666-4753-8520-fe928981c737" providerId="ADAL" clId="{08430483-D6B6-4CAD-8531-5DD22F5A9EB6}" dt="2025-12-04T01:22:57.985" v="3872" actId="26606"/>
          <ac:spMkLst>
            <pc:docMk/>
            <pc:sldMk cId="4149666102" sldId="267"/>
            <ac:spMk id="3" creationId="{1F36B2F0-1374-811B-B06F-5522C8526739}"/>
          </ac:spMkLst>
        </pc:spChg>
        <pc:spChg chg="add mod">
          <ac:chgData name="Joana Lumueno Lucas (2317210)" userId="4a753d02-d666-4753-8520-fe928981c737" providerId="ADAL" clId="{08430483-D6B6-4CAD-8531-5DD22F5A9EB6}" dt="2025-12-04T01:36:28.940" v="3938" actId="14100"/>
          <ac:spMkLst>
            <pc:docMk/>
            <pc:sldMk cId="4149666102" sldId="267"/>
            <ac:spMk id="13" creationId="{783DC62D-0C66-4966-31AB-BFE5EC663AD8}"/>
          </ac:spMkLst>
        </pc:spChg>
        <pc:picChg chg="add del mod">
          <ac:chgData name="Joana Lumueno Lucas (2317210)" userId="4a753d02-d666-4753-8520-fe928981c737" providerId="ADAL" clId="{08430483-D6B6-4CAD-8531-5DD22F5A9EB6}" dt="2025-12-04T01:11:32.027" v="3836" actId="478"/>
          <ac:picMkLst>
            <pc:docMk/>
            <pc:sldMk cId="4149666102" sldId="267"/>
            <ac:picMk id="5" creationId="{274739D4-D22B-0C9F-E916-D7FD9C838A72}"/>
          </ac:picMkLst>
        </pc:picChg>
        <pc:picChg chg="add del mod">
          <ac:chgData name="Joana Lumueno Lucas (2317210)" userId="4a753d02-d666-4753-8520-fe928981c737" providerId="ADAL" clId="{08430483-D6B6-4CAD-8531-5DD22F5A9EB6}" dt="2025-12-04T01:11:32.027" v="3836" actId="478"/>
          <ac:picMkLst>
            <pc:docMk/>
            <pc:sldMk cId="4149666102" sldId="267"/>
            <ac:picMk id="7" creationId="{B9487A10-C04C-22B9-9FC6-FE936B7A27B7}"/>
          </ac:picMkLst>
        </pc:picChg>
        <pc:picChg chg="add del mod">
          <ac:chgData name="Joana Lumueno Lucas (2317210)" userId="4a753d02-d666-4753-8520-fe928981c737" providerId="ADAL" clId="{08430483-D6B6-4CAD-8531-5DD22F5A9EB6}" dt="2025-12-04T01:18:47.003" v="3849" actId="478"/>
          <ac:picMkLst>
            <pc:docMk/>
            <pc:sldMk cId="4149666102" sldId="267"/>
            <ac:picMk id="9" creationId="{88DEF482-8226-AA15-6740-EC7DF565927C}"/>
          </ac:picMkLst>
        </pc:picChg>
        <pc:picChg chg="add del mod">
          <ac:chgData name="Joana Lumueno Lucas (2317210)" userId="4a753d02-d666-4753-8520-fe928981c737" providerId="ADAL" clId="{08430483-D6B6-4CAD-8531-5DD22F5A9EB6}" dt="2025-12-04T01:22:55.003" v="3871" actId="478"/>
          <ac:picMkLst>
            <pc:docMk/>
            <pc:sldMk cId="4149666102" sldId="267"/>
            <ac:picMk id="10" creationId="{CCF96260-9718-C993-1B91-624296FC6872}"/>
          </ac:picMkLst>
        </pc:picChg>
        <pc:picChg chg="add mod">
          <ac:chgData name="Joana Lumueno Lucas (2317210)" userId="4a753d02-d666-4753-8520-fe928981c737" providerId="ADAL" clId="{08430483-D6B6-4CAD-8531-5DD22F5A9EB6}" dt="2025-12-04T01:22:57.985" v="3872" actId="26606"/>
          <ac:picMkLst>
            <pc:docMk/>
            <pc:sldMk cId="4149666102" sldId="267"/>
            <ac:picMk id="11" creationId="{D8552E7A-0493-0188-8956-92F573994F11}"/>
          </ac:picMkLst>
        </pc:picChg>
      </pc:sldChg>
      <pc:sldChg chg="addSp modSp new mod modClrScheme chgLayout">
        <pc:chgData name="Joana Lumueno Lucas (2317210)" userId="4a753d02-d666-4753-8520-fe928981c737" providerId="ADAL" clId="{08430483-D6B6-4CAD-8531-5DD22F5A9EB6}" dt="2025-12-04T01:38:48.788" v="3958" actId="1076"/>
        <pc:sldMkLst>
          <pc:docMk/>
          <pc:sldMk cId="244088600" sldId="268"/>
        </pc:sldMkLst>
        <pc:spChg chg="add mod">
          <ac:chgData name="Joana Lumueno Lucas (2317210)" userId="4a753d02-d666-4753-8520-fe928981c737" providerId="ADAL" clId="{08430483-D6B6-4CAD-8531-5DD22F5A9EB6}" dt="2025-12-04T00:41:01.005" v="3802" actId="1076"/>
          <ac:spMkLst>
            <pc:docMk/>
            <pc:sldMk cId="244088600" sldId="268"/>
            <ac:spMk id="2" creationId="{6D5B3B43-D9AC-2D4E-D9A1-91644077AB21}"/>
          </ac:spMkLst>
        </pc:spChg>
        <pc:spChg chg="add mod ord">
          <ac:chgData name="Joana Lumueno Lucas (2317210)" userId="4a753d02-d666-4753-8520-fe928981c737" providerId="ADAL" clId="{08430483-D6B6-4CAD-8531-5DD22F5A9EB6}" dt="2025-12-04T00:41:35.781" v="3808" actId="1076"/>
          <ac:spMkLst>
            <pc:docMk/>
            <pc:sldMk cId="244088600" sldId="268"/>
            <ac:spMk id="3" creationId="{7CBBDD4F-E9A0-FC53-BF4E-062A3B88CBB5}"/>
          </ac:spMkLst>
        </pc:spChg>
        <pc:spChg chg="add mod">
          <ac:chgData name="Joana Lumueno Lucas (2317210)" userId="4a753d02-d666-4753-8520-fe928981c737" providerId="ADAL" clId="{08430483-D6B6-4CAD-8531-5DD22F5A9EB6}" dt="2025-12-04T01:37:49.909" v="3950" actId="767"/>
          <ac:spMkLst>
            <pc:docMk/>
            <pc:sldMk cId="244088600" sldId="268"/>
            <ac:spMk id="5" creationId="{232DC0D8-B311-66B5-610A-0ADAB3850BBF}"/>
          </ac:spMkLst>
        </pc:spChg>
        <pc:spChg chg="add mod">
          <ac:chgData name="Joana Lumueno Lucas (2317210)" userId="4a753d02-d666-4753-8520-fe928981c737" providerId="ADAL" clId="{08430483-D6B6-4CAD-8531-5DD22F5A9EB6}" dt="2025-12-04T01:38:09.794" v="3953" actId="767"/>
          <ac:spMkLst>
            <pc:docMk/>
            <pc:sldMk cId="244088600" sldId="268"/>
            <ac:spMk id="6" creationId="{498D139A-0938-C33E-CB67-C1C57EE5CCE9}"/>
          </ac:spMkLst>
        </pc:spChg>
        <pc:spChg chg="add mod">
          <ac:chgData name="Joana Lumueno Lucas (2317210)" userId="4a753d02-d666-4753-8520-fe928981c737" providerId="ADAL" clId="{08430483-D6B6-4CAD-8531-5DD22F5A9EB6}" dt="2025-12-04T01:38:42.495" v="3957" actId="14100"/>
          <ac:spMkLst>
            <pc:docMk/>
            <pc:sldMk cId="244088600" sldId="268"/>
            <ac:spMk id="8" creationId="{B1E9EA52-9B8D-1BA4-A57D-9098779CFB51}"/>
          </ac:spMkLst>
        </pc:spChg>
        <pc:picChg chg="add mod">
          <ac:chgData name="Joana Lumueno Lucas (2317210)" userId="4a753d02-d666-4753-8520-fe928981c737" providerId="ADAL" clId="{08430483-D6B6-4CAD-8531-5DD22F5A9EB6}" dt="2025-12-04T01:38:48.788" v="3958" actId="1076"/>
          <ac:picMkLst>
            <pc:docMk/>
            <pc:sldMk cId="244088600" sldId="268"/>
            <ac:picMk id="4" creationId="{ADA3F678-6AF0-4BEE-79AC-CB792EF0A730}"/>
          </ac:picMkLst>
        </pc:picChg>
      </pc:sldChg>
      <pc:sldChg chg="addSp modSp new del mod">
        <pc:chgData name="Joana Lumueno Lucas (2317210)" userId="4a753d02-d666-4753-8520-fe928981c737" providerId="ADAL" clId="{08430483-D6B6-4CAD-8531-5DD22F5A9EB6}" dt="2025-12-03T01:49:33.545" v="3180" actId="47"/>
        <pc:sldMkLst>
          <pc:docMk/>
          <pc:sldMk cId="1483849265" sldId="269"/>
        </pc:sldMkLst>
        <pc:spChg chg="add mod">
          <ac:chgData name="Joana Lumueno Lucas (2317210)" userId="4a753d02-d666-4753-8520-fe928981c737" providerId="ADAL" clId="{08430483-D6B6-4CAD-8531-5DD22F5A9EB6}" dt="2025-12-03T01:49:24.758" v="3178" actId="14100"/>
          <ac:spMkLst>
            <pc:docMk/>
            <pc:sldMk cId="1483849265" sldId="269"/>
            <ac:spMk id="2" creationId="{0455420E-53C5-216D-EDE3-829E89F5AF50}"/>
          </ac:spMkLst>
        </pc:spChg>
        <pc:spChg chg="add mod">
          <ac:chgData name="Joana Lumueno Lucas (2317210)" userId="4a753d02-d666-4753-8520-fe928981c737" providerId="ADAL" clId="{08430483-D6B6-4CAD-8531-5DD22F5A9EB6}" dt="2025-12-03T01:49:13.246" v="3177" actId="14100"/>
          <ac:spMkLst>
            <pc:docMk/>
            <pc:sldMk cId="1483849265" sldId="269"/>
            <ac:spMk id="3" creationId="{E9F627FF-C96F-7494-1801-0E01D9B0011D}"/>
          </ac:spMkLst>
        </pc:spChg>
      </pc:sldChg>
      <pc:sldChg chg="new del">
        <pc:chgData name="Joana Lumueno Lucas (2317210)" userId="4a753d02-d666-4753-8520-fe928981c737" providerId="ADAL" clId="{08430483-D6B6-4CAD-8531-5DD22F5A9EB6}" dt="2025-12-03T02:07:28.245" v="3290" actId="47"/>
        <pc:sldMkLst>
          <pc:docMk/>
          <pc:sldMk cId="888711940" sldId="270"/>
        </pc:sldMkLst>
      </pc:sldChg>
      <pc:sldChg chg="addSp modSp new del mod">
        <pc:chgData name="Joana Lumueno Lucas (2317210)" userId="4a753d02-d666-4753-8520-fe928981c737" providerId="ADAL" clId="{08430483-D6B6-4CAD-8531-5DD22F5A9EB6}" dt="2025-12-03T01:53:49.277" v="3217" actId="47"/>
        <pc:sldMkLst>
          <pc:docMk/>
          <pc:sldMk cId="786879651" sldId="271"/>
        </pc:sldMkLst>
        <pc:spChg chg="add mod">
          <ac:chgData name="Joana Lumueno Lucas (2317210)" userId="4a753d02-d666-4753-8520-fe928981c737" providerId="ADAL" clId="{08430483-D6B6-4CAD-8531-5DD22F5A9EB6}" dt="2025-12-03T01:52:22.352" v="3199" actId="14100"/>
          <ac:spMkLst>
            <pc:docMk/>
            <pc:sldMk cId="786879651" sldId="271"/>
            <ac:spMk id="2" creationId="{237A4E6D-058F-F373-9036-F39A1D74B9E4}"/>
          </ac:spMkLst>
        </pc:spChg>
        <pc:spChg chg="add mod">
          <ac:chgData name="Joana Lumueno Lucas (2317210)" userId="4a753d02-d666-4753-8520-fe928981c737" providerId="ADAL" clId="{08430483-D6B6-4CAD-8531-5DD22F5A9EB6}" dt="2025-12-03T01:53:40.791" v="3216" actId="1076"/>
          <ac:spMkLst>
            <pc:docMk/>
            <pc:sldMk cId="786879651" sldId="271"/>
            <ac:spMk id="3" creationId="{84DD16F0-6A36-A0F4-D9DC-13F9F71C42D4}"/>
          </ac:spMkLst>
        </pc:spChg>
      </pc:sldChg>
      <pc:sldChg chg="addSp delSp modSp new del mod ord">
        <pc:chgData name="Joana Lumueno Lucas (2317210)" userId="4a753d02-d666-4753-8520-fe928981c737" providerId="ADAL" clId="{08430483-D6B6-4CAD-8531-5DD22F5A9EB6}" dt="2025-12-04T00:23:35.236" v="3687" actId="2696"/>
        <pc:sldMkLst>
          <pc:docMk/>
          <pc:sldMk cId="1085677727" sldId="271"/>
        </pc:sldMkLst>
        <pc:spChg chg="add mod">
          <ac:chgData name="Joana Lumueno Lucas (2317210)" userId="4a753d02-d666-4753-8520-fe928981c737" providerId="ADAL" clId="{08430483-D6B6-4CAD-8531-5DD22F5A9EB6}" dt="2025-12-04T00:20:34.850" v="3671" actId="1076"/>
          <ac:spMkLst>
            <pc:docMk/>
            <pc:sldMk cId="1085677727" sldId="271"/>
            <ac:spMk id="2" creationId="{A0BFF1BB-006D-1D7F-C01D-F47EF8E6CAA5}"/>
          </ac:spMkLst>
        </pc:spChg>
        <pc:spChg chg="add del mod">
          <ac:chgData name="Joana Lumueno Lucas (2317210)" userId="4a753d02-d666-4753-8520-fe928981c737" providerId="ADAL" clId="{08430483-D6B6-4CAD-8531-5DD22F5A9EB6}" dt="2025-12-04T00:20:27.742" v="3670" actId="478"/>
          <ac:spMkLst>
            <pc:docMk/>
            <pc:sldMk cId="1085677727" sldId="271"/>
            <ac:spMk id="3" creationId="{4A66F12A-F09A-39F9-2406-A93361464929}"/>
          </ac:spMkLst>
        </pc:spChg>
        <pc:spChg chg="add del mod">
          <ac:chgData name="Joana Lumueno Lucas (2317210)" userId="4a753d02-d666-4753-8520-fe928981c737" providerId="ADAL" clId="{08430483-D6B6-4CAD-8531-5DD22F5A9EB6}" dt="2025-12-03T01:55:07.084" v="3233" actId="478"/>
          <ac:spMkLst>
            <pc:docMk/>
            <pc:sldMk cId="1085677727" sldId="271"/>
            <ac:spMk id="3" creationId="{C3385A72-40DE-C270-88E2-28E7288B3A0E}"/>
          </ac:spMkLst>
        </pc:spChg>
        <pc:spChg chg="add mod">
          <ac:chgData name="Joana Lumueno Lucas (2317210)" userId="4a753d02-d666-4753-8520-fe928981c737" providerId="ADAL" clId="{08430483-D6B6-4CAD-8531-5DD22F5A9EB6}" dt="2025-12-04T00:19:22.549" v="3666" actId="20577"/>
          <ac:spMkLst>
            <pc:docMk/>
            <pc:sldMk cId="1085677727" sldId="271"/>
            <ac:spMk id="4" creationId="{0BD354A7-25B8-2E89-C8A6-658C03394ACB}"/>
          </ac:spMkLst>
        </pc:spChg>
        <pc:spChg chg="add del mod">
          <ac:chgData name="Joana Lumueno Lucas (2317210)" userId="4a753d02-d666-4753-8520-fe928981c737" providerId="ADAL" clId="{08430483-D6B6-4CAD-8531-5DD22F5A9EB6}" dt="2025-12-04T00:20:19.278" v="3667" actId="478"/>
          <ac:spMkLst>
            <pc:docMk/>
            <pc:sldMk cId="1085677727" sldId="271"/>
            <ac:spMk id="5" creationId="{F57D4731-6034-981A-90D2-023DC7D5C1EB}"/>
          </ac:spMkLst>
        </pc:spChg>
      </pc:sldChg>
      <pc:sldMasterChg chg="delSldLayout">
        <pc:chgData name="Joana Lumueno Lucas (2317210)" userId="4a753d02-d666-4753-8520-fe928981c737" providerId="ADAL" clId="{08430483-D6B6-4CAD-8531-5DD22F5A9EB6}" dt="2025-11-24T00:03:40.805" v="906" actId="2696"/>
        <pc:sldMasterMkLst>
          <pc:docMk/>
          <pc:sldMasterMk cId="395717530" sldId="2147483660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428412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8800" y="1346836"/>
            <a:ext cx="10972800" cy="2865120"/>
          </a:xfrm>
        </p:spPr>
        <p:txBody>
          <a:bodyPr anchor="b"/>
          <a:lstStyle>
            <a:lvl1pPr algn="ctr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4322446"/>
            <a:ext cx="10972800" cy="1986914"/>
          </a:xfrm>
        </p:spPr>
        <p:txBody>
          <a:bodyPr/>
          <a:lstStyle>
            <a:lvl1pPr marL="0" indent="0" algn="ctr">
              <a:buNone/>
              <a:defRPr sz="2880"/>
            </a:lvl1pPr>
            <a:lvl2pPr marL="548640" indent="0" algn="ctr">
              <a:buNone/>
              <a:defRPr sz="2400"/>
            </a:lvl2pPr>
            <a:lvl3pPr marL="1097280" indent="0" algn="ctr">
              <a:buNone/>
              <a:defRPr sz="2160"/>
            </a:lvl3pPr>
            <a:lvl4pPr marL="1645920" indent="0" algn="ctr">
              <a:buNone/>
              <a:defRPr sz="1920"/>
            </a:lvl4pPr>
            <a:lvl5pPr marL="2194560" indent="0" algn="ctr">
              <a:buNone/>
              <a:defRPr sz="1920"/>
            </a:lvl5pPr>
            <a:lvl6pPr marL="2743200" indent="0" algn="ctr">
              <a:buNone/>
              <a:defRPr sz="1920"/>
            </a:lvl6pPr>
            <a:lvl7pPr marL="3291840" indent="0" algn="ctr">
              <a:buNone/>
              <a:defRPr sz="1920"/>
            </a:lvl7pPr>
            <a:lvl8pPr marL="3840480" indent="0" algn="ctr">
              <a:buNone/>
              <a:defRPr sz="1920"/>
            </a:lvl8pPr>
            <a:lvl9pPr marL="4389120" indent="0" algn="ctr">
              <a:buNone/>
              <a:defRPr sz="192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47544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630099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8220" y="2051686"/>
            <a:ext cx="12618720" cy="3423284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98220" y="5507356"/>
            <a:ext cx="12618720" cy="1800224"/>
          </a:xfrm>
        </p:spPr>
        <p:txBody>
          <a:bodyPr/>
          <a:lstStyle>
            <a:lvl1pPr marL="0" indent="0">
              <a:buNone/>
              <a:defRPr sz="2880">
                <a:solidFill>
                  <a:schemeClr val="tx1">
                    <a:tint val="75000"/>
                  </a:schemeClr>
                </a:solidFill>
              </a:defRPr>
            </a:lvl1pPr>
            <a:lvl2pPr marL="54864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7148334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5840" y="2190750"/>
            <a:ext cx="6217920" cy="522160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06640" y="2190750"/>
            <a:ext cx="6217920" cy="522160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623766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7746" y="438150"/>
            <a:ext cx="12618720" cy="159067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7746" y="2017396"/>
            <a:ext cx="6189344" cy="988694"/>
          </a:xfrm>
        </p:spPr>
        <p:txBody>
          <a:bodyPr anchor="b"/>
          <a:lstStyle>
            <a:lvl1pPr marL="0" indent="0">
              <a:buNone/>
              <a:defRPr sz="2880" b="1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7746" y="3006090"/>
            <a:ext cx="6189344" cy="442150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406640" y="2017396"/>
            <a:ext cx="6219826" cy="988694"/>
          </a:xfrm>
        </p:spPr>
        <p:txBody>
          <a:bodyPr anchor="b"/>
          <a:lstStyle>
            <a:lvl1pPr marL="0" indent="0">
              <a:buNone/>
              <a:defRPr sz="2880" b="1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406640" y="3006090"/>
            <a:ext cx="6219826" cy="442150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263919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40608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4934857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7746" y="548640"/>
            <a:ext cx="4718684" cy="1920240"/>
          </a:xfrm>
        </p:spPr>
        <p:txBody>
          <a:bodyPr anchor="b"/>
          <a:lstStyle>
            <a:lvl1pPr>
              <a:defRPr sz="384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19826" y="1184911"/>
            <a:ext cx="7406640" cy="5848350"/>
          </a:xfrm>
        </p:spPr>
        <p:txBody>
          <a:bodyPr/>
          <a:lstStyle>
            <a:lvl1pPr>
              <a:defRPr sz="3840"/>
            </a:lvl1pPr>
            <a:lvl2pPr>
              <a:defRPr sz="3360"/>
            </a:lvl2pPr>
            <a:lvl3pPr>
              <a:defRPr sz="288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7746" y="2468880"/>
            <a:ext cx="4718684" cy="4573906"/>
          </a:xfrm>
        </p:spPr>
        <p:txBody>
          <a:bodyPr/>
          <a:lstStyle>
            <a:lvl1pPr marL="0" indent="0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349388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7746" y="548640"/>
            <a:ext cx="4718684" cy="1920240"/>
          </a:xfrm>
        </p:spPr>
        <p:txBody>
          <a:bodyPr anchor="b"/>
          <a:lstStyle>
            <a:lvl1pPr>
              <a:defRPr sz="384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19826" y="1184911"/>
            <a:ext cx="7406640" cy="5848350"/>
          </a:xfrm>
        </p:spPr>
        <p:txBody>
          <a:bodyPr anchor="t"/>
          <a:lstStyle>
            <a:lvl1pPr marL="0" indent="0">
              <a:buNone/>
              <a:defRPr sz="3840"/>
            </a:lvl1pPr>
            <a:lvl2pPr marL="548640" indent="0">
              <a:buNone/>
              <a:defRPr sz="3360"/>
            </a:lvl2pPr>
            <a:lvl3pPr marL="1097280" indent="0">
              <a:buNone/>
              <a:defRPr sz="2880"/>
            </a:lvl3pPr>
            <a:lvl4pPr marL="1645920" indent="0">
              <a:buNone/>
              <a:defRPr sz="2400"/>
            </a:lvl4pPr>
            <a:lvl5pPr marL="2194560" indent="0">
              <a:buNone/>
              <a:defRPr sz="2400"/>
            </a:lvl5pPr>
            <a:lvl6pPr marL="2743200" indent="0">
              <a:buNone/>
              <a:defRPr sz="2400"/>
            </a:lvl6pPr>
            <a:lvl7pPr marL="3291840" indent="0">
              <a:buNone/>
              <a:defRPr sz="2400"/>
            </a:lvl7pPr>
            <a:lvl8pPr marL="3840480" indent="0">
              <a:buNone/>
              <a:defRPr sz="2400"/>
            </a:lvl8pPr>
            <a:lvl9pPr marL="4389120" indent="0">
              <a:buNone/>
              <a:defRPr sz="24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7746" y="2468880"/>
            <a:ext cx="4718684" cy="4573906"/>
          </a:xfrm>
        </p:spPr>
        <p:txBody>
          <a:bodyPr/>
          <a:lstStyle>
            <a:lvl1pPr marL="0" indent="0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794404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572380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469880" y="438150"/>
            <a:ext cx="3154680" cy="6974206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5840" y="438150"/>
            <a:ext cx="9281160" cy="6974206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41644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608796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975468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818764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536680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045364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112497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11215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5840" y="438150"/>
            <a:ext cx="12618720" cy="15906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40" y="2190750"/>
            <a:ext cx="12618720" cy="52216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05840" y="7627621"/>
            <a:ext cx="329184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12/3/2025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6320" y="7627621"/>
            <a:ext cx="493776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32720" y="7627621"/>
            <a:ext cx="329184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175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9" r:id="rId18"/>
  </p:sldLayoutIdLst>
  <p:hf sldNum="0" hdr="0" ftr="0" dt="0"/>
  <p:txStyles>
    <p:titleStyle>
      <a:lvl1pPr algn="l" defTabSz="1097280" rtl="0" eaLnBrk="1" latinLnBrk="0" hangingPunct="1">
        <a:lnSpc>
          <a:spcPct val="90000"/>
        </a:lnSpc>
        <a:spcBef>
          <a:spcPct val="0"/>
        </a:spcBef>
        <a:buNone/>
        <a:defRPr sz="528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109728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88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46888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301752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56616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411480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66344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lincslmc.co.uk/nhs-prescription-charges-from-1-%20April-2024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67AE66E-C35D-9B61-3602-5B273C7E1E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62308" y="0"/>
            <a:ext cx="2044560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5" name="Picture 2" descr="UWTSD logo | Discover Dylan Thomas">
            <a:extLst>
              <a:ext uri="{FF2B5EF4-FFF2-40B4-BE49-F238E27FC236}">
                <a16:creationId xmlns:a16="http://schemas.microsoft.com/office/drawing/2014/main" id="{3ACB4409-793B-7550-59FD-A446079FCE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737" y="829668"/>
            <a:ext cx="3566695" cy="1533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EA62121-DEA2-F2F6-4122-3EB4C0F6738C}"/>
              </a:ext>
            </a:extLst>
          </p:cNvPr>
          <p:cNvSpPr txBox="1"/>
          <p:nvPr/>
        </p:nvSpPr>
        <p:spPr>
          <a:xfrm>
            <a:off x="2887579" y="2661749"/>
            <a:ext cx="7724274" cy="5148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Joana Lumueno Lucas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2317210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20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Lecturer's Name: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Laila Surani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Code: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BMHP6026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Title: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Digital Transformation in Health and 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Care Professions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Date: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December 2025</a:t>
            </a:r>
          </a:p>
        </p:txBody>
      </p:sp>
    </p:spTree>
    <p:extLst>
      <p:ext uri="{BB962C8B-B14F-4D97-AF65-F5344CB8AC3E}">
        <p14:creationId xmlns:p14="http://schemas.microsoft.com/office/powerpoint/2010/main" val="6966867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311D2-4CF7-8640-0577-0657DDD99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840" y="438150"/>
            <a:ext cx="12618720" cy="1590676"/>
          </a:xfrm>
        </p:spPr>
        <p:txBody>
          <a:bodyPr anchor="ctr">
            <a:normAutofit/>
          </a:bodyPr>
          <a:lstStyle/>
          <a:p>
            <a:r>
              <a:rPr lang="en-GB" b="1" dirty="0"/>
              <a:t>Introduction</a:t>
            </a:r>
          </a:p>
        </p:txBody>
      </p:sp>
      <p:pic>
        <p:nvPicPr>
          <p:cNvPr id="8" name="Image 0">
            <a:extLst>
              <a:ext uri="{FF2B5EF4-FFF2-40B4-BE49-F238E27FC236}">
                <a16:creationId xmlns:a16="http://schemas.microsoft.com/office/drawing/2014/main" id="{068AC5A6-B15F-FBF7-4CFD-576B7752E7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235" r="1" b="25981"/>
          <a:stretch>
            <a:fillRect/>
          </a:stretch>
        </p:blipFill>
        <p:spPr>
          <a:xfrm>
            <a:off x="795775" y="1832404"/>
            <a:ext cx="6217920" cy="5221606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9EA41-7DEA-2154-AB5C-538432487C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06640" y="2190750"/>
            <a:ext cx="6217920" cy="522160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In this presentation I will discuses about digital Innovation in the UK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Electronic Prescription Service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Critical Evaluation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Impact on Workforce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service Delivery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Communities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4D5AA7-887B-4F38-1D81-532A2D50CBB6}"/>
              </a:ext>
            </a:extLst>
          </p:cNvPr>
          <p:cNvSpPr txBox="1"/>
          <p:nvPr/>
        </p:nvSpPr>
        <p:spPr>
          <a:xfrm>
            <a:off x="2440459" y="7204948"/>
            <a:ext cx="29285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 Turner, 2025)</a:t>
            </a:r>
          </a:p>
        </p:txBody>
      </p:sp>
    </p:spTree>
    <p:extLst>
      <p:ext uri="{BB962C8B-B14F-4D97-AF65-F5344CB8AC3E}">
        <p14:creationId xmlns:p14="http://schemas.microsoft.com/office/powerpoint/2010/main" val="406649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D32D2-2C12-68C6-7231-6956CB977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840" y="438150"/>
            <a:ext cx="12618720" cy="1590676"/>
          </a:xfrm>
        </p:spPr>
        <p:txBody>
          <a:bodyPr anchor="ctr">
            <a:normAutofit/>
          </a:bodyPr>
          <a:lstStyle/>
          <a:p>
            <a:r>
              <a:rPr lang="en-GB" b="1"/>
              <a:t>Electric Prescription Service</a:t>
            </a:r>
          </a:p>
        </p:txBody>
      </p:sp>
      <p:pic>
        <p:nvPicPr>
          <p:cNvPr id="11" name="Image 0">
            <a:extLst>
              <a:ext uri="{FF2B5EF4-FFF2-40B4-BE49-F238E27FC236}">
                <a16:creationId xmlns:a16="http://schemas.microsoft.com/office/drawing/2014/main" id="{D8552E7A-0493-0188-8956-92F573994F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108" r="1" b="11916"/>
          <a:stretch>
            <a:fillRect/>
          </a:stretch>
        </p:blipFill>
        <p:spPr>
          <a:xfrm>
            <a:off x="1005840" y="2190750"/>
            <a:ext cx="6217920" cy="5221606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6B2F0-1374-811B-B06F-5522C85267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06640" y="2190750"/>
            <a:ext cx="6217920" cy="522160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100"/>
              <a:t>EPS is a digital system used by the NHS to send prescriptions electronically from prescribers (e.g., GPs) to pharmacies (Matthews and Harrison, 2021).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100"/>
              <a:t>It replaces traditional paper prescriptions with secure, real-time electronic transmission (Williams, Anderson and Davies, 2023).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100"/>
              <a:t>Patients nominate a pharmacy to receive their prescriptions directly (Ferguson and Davies, 2022).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100"/>
              <a:t>EPS reduces prescription errors, improves efficiency, and simplifies repeat prescriptions (Matthews and Harrison, 2021).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100"/>
              <a:t>Over 95% of NHS general practices and pharmacies in England now use EPS (NHS Business Services Authority, 2023).</a:t>
            </a:r>
          </a:p>
          <a:p>
            <a:pPr marL="0" indent="0">
              <a:buNone/>
            </a:pPr>
            <a:endParaRPr lang="en-GB" sz="21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83DC62D-0C66-4966-31AB-BFE5EC663AD8}"/>
              </a:ext>
            </a:extLst>
          </p:cNvPr>
          <p:cNvSpPr txBox="1"/>
          <p:nvPr/>
        </p:nvSpPr>
        <p:spPr>
          <a:xfrm>
            <a:off x="2656703" y="7574280"/>
            <a:ext cx="2211859" cy="3700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 Turner, 2025)</a:t>
            </a:r>
          </a:p>
        </p:txBody>
      </p:sp>
    </p:spTree>
    <p:extLst>
      <p:ext uri="{BB962C8B-B14F-4D97-AF65-F5344CB8AC3E}">
        <p14:creationId xmlns:p14="http://schemas.microsoft.com/office/powerpoint/2010/main" val="41496661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Image 0" descr="preencoded.png">
            <a:extLst>
              <a:ext uri="{FF2B5EF4-FFF2-40B4-BE49-F238E27FC236}">
                <a16:creationId xmlns:a16="http://schemas.microsoft.com/office/drawing/2014/main" id="{80D9B4CE-639A-1FA6-A27B-CA33F053DC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402" y="1853515"/>
            <a:ext cx="5201921" cy="5671750"/>
          </a:xfrm>
          <a:prstGeom prst="rect">
            <a:avLst/>
          </a:prstGeom>
          <a:noFill/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F7639E74-3E2E-7F35-A8EC-F9EA3D64370E}"/>
              </a:ext>
            </a:extLst>
          </p:cNvPr>
          <p:cNvSpPr txBox="1"/>
          <p:nvPr/>
        </p:nvSpPr>
        <p:spPr>
          <a:xfrm>
            <a:off x="5931243" y="1503997"/>
            <a:ext cx="8118389" cy="522160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endParaRPr lang="en-GB" dirty="0"/>
          </a:p>
          <a:p>
            <a:pPr marL="342900" indent="-342900">
              <a:lnSpc>
                <a:spcPct val="160000"/>
              </a:lnSpc>
              <a:buFont typeface="Wingdings" panose="05000000000000000000" pitchFamily="2" charset="2"/>
              <a:buChar char="§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78% of prescribers report improved efficiency after EPS implementation.</a:t>
            </a:r>
          </a:p>
          <a:p>
            <a:pPr marL="342900" indent="-342900">
              <a:lnSpc>
                <a:spcPct val="160000"/>
              </a:lnSpc>
              <a:buFont typeface="Wingdings" panose="05000000000000000000" pitchFamily="2" charset="2"/>
              <a:buChar char="§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Pharmacy staff spend up to 40% less time on manual prescription tasks.</a:t>
            </a:r>
          </a:p>
          <a:p>
            <a:pPr marL="342900" indent="-342900">
              <a:lnSpc>
                <a:spcPct val="160000"/>
              </a:lnSpc>
              <a:buFont typeface="Wingdings" panose="05000000000000000000" pitchFamily="2" charset="2"/>
              <a:buChar char="§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Pharmacists can focus more on clinical services, such as medication reviews. Mathew, K. and  Harrison, L. (2021)</a:t>
            </a:r>
          </a:p>
          <a:p>
            <a:pPr marL="342900" indent="-342900">
              <a:lnSpc>
                <a:spcPct val="160000"/>
              </a:lnSpc>
              <a:buFont typeface="Wingdings" panose="05000000000000000000" pitchFamily="2" charset="2"/>
              <a:buChar char="§"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Challenges: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60000"/>
              </a:lnSpc>
              <a:buFont typeface="Wingdings" panose="05000000000000000000" pitchFamily="2" charset="2"/>
              <a:buChar char="§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32% of staff experienced increased workload during initial EPS adoption.</a:t>
            </a:r>
          </a:p>
          <a:p>
            <a:pPr marL="342900" indent="-342900">
              <a:lnSpc>
                <a:spcPct val="160000"/>
              </a:lnSpc>
              <a:buFont typeface="Wingdings" panose="05000000000000000000" pitchFamily="2" charset="2"/>
              <a:buChar char="§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Older practitioners and rural staff face greater adaptation difficulties.</a:t>
            </a:r>
          </a:p>
          <a:p>
            <a:pPr marL="342900" indent="-342900">
              <a:lnSpc>
                <a:spcPct val="160000"/>
              </a:lnSpc>
              <a:buFont typeface="Wingdings" panose="05000000000000000000" pitchFamily="2" charset="2"/>
              <a:buChar char="§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Support staff often received less training, creating skill gaps and operational stress. Turner, A. and Edwards, S. (2022)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B1AAC4F-2C36-A422-7919-5AFFC0495AB7}"/>
              </a:ext>
            </a:extLst>
          </p:cNvPr>
          <p:cNvSpPr txBox="1"/>
          <p:nvPr/>
        </p:nvSpPr>
        <p:spPr>
          <a:xfrm>
            <a:off x="698233" y="971822"/>
            <a:ext cx="550485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Impact on Workforce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EB8FCD-C0BD-2574-8254-0EB30C5574C7}"/>
              </a:ext>
            </a:extLst>
          </p:cNvPr>
          <p:cNvSpPr txBox="1"/>
          <p:nvPr/>
        </p:nvSpPr>
        <p:spPr>
          <a:xfrm>
            <a:off x="2137719" y="7575961"/>
            <a:ext cx="19029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 Turner, 2025)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962D0289-5080-F2F3-FC00-ABD07CC7F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840" y="438150"/>
            <a:ext cx="6581209" cy="15906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300" b="1" dirty="0"/>
              <a:t>                    </a:t>
            </a:r>
            <a:br>
              <a:rPr lang="en-US" sz="3300" b="1" dirty="0"/>
            </a:br>
            <a:r>
              <a:rPr lang="en-US" sz="3300" b="1" dirty="0"/>
              <a:t>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Impact on Service delivery</a:t>
            </a:r>
            <a:br>
              <a:rPr lang="en-US" sz="3300" b="1" dirty="0"/>
            </a:br>
            <a:endParaRPr lang="en-US" sz="3300" dirty="0"/>
          </a:p>
        </p:txBody>
      </p:sp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rcRect t="17401" r="1" b="23816"/>
          <a:stretch>
            <a:fillRect/>
          </a:stretch>
        </p:blipFill>
        <p:spPr>
          <a:xfrm>
            <a:off x="1005840" y="2190750"/>
            <a:ext cx="6217920" cy="5221606"/>
          </a:xfrm>
          <a:prstGeom prst="rect">
            <a:avLst/>
          </a:prstGeom>
          <a:noFill/>
        </p:spPr>
      </p:pic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F41982A7-35A5-B577-F93C-B56C59434C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06640" y="1671766"/>
            <a:ext cx="6217920" cy="5221606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Prescription processing time reduced by an average of 2.3 hours.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Repeat prescription management is 47% faster.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Handwriting errors decreased by 43%. Williams, </a:t>
            </a:r>
            <a:r>
              <a:rPr lang="en-GB" sz="3800" dirty="0" err="1">
                <a:latin typeface="Arial" panose="020B0604020202020204" pitchFamily="34" charset="0"/>
                <a:cs typeface="Arial" panose="020B0604020202020204" pitchFamily="34" charset="0"/>
              </a:rPr>
              <a:t>J,Anderson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, K. and Davies, M.(2023)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New Challenges:</a:t>
            </a:r>
            <a:endParaRPr lang="en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127 reported system outages in 2022 disrupted access for thousands of patients.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New digital error types have emerged (e.g., dropdown menu mistakes, alert fatigue).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Automation reduces informal patient-pharmacy interactions, potentially missing welfare needs. Health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C45667-5B96-67C0-E194-520F21F7534A}"/>
              </a:ext>
            </a:extLst>
          </p:cNvPr>
          <p:cNvSpPr txBox="1"/>
          <p:nvPr/>
        </p:nvSpPr>
        <p:spPr>
          <a:xfrm>
            <a:off x="7406640" y="2190750"/>
            <a:ext cx="6217920" cy="52216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74320" indent="-274320" defTabSz="1097280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US" sz="21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223BE6-8C7A-4A93-B849-363AA7AA0F45}"/>
              </a:ext>
            </a:extLst>
          </p:cNvPr>
          <p:cNvSpPr txBox="1"/>
          <p:nvPr/>
        </p:nvSpPr>
        <p:spPr>
          <a:xfrm>
            <a:off x="2669059" y="7574280"/>
            <a:ext cx="230779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(Turner, 2025)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AD549D63-0B77-2DA2-6187-975B6D458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840" y="438150"/>
            <a:ext cx="6074582" cy="159067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marL="274320" indent="-274320"/>
            <a:r>
              <a:rPr lang="en-US" sz="1700" b="1" dirty="0"/>
              <a:t>    </a:t>
            </a:r>
            <a:br>
              <a:rPr lang="en-US" sz="1700" b="1" dirty="0"/>
            </a:br>
            <a:b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Impact on community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br>
              <a:rPr lang="en-GB" sz="1700" b="1" dirty="0"/>
            </a:br>
            <a:br>
              <a:rPr lang="en-US" sz="1700" b="1" dirty="0"/>
            </a:br>
            <a:endParaRPr lang="en-US" sz="1700" dirty="0"/>
          </a:p>
        </p:txBody>
      </p:sp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rcRect t="31352" r="1" b="9864"/>
          <a:stretch>
            <a:fillRect/>
          </a:stretch>
        </p:blipFill>
        <p:spPr>
          <a:xfrm>
            <a:off x="862599" y="1881831"/>
            <a:ext cx="6217823" cy="5221606"/>
          </a:xfrm>
          <a:prstGeom prst="rect">
            <a:avLst/>
          </a:prstGeom>
          <a:noFill/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8697453-F688-9E79-805E-E241FD8559A6}"/>
              </a:ext>
            </a:extLst>
          </p:cNvPr>
          <p:cNvSpPr txBox="1"/>
          <p:nvPr/>
        </p:nvSpPr>
        <p:spPr>
          <a:xfrm>
            <a:off x="7406640" y="2190750"/>
            <a:ext cx="6217920" cy="52216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EPS enables large-scale population health data analysis, supporting medicines optimisation and public health initiatives (Rodgers,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Khunti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Carter, 2020).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Community pharmacies’ social role as ‘third places’ has diminished with increased automation (Phillips and Thomas, 2020).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Only 34% of homeless individuals can successfully access EPS due to digital exclusion and system complexity (Crisis, 2021).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67% of carers find EPS helpful, but 28% report increased stress navigating consent and technical issues (Carers UK, 2023).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may inadvertently increase isolation for vulnerable groups by reducing in-person interactions (Phillips and Thomas, 2020).</a:t>
            </a:r>
          </a:p>
          <a:p>
            <a:pPr defTabSz="1097280">
              <a:lnSpc>
                <a:spcPct val="90000"/>
              </a:lnSpc>
              <a:spcBef>
                <a:spcPts val="1200"/>
              </a:spcBef>
            </a:pPr>
            <a:endParaRPr lang="en-US" sz="21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B29CDE-F25F-D9EB-0055-2F4F8739BA3C}"/>
              </a:ext>
            </a:extLst>
          </p:cNvPr>
          <p:cNvSpPr txBox="1"/>
          <p:nvPr/>
        </p:nvSpPr>
        <p:spPr>
          <a:xfrm>
            <a:off x="3971462" y="7422118"/>
            <a:ext cx="1554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 Turner, 2025)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Image 0" descr="preencoded.png">
            <a:extLst>
              <a:ext uri="{FF2B5EF4-FFF2-40B4-BE49-F238E27FC236}">
                <a16:creationId xmlns:a16="http://schemas.microsoft.com/office/drawing/2014/main" id="{05207B48-7104-A999-69C8-F3859816C9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87542" y="833378"/>
            <a:ext cx="4153489" cy="62837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A877141-D710-6FB4-6E33-E2A1566DD06F}"/>
              </a:ext>
            </a:extLst>
          </p:cNvPr>
          <p:cNvSpPr txBox="1"/>
          <p:nvPr/>
        </p:nvSpPr>
        <p:spPr>
          <a:xfrm>
            <a:off x="1198605" y="2189720"/>
            <a:ext cx="8453395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82% of patients report overall satisfaction with EPS (Healthwatch England, 2023).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Many patients find EPS more convenient and experience improved medication adherence (Ferguson and Davies, 2022).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24% of adults aged 75+ experience difficulties using EPS, mainly due to digital barriers (Age UK, 2023).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During COVID-19, digital exclusion led to an 18% reduction in prescription collection rates among affected groups (Healthwatch England, 2023).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Privacy and consent concerns are noted, particularly among older and digitally-excluded patients (Age UK, 2023).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8673C0-F004-EDC5-34D7-BDE074777311}"/>
              </a:ext>
            </a:extLst>
          </p:cNvPr>
          <p:cNvSpPr txBox="1"/>
          <p:nvPr/>
        </p:nvSpPr>
        <p:spPr>
          <a:xfrm>
            <a:off x="11528854" y="7291172"/>
            <a:ext cx="1705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 Turner, 2025</a:t>
            </a:r>
            <a:r>
              <a:rPr lang="en-GB" dirty="0"/>
              <a:t>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595D63-C882-22FA-0107-76EE4F662382}"/>
              </a:ext>
            </a:extLst>
          </p:cNvPr>
          <p:cNvSpPr txBox="1"/>
          <p:nvPr/>
        </p:nvSpPr>
        <p:spPr>
          <a:xfrm>
            <a:off x="2038865" y="1100066"/>
            <a:ext cx="7315200" cy="8206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Impact on Patients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1">
            <a:extLst>
              <a:ext uri="{FF2B5EF4-FFF2-40B4-BE49-F238E27FC236}">
                <a16:creationId xmlns:a16="http://schemas.microsoft.com/office/drawing/2014/main" id="{A05CA9B4-8615-FA01-9ECB-44122CAA7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9916" y="642551"/>
            <a:ext cx="6717133" cy="78079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1700" b="1" dirty="0"/>
              <a:t>           </a:t>
            </a:r>
            <a:br>
              <a:rPr lang="en-US" sz="1700" b="1" dirty="0"/>
            </a:br>
            <a:b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Challenges of the innovation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rcRect t="858" r="1" b="40359"/>
          <a:stretch>
            <a:fillRect/>
          </a:stretch>
        </p:blipFill>
        <p:spPr>
          <a:xfrm>
            <a:off x="1005840" y="2190750"/>
            <a:ext cx="6217920" cy="5221606"/>
          </a:xfrm>
          <a:prstGeom prst="rect">
            <a:avLst/>
          </a:prstGeom>
          <a:noFill/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61D1BF2-A01B-D087-A910-D3488199ED87}"/>
              </a:ext>
            </a:extLst>
          </p:cNvPr>
          <p:cNvSpPr txBox="1"/>
          <p:nvPr/>
        </p:nvSpPr>
        <p:spPr>
          <a:xfrm>
            <a:off x="7223760" y="1892901"/>
            <a:ext cx="6217920" cy="522160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274320" indent="-274320" defTabSz="1097280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US" sz="1600" b="1" dirty="0"/>
          </a:p>
          <a:p>
            <a:pPr marL="285750" indent="-285750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System outages and technical failures disrupt access for thousands of patients (Williams, Anderson and Davies, 2023).</a:t>
            </a:r>
          </a:p>
          <a:p>
            <a:pPr marL="285750" indent="-285750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exclusion: older adults, homeless populations, and those with limited digital skills struggle to use EPS (Age UK, 2023; Crisis, 2021).</a:t>
            </a:r>
          </a:p>
          <a:p>
            <a:pPr marL="285750" indent="-285750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 error types have emerged, such as dropdown selection mistakes and alert fatigue among staff (Williams, Anderson and Davies, 2023).</a:t>
            </a:r>
          </a:p>
          <a:p>
            <a:pPr marL="285750" indent="-285750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Initial workload increases and training inequalities affected support staff during rollout (Matthews and Harrison, 2021).</a:t>
            </a:r>
          </a:p>
          <a:p>
            <a:pPr marL="285750" indent="-285750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Reduced informal welfare checks and diminished patient-pharmacy relationships due to automation (Phillips and Thomas, 2020).</a:t>
            </a:r>
          </a:p>
          <a:p>
            <a:pPr defTabSz="1097280">
              <a:lnSpc>
                <a:spcPct val="90000"/>
              </a:lnSpc>
              <a:spcBef>
                <a:spcPts val="1200"/>
              </a:spcBef>
            </a:pPr>
            <a:endParaRPr lang="en-US" sz="1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6EBB3C-BA89-D1B5-ED5A-8B147AD22B67}"/>
              </a:ext>
            </a:extLst>
          </p:cNvPr>
          <p:cNvSpPr txBox="1"/>
          <p:nvPr/>
        </p:nvSpPr>
        <p:spPr>
          <a:xfrm>
            <a:off x="3027406" y="7525539"/>
            <a:ext cx="112242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 Turner, 2025)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5B3B43-D9AC-2D4E-D9A1-91644077AB21}"/>
              </a:ext>
            </a:extLst>
          </p:cNvPr>
          <p:cNvSpPr txBox="1"/>
          <p:nvPr/>
        </p:nvSpPr>
        <p:spPr>
          <a:xfrm>
            <a:off x="1178834" y="191015"/>
            <a:ext cx="5382603" cy="13412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109728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Recommendations</a:t>
            </a:r>
          </a:p>
        </p:txBody>
      </p:sp>
      <p:pic>
        <p:nvPicPr>
          <p:cNvPr id="4" name="Image 1" descr="preencoded.png">
            <a:extLst>
              <a:ext uri="{FF2B5EF4-FFF2-40B4-BE49-F238E27FC236}">
                <a16:creationId xmlns:a16="http://schemas.microsoft.com/office/drawing/2014/main" id="{ADA3F678-6AF0-4BEE-79AC-CB792EF0A7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16024"/>
          <a:stretch>
            <a:fillRect/>
          </a:stretch>
        </p:blipFill>
        <p:spPr>
          <a:xfrm>
            <a:off x="640079" y="1279439"/>
            <a:ext cx="6217920" cy="6289589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CBBDD4F-E9A0-FC53-BF4E-062A3B88CBB5}"/>
              </a:ext>
            </a:extLst>
          </p:cNvPr>
          <p:cNvSpPr txBox="1"/>
          <p:nvPr/>
        </p:nvSpPr>
        <p:spPr>
          <a:xfrm>
            <a:off x="7152090" y="1795334"/>
            <a:ext cx="6217920" cy="522160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274320" indent="-274320" defTabSz="1097280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Implement inclusive training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for all staff, including non-clinical roles (Matthews and Harrison, 2021).</a:t>
            </a:r>
          </a:p>
          <a:p>
            <a:pPr marL="274320" indent="-274320" defTabSz="1097280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Maintain alternative, non-digital pathways to ensure equity and resilience for digitally-excluded groups (Age UK, 2023; Healthwatch England, 2023).</a:t>
            </a:r>
          </a:p>
          <a:p>
            <a:pPr marL="274320" indent="-274320" defTabSz="1097280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 community digital champions to support vulnerable populations (Carers UK, 2023).</a:t>
            </a:r>
          </a:p>
          <a:p>
            <a:pPr marL="274320" indent="-274320" defTabSz="1097280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Strengthen contingency planning for system outages and failures (Williams, Anderson and Davies, 2023).</a:t>
            </a:r>
          </a:p>
          <a:p>
            <a:pPr marL="274320" indent="-274320" defTabSz="1097280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Conduct regular equity audits to monitor and address disparities in EPS access and outcomes (Ferguson and Davies, 2022).</a:t>
            </a:r>
          </a:p>
          <a:p>
            <a:pPr marL="274320" indent="-274320" defTabSz="1097280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US" sz="21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E9EA52-9B8D-1BA4-A57D-9098779CFB51}"/>
              </a:ext>
            </a:extLst>
          </p:cNvPr>
          <p:cNvSpPr txBox="1"/>
          <p:nvPr/>
        </p:nvSpPr>
        <p:spPr>
          <a:xfrm>
            <a:off x="2347783" y="7717310"/>
            <a:ext cx="29656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 Turner, 2025)</a:t>
            </a:r>
          </a:p>
        </p:txBody>
      </p:sp>
    </p:spTree>
    <p:extLst>
      <p:ext uri="{BB962C8B-B14F-4D97-AF65-F5344CB8AC3E}">
        <p14:creationId xmlns:p14="http://schemas.microsoft.com/office/powerpoint/2010/main" val="2440886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EC808538-A81B-42D6-9816-61B3BE4DDAC5}"/>
              </a:ext>
            </a:extLst>
          </p:cNvPr>
          <p:cNvSpPr txBox="1"/>
          <p:nvPr/>
        </p:nvSpPr>
        <p:spPr>
          <a:xfrm>
            <a:off x="2080877" y="480884"/>
            <a:ext cx="3281955" cy="1094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109728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References</a:t>
            </a:r>
            <a:endParaRPr lang="en-US" sz="3600" b="1" u="sng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883" y="1820047"/>
            <a:ext cx="5221606" cy="5221606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B8321B8-8DE5-490E-C91E-05021447BE21}"/>
              </a:ext>
            </a:extLst>
          </p:cNvPr>
          <p:cNvSpPr txBox="1"/>
          <p:nvPr/>
        </p:nvSpPr>
        <p:spPr>
          <a:xfrm>
            <a:off x="5955957" y="1016099"/>
            <a:ext cx="8303740" cy="682950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74320" indent="-274320" defTabSz="1097280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Matthews, K. and Harrison, L. (2021) ‘Digital transformation in primary care prescribing: A mixed-methods evaluation’,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BMJ Quality &amp; Safety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30(8), pp. 645–654.</a:t>
            </a:r>
          </a:p>
          <a:p>
            <a:pPr marL="274320" indent="-274320" defTabSz="1097280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Turner, A. and Edwards, S. (2022) ‘Evolving pharmacist roles in digital healthcare environments’,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Pharmacy Practice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30(4), pp. 321–329.</a:t>
            </a:r>
          </a:p>
          <a:p>
            <a:pPr marL="274320" indent="-274320" defTabSz="1097280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Williams, J., Anderson, K. and Davies, M. (2023) ‘System resilience in electronic prescribing: Incident analysis’,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Digital Health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9, pp. 1–12.</a:t>
            </a:r>
          </a:p>
          <a:p>
            <a:pPr marL="274320" indent="-274320" defTabSz="1097280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Rodgers, R.,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Khunti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K. and Carter, P. (2020) ‘Using electronic prescribing data for pharmacovigilance and public health surveillance’,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Drug Safety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43(9), pp. 893–903.</a:t>
            </a:r>
          </a:p>
          <a:p>
            <a:pPr marL="274320" indent="-274320" defTabSz="1097280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Ferguson, L. and Davies, H. (2022) ‘Socioeconomic disparities in electronic prescription service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utilisation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A cross-sectional study’,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General Practice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72(721), pp. e598–e606.</a:t>
            </a:r>
          </a:p>
          <a:p>
            <a:pPr marL="274320" indent="-274320" defTabSz="1097280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Benson, T. (2019) ‘Why general practitioners use, and don’t use, electronic prescribing: A systematic review’,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BMC Medical Informatics and Decision Making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19(1), p. 139.</a:t>
            </a:r>
          </a:p>
          <a:p>
            <a:pPr marL="274320" indent="-274320" defTabSz="1097280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Phillips, J. and Thomas, D. (2020) 'Community pharmacy as social infrastructure: A qualitative study',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Research in Social and Administrative Pharmacy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16(8), pp. 1066–1071.</a:t>
            </a:r>
          </a:p>
          <a:p>
            <a:pPr marL="274320" indent="-274320" defTabSz="1097280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Rodgers, R.,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Khunti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K. and Carter, P. (2020) ‘Using electronic prescribing data for pharmacovigilance and public health surveillance’,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Drug Safety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43(9), pp. 893–903.</a:t>
            </a:r>
          </a:p>
          <a:p>
            <a:pPr marL="274320" indent="-274320" defTabSz="1097280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Williams, J., Anderson, K. and Davies, M. (2023) ‘System resilience in electronic prescribing: Incident analysis’,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Digital Health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9, pp. 1–12.</a:t>
            </a:r>
          </a:p>
          <a:p>
            <a:pPr marL="274320" indent="-274320" defTabSz="1097280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Matthews, K. and Harrison, L. (2021) ‘Digital transformation in primary care prescribing: A mixed-methods evaluation’,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BMJ Quality &amp; Safety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30(8), pp. 645–654.</a:t>
            </a:r>
          </a:p>
          <a:p>
            <a:pPr marL="274320" indent="-274320" defTabSz="1097280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Phillips, J. and Thomas, D. (2020) 'Community pharmacy as social infrastructure: A qualitative study',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Research in Social and Administrative Pharmacy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16(8), pp. 1066–1071.</a:t>
            </a:r>
          </a:p>
          <a:p>
            <a:pPr marL="274320" indent="-274320" defTabSz="1097280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Turner, N.(2024). Lincolnshire LMC / NHS prescription charges from 1 May 2024. { online}</a:t>
            </a:r>
          </a:p>
          <a:p>
            <a:pPr marL="274320" indent="-274320" defTabSz="1097280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Lincolnshire LMC 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https://www.lincslmc.co.uk/nhs-prescription-charges-from-1- April-2024/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{ Accessed 4 Dec.2025}.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B39CCCF-FFE7-DD75-A7DB-640B768366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1134" y="-401146"/>
            <a:ext cx="1492716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(2025)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8046F5-DDD8-6C13-F4A1-617FB51A3672}"/>
              </a:ext>
            </a:extLst>
          </p:cNvPr>
          <p:cNvSpPr txBox="1"/>
          <p:nvPr/>
        </p:nvSpPr>
        <p:spPr>
          <a:xfrm>
            <a:off x="1866237" y="7286728"/>
            <a:ext cx="261889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 Turner, 2025)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1734</TotalTime>
  <Words>1304</Words>
  <Application>Microsoft Office PowerPoint</Application>
  <PresentationFormat>Custom</PresentationFormat>
  <Paragraphs>88</Paragraphs>
  <Slides>10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Calibri Light</vt:lpstr>
      <vt:lpstr>Times New Roman</vt:lpstr>
      <vt:lpstr>Wingdings</vt:lpstr>
      <vt:lpstr>Calibri</vt:lpstr>
      <vt:lpstr>Arial</vt:lpstr>
      <vt:lpstr>Office 2013 - 2022 Theme</vt:lpstr>
      <vt:lpstr>PowerPoint Presentation</vt:lpstr>
      <vt:lpstr>Introduction</vt:lpstr>
      <vt:lpstr>Electric Prescription Service</vt:lpstr>
      <vt:lpstr>PowerPoint Presentation</vt:lpstr>
      <vt:lpstr>                      Impact on Service delivery </vt:lpstr>
      <vt:lpstr>           Impact on community       </vt:lpstr>
      <vt:lpstr>PowerPoint Presentation</vt:lpstr>
      <vt:lpstr>             Challenges of the innovation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Joana Lumueno Lucas (2317210)</cp:lastModifiedBy>
  <cp:revision>2</cp:revision>
  <dcterms:created xsi:type="dcterms:W3CDTF">2025-11-16T20:38:05Z</dcterms:created>
  <dcterms:modified xsi:type="dcterms:W3CDTF">2025-12-04T01:40:35Z</dcterms:modified>
</cp:coreProperties>
</file>