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ddika Sultana (2331479)" userId="65e6cff8-c136-4020-948e-5996781ed534" providerId="ADAL" clId="{227A9560-58D3-4ED7-B0B1-28B341D57F30}"/>
    <pc:docChg chg="modSld">
      <pc:chgData name="Siddika Sultana (2331479)" userId="65e6cff8-c136-4020-948e-5996781ed534" providerId="ADAL" clId="{227A9560-58D3-4ED7-B0B1-28B341D57F30}" dt="2025-10-24T17:52:56.161" v="1" actId="20577"/>
      <pc:docMkLst>
        <pc:docMk/>
      </pc:docMkLst>
      <pc:sldChg chg="modSp mod">
        <pc:chgData name="Siddika Sultana (2331479)" userId="65e6cff8-c136-4020-948e-5996781ed534" providerId="ADAL" clId="{227A9560-58D3-4ED7-B0B1-28B341D57F30}" dt="2025-10-24T17:52:56.161" v="1" actId="20577"/>
        <pc:sldMkLst>
          <pc:docMk/>
          <pc:sldMk cId="401564012" sldId="257"/>
        </pc:sldMkLst>
        <pc:spChg chg="mod">
          <ac:chgData name="Siddika Sultana (2331479)" userId="65e6cff8-c136-4020-948e-5996781ed534" providerId="ADAL" clId="{227A9560-58D3-4ED7-B0B1-28B341D57F30}" dt="2025-10-24T17:52:56.161" v="1" actId="20577"/>
          <ac:spMkLst>
            <pc:docMk/>
            <pc:sldMk cId="401564012" sldId="257"/>
            <ac:spMk id="40" creationId="{7BECA0E5-A357-0E38-58FB-49495BF5402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A6D64-4F4C-2449-B3E2-08F5882AD29B}" type="doc">
      <dgm:prSet loTypeId="urn:microsoft.com/office/officeart/2005/8/layout/process1" loCatId="process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en-GB"/>
        </a:p>
      </dgm:t>
    </dgm:pt>
    <dgm:pt modelId="{69C1271D-FD14-0343-85DD-A05845BCCD7E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1.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Open one drive.</a:t>
          </a:r>
        </a:p>
      </dgm:t>
    </dgm:pt>
    <dgm:pt modelId="{7AE16A11-5206-4A40-960A-0BC1A7A30D93}" type="parTrans" cxnId="{9D682A5A-2233-1240-9023-8969E314A953}">
      <dgm:prSet/>
      <dgm:spPr/>
      <dgm:t>
        <a:bodyPr/>
        <a:lstStyle/>
        <a:p>
          <a:endParaRPr lang="en-GB"/>
        </a:p>
      </dgm:t>
    </dgm:pt>
    <dgm:pt modelId="{7D8E50AA-95D0-DE46-9381-453D15DA9350}" type="sibTrans" cxnId="{9D682A5A-2233-1240-9023-8969E314A953}">
      <dgm:prSet/>
      <dgm:spPr/>
      <dgm:t>
        <a:bodyPr/>
        <a:lstStyle/>
        <a:p>
          <a:endParaRPr lang="en-GB"/>
        </a:p>
      </dgm:t>
    </dgm:pt>
    <dgm:pt modelId="{035B4FD8-A985-DD44-BBA8-A7B7D37F6460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2.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Open the file or folder you want to share.</a:t>
          </a:r>
        </a:p>
      </dgm:t>
    </dgm:pt>
    <dgm:pt modelId="{7383F8AF-DC3A-2B43-8EBA-9DF1AE422452}" type="parTrans" cxnId="{F28148DE-E3E4-014E-8D3C-FA3E77F769CB}">
      <dgm:prSet/>
      <dgm:spPr/>
      <dgm:t>
        <a:bodyPr/>
        <a:lstStyle/>
        <a:p>
          <a:endParaRPr lang="en-GB"/>
        </a:p>
      </dgm:t>
    </dgm:pt>
    <dgm:pt modelId="{80D71E17-C1CD-6E42-AE88-8D4ACDB114CB}" type="sibTrans" cxnId="{F28148DE-E3E4-014E-8D3C-FA3E77F769CB}">
      <dgm:prSet/>
      <dgm:spPr/>
      <dgm:t>
        <a:bodyPr/>
        <a:lstStyle/>
        <a:p>
          <a:endParaRPr lang="en-GB"/>
        </a:p>
      </dgm:t>
    </dgm:pt>
    <dgm:pt modelId="{D668B17B-99FD-7443-A80B-61036C5843B1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3.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Click share.</a:t>
          </a:r>
        </a:p>
      </dgm:t>
    </dgm:pt>
    <dgm:pt modelId="{11D00BDF-166B-EA44-AEBF-BF5BF90F0608}" type="parTrans" cxnId="{30DD5AA6-8725-B04F-93C4-293C2608E4C8}">
      <dgm:prSet/>
      <dgm:spPr/>
      <dgm:t>
        <a:bodyPr/>
        <a:lstStyle/>
        <a:p>
          <a:endParaRPr lang="en-GB"/>
        </a:p>
      </dgm:t>
    </dgm:pt>
    <dgm:pt modelId="{1C70D72D-3F7E-1041-8B3C-3160EB6E3027}" type="sibTrans" cxnId="{30DD5AA6-8725-B04F-93C4-293C2608E4C8}">
      <dgm:prSet/>
      <dgm:spPr/>
      <dgm:t>
        <a:bodyPr/>
        <a:lstStyle/>
        <a:p>
          <a:endParaRPr lang="en-GB"/>
        </a:p>
      </dgm:t>
    </dgm:pt>
    <dgm:pt modelId="{EA8D3062-18A1-E543-8411-2331AD280AFE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4.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Enter recipients.</a:t>
          </a:r>
        </a:p>
      </dgm:t>
    </dgm:pt>
    <dgm:pt modelId="{CE8B6C55-932B-5E44-ACEB-625EEE76605E}" type="parTrans" cxnId="{794E310C-E629-694E-B351-DC29F8FDFD35}">
      <dgm:prSet/>
      <dgm:spPr/>
      <dgm:t>
        <a:bodyPr/>
        <a:lstStyle/>
        <a:p>
          <a:endParaRPr lang="en-GB"/>
        </a:p>
      </dgm:t>
    </dgm:pt>
    <dgm:pt modelId="{F55C2F15-0A9D-0B4B-AC6E-353EF87B791B}" type="sibTrans" cxnId="{794E310C-E629-694E-B351-DC29F8FDFD35}">
      <dgm:prSet/>
      <dgm:spPr/>
      <dgm:t>
        <a:bodyPr/>
        <a:lstStyle/>
        <a:p>
          <a:endParaRPr lang="en-GB"/>
        </a:p>
      </dgm:t>
    </dgm:pt>
    <dgm:pt modelId="{DA0354A6-8264-D540-A742-0AAF3C8D5B57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5.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Set permissions.</a:t>
          </a:r>
        </a:p>
      </dgm:t>
    </dgm:pt>
    <dgm:pt modelId="{D46FB83F-FD0C-E641-B5A9-8C92EF3EED5B}" type="parTrans" cxnId="{A97F89FC-959A-C543-ADA5-DDF58E982680}">
      <dgm:prSet/>
      <dgm:spPr/>
      <dgm:t>
        <a:bodyPr/>
        <a:lstStyle/>
        <a:p>
          <a:endParaRPr lang="en-GB"/>
        </a:p>
      </dgm:t>
    </dgm:pt>
    <dgm:pt modelId="{E844AC1C-3747-6C46-A2A9-C0B50D469100}" type="sibTrans" cxnId="{A97F89FC-959A-C543-ADA5-DDF58E982680}">
      <dgm:prSet/>
      <dgm:spPr/>
      <dgm:t>
        <a:bodyPr/>
        <a:lstStyle/>
        <a:p>
          <a:endParaRPr lang="en-GB"/>
        </a:p>
      </dgm:t>
    </dgm:pt>
    <dgm:pt modelId="{9CEC73B9-E86F-2546-9F6D-5FF1D5090F2B}">
      <dgm:prSet phldrT="[Text]" phldr="0"/>
      <dgm:spPr/>
      <dgm:t>
        <a:bodyPr/>
        <a:lstStyle/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6. </a:t>
          </a:r>
        </a:p>
        <a:p>
          <a:r>
            <a:rPr lang="en-GB" b="1" dirty="0">
              <a:solidFill>
                <a:schemeClr val="bg1">
                  <a:lumMod val="10000"/>
                </a:schemeClr>
              </a:solidFill>
            </a:rPr>
            <a:t>Add a message or just send.</a:t>
          </a:r>
        </a:p>
      </dgm:t>
    </dgm:pt>
    <dgm:pt modelId="{AAC2CCAD-29CB-B44F-BBDE-DE19655EA676}" type="parTrans" cxnId="{B87385B1-F92C-5B4D-938D-146290AAADD3}">
      <dgm:prSet/>
      <dgm:spPr/>
      <dgm:t>
        <a:bodyPr/>
        <a:lstStyle/>
        <a:p>
          <a:endParaRPr lang="en-GB"/>
        </a:p>
      </dgm:t>
    </dgm:pt>
    <dgm:pt modelId="{A8FFB662-4C68-4B46-982D-F787FD00E376}" type="sibTrans" cxnId="{B87385B1-F92C-5B4D-938D-146290AAADD3}">
      <dgm:prSet/>
      <dgm:spPr/>
      <dgm:t>
        <a:bodyPr/>
        <a:lstStyle/>
        <a:p>
          <a:endParaRPr lang="en-GB"/>
        </a:p>
      </dgm:t>
    </dgm:pt>
    <dgm:pt modelId="{05A30FB1-43FE-1F4C-8C5E-617BA7205072}" type="pres">
      <dgm:prSet presAssocID="{297A6D64-4F4C-2449-B3E2-08F5882AD29B}" presName="Name0" presStyleCnt="0">
        <dgm:presLayoutVars>
          <dgm:dir/>
          <dgm:resizeHandles val="exact"/>
        </dgm:presLayoutVars>
      </dgm:prSet>
      <dgm:spPr/>
    </dgm:pt>
    <dgm:pt modelId="{AA3BA80D-7FEB-7944-958F-3E64919127F1}" type="pres">
      <dgm:prSet presAssocID="{69C1271D-FD14-0343-85DD-A05845BCCD7E}" presName="node" presStyleLbl="node1" presStyleIdx="0" presStyleCnt="6">
        <dgm:presLayoutVars>
          <dgm:bulletEnabled val="1"/>
        </dgm:presLayoutVars>
      </dgm:prSet>
      <dgm:spPr/>
    </dgm:pt>
    <dgm:pt modelId="{15F4D045-0348-C64F-865A-E6797579A564}" type="pres">
      <dgm:prSet presAssocID="{7D8E50AA-95D0-DE46-9381-453D15DA9350}" presName="sibTrans" presStyleLbl="sibTrans2D1" presStyleIdx="0" presStyleCnt="5"/>
      <dgm:spPr/>
    </dgm:pt>
    <dgm:pt modelId="{B6FA5A1C-A586-204D-918E-72B619E1949A}" type="pres">
      <dgm:prSet presAssocID="{7D8E50AA-95D0-DE46-9381-453D15DA9350}" presName="connectorText" presStyleLbl="sibTrans2D1" presStyleIdx="0" presStyleCnt="5"/>
      <dgm:spPr/>
    </dgm:pt>
    <dgm:pt modelId="{47D2AD03-C971-0849-84C2-7BF516850F78}" type="pres">
      <dgm:prSet presAssocID="{035B4FD8-A985-DD44-BBA8-A7B7D37F6460}" presName="node" presStyleLbl="node1" presStyleIdx="1" presStyleCnt="6">
        <dgm:presLayoutVars>
          <dgm:bulletEnabled val="1"/>
        </dgm:presLayoutVars>
      </dgm:prSet>
      <dgm:spPr/>
    </dgm:pt>
    <dgm:pt modelId="{2BC703F9-6819-574C-8DA1-058983634A89}" type="pres">
      <dgm:prSet presAssocID="{80D71E17-C1CD-6E42-AE88-8D4ACDB114CB}" presName="sibTrans" presStyleLbl="sibTrans2D1" presStyleIdx="1" presStyleCnt="5"/>
      <dgm:spPr/>
    </dgm:pt>
    <dgm:pt modelId="{2451515B-9183-4B46-8DF7-2C41B347BB2A}" type="pres">
      <dgm:prSet presAssocID="{80D71E17-C1CD-6E42-AE88-8D4ACDB114CB}" presName="connectorText" presStyleLbl="sibTrans2D1" presStyleIdx="1" presStyleCnt="5"/>
      <dgm:spPr/>
    </dgm:pt>
    <dgm:pt modelId="{3E53A1AE-9393-DF40-A6BF-63510B9F6C5D}" type="pres">
      <dgm:prSet presAssocID="{D668B17B-99FD-7443-A80B-61036C5843B1}" presName="node" presStyleLbl="node1" presStyleIdx="2" presStyleCnt="6">
        <dgm:presLayoutVars>
          <dgm:bulletEnabled val="1"/>
        </dgm:presLayoutVars>
      </dgm:prSet>
      <dgm:spPr/>
    </dgm:pt>
    <dgm:pt modelId="{B4051394-74D6-F44E-9C1A-9BE1607480A7}" type="pres">
      <dgm:prSet presAssocID="{1C70D72D-3F7E-1041-8B3C-3160EB6E3027}" presName="sibTrans" presStyleLbl="sibTrans2D1" presStyleIdx="2" presStyleCnt="5"/>
      <dgm:spPr/>
    </dgm:pt>
    <dgm:pt modelId="{4D57CD9B-3505-E94D-85AF-B00D065B3C34}" type="pres">
      <dgm:prSet presAssocID="{1C70D72D-3F7E-1041-8B3C-3160EB6E3027}" presName="connectorText" presStyleLbl="sibTrans2D1" presStyleIdx="2" presStyleCnt="5"/>
      <dgm:spPr/>
    </dgm:pt>
    <dgm:pt modelId="{055C7ABD-F850-4843-84C5-DE3084491E9A}" type="pres">
      <dgm:prSet presAssocID="{EA8D3062-18A1-E543-8411-2331AD280AFE}" presName="node" presStyleLbl="node1" presStyleIdx="3" presStyleCnt="6">
        <dgm:presLayoutVars>
          <dgm:bulletEnabled val="1"/>
        </dgm:presLayoutVars>
      </dgm:prSet>
      <dgm:spPr/>
    </dgm:pt>
    <dgm:pt modelId="{C0B93682-FC59-E441-B948-9B710FB7AE9D}" type="pres">
      <dgm:prSet presAssocID="{F55C2F15-0A9D-0B4B-AC6E-353EF87B791B}" presName="sibTrans" presStyleLbl="sibTrans2D1" presStyleIdx="3" presStyleCnt="5"/>
      <dgm:spPr/>
    </dgm:pt>
    <dgm:pt modelId="{6391DBAD-3153-A849-B5EB-06B03F2D536B}" type="pres">
      <dgm:prSet presAssocID="{F55C2F15-0A9D-0B4B-AC6E-353EF87B791B}" presName="connectorText" presStyleLbl="sibTrans2D1" presStyleIdx="3" presStyleCnt="5"/>
      <dgm:spPr/>
    </dgm:pt>
    <dgm:pt modelId="{67893462-6722-394E-ADAA-ABA02E1652FA}" type="pres">
      <dgm:prSet presAssocID="{DA0354A6-8264-D540-A742-0AAF3C8D5B57}" presName="node" presStyleLbl="node1" presStyleIdx="4" presStyleCnt="6">
        <dgm:presLayoutVars>
          <dgm:bulletEnabled val="1"/>
        </dgm:presLayoutVars>
      </dgm:prSet>
      <dgm:spPr/>
    </dgm:pt>
    <dgm:pt modelId="{34E2C313-5F2F-234D-9DD8-E611BC5E6283}" type="pres">
      <dgm:prSet presAssocID="{E844AC1C-3747-6C46-A2A9-C0B50D469100}" presName="sibTrans" presStyleLbl="sibTrans2D1" presStyleIdx="4" presStyleCnt="5"/>
      <dgm:spPr/>
    </dgm:pt>
    <dgm:pt modelId="{45B4629C-1BB5-4946-9595-3BBB15913886}" type="pres">
      <dgm:prSet presAssocID="{E844AC1C-3747-6C46-A2A9-C0B50D469100}" presName="connectorText" presStyleLbl="sibTrans2D1" presStyleIdx="4" presStyleCnt="5"/>
      <dgm:spPr/>
    </dgm:pt>
    <dgm:pt modelId="{2B2E8A25-75FC-1D40-A927-0F5B266169C4}" type="pres">
      <dgm:prSet presAssocID="{9CEC73B9-E86F-2546-9F6D-5FF1D5090F2B}" presName="node" presStyleLbl="node1" presStyleIdx="5" presStyleCnt="6">
        <dgm:presLayoutVars>
          <dgm:bulletEnabled val="1"/>
        </dgm:presLayoutVars>
      </dgm:prSet>
      <dgm:spPr/>
    </dgm:pt>
  </dgm:ptLst>
  <dgm:cxnLst>
    <dgm:cxn modelId="{794E310C-E629-694E-B351-DC29F8FDFD35}" srcId="{297A6D64-4F4C-2449-B3E2-08F5882AD29B}" destId="{EA8D3062-18A1-E543-8411-2331AD280AFE}" srcOrd="3" destOrd="0" parTransId="{CE8B6C55-932B-5E44-ACEB-625EEE76605E}" sibTransId="{F55C2F15-0A9D-0B4B-AC6E-353EF87B791B}"/>
    <dgm:cxn modelId="{72314B0D-1BB9-BE4A-9930-D5939D9D9A53}" type="presOf" srcId="{80D71E17-C1CD-6E42-AE88-8D4ACDB114CB}" destId="{2451515B-9183-4B46-8DF7-2C41B347BB2A}" srcOrd="1" destOrd="0" presId="urn:microsoft.com/office/officeart/2005/8/layout/process1"/>
    <dgm:cxn modelId="{4CF8540E-E399-4744-B267-1C8202574802}" type="presOf" srcId="{E844AC1C-3747-6C46-A2A9-C0B50D469100}" destId="{34E2C313-5F2F-234D-9DD8-E611BC5E6283}" srcOrd="0" destOrd="0" presId="urn:microsoft.com/office/officeart/2005/8/layout/process1"/>
    <dgm:cxn modelId="{48F1A02B-B9E8-7449-AECC-98B0466C1BDF}" type="presOf" srcId="{297A6D64-4F4C-2449-B3E2-08F5882AD29B}" destId="{05A30FB1-43FE-1F4C-8C5E-617BA7205072}" srcOrd="0" destOrd="0" presId="urn:microsoft.com/office/officeart/2005/8/layout/process1"/>
    <dgm:cxn modelId="{BD609E35-A215-4445-9B12-8ED3AD5F434D}" type="presOf" srcId="{1C70D72D-3F7E-1041-8B3C-3160EB6E3027}" destId="{4D57CD9B-3505-E94D-85AF-B00D065B3C34}" srcOrd="1" destOrd="0" presId="urn:microsoft.com/office/officeart/2005/8/layout/process1"/>
    <dgm:cxn modelId="{41C9BE42-CFFF-E44D-83C8-450F0DE92D44}" type="presOf" srcId="{69C1271D-FD14-0343-85DD-A05845BCCD7E}" destId="{AA3BA80D-7FEB-7944-958F-3E64919127F1}" srcOrd="0" destOrd="0" presId="urn:microsoft.com/office/officeart/2005/8/layout/process1"/>
    <dgm:cxn modelId="{9D682A5A-2233-1240-9023-8969E314A953}" srcId="{297A6D64-4F4C-2449-B3E2-08F5882AD29B}" destId="{69C1271D-FD14-0343-85DD-A05845BCCD7E}" srcOrd="0" destOrd="0" parTransId="{7AE16A11-5206-4A40-960A-0BC1A7A30D93}" sibTransId="{7D8E50AA-95D0-DE46-9381-453D15DA9350}"/>
    <dgm:cxn modelId="{3DC3906C-6B0E-8F45-8F08-6289A876A4B7}" type="presOf" srcId="{DA0354A6-8264-D540-A742-0AAF3C8D5B57}" destId="{67893462-6722-394E-ADAA-ABA02E1652FA}" srcOrd="0" destOrd="0" presId="urn:microsoft.com/office/officeart/2005/8/layout/process1"/>
    <dgm:cxn modelId="{F009AA6E-F05F-844E-9D7E-11888D9813CF}" type="presOf" srcId="{EA8D3062-18A1-E543-8411-2331AD280AFE}" destId="{055C7ABD-F850-4843-84C5-DE3084491E9A}" srcOrd="0" destOrd="0" presId="urn:microsoft.com/office/officeart/2005/8/layout/process1"/>
    <dgm:cxn modelId="{98B4F385-112F-B14E-9960-62CBC8C1B7A7}" type="presOf" srcId="{9CEC73B9-E86F-2546-9F6D-5FF1D5090F2B}" destId="{2B2E8A25-75FC-1D40-A927-0F5B266169C4}" srcOrd="0" destOrd="0" presId="urn:microsoft.com/office/officeart/2005/8/layout/process1"/>
    <dgm:cxn modelId="{EB916F89-2F88-C245-A60E-8AD1DF96E143}" type="presOf" srcId="{80D71E17-C1CD-6E42-AE88-8D4ACDB114CB}" destId="{2BC703F9-6819-574C-8DA1-058983634A89}" srcOrd="0" destOrd="0" presId="urn:microsoft.com/office/officeart/2005/8/layout/process1"/>
    <dgm:cxn modelId="{80C5CDA2-F12B-4E46-8859-831273BF753D}" type="presOf" srcId="{D668B17B-99FD-7443-A80B-61036C5843B1}" destId="{3E53A1AE-9393-DF40-A6BF-63510B9F6C5D}" srcOrd="0" destOrd="0" presId="urn:microsoft.com/office/officeart/2005/8/layout/process1"/>
    <dgm:cxn modelId="{30DD5AA6-8725-B04F-93C4-293C2608E4C8}" srcId="{297A6D64-4F4C-2449-B3E2-08F5882AD29B}" destId="{D668B17B-99FD-7443-A80B-61036C5843B1}" srcOrd="2" destOrd="0" parTransId="{11D00BDF-166B-EA44-AEBF-BF5BF90F0608}" sibTransId="{1C70D72D-3F7E-1041-8B3C-3160EB6E3027}"/>
    <dgm:cxn modelId="{B87385B1-F92C-5B4D-938D-146290AAADD3}" srcId="{297A6D64-4F4C-2449-B3E2-08F5882AD29B}" destId="{9CEC73B9-E86F-2546-9F6D-5FF1D5090F2B}" srcOrd="5" destOrd="0" parTransId="{AAC2CCAD-29CB-B44F-BBDE-DE19655EA676}" sibTransId="{A8FFB662-4C68-4B46-982D-F787FD00E376}"/>
    <dgm:cxn modelId="{7996E7B7-4F0A-1F49-A236-4E634E27861D}" type="presOf" srcId="{F55C2F15-0A9D-0B4B-AC6E-353EF87B791B}" destId="{6391DBAD-3153-A849-B5EB-06B03F2D536B}" srcOrd="1" destOrd="0" presId="urn:microsoft.com/office/officeart/2005/8/layout/process1"/>
    <dgm:cxn modelId="{D6E3A2C5-0CE7-3E4C-9A63-15CAD3DBEE6C}" type="presOf" srcId="{E844AC1C-3747-6C46-A2A9-C0B50D469100}" destId="{45B4629C-1BB5-4946-9595-3BBB15913886}" srcOrd="1" destOrd="0" presId="urn:microsoft.com/office/officeart/2005/8/layout/process1"/>
    <dgm:cxn modelId="{F28148DE-E3E4-014E-8D3C-FA3E77F769CB}" srcId="{297A6D64-4F4C-2449-B3E2-08F5882AD29B}" destId="{035B4FD8-A985-DD44-BBA8-A7B7D37F6460}" srcOrd="1" destOrd="0" parTransId="{7383F8AF-DC3A-2B43-8EBA-9DF1AE422452}" sibTransId="{80D71E17-C1CD-6E42-AE88-8D4ACDB114CB}"/>
    <dgm:cxn modelId="{2AFAC5DE-942D-3C45-AED0-79E58FCFD19C}" type="presOf" srcId="{035B4FD8-A985-DD44-BBA8-A7B7D37F6460}" destId="{47D2AD03-C971-0849-84C2-7BF516850F78}" srcOrd="0" destOrd="0" presId="urn:microsoft.com/office/officeart/2005/8/layout/process1"/>
    <dgm:cxn modelId="{FCEC92E8-8BC3-AD4A-BF14-9D105B24B8A3}" type="presOf" srcId="{F55C2F15-0A9D-0B4B-AC6E-353EF87B791B}" destId="{C0B93682-FC59-E441-B948-9B710FB7AE9D}" srcOrd="0" destOrd="0" presId="urn:microsoft.com/office/officeart/2005/8/layout/process1"/>
    <dgm:cxn modelId="{A40CADEC-F016-CF42-B765-A5898A5155E7}" type="presOf" srcId="{7D8E50AA-95D0-DE46-9381-453D15DA9350}" destId="{B6FA5A1C-A586-204D-918E-72B619E1949A}" srcOrd="1" destOrd="0" presId="urn:microsoft.com/office/officeart/2005/8/layout/process1"/>
    <dgm:cxn modelId="{09FC66F0-CA28-EB49-8C39-A64F6E4F64F3}" type="presOf" srcId="{1C70D72D-3F7E-1041-8B3C-3160EB6E3027}" destId="{B4051394-74D6-F44E-9C1A-9BE1607480A7}" srcOrd="0" destOrd="0" presId="urn:microsoft.com/office/officeart/2005/8/layout/process1"/>
    <dgm:cxn modelId="{076734F1-4A58-D94A-B6D8-6DBC3CD69C83}" type="presOf" srcId="{7D8E50AA-95D0-DE46-9381-453D15DA9350}" destId="{15F4D045-0348-C64F-865A-E6797579A564}" srcOrd="0" destOrd="0" presId="urn:microsoft.com/office/officeart/2005/8/layout/process1"/>
    <dgm:cxn modelId="{A97F89FC-959A-C543-ADA5-DDF58E982680}" srcId="{297A6D64-4F4C-2449-B3E2-08F5882AD29B}" destId="{DA0354A6-8264-D540-A742-0AAF3C8D5B57}" srcOrd="4" destOrd="0" parTransId="{D46FB83F-FD0C-E641-B5A9-8C92EF3EED5B}" sibTransId="{E844AC1C-3747-6C46-A2A9-C0B50D469100}"/>
    <dgm:cxn modelId="{35865F02-28B8-C448-AC25-B01A2059FE3A}" type="presParOf" srcId="{05A30FB1-43FE-1F4C-8C5E-617BA7205072}" destId="{AA3BA80D-7FEB-7944-958F-3E64919127F1}" srcOrd="0" destOrd="0" presId="urn:microsoft.com/office/officeart/2005/8/layout/process1"/>
    <dgm:cxn modelId="{08982D10-92AA-E84A-AAE8-E9954D765DD5}" type="presParOf" srcId="{05A30FB1-43FE-1F4C-8C5E-617BA7205072}" destId="{15F4D045-0348-C64F-865A-E6797579A564}" srcOrd="1" destOrd="0" presId="urn:microsoft.com/office/officeart/2005/8/layout/process1"/>
    <dgm:cxn modelId="{E42C57C5-0B54-8242-B521-27B20FE3C8AC}" type="presParOf" srcId="{15F4D045-0348-C64F-865A-E6797579A564}" destId="{B6FA5A1C-A586-204D-918E-72B619E1949A}" srcOrd="0" destOrd="0" presId="urn:microsoft.com/office/officeart/2005/8/layout/process1"/>
    <dgm:cxn modelId="{C6C08EAC-9318-7E47-9E51-31382583BFD9}" type="presParOf" srcId="{05A30FB1-43FE-1F4C-8C5E-617BA7205072}" destId="{47D2AD03-C971-0849-84C2-7BF516850F78}" srcOrd="2" destOrd="0" presId="urn:microsoft.com/office/officeart/2005/8/layout/process1"/>
    <dgm:cxn modelId="{162BBD49-3900-1544-BE2D-70AFCAE6B035}" type="presParOf" srcId="{05A30FB1-43FE-1F4C-8C5E-617BA7205072}" destId="{2BC703F9-6819-574C-8DA1-058983634A89}" srcOrd="3" destOrd="0" presId="urn:microsoft.com/office/officeart/2005/8/layout/process1"/>
    <dgm:cxn modelId="{6D3F1505-46C6-7541-B443-622849CCC8A2}" type="presParOf" srcId="{2BC703F9-6819-574C-8DA1-058983634A89}" destId="{2451515B-9183-4B46-8DF7-2C41B347BB2A}" srcOrd="0" destOrd="0" presId="urn:microsoft.com/office/officeart/2005/8/layout/process1"/>
    <dgm:cxn modelId="{1D193D36-E6E5-D54B-A42B-78426CCC13AD}" type="presParOf" srcId="{05A30FB1-43FE-1F4C-8C5E-617BA7205072}" destId="{3E53A1AE-9393-DF40-A6BF-63510B9F6C5D}" srcOrd="4" destOrd="0" presId="urn:microsoft.com/office/officeart/2005/8/layout/process1"/>
    <dgm:cxn modelId="{C92D5C77-6A55-FB4F-A5F3-0B5E440BD6A1}" type="presParOf" srcId="{05A30FB1-43FE-1F4C-8C5E-617BA7205072}" destId="{B4051394-74D6-F44E-9C1A-9BE1607480A7}" srcOrd="5" destOrd="0" presId="urn:microsoft.com/office/officeart/2005/8/layout/process1"/>
    <dgm:cxn modelId="{5867BC93-8E66-064C-A28A-507265237C12}" type="presParOf" srcId="{B4051394-74D6-F44E-9C1A-9BE1607480A7}" destId="{4D57CD9B-3505-E94D-85AF-B00D065B3C34}" srcOrd="0" destOrd="0" presId="urn:microsoft.com/office/officeart/2005/8/layout/process1"/>
    <dgm:cxn modelId="{3B067751-030A-FD45-963E-63771890E659}" type="presParOf" srcId="{05A30FB1-43FE-1F4C-8C5E-617BA7205072}" destId="{055C7ABD-F850-4843-84C5-DE3084491E9A}" srcOrd="6" destOrd="0" presId="urn:microsoft.com/office/officeart/2005/8/layout/process1"/>
    <dgm:cxn modelId="{596E3598-20DD-3543-A111-943C0F98F604}" type="presParOf" srcId="{05A30FB1-43FE-1F4C-8C5E-617BA7205072}" destId="{C0B93682-FC59-E441-B948-9B710FB7AE9D}" srcOrd="7" destOrd="0" presId="urn:microsoft.com/office/officeart/2005/8/layout/process1"/>
    <dgm:cxn modelId="{4DA3BD60-AB9C-2745-8829-37E9915877CA}" type="presParOf" srcId="{C0B93682-FC59-E441-B948-9B710FB7AE9D}" destId="{6391DBAD-3153-A849-B5EB-06B03F2D536B}" srcOrd="0" destOrd="0" presId="urn:microsoft.com/office/officeart/2005/8/layout/process1"/>
    <dgm:cxn modelId="{DEB9090A-BEFF-4340-ADA6-760E53436FFA}" type="presParOf" srcId="{05A30FB1-43FE-1F4C-8C5E-617BA7205072}" destId="{67893462-6722-394E-ADAA-ABA02E1652FA}" srcOrd="8" destOrd="0" presId="urn:microsoft.com/office/officeart/2005/8/layout/process1"/>
    <dgm:cxn modelId="{435D0FAE-DDA7-DA49-A425-FCF035ABBF03}" type="presParOf" srcId="{05A30FB1-43FE-1F4C-8C5E-617BA7205072}" destId="{34E2C313-5F2F-234D-9DD8-E611BC5E6283}" srcOrd="9" destOrd="0" presId="urn:microsoft.com/office/officeart/2005/8/layout/process1"/>
    <dgm:cxn modelId="{14E9B039-A429-EF49-8B42-786AB4EA4E27}" type="presParOf" srcId="{34E2C313-5F2F-234D-9DD8-E611BC5E6283}" destId="{45B4629C-1BB5-4946-9595-3BBB15913886}" srcOrd="0" destOrd="0" presId="urn:microsoft.com/office/officeart/2005/8/layout/process1"/>
    <dgm:cxn modelId="{E555E30C-14B0-7643-82BD-748D478E2CEE}" type="presParOf" srcId="{05A30FB1-43FE-1F4C-8C5E-617BA7205072}" destId="{2B2E8A25-75FC-1D40-A927-0F5B266169C4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BA80D-7FEB-7944-958F-3E64919127F1}">
      <dsp:nvSpPr>
        <dsp:cNvPr id="0" name=""/>
        <dsp:cNvSpPr/>
      </dsp:nvSpPr>
      <dsp:spPr>
        <a:xfrm>
          <a:off x="0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1.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Open one drive.</a:t>
          </a:r>
        </a:p>
      </dsp:txBody>
      <dsp:txXfrm>
        <a:off x="24280" y="117622"/>
        <a:ext cx="1070736" cy="780418"/>
      </dsp:txXfrm>
    </dsp:sp>
    <dsp:sp modelId="{15F4D045-0348-C64F-865A-E6797579A564}">
      <dsp:nvSpPr>
        <dsp:cNvPr id="0" name=""/>
        <dsp:cNvSpPr/>
      </dsp:nvSpPr>
      <dsp:spPr>
        <a:xfrm>
          <a:off x="1231225" y="369038"/>
          <a:ext cx="237290" cy="2775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31225" y="424555"/>
        <a:ext cx="166103" cy="166551"/>
      </dsp:txXfrm>
    </dsp:sp>
    <dsp:sp modelId="{47D2AD03-C971-0849-84C2-7BF516850F78}">
      <dsp:nvSpPr>
        <dsp:cNvPr id="0" name=""/>
        <dsp:cNvSpPr/>
      </dsp:nvSpPr>
      <dsp:spPr>
        <a:xfrm>
          <a:off x="1567014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203178"/>
            <a:satOff val="-11740"/>
            <a:lumOff val="162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2.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Open the file or folder you want to share.</a:t>
          </a:r>
        </a:p>
      </dsp:txBody>
      <dsp:txXfrm>
        <a:off x="1591294" y="117622"/>
        <a:ext cx="1070736" cy="780418"/>
      </dsp:txXfrm>
    </dsp:sp>
    <dsp:sp modelId="{2BC703F9-6819-574C-8DA1-058983634A89}">
      <dsp:nvSpPr>
        <dsp:cNvPr id="0" name=""/>
        <dsp:cNvSpPr/>
      </dsp:nvSpPr>
      <dsp:spPr>
        <a:xfrm>
          <a:off x="2798240" y="369038"/>
          <a:ext cx="237290" cy="2775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252699"/>
            <a:satOff val="-13132"/>
            <a:lumOff val="161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798240" y="424555"/>
        <a:ext cx="166103" cy="166551"/>
      </dsp:txXfrm>
    </dsp:sp>
    <dsp:sp modelId="{3E53A1AE-9393-DF40-A6BF-63510B9F6C5D}">
      <dsp:nvSpPr>
        <dsp:cNvPr id="0" name=""/>
        <dsp:cNvSpPr/>
      </dsp:nvSpPr>
      <dsp:spPr>
        <a:xfrm>
          <a:off x="3134029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406356"/>
            <a:satOff val="-23479"/>
            <a:lumOff val="324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3.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Click share.</a:t>
          </a:r>
        </a:p>
      </dsp:txBody>
      <dsp:txXfrm>
        <a:off x="3158309" y="117622"/>
        <a:ext cx="1070736" cy="780418"/>
      </dsp:txXfrm>
    </dsp:sp>
    <dsp:sp modelId="{B4051394-74D6-F44E-9C1A-9BE1607480A7}">
      <dsp:nvSpPr>
        <dsp:cNvPr id="0" name=""/>
        <dsp:cNvSpPr/>
      </dsp:nvSpPr>
      <dsp:spPr>
        <a:xfrm>
          <a:off x="4365254" y="369038"/>
          <a:ext cx="237290" cy="2775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505399"/>
            <a:satOff val="-26263"/>
            <a:lumOff val="323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365254" y="424555"/>
        <a:ext cx="166103" cy="166551"/>
      </dsp:txXfrm>
    </dsp:sp>
    <dsp:sp modelId="{055C7ABD-F850-4843-84C5-DE3084491E9A}">
      <dsp:nvSpPr>
        <dsp:cNvPr id="0" name=""/>
        <dsp:cNvSpPr/>
      </dsp:nvSpPr>
      <dsp:spPr>
        <a:xfrm>
          <a:off x="4701043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609533"/>
            <a:satOff val="-35219"/>
            <a:lumOff val="487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4.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Enter recipients.</a:t>
          </a:r>
        </a:p>
      </dsp:txBody>
      <dsp:txXfrm>
        <a:off x="4725323" y="117622"/>
        <a:ext cx="1070736" cy="780418"/>
      </dsp:txXfrm>
    </dsp:sp>
    <dsp:sp modelId="{C0B93682-FC59-E441-B948-9B710FB7AE9D}">
      <dsp:nvSpPr>
        <dsp:cNvPr id="0" name=""/>
        <dsp:cNvSpPr/>
      </dsp:nvSpPr>
      <dsp:spPr>
        <a:xfrm>
          <a:off x="5932269" y="369038"/>
          <a:ext cx="237290" cy="2775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505399"/>
            <a:satOff val="-26263"/>
            <a:lumOff val="323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5932269" y="424555"/>
        <a:ext cx="166103" cy="166551"/>
      </dsp:txXfrm>
    </dsp:sp>
    <dsp:sp modelId="{67893462-6722-394E-ADAA-ABA02E1652FA}">
      <dsp:nvSpPr>
        <dsp:cNvPr id="0" name=""/>
        <dsp:cNvSpPr/>
      </dsp:nvSpPr>
      <dsp:spPr>
        <a:xfrm>
          <a:off x="6268058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406356"/>
            <a:satOff val="-23479"/>
            <a:lumOff val="324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5.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Set permissions.</a:t>
          </a:r>
        </a:p>
      </dsp:txBody>
      <dsp:txXfrm>
        <a:off x="6292338" y="117622"/>
        <a:ext cx="1070736" cy="780418"/>
      </dsp:txXfrm>
    </dsp:sp>
    <dsp:sp modelId="{34E2C313-5F2F-234D-9DD8-E611BC5E6283}">
      <dsp:nvSpPr>
        <dsp:cNvPr id="0" name=""/>
        <dsp:cNvSpPr/>
      </dsp:nvSpPr>
      <dsp:spPr>
        <a:xfrm>
          <a:off x="7499284" y="369038"/>
          <a:ext cx="237290" cy="2775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252699"/>
            <a:satOff val="-13132"/>
            <a:lumOff val="161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99284" y="424555"/>
        <a:ext cx="166103" cy="166551"/>
      </dsp:txXfrm>
    </dsp:sp>
    <dsp:sp modelId="{2B2E8A25-75FC-1D40-A927-0F5B266169C4}">
      <dsp:nvSpPr>
        <dsp:cNvPr id="0" name=""/>
        <dsp:cNvSpPr/>
      </dsp:nvSpPr>
      <dsp:spPr>
        <a:xfrm>
          <a:off x="7835072" y="93342"/>
          <a:ext cx="1119296" cy="828978"/>
        </a:xfrm>
        <a:prstGeom prst="roundRect">
          <a:avLst>
            <a:gd name="adj" fmla="val 10000"/>
          </a:avLst>
        </a:prstGeom>
        <a:solidFill>
          <a:schemeClr val="accent4">
            <a:shade val="50000"/>
            <a:hueOff val="203178"/>
            <a:satOff val="-11740"/>
            <a:lumOff val="162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6.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>
                  <a:lumMod val="10000"/>
                </a:schemeClr>
              </a:solidFill>
            </a:rPr>
            <a:t>Add a message or just send.</a:t>
          </a:r>
        </a:p>
      </dsp:txBody>
      <dsp:txXfrm>
        <a:off x="7859352" y="117622"/>
        <a:ext cx="1070736" cy="7804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86224-8DCA-FDA8-7B98-B31B9B3D2B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418A6-72EA-186B-92AE-993D468A91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9135D-2EA9-8D69-7E5D-77CEF1996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BD477-D67A-55BD-329D-02B1C1049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1EF35-0C41-B374-A403-F1F0BF853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462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1E1B7-68EB-7042-5F98-C85671219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54435-9CC5-EAF1-B659-FEFD9C57C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4EFE4-C18B-CE4C-002E-E00C03F4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AD3BD-F626-B5E8-0C60-C37E3D66F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3C7E7-2C95-EDF4-57A3-4EE11748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810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168F-6B27-9CEE-92C5-1639B1494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3B230-D563-080C-A5A6-02307EDB8F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10577-2069-7FF3-6847-0427B9D88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55041-9881-2523-CD92-539136F33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9AAE7-A421-9E6A-4597-3823B11C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551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C38E6-DF93-92F0-2D9D-9B424120D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D8FE2-BEB5-85D0-5970-D03AFBD19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AF7528-C143-74A7-B83A-13278A0D67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8E9CFF-7B7F-0564-AF95-4626EAC4B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CAF75-D8CC-C72E-4508-506379B6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F5CC4-CBE9-1D13-84C9-D1BCBBADD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381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EEE8-E38A-D589-1D21-94C935331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FD82C-A335-C70D-5266-16800FAA5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560EA-14DB-AF54-E626-52F3F7F52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DF1FD3-3B56-09E7-C6B4-3669CD199C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A11181-50A0-F237-EEA9-C64C576091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57E89A-535D-BFE4-C89A-ED67AE26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918AF7-8017-B0CC-D92A-955F14F12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BED4F2-30A0-1808-BCC4-1F6FE69E3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46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3790B-6F0E-E804-7955-B404E2F5A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3DD9C3-DD74-EAA8-731B-3C67F70C9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26AAA-77F1-2962-D78B-DA6915C32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09B3B-3BBA-03A9-332B-1393AC246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399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831C53-8784-FD74-2B82-7358DEB5A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D721F-52C5-8FA2-44D4-68A3834BD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90584-D05D-57B7-F872-7AB6F7ABD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964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5A151-9EAD-CA29-2AE3-B3D922599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BBD62-0BBF-E1B8-FCF5-6013B0841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FBE52B-971E-39AB-5B76-C062250E4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228CB-A068-EE64-EA2D-6F907650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0F991-F5D2-F721-8A49-50D2DA97E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99BA8-EA1E-8D79-45CC-647BFE7E8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274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78F50-629F-2D99-C8DD-08FC85F28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3835A7-EB6A-B07E-F53D-4F974D64CD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06468-EBD3-30D8-3B67-167160C9E1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49367-E5B9-5821-0B00-FA7AB149A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671B5-B4FC-B384-3E97-55E73EFCE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A41B13-CF74-6D17-1F42-D710CD294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3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96760-5284-292C-2D12-73B9D04A6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EE3032-26E5-678F-F92D-6D53EB8D7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72B73-CED4-349A-BAD0-4B9B6A38D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5D99C-2D60-3077-BC4F-F5F97D71F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D8180-43F7-5C1F-40B9-FAE185747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444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AA931D-EC08-78B2-0726-4C57A0B51F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B5F5AE-3701-9C87-6A5F-5A2135FAA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798CA-74DB-C9F5-7598-775BBE4A8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2C8D2-C5BC-CE88-52A3-FBD709189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23746-5375-88DE-23E7-37CA1B6D0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01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45A52D-2943-4AB0-2D71-15AC5D026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7ADEF-CF2E-EC9D-13EC-E1D8C465F6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996E0-A1D9-58C7-0AE7-F69748089E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856B48-30EC-AB40-89D2-F013014781EC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4C345-1F2C-7081-B753-93A1F8F972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97AE1-7E4C-2A23-D992-B6AA89FFAD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3BDF65-A7EB-E844-B48C-A9378EC227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2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5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4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0F1A6A-193F-1378-6B49-85E696BDF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406168"/>
              </p:ext>
            </p:extLst>
          </p:nvPr>
        </p:nvGraphicFramePr>
        <p:xfrm>
          <a:off x="1214646" y="671832"/>
          <a:ext cx="8954369" cy="1015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DD5CFFA-00EB-6D11-647D-4CC0E52390D7}"/>
              </a:ext>
            </a:extLst>
          </p:cNvPr>
          <p:cNvSpPr txBox="1"/>
          <p:nvPr/>
        </p:nvSpPr>
        <p:spPr>
          <a:xfrm>
            <a:off x="2612930" y="-13023"/>
            <a:ext cx="6966139" cy="46166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+mj-lt"/>
              </a:rPr>
              <a:t>How to share a file or folder via OneDrive </a:t>
            </a:r>
            <a:endParaRPr lang="en-US" sz="2400" dirty="0">
              <a:latin typeface="+mj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08E5C1-8942-2345-22C3-BDBF307184A9}"/>
              </a:ext>
            </a:extLst>
          </p:cNvPr>
          <p:cNvSpPr txBox="1"/>
          <p:nvPr/>
        </p:nvSpPr>
        <p:spPr>
          <a:xfrm>
            <a:off x="8856" y="343356"/>
            <a:ext cx="6728056" cy="33855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+mj-lt"/>
              </a:rPr>
              <a:t>Using the OneDrive website or office apps.</a:t>
            </a:r>
            <a:endParaRPr lang="en-US" sz="1600" dirty="0">
              <a:latin typeface="+mj-lt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47B70A6-30BE-7FB3-5A95-439FBDBCA9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8" y="1687495"/>
            <a:ext cx="3463441" cy="201921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462412A-6614-912B-EE8B-D5F2B2C0CF30}"/>
              </a:ext>
            </a:extLst>
          </p:cNvPr>
          <p:cNvSpPr txBox="1"/>
          <p:nvPr/>
        </p:nvSpPr>
        <p:spPr>
          <a:xfrm>
            <a:off x="33227" y="3706708"/>
            <a:ext cx="3282330" cy="80021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1- Launch one drive from your device or browser.</a:t>
            </a:r>
            <a:endParaRPr lang="en-GB" sz="1800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86F90AF-11B9-13AA-72CD-2C8487F5DE7C}"/>
              </a:ext>
            </a:extLst>
          </p:cNvPr>
          <p:cNvSpPr txBox="1"/>
          <p:nvPr/>
        </p:nvSpPr>
        <p:spPr>
          <a:xfrm>
            <a:off x="3553997" y="3709137"/>
            <a:ext cx="3313426" cy="5232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2- Open the specific file or folder you would like to share.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75B4C59-BE98-06AB-5847-36B6869064C9}"/>
              </a:ext>
            </a:extLst>
          </p:cNvPr>
          <p:cNvSpPr txBox="1"/>
          <p:nvPr/>
        </p:nvSpPr>
        <p:spPr>
          <a:xfrm rot="10800000" flipV="1">
            <a:off x="7822421" y="3722099"/>
            <a:ext cx="4023395" cy="307777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3- Click on the share symbol.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6B27AC1-3980-01FB-6D69-252D94203891}"/>
              </a:ext>
            </a:extLst>
          </p:cNvPr>
          <p:cNvSpPr txBox="1"/>
          <p:nvPr/>
        </p:nvSpPr>
        <p:spPr>
          <a:xfrm>
            <a:off x="20888" y="6120589"/>
            <a:ext cx="3463441" cy="5232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4- To share enter the names or email addresses of the recipients.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BECA0E5-A357-0E38-58FB-49495BF54026}"/>
              </a:ext>
            </a:extLst>
          </p:cNvPr>
          <p:cNvSpPr txBox="1"/>
          <p:nvPr/>
        </p:nvSpPr>
        <p:spPr>
          <a:xfrm>
            <a:off x="3553996" y="6098400"/>
            <a:ext cx="4122756" cy="73866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5- To set permissions click on the symbol next to the email address and select either the “can edit” or “can view” access level before sharing.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37C905F-A64B-9556-BE03-2E2B7F6A0A2B}"/>
              </a:ext>
            </a:extLst>
          </p:cNvPr>
          <p:cNvSpPr txBox="1"/>
          <p:nvPr/>
        </p:nvSpPr>
        <p:spPr>
          <a:xfrm>
            <a:off x="7852940" y="6114267"/>
            <a:ext cx="4138895" cy="5232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6- Beneath the email address you have the option to add a message or simply click send.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431753F-1D70-CEC2-E2F9-D35481DDD8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0" y="7279"/>
            <a:ext cx="1905000" cy="1066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46067866-712F-A70B-391C-455E0D9416B9}"/>
              </a:ext>
            </a:extLst>
          </p:cNvPr>
          <p:cNvSpPr txBox="1"/>
          <p:nvPr/>
        </p:nvSpPr>
        <p:spPr>
          <a:xfrm>
            <a:off x="-63700" y="-16361"/>
            <a:ext cx="2754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Siddika Sultana 2331479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95F68A-9A01-C067-AABB-D997FD01A1A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3762" y="4219213"/>
            <a:ext cx="4236445" cy="19077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BB16D9-2C37-EDEC-BF9A-5C6A58A217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166" y="1708774"/>
            <a:ext cx="4236445" cy="20334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8172CA0-9DA1-15BC-582E-DB4AC483419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998" y="1697651"/>
            <a:ext cx="4159610" cy="20334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E2469F-7043-9650-ADA0-15D05B643DF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23" y="4206538"/>
            <a:ext cx="3463441" cy="190772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59844AF-1C93-929A-B3DD-5DBF67191F5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996" y="4217152"/>
            <a:ext cx="4159611" cy="193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64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Siddika Sultana (2331479)</dc:creator>
  <cp:lastModifiedBy>Siddika Sultana (2331479)</cp:lastModifiedBy>
  <cp:revision>3</cp:revision>
  <dcterms:created xsi:type="dcterms:W3CDTF">2025-10-24T13:43:46Z</dcterms:created>
  <dcterms:modified xsi:type="dcterms:W3CDTF">2025-10-24T17:52:59Z</dcterms:modified>
</cp:coreProperties>
</file>