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731CC-347C-4020-A5A4-F8D0A64F070D}" type="datetimeFigureOut">
              <a:rPr lang="en-US" smtClean="0"/>
              <a:t>3/8/2012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834BC-5CE2-4285-884F-CE1932ADE6F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1.	Constancy of purpose – ensure that there is continual improvement of all products and services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2.	Adopt the new philosophy – we can no longer accept delays, mistakes and defective materials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3.	Cease mass inspection – build quality into the process, and do not rely on inspection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4.	End ‘lowest tender’ contracts – focus on quality rather than just on a price tag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5.	Constantly improve systems – continually identify problems and eliminate them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6.	Introduce training – provide modern methods of training and education for all employees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7.	Introduce leadership – introduce modern methods of leadership that focus on helping people to do a better job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Deming’s 14-point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8.	Drive out fear – encourage two-way communication and other ways of driving out fear from the organisation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9.	Break down barriers – people must work together, and there should not be barriers between different departments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10.	Eliminate exhortations – stop using slogans and posters to exhort the workforce to work harder and better, such exhortations create adversarial relationships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11.	Eliminate targets – stop using arbitrary targets that might not be achievable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12.	Permit pride of workmanship – put the emphasis of work performance on quality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13.	Encourage education – put in place a vigorous programme of education and self-improvement for everyone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sz="2000" smtClean="0"/>
              <a:t>14.	Top management’s commitment – management must be clearly committed to ever-improving quality and productivity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14-point plan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On-screen Show (4:3)</PresentationFormat>
  <Paragraphs>16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Deming’s 14-point plan</vt:lpstr>
      <vt:lpstr>14-point plan (cont.)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Deming’s 14-point plan</dc:title>
  <dc:creator>Samantha Morgan</dc:creator>
  <cp:lastModifiedBy>Samantha Morgan</cp:lastModifiedBy>
  <cp:revision>1</cp:revision>
  <dcterms:created xsi:type="dcterms:W3CDTF">2012-03-08T07:15:58Z</dcterms:created>
  <dcterms:modified xsi:type="dcterms:W3CDTF">2012-03-08T07:16:40Z</dcterms:modified>
</cp:coreProperties>
</file>