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0" r:id="rId3"/>
    <p:sldId id="258" r:id="rId4"/>
    <p:sldId id="257" r:id="rId5"/>
    <p:sldId id="259" r:id="rId6"/>
    <p:sldId id="279" r:id="rId7"/>
    <p:sldId id="272" r:id="rId8"/>
    <p:sldId id="274" r:id="rId9"/>
    <p:sldId id="277" r:id="rId10"/>
    <p:sldId id="265" r:id="rId11"/>
    <p:sldId id="273" r:id="rId12"/>
    <p:sldId id="261" r:id="rId13"/>
    <p:sldId id="262" r:id="rId14"/>
    <p:sldId id="263" r:id="rId15"/>
    <p:sldId id="278" r:id="rId16"/>
    <p:sldId id="267" r:id="rId17"/>
    <p:sldId id="276" r:id="rId18"/>
    <p:sldId id="275" r:id="rId19"/>
    <p:sldId id="270"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63161"/>
    <a:srgbClr val="F2C49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917EF9-A4AC-3405-7DA1-00DD5D47E42B}" v="2162" dt="2024-12-11T23:28:04.623"/>
    <p1510:client id="{74E3021A-E31B-7806-5FF8-7D58CF8206E5}" v="729" dt="2024-12-13T17:29:11.633"/>
    <p1510:client id="{943D8788-1D0D-1FC1-C138-5FD82D99F459}" v="82" dt="2024-12-12T20:39:37.852"/>
    <p1510:client id="{AEB68C36-312D-A2C6-073A-AC8E0807CDBC}" v="1086" dt="2024-12-12T22:25:40.8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than Clift (2416711)" userId="S::2416711@student.uwtsd.ac.uk::7e6192bc-7a19-4f26-ab16-6f819fbc7bf0" providerId="AD" clId="Web-{AEB68C36-312D-A2C6-073A-AC8E0807CDBC}"/>
    <pc:docChg chg="addSld modSld sldOrd">
      <pc:chgData name="Ethan Clift (2416711)" userId="S::2416711@student.uwtsd.ac.uk::7e6192bc-7a19-4f26-ab16-6f819fbc7bf0" providerId="AD" clId="Web-{AEB68C36-312D-A2C6-073A-AC8E0807CDBC}" dt="2024-12-12T22:25:40.823" v="1089" actId="20577"/>
      <pc:docMkLst>
        <pc:docMk/>
      </pc:docMkLst>
      <pc:sldChg chg="modSp">
        <pc:chgData name="Ethan Clift (2416711)" userId="S::2416711@student.uwtsd.ac.uk::7e6192bc-7a19-4f26-ab16-6f819fbc7bf0" providerId="AD" clId="Web-{AEB68C36-312D-A2C6-073A-AC8E0807CDBC}" dt="2024-12-12T21:26:31.833" v="18" actId="14100"/>
        <pc:sldMkLst>
          <pc:docMk/>
          <pc:sldMk cId="1217663877" sldId="259"/>
        </pc:sldMkLst>
        <pc:spChg chg="mod">
          <ac:chgData name="Ethan Clift (2416711)" userId="S::2416711@student.uwtsd.ac.uk::7e6192bc-7a19-4f26-ab16-6f819fbc7bf0" providerId="AD" clId="Web-{AEB68C36-312D-A2C6-073A-AC8E0807CDBC}" dt="2024-12-12T21:26:31.833" v="18" actId="14100"/>
          <ac:spMkLst>
            <pc:docMk/>
            <pc:sldMk cId="1217663877" sldId="259"/>
            <ac:spMk id="3" creationId="{CD1D371A-F3CB-691A-F162-2CDC298BFEBF}"/>
          </ac:spMkLst>
        </pc:spChg>
      </pc:sldChg>
      <pc:sldChg chg="modSp">
        <pc:chgData name="Ethan Clift (2416711)" userId="S::2416711@student.uwtsd.ac.uk::7e6192bc-7a19-4f26-ab16-6f819fbc7bf0" providerId="AD" clId="Web-{AEB68C36-312D-A2C6-073A-AC8E0807CDBC}" dt="2024-12-12T21:45:12.414" v="22" actId="14100"/>
        <pc:sldMkLst>
          <pc:docMk/>
          <pc:sldMk cId="3553617757" sldId="261"/>
        </pc:sldMkLst>
        <pc:spChg chg="mod">
          <ac:chgData name="Ethan Clift (2416711)" userId="S::2416711@student.uwtsd.ac.uk::7e6192bc-7a19-4f26-ab16-6f819fbc7bf0" providerId="AD" clId="Web-{AEB68C36-312D-A2C6-073A-AC8E0807CDBC}" dt="2024-12-12T21:45:12.414" v="22" actId="14100"/>
          <ac:spMkLst>
            <pc:docMk/>
            <pc:sldMk cId="3553617757" sldId="261"/>
            <ac:spMk id="8" creationId="{E2181930-6481-3890-E270-2CA2EA40D67E}"/>
          </ac:spMkLst>
        </pc:spChg>
      </pc:sldChg>
      <pc:sldChg chg="modSp">
        <pc:chgData name="Ethan Clift (2416711)" userId="S::2416711@student.uwtsd.ac.uk::7e6192bc-7a19-4f26-ab16-6f819fbc7bf0" providerId="AD" clId="Web-{AEB68C36-312D-A2C6-073A-AC8E0807CDBC}" dt="2024-12-12T22:04:04.786" v="81" actId="20577"/>
        <pc:sldMkLst>
          <pc:docMk/>
          <pc:sldMk cId="426159927" sldId="262"/>
        </pc:sldMkLst>
        <pc:spChg chg="mod">
          <ac:chgData name="Ethan Clift (2416711)" userId="S::2416711@student.uwtsd.ac.uk::7e6192bc-7a19-4f26-ab16-6f819fbc7bf0" providerId="AD" clId="Web-{AEB68C36-312D-A2C6-073A-AC8E0807CDBC}" dt="2024-12-12T22:04:04.786" v="81" actId="20577"/>
          <ac:spMkLst>
            <pc:docMk/>
            <pc:sldMk cId="426159927" sldId="262"/>
            <ac:spMk id="8" creationId="{278441C5-B4CE-4588-1101-CE52A95B89CC}"/>
          </ac:spMkLst>
        </pc:spChg>
      </pc:sldChg>
      <pc:sldChg chg="modSp">
        <pc:chgData name="Ethan Clift (2416711)" userId="S::2416711@student.uwtsd.ac.uk::7e6192bc-7a19-4f26-ab16-6f819fbc7bf0" providerId="AD" clId="Web-{AEB68C36-312D-A2C6-073A-AC8E0807CDBC}" dt="2024-12-12T21:57:12.417" v="79" actId="20577"/>
        <pc:sldMkLst>
          <pc:docMk/>
          <pc:sldMk cId="1063330685" sldId="267"/>
        </pc:sldMkLst>
        <pc:spChg chg="mod">
          <ac:chgData name="Ethan Clift (2416711)" userId="S::2416711@student.uwtsd.ac.uk::7e6192bc-7a19-4f26-ab16-6f819fbc7bf0" providerId="AD" clId="Web-{AEB68C36-312D-A2C6-073A-AC8E0807CDBC}" dt="2024-12-12T21:57:12.417" v="79" actId="20577"/>
          <ac:spMkLst>
            <pc:docMk/>
            <pc:sldMk cId="1063330685" sldId="267"/>
            <ac:spMk id="8" creationId="{C3D569B3-42AC-C0AC-42A7-2774E656BF6E}"/>
          </ac:spMkLst>
        </pc:spChg>
      </pc:sldChg>
      <pc:sldChg chg="modSp">
        <pc:chgData name="Ethan Clift (2416711)" userId="S::2416711@student.uwtsd.ac.uk::7e6192bc-7a19-4f26-ab16-6f819fbc7bf0" providerId="AD" clId="Web-{AEB68C36-312D-A2C6-073A-AC8E0807CDBC}" dt="2024-12-12T22:18:38.469" v="564" actId="20577"/>
        <pc:sldMkLst>
          <pc:docMk/>
          <pc:sldMk cId="2970706263" sldId="270"/>
        </pc:sldMkLst>
        <pc:spChg chg="mod">
          <ac:chgData name="Ethan Clift (2416711)" userId="S::2416711@student.uwtsd.ac.uk::7e6192bc-7a19-4f26-ab16-6f819fbc7bf0" providerId="AD" clId="Web-{AEB68C36-312D-A2C6-073A-AC8E0807CDBC}" dt="2024-12-12T22:18:38.469" v="564" actId="20577"/>
          <ac:spMkLst>
            <pc:docMk/>
            <pc:sldMk cId="2970706263" sldId="270"/>
            <ac:spMk id="2" creationId="{0F45866D-BAC7-63DB-493E-5CBF19AA8EAD}"/>
          </ac:spMkLst>
        </pc:spChg>
        <pc:spChg chg="mod">
          <ac:chgData name="Ethan Clift (2416711)" userId="S::2416711@student.uwtsd.ac.uk::7e6192bc-7a19-4f26-ab16-6f819fbc7bf0" providerId="AD" clId="Web-{AEB68C36-312D-A2C6-073A-AC8E0807CDBC}" dt="2024-12-12T22:18:28.750" v="562" actId="20577"/>
          <ac:spMkLst>
            <pc:docMk/>
            <pc:sldMk cId="2970706263" sldId="270"/>
            <ac:spMk id="3" creationId="{7C627C52-E92F-F1AF-4D28-8AAA635DC507}"/>
          </ac:spMkLst>
        </pc:spChg>
      </pc:sldChg>
      <pc:sldChg chg="modSp">
        <pc:chgData name="Ethan Clift (2416711)" userId="S::2416711@student.uwtsd.ac.uk::7e6192bc-7a19-4f26-ab16-6f819fbc7bf0" providerId="AD" clId="Web-{AEB68C36-312D-A2C6-073A-AC8E0807CDBC}" dt="2024-12-12T21:16:58.122" v="12" actId="20577"/>
        <pc:sldMkLst>
          <pc:docMk/>
          <pc:sldMk cId="251800953" sldId="272"/>
        </pc:sldMkLst>
        <pc:spChg chg="mod">
          <ac:chgData name="Ethan Clift (2416711)" userId="S::2416711@student.uwtsd.ac.uk::7e6192bc-7a19-4f26-ab16-6f819fbc7bf0" providerId="AD" clId="Web-{AEB68C36-312D-A2C6-073A-AC8E0807CDBC}" dt="2024-12-12T21:16:58.122" v="12" actId="20577"/>
          <ac:spMkLst>
            <pc:docMk/>
            <pc:sldMk cId="251800953" sldId="272"/>
            <ac:spMk id="3" creationId="{B416FCA5-219B-7558-1127-FA7FC8C7D9AA}"/>
          </ac:spMkLst>
        </pc:spChg>
      </pc:sldChg>
      <pc:sldChg chg="modSp">
        <pc:chgData name="Ethan Clift (2416711)" userId="S::2416711@student.uwtsd.ac.uk::7e6192bc-7a19-4f26-ab16-6f819fbc7bf0" providerId="AD" clId="Web-{AEB68C36-312D-A2C6-073A-AC8E0807CDBC}" dt="2024-12-12T22:19:45.095" v="651" actId="20577"/>
        <pc:sldMkLst>
          <pc:docMk/>
          <pc:sldMk cId="2409548681" sldId="274"/>
        </pc:sldMkLst>
        <pc:spChg chg="mod">
          <ac:chgData name="Ethan Clift (2416711)" userId="S::2416711@student.uwtsd.ac.uk::7e6192bc-7a19-4f26-ab16-6f819fbc7bf0" providerId="AD" clId="Web-{AEB68C36-312D-A2C6-073A-AC8E0807CDBC}" dt="2024-12-12T22:19:45.095" v="651" actId="20577"/>
          <ac:spMkLst>
            <pc:docMk/>
            <pc:sldMk cId="2409548681" sldId="274"/>
            <ac:spMk id="3" creationId="{88A087C6-BF1A-C8A9-D9D9-19DC2A33A209}"/>
          </ac:spMkLst>
        </pc:spChg>
      </pc:sldChg>
      <pc:sldChg chg="modSp">
        <pc:chgData name="Ethan Clift (2416711)" userId="S::2416711@student.uwtsd.ac.uk::7e6192bc-7a19-4f26-ab16-6f819fbc7bf0" providerId="AD" clId="Web-{AEB68C36-312D-A2C6-073A-AC8E0807CDBC}" dt="2024-12-12T21:12:01.534" v="8" actId="20577"/>
        <pc:sldMkLst>
          <pc:docMk/>
          <pc:sldMk cId="4197598488" sldId="276"/>
        </pc:sldMkLst>
        <pc:spChg chg="mod">
          <ac:chgData name="Ethan Clift (2416711)" userId="S::2416711@student.uwtsd.ac.uk::7e6192bc-7a19-4f26-ab16-6f819fbc7bf0" providerId="AD" clId="Web-{AEB68C36-312D-A2C6-073A-AC8E0807CDBC}" dt="2024-12-12T21:12:01.534" v="8" actId="20577"/>
          <ac:spMkLst>
            <pc:docMk/>
            <pc:sldMk cId="4197598488" sldId="276"/>
            <ac:spMk id="8" creationId="{6679E420-AE69-482C-238B-B1AC18A797E6}"/>
          </ac:spMkLst>
        </pc:spChg>
      </pc:sldChg>
      <pc:sldChg chg="addSp modSp new mod ord setBg">
        <pc:chgData name="Ethan Clift (2416711)" userId="S::2416711@student.uwtsd.ac.uk::7e6192bc-7a19-4f26-ab16-6f819fbc7bf0" providerId="AD" clId="Web-{AEB68C36-312D-A2C6-073A-AC8E0807CDBC}" dt="2024-12-12T22:18:43.531" v="565"/>
        <pc:sldMkLst>
          <pc:docMk/>
          <pc:sldMk cId="3520127499" sldId="277"/>
        </pc:sldMkLst>
        <pc:spChg chg="mod">
          <ac:chgData name="Ethan Clift (2416711)" userId="S::2416711@student.uwtsd.ac.uk::7e6192bc-7a19-4f26-ab16-6f819fbc7bf0" providerId="AD" clId="Web-{AEB68C36-312D-A2C6-073A-AC8E0807CDBC}" dt="2024-12-12T22:16:12.872" v="544"/>
          <ac:spMkLst>
            <pc:docMk/>
            <pc:sldMk cId="3520127499" sldId="277"/>
            <ac:spMk id="2" creationId="{4B40A647-C8E6-1A61-92BB-4FF10AF78636}"/>
          </ac:spMkLst>
        </pc:spChg>
        <pc:spChg chg="mod">
          <ac:chgData name="Ethan Clift (2416711)" userId="S::2416711@student.uwtsd.ac.uk::7e6192bc-7a19-4f26-ab16-6f819fbc7bf0" providerId="AD" clId="Web-{AEB68C36-312D-A2C6-073A-AC8E0807CDBC}" dt="2024-12-12T22:18:06.468" v="556" actId="20577"/>
          <ac:spMkLst>
            <pc:docMk/>
            <pc:sldMk cId="3520127499" sldId="277"/>
            <ac:spMk id="3" creationId="{677449D1-02BC-A3DD-856C-DE481E26A956}"/>
          </ac:spMkLst>
        </pc:spChg>
        <pc:spChg chg="add">
          <ac:chgData name="Ethan Clift (2416711)" userId="S::2416711@student.uwtsd.ac.uk::7e6192bc-7a19-4f26-ab16-6f819fbc7bf0" providerId="AD" clId="Web-{AEB68C36-312D-A2C6-073A-AC8E0807CDBC}" dt="2024-12-12T22:16:12.872" v="544"/>
          <ac:spMkLst>
            <pc:docMk/>
            <pc:sldMk cId="3520127499" sldId="277"/>
            <ac:spMk id="9" creationId="{D009D6D5-DAC2-4A8B-A17A-E206B9012D09}"/>
          </ac:spMkLst>
        </pc:spChg>
        <pc:picChg chg="add mod">
          <ac:chgData name="Ethan Clift (2416711)" userId="S::2416711@student.uwtsd.ac.uk::7e6192bc-7a19-4f26-ab16-6f819fbc7bf0" providerId="AD" clId="Web-{AEB68C36-312D-A2C6-073A-AC8E0807CDBC}" dt="2024-12-12T22:16:12.872" v="544"/>
          <ac:picMkLst>
            <pc:docMk/>
            <pc:sldMk cId="3520127499" sldId="277"/>
            <ac:picMk id="4" creationId="{64AF9B28-E45C-3CCA-9193-277455BC24F9}"/>
          </ac:picMkLst>
        </pc:picChg>
      </pc:sldChg>
      <pc:sldChg chg="addSp modSp new mod setBg">
        <pc:chgData name="Ethan Clift (2416711)" userId="S::2416711@student.uwtsd.ac.uk::7e6192bc-7a19-4f26-ab16-6f819fbc7bf0" providerId="AD" clId="Web-{AEB68C36-312D-A2C6-073A-AC8E0807CDBC}" dt="2024-12-12T22:25:40.823" v="1089" actId="20577"/>
        <pc:sldMkLst>
          <pc:docMk/>
          <pc:sldMk cId="4203686759" sldId="278"/>
        </pc:sldMkLst>
        <pc:spChg chg="mod">
          <ac:chgData name="Ethan Clift (2416711)" userId="S::2416711@student.uwtsd.ac.uk::7e6192bc-7a19-4f26-ab16-6f819fbc7bf0" providerId="AD" clId="Web-{AEB68C36-312D-A2C6-073A-AC8E0807CDBC}" dt="2024-12-12T22:25:15.088" v="1065"/>
          <ac:spMkLst>
            <pc:docMk/>
            <pc:sldMk cId="4203686759" sldId="278"/>
            <ac:spMk id="2" creationId="{62AF4DA0-0104-FC53-87FD-DEDE65D73BBB}"/>
          </ac:spMkLst>
        </pc:spChg>
        <pc:spChg chg="mod">
          <ac:chgData name="Ethan Clift (2416711)" userId="S::2416711@student.uwtsd.ac.uk::7e6192bc-7a19-4f26-ab16-6f819fbc7bf0" providerId="AD" clId="Web-{AEB68C36-312D-A2C6-073A-AC8E0807CDBC}" dt="2024-12-12T22:25:40.823" v="1089" actId="20577"/>
          <ac:spMkLst>
            <pc:docMk/>
            <pc:sldMk cId="4203686759" sldId="278"/>
            <ac:spMk id="3" creationId="{B6720FE3-C129-6450-2F22-F8C6FAE0EA04}"/>
          </ac:spMkLst>
        </pc:spChg>
        <pc:spChg chg="add">
          <ac:chgData name="Ethan Clift (2416711)" userId="S::2416711@student.uwtsd.ac.uk::7e6192bc-7a19-4f26-ab16-6f819fbc7bf0" providerId="AD" clId="Web-{AEB68C36-312D-A2C6-073A-AC8E0807CDBC}" dt="2024-12-12T22:25:15.088" v="1065"/>
          <ac:spMkLst>
            <pc:docMk/>
            <pc:sldMk cId="4203686759" sldId="278"/>
            <ac:spMk id="9" creationId="{F13C74B1-5B17-4795-BED0-7140497B445A}"/>
          </ac:spMkLst>
        </pc:spChg>
        <pc:spChg chg="add">
          <ac:chgData name="Ethan Clift (2416711)" userId="S::2416711@student.uwtsd.ac.uk::7e6192bc-7a19-4f26-ab16-6f819fbc7bf0" providerId="AD" clId="Web-{AEB68C36-312D-A2C6-073A-AC8E0807CDBC}" dt="2024-12-12T22:25:15.088" v="1065"/>
          <ac:spMkLst>
            <pc:docMk/>
            <pc:sldMk cId="4203686759" sldId="278"/>
            <ac:spMk id="11" creationId="{D4974D33-8DC5-464E-8C6D-BE58F0669C17}"/>
          </ac:spMkLst>
        </pc:spChg>
        <pc:picChg chg="add mod">
          <ac:chgData name="Ethan Clift (2416711)" userId="S::2416711@student.uwtsd.ac.uk::7e6192bc-7a19-4f26-ab16-6f819fbc7bf0" providerId="AD" clId="Web-{AEB68C36-312D-A2C6-073A-AC8E0807CDBC}" dt="2024-12-12T22:25:15.088" v="1065"/>
          <ac:picMkLst>
            <pc:docMk/>
            <pc:sldMk cId="4203686759" sldId="278"/>
            <ac:picMk id="4" creationId="{DAFA0568-0951-B583-4F74-0209220F9176}"/>
          </ac:picMkLst>
        </pc:picChg>
      </pc:sldChg>
    </pc:docChg>
  </pc:docChgLst>
  <pc:docChgLst>
    <pc:chgData name="Ethan Clift (2416711)" userId="S::2416711@student.uwtsd.ac.uk::7e6192bc-7a19-4f26-ab16-6f819fbc7bf0" providerId="AD" clId="Web-{74E3021A-E31B-7806-5FF8-7D58CF8206E5}"/>
    <pc:docChg chg="addSld delSld modSld">
      <pc:chgData name="Ethan Clift (2416711)" userId="S::2416711@student.uwtsd.ac.uk::7e6192bc-7a19-4f26-ab16-6f819fbc7bf0" providerId="AD" clId="Web-{74E3021A-E31B-7806-5FF8-7D58CF8206E5}" dt="2024-12-13T17:29:11.633" v="728" actId="20577"/>
      <pc:docMkLst>
        <pc:docMk/>
      </pc:docMkLst>
      <pc:sldChg chg="modSp">
        <pc:chgData name="Ethan Clift (2416711)" userId="S::2416711@student.uwtsd.ac.uk::7e6192bc-7a19-4f26-ab16-6f819fbc7bf0" providerId="AD" clId="Web-{74E3021A-E31B-7806-5FF8-7D58CF8206E5}" dt="2024-12-13T17:13:04.172" v="435" actId="20577"/>
        <pc:sldMkLst>
          <pc:docMk/>
          <pc:sldMk cId="2735292991" sldId="258"/>
        </pc:sldMkLst>
        <pc:spChg chg="mod">
          <ac:chgData name="Ethan Clift (2416711)" userId="S::2416711@student.uwtsd.ac.uk::7e6192bc-7a19-4f26-ab16-6f819fbc7bf0" providerId="AD" clId="Web-{74E3021A-E31B-7806-5FF8-7D58CF8206E5}" dt="2024-12-13T17:13:04.172" v="435" actId="20577"/>
          <ac:spMkLst>
            <pc:docMk/>
            <pc:sldMk cId="2735292991" sldId="258"/>
            <ac:spMk id="3" creationId="{EE27A5F7-7EEC-21E6-AA64-E88B6D0D067D}"/>
          </ac:spMkLst>
        </pc:spChg>
      </pc:sldChg>
      <pc:sldChg chg="modSp">
        <pc:chgData name="Ethan Clift (2416711)" userId="S::2416711@student.uwtsd.ac.uk::7e6192bc-7a19-4f26-ab16-6f819fbc7bf0" providerId="AD" clId="Web-{74E3021A-E31B-7806-5FF8-7D58CF8206E5}" dt="2024-12-13T17:29:11.633" v="728" actId="20577"/>
        <pc:sldMkLst>
          <pc:docMk/>
          <pc:sldMk cId="2970706263" sldId="270"/>
        </pc:sldMkLst>
        <pc:spChg chg="mod">
          <ac:chgData name="Ethan Clift (2416711)" userId="S::2416711@student.uwtsd.ac.uk::7e6192bc-7a19-4f26-ab16-6f819fbc7bf0" providerId="AD" clId="Web-{74E3021A-E31B-7806-5FF8-7D58CF8206E5}" dt="2024-12-13T17:15:47.137" v="446" actId="20577"/>
          <ac:spMkLst>
            <pc:docMk/>
            <pc:sldMk cId="2970706263" sldId="270"/>
            <ac:spMk id="2" creationId="{0F45866D-BAC7-63DB-493E-5CBF19AA8EAD}"/>
          </ac:spMkLst>
        </pc:spChg>
        <pc:spChg chg="mod">
          <ac:chgData name="Ethan Clift (2416711)" userId="S::2416711@student.uwtsd.ac.uk::7e6192bc-7a19-4f26-ab16-6f819fbc7bf0" providerId="AD" clId="Web-{74E3021A-E31B-7806-5FF8-7D58CF8206E5}" dt="2024-12-13T17:29:11.633" v="728" actId="20577"/>
          <ac:spMkLst>
            <pc:docMk/>
            <pc:sldMk cId="2970706263" sldId="270"/>
            <ac:spMk id="3" creationId="{7C627C52-E92F-F1AF-4D28-8AAA635DC507}"/>
          </ac:spMkLst>
        </pc:spChg>
      </pc:sldChg>
      <pc:sldChg chg="modSp">
        <pc:chgData name="Ethan Clift (2416711)" userId="S::2416711@student.uwtsd.ac.uk::7e6192bc-7a19-4f26-ab16-6f819fbc7bf0" providerId="AD" clId="Web-{74E3021A-E31B-7806-5FF8-7D58CF8206E5}" dt="2024-12-13T16:53:44.207" v="9" actId="20577"/>
        <pc:sldMkLst>
          <pc:docMk/>
          <pc:sldMk cId="251800953" sldId="272"/>
        </pc:sldMkLst>
        <pc:spChg chg="mod">
          <ac:chgData name="Ethan Clift (2416711)" userId="S::2416711@student.uwtsd.ac.uk::7e6192bc-7a19-4f26-ab16-6f819fbc7bf0" providerId="AD" clId="Web-{74E3021A-E31B-7806-5FF8-7D58CF8206E5}" dt="2024-12-13T16:53:44.207" v="9" actId="20577"/>
          <ac:spMkLst>
            <pc:docMk/>
            <pc:sldMk cId="251800953" sldId="272"/>
            <ac:spMk id="3" creationId="{B416FCA5-219B-7558-1127-FA7FC8C7D9AA}"/>
          </ac:spMkLst>
        </pc:spChg>
      </pc:sldChg>
      <pc:sldChg chg="modSp">
        <pc:chgData name="Ethan Clift (2416711)" userId="S::2416711@student.uwtsd.ac.uk::7e6192bc-7a19-4f26-ab16-6f819fbc7bf0" providerId="AD" clId="Web-{74E3021A-E31B-7806-5FF8-7D58CF8206E5}" dt="2024-12-13T16:54:43.758" v="16" actId="20577"/>
        <pc:sldMkLst>
          <pc:docMk/>
          <pc:sldMk cId="3158224800" sldId="273"/>
        </pc:sldMkLst>
        <pc:spChg chg="mod">
          <ac:chgData name="Ethan Clift (2416711)" userId="S::2416711@student.uwtsd.ac.uk::7e6192bc-7a19-4f26-ab16-6f819fbc7bf0" providerId="AD" clId="Web-{74E3021A-E31B-7806-5FF8-7D58CF8206E5}" dt="2024-12-13T16:54:43.758" v="16" actId="20577"/>
          <ac:spMkLst>
            <pc:docMk/>
            <pc:sldMk cId="3158224800" sldId="273"/>
            <ac:spMk id="2" creationId="{A34ABFE1-6D3A-4347-0012-25FA1373DD9F}"/>
          </ac:spMkLst>
        </pc:spChg>
      </pc:sldChg>
      <pc:sldChg chg="modSp">
        <pc:chgData name="Ethan Clift (2416711)" userId="S::2416711@student.uwtsd.ac.uk::7e6192bc-7a19-4f26-ab16-6f819fbc7bf0" providerId="AD" clId="Web-{74E3021A-E31B-7806-5FF8-7D58CF8206E5}" dt="2024-12-13T16:54:53.383" v="17" actId="20577"/>
        <pc:sldMkLst>
          <pc:docMk/>
          <pc:sldMk cId="4197598488" sldId="276"/>
        </pc:sldMkLst>
        <pc:spChg chg="mod">
          <ac:chgData name="Ethan Clift (2416711)" userId="S::2416711@student.uwtsd.ac.uk::7e6192bc-7a19-4f26-ab16-6f819fbc7bf0" providerId="AD" clId="Web-{74E3021A-E31B-7806-5FF8-7D58CF8206E5}" dt="2024-12-13T16:54:53.383" v="17" actId="20577"/>
          <ac:spMkLst>
            <pc:docMk/>
            <pc:sldMk cId="4197598488" sldId="276"/>
            <ac:spMk id="2" creationId="{70469B85-5311-C97D-D9AD-F3E6B1DDA614}"/>
          </ac:spMkLst>
        </pc:spChg>
      </pc:sldChg>
      <pc:sldChg chg="modSp">
        <pc:chgData name="Ethan Clift (2416711)" userId="S::2416711@student.uwtsd.ac.uk::7e6192bc-7a19-4f26-ab16-6f819fbc7bf0" providerId="AD" clId="Web-{74E3021A-E31B-7806-5FF8-7D58CF8206E5}" dt="2024-12-13T16:54:29.272" v="13" actId="20577"/>
        <pc:sldMkLst>
          <pc:docMk/>
          <pc:sldMk cId="3520127499" sldId="277"/>
        </pc:sldMkLst>
        <pc:spChg chg="mod">
          <ac:chgData name="Ethan Clift (2416711)" userId="S::2416711@student.uwtsd.ac.uk::7e6192bc-7a19-4f26-ab16-6f819fbc7bf0" providerId="AD" clId="Web-{74E3021A-E31B-7806-5FF8-7D58CF8206E5}" dt="2024-12-13T16:54:29.272" v="13" actId="20577"/>
          <ac:spMkLst>
            <pc:docMk/>
            <pc:sldMk cId="3520127499" sldId="277"/>
            <ac:spMk id="2" creationId="{4B40A647-C8E6-1A61-92BB-4FF10AF78636}"/>
          </ac:spMkLst>
        </pc:spChg>
        <pc:spChg chg="mod">
          <ac:chgData name="Ethan Clift (2416711)" userId="S::2416711@student.uwtsd.ac.uk::7e6192bc-7a19-4f26-ab16-6f819fbc7bf0" providerId="AD" clId="Web-{74E3021A-E31B-7806-5FF8-7D58CF8206E5}" dt="2024-12-13T16:54:26.210" v="12" actId="20577"/>
          <ac:spMkLst>
            <pc:docMk/>
            <pc:sldMk cId="3520127499" sldId="277"/>
            <ac:spMk id="3" creationId="{677449D1-02BC-A3DD-856C-DE481E26A956}"/>
          </ac:spMkLst>
        </pc:spChg>
      </pc:sldChg>
      <pc:sldChg chg="addSp delSp modSp new mod setBg">
        <pc:chgData name="Ethan Clift (2416711)" userId="S::2416711@student.uwtsd.ac.uk::7e6192bc-7a19-4f26-ab16-6f819fbc7bf0" providerId="AD" clId="Web-{74E3021A-E31B-7806-5FF8-7D58CF8206E5}" dt="2024-12-13T17:07:11.549" v="409" actId="20577"/>
        <pc:sldMkLst>
          <pc:docMk/>
          <pc:sldMk cId="2089385267" sldId="279"/>
        </pc:sldMkLst>
        <pc:spChg chg="mod">
          <ac:chgData name="Ethan Clift (2416711)" userId="S::2416711@student.uwtsd.ac.uk::7e6192bc-7a19-4f26-ab16-6f819fbc7bf0" providerId="AD" clId="Web-{74E3021A-E31B-7806-5FF8-7D58CF8206E5}" dt="2024-12-13T16:59:49.705" v="24"/>
          <ac:spMkLst>
            <pc:docMk/>
            <pc:sldMk cId="2089385267" sldId="279"/>
            <ac:spMk id="2" creationId="{25874CBF-A69F-0FD3-1680-61798C521AFB}"/>
          </ac:spMkLst>
        </pc:spChg>
        <pc:spChg chg="del">
          <ac:chgData name="Ethan Clift (2416711)" userId="S::2416711@student.uwtsd.ac.uk::7e6192bc-7a19-4f26-ab16-6f819fbc7bf0" providerId="AD" clId="Web-{74E3021A-E31B-7806-5FF8-7D58CF8206E5}" dt="2024-12-13T16:59:43.392" v="23"/>
          <ac:spMkLst>
            <pc:docMk/>
            <pc:sldMk cId="2089385267" sldId="279"/>
            <ac:spMk id="3" creationId="{C59D7B9F-0CB4-5978-B6B6-E98C302786D1}"/>
          </ac:spMkLst>
        </pc:spChg>
        <pc:spChg chg="add mod">
          <ac:chgData name="Ethan Clift (2416711)" userId="S::2416711@student.uwtsd.ac.uk::7e6192bc-7a19-4f26-ab16-6f819fbc7bf0" providerId="AD" clId="Web-{74E3021A-E31B-7806-5FF8-7D58CF8206E5}" dt="2024-12-13T17:07:11.549" v="409" actId="20577"/>
          <ac:spMkLst>
            <pc:docMk/>
            <pc:sldMk cId="2089385267" sldId="279"/>
            <ac:spMk id="8" creationId="{37B8093C-950B-BBDE-5574-76D1397676DE}"/>
          </ac:spMkLst>
        </pc:spChg>
        <pc:spChg chg="add">
          <ac:chgData name="Ethan Clift (2416711)" userId="S::2416711@student.uwtsd.ac.uk::7e6192bc-7a19-4f26-ab16-6f819fbc7bf0" providerId="AD" clId="Web-{74E3021A-E31B-7806-5FF8-7D58CF8206E5}" dt="2024-12-13T16:59:49.705" v="24"/>
          <ac:spMkLst>
            <pc:docMk/>
            <pc:sldMk cId="2089385267" sldId="279"/>
            <ac:spMk id="11" creationId="{0B9EE3F3-89B7-43C3-8651-C4C96830993D}"/>
          </ac:spMkLst>
        </pc:spChg>
        <pc:spChg chg="add">
          <ac:chgData name="Ethan Clift (2416711)" userId="S::2416711@student.uwtsd.ac.uk::7e6192bc-7a19-4f26-ab16-6f819fbc7bf0" providerId="AD" clId="Web-{74E3021A-E31B-7806-5FF8-7D58CF8206E5}" dt="2024-12-13T16:59:49.705" v="24"/>
          <ac:spMkLst>
            <pc:docMk/>
            <pc:sldMk cId="2089385267" sldId="279"/>
            <ac:spMk id="13" creationId="{33AE4636-AEEC-45D6-84D4-7AC2DA48ECF8}"/>
          </ac:spMkLst>
        </pc:spChg>
        <pc:spChg chg="add">
          <ac:chgData name="Ethan Clift (2416711)" userId="S::2416711@student.uwtsd.ac.uk::7e6192bc-7a19-4f26-ab16-6f819fbc7bf0" providerId="AD" clId="Web-{74E3021A-E31B-7806-5FF8-7D58CF8206E5}" dt="2024-12-13T16:59:49.705" v="24"/>
          <ac:spMkLst>
            <pc:docMk/>
            <pc:sldMk cId="2089385267" sldId="279"/>
            <ac:spMk id="15" creationId="{8D9CE0F4-2EB2-4F1F-8AAC-DB3571D9FE10}"/>
          </ac:spMkLst>
        </pc:spChg>
        <pc:picChg chg="add mod ord">
          <ac:chgData name="Ethan Clift (2416711)" userId="S::2416711@student.uwtsd.ac.uk::7e6192bc-7a19-4f26-ab16-6f819fbc7bf0" providerId="AD" clId="Web-{74E3021A-E31B-7806-5FF8-7D58CF8206E5}" dt="2024-12-13T16:59:49.705" v="24"/>
          <ac:picMkLst>
            <pc:docMk/>
            <pc:sldMk cId="2089385267" sldId="279"/>
            <ac:picMk id="4" creationId="{7E060919-7BBD-8DCD-F810-67F8A5989566}"/>
          </ac:picMkLst>
        </pc:picChg>
      </pc:sldChg>
      <pc:sldChg chg="new del">
        <pc:chgData name="Ethan Clift (2416711)" userId="S::2416711@student.uwtsd.ac.uk::7e6192bc-7a19-4f26-ab16-6f819fbc7bf0" providerId="AD" clId="Web-{74E3021A-E31B-7806-5FF8-7D58CF8206E5}" dt="2024-12-13T16:54:40.226" v="15"/>
        <pc:sldMkLst>
          <pc:docMk/>
          <pc:sldMk cId="2792929756" sldId="279"/>
        </pc:sldMkLst>
      </pc:sldChg>
      <pc:sldChg chg="addSp modSp new mod setBg">
        <pc:chgData name="Ethan Clift (2416711)" userId="S::2416711@student.uwtsd.ac.uk::7e6192bc-7a19-4f26-ab16-6f819fbc7bf0" providerId="AD" clId="Web-{74E3021A-E31B-7806-5FF8-7D58CF8206E5}" dt="2024-12-13T17:28:28.052" v="726" actId="20577"/>
        <pc:sldMkLst>
          <pc:docMk/>
          <pc:sldMk cId="868579472" sldId="280"/>
        </pc:sldMkLst>
        <pc:spChg chg="mod">
          <ac:chgData name="Ethan Clift (2416711)" userId="S::2416711@student.uwtsd.ac.uk::7e6192bc-7a19-4f26-ab16-6f819fbc7bf0" providerId="AD" clId="Web-{74E3021A-E31B-7806-5FF8-7D58CF8206E5}" dt="2024-12-13T17:21:42.679" v="695"/>
          <ac:spMkLst>
            <pc:docMk/>
            <pc:sldMk cId="868579472" sldId="280"/>
            <ac:spMk id="2" creationId="{A5CCBFB1-1014-0033-58A0-81CB9F7EC073}"/>
          </ac:spMkLst>
        </pc:spChg>
        <pc:spChg chg="mod ord">
          <ac:chgData name="Ethan Clift (2416711)" userId="S::2416711@student.uwtsd.ac.uk::7e6192bc-7a19-4f26-ab16-6f819fbc7bf0" providerId="AD" clId="Web-{74E3021A-E31B-7806-5FF8-7D58CF8206E5}" dt="2024-12-13T17:28:28.052" v="726" actId="20577"/>
          <ac:spMkLst>
            <pc:docMk/>
            <pc:sldMk cId="868579472" sldId="280"/>
            <ac:spMk id="3" creationId="{EFA6E129-32FC-9B76-1BDD-329B1164DCEF}"/>
          </ac:spMkLst>
        </pc:spChg>
        <pc:picChg chg="add mod">
          <ac:chgData name="Ethan Clift (2416711)" userId="S::2416711@student.uwtsd.ac.uk::7e6192bc-7a19-4f26-ab16-6f819fbc7bf0" providerId="AD" clId="Web-{74E3021A-E31B-7806-5FF8-7D58CF8206E5}" dt="2024-12-13T17:21:42.679" v="695"/>
          <ac:picMkLst>
            <pc:docMk/>
            <pc:sldMk cId="868579472" sldId="280"/>
            <ac:picMk id="4" creationId="{073077CD-A6A4-CF52-10F9-AA3CC168CE22}"/>
          </ac:picMkLst>
        </pc:picChg>
      </pc:sldChg>
    </pc:docChg>
  </pc:docChgLst>
  <pc:docChgLst>
    <pc:chgData name="Ethan Clift (2416711)" userId="S::2416711@student.uwtsd.ac.uk::7e6192bc-7a19-4f26-ab16-6f819fbc7bf0" providerId="AD" clId="Web-{5A917EF9-A4AC-3405-7DA1-00DD5D47E42B}"/>
    <pc:docChg chg="addSld delSld modSld sldOrd">
      <pc:chgData name="Ethan Clift (2416711)" userId="S::2416711@student.uwtsd.ac.uk::7e6192bc-7a19-4f26-ab16-6f819fbc7bf0" providerId="AD" clId="Web-{5A917EF9-A4AC-3405-7DA1-00DD5D47E42B}" dt="2024-12-11T23:28:04.623" v="2174" actId="20577"/>
      <pc:docMkLst>
        <pc:docMk/>
      </pc:docMkLst>
      <pc:sldChg chg="addSp delSp modSp del mod ord setBg">
        <pc:chgData name="Ethan Clift (2416711)" userId="S::2416711@student.uwtsd.ac.uk::7e6192bc-7a19-4f26-ab16-6f819fbc7bf0" providerId="AD" clId="Web-{5A917EF9-A4AC-3405-7DA1-00DD5D47E42B}" dt="2024-12-11T21:51:03.172" v="922"/>
        <pc:sldMkLst>
          <pc:docMk/>
          <pc:sldMk cId="2066616102" sldId="260"/>
        </pc:sldMkLst>
        <pc:spChg chg="mod">
          <ac:chgData name="Ethan Clift (2416711)" userId="S::2416711@student.uwtsd.ac.uk::7e6192bc-7a19-4f26-ab16-6f819fbc7bf0" providerId="AD" clId="Web-{5A917EF9-A4AC-3405-7DA1-00DD5D47E42B}" dt="2024-12-11T21:28:01.264" v="520"/>
          <ac:spMkLst>
            <pc:docMk/>
            <pc:sldMk cId="2066616102" sldId="260"/>
            <ac:spMk id="2" creationId="{E11738E9-15A1-6317-894E-B516CC7321C4}"/>
          </ac:spMkLst>
        </pc:spChg>
        <pc:spChg chg="del">
          <ac:chgData name="Ethan Clift (2416711)" userId="S::2416711@student.uwtsd.ac.uk::7e6192bc-7a19-4f26-ab16-6f819fbc7bf0" providerId="AD" clId="Web-{5A917EF9-A4AC-3405-7DA1-00DD5D47E42B}" dt="2024-12-11T21:27:46.217" v="517"/>
          <ac:spMkLst>
            <pc:docMk/>
            <pc:sldMk cId="2066616102" sldId="260"/>
            <ac:spMk id="3" creationId="{CD3AEC99-E49D-B652-E75B-909DA8249EF1}"/>
          </ac:spMkLst>
        </pc:spChg>
        <pc:spChg chg="add mod">
          <ac:chgData name="Ethan Clift (2416711)" userId="S::2416711@student.uwtsd.ac.uk::7e6192bc-7a19-4f26-ab16-6f819fbc7bf0" providerId="AD" clId="Web-{5A917EF9-A4AC-3405-7DA1-00DD5D47E42B}" dt="2024-12-11T21:47:55.214" v="921" actId="20577"/>
          <ac:spMkLst>
            <pc:docMk/>
            <pc:sldMk cId="2066616102" sldId="260"/>
            <ac:spMk id="8" creationId="{285E8676-BCC9-AE58-F7E5-446215A8657F}"/>
          </ac:spMkLst>
        </pc:spChg>
        <pc:spChg chg="add del">
          <ac:chgData name="Ethan Clift (2416711)" userId="S::2416711@student.uwtsd.ac.uk::7e6192bc-7a19-4f26-ab16-6f819fbc7bf0" providerId="AD" clId="Web-{5A917EF9-A4AC-3405-7DA1-00DD5D47E42B}" dt="2024-12-11T21:28:01.249" v="519"/>
          <ac:spMkLst>
            <pc:docMk/>
            <pc:sldMk cId="2066616102" sldId="260"/>
            <ac:spMk id="9" creationId="{9B7AD9F6-8CE7-4299-8FC6-328F4DCD3FF9}"/>
          </ac:spMkLst>
        </pc:spChg>
        <pc:spChg chg="add del">
          <ac:chgData name="Ethan Clift (2416711)" userId="S::2416711@student.uwtsd.ac.uk::7e6192bc-7a19-4f26-ab16-6f819fbc7bf0" providerId="AD" clId="Web-{5A917EF9-A4AC-3405-7DA1-00DD5D47E42B}" dt="2024-12-11T21:28:01.249" v="519"/>
          <ac:spMkLst>
            <pc:docMk/>
            <pc:sldMk cId="2066616102" sldId="260"/>
            <ac:spMk id="11" creationId="{F49775AF-8896-43EE-92C6-83497D6DC56F}"/>
          </ac:spMkLst>
        </pc:spChg>
        <pc:spChg chg="add">
          <ac:chgData name="Ethan Clift (2416711)" userId="S::2416711@student.uwtsd.ac.uk::7e6192bc-7a19-4f26-ab16-6f819fbc7bf0" providerId="AD" clId="Web-{5A917EF9-A4AC-3405-7DA1-00DD5D47E42B}" dt="2024-12-11T21:28:01.264" v="520"/>
          <ac:spMkLst>
            <pc:docMk/>
            <pc:sldMk cId="2066616102" sldId="260"/>
            <ac:spMk id="13" creationId="{3FCFB1DE-0B7E-48CC-BA90-B2AB0889F9D6}"/>
          </ac:spMkLst>
        </pc:spChg>
        <pc:spChg chg="add">
          <ac:chgData name="Ethan Clift (2416711)" userId="S::2416711@student.uwtsd.ac.uk::7e6192bc-7a19-4f26-ab16-6f819fbc7bf0" providerId="AD" clId="Web-{5A917EF9-A4AC-3405-7DA1-00DD5D47E42B}" dt="2024-12-11T21:28:01.264" v="520"/>
          <ac:spMkLst>
            <pc:docMk/>
            <pc:sldMk cId="2066616102" sldId="260"/>
            <ac:spMk id="14" creationId="{2C61293E-6EBE-43EF-A52C-9BEBFD7679D4}"/>
          </ac:spMkLst>
        </pc:spChg>
        <pc:picChg chg="add mod ord">
          <ac:chgData name="Ethan Clift (2416711)" userId="S::2416711@student.uwtsd.ac.uk::7e6192bc-7a19-4f26-ab16-6f819fbc7bf0" providerId="AD" clId="Web-{5A917EF9-A4AC-3405-7DA1-00DD5D47E42B}" dt="2024-12-11T21:28:01.264" v="520"/>
          <ac:picMkLst>
            <pc:docMk/>
            <pc:sldMk cId="2066616102" sldId="260"/>
            <ac:picMk id="4" creationId="{4FDC2CD1-1706-6814-D52C-C7A0378C0F7C}"/>
          </ac:picMkLst>
        </pc:picChg>
      </pc:sldChg>
      <pc:sldChg chg="addSp delSp modSp mod setBg">
        <pc:chgData name="Ethan Clift (2416711)" userId="S::2416711@student.uwtsd.ac.uk::7e6192bc-7a19-4f26-ab16-6f819fbc7bf0" providerId="AD" clId="Web-{5A917EF9-A4AC-3405-7DA1-00DD5D47E42B}" dt="2024-12-11T21:17:38.523" v="478" actId="20577"/>
        <pc:sldMkLst>
          <pc:docMk/>
          <pc:sldMk cId="3553617757" sldId="261"/>
        </pc:sldMkLst>
        <pc:spChg chg="mod">
          <ac:chgData name="Ethan Clift (2416711)" userId="S::2416711@student.uwtsd.ac.uk::7e6192bc-7a19-4f26-ab16-6f819fbc7bf0" providerId="AD" clId="Web-{5A917EF9-A4AC-3405-7DA1-00DD5D47E42B}" dt="2024-12-11T21:09:06.805" v="286"/>
          <ac:spMkLst>
            <pc:docMk/>
            <pc:sldMk cId="3553617757" sldId="261"/>
            <ac:spMk id="2" creationId="{5D0D2A8B-DDF9-CF11-8357-726D0BE6111F}"/>
          </ac:spMkLst>
        </pc:spChg>
        <pc:spChg chg="del">
          <ac:chgData name="Ethan Clift (2416711)" userId="S::2416711@student.uwtsd.ac.uk::7e6192bc-7a19-4f26-ab16-6f819fbc7bf0" providerId="AD" clId="Web-{5A917EF9-A4AC-3405-7DA1-00DD5D47E42B}" dt="2024-12-11T21:09:01.664" v="285"/>
          <ac:spMkLst>
            <pc:docMk/>
            <pc:sldMk cId="3553617757" sldId="261"/>
            <ac:spMk id="3" creationId="{155EA86A-4670-45F6-23FF-0B0003748BAC}"/>
          </ac:spMkLst>
        </pc:spChg>
        <pc:spChg chg="add mod">
          <ac:chgData name="Ethan Clift (2416711)" userId="S::2416711@student.uwtsd.ac.uk::7e6192bc-7a19-4f26-ab16-6f819fbc7bf0" providerId="AD" clId="Web-{5A917EF9-A4AC-3405-7DA1-00DD5D47E42B}" dt="2024-12-11T21:17:38.523" v="478" actId="20577"/>
          <ac:spMkLst>
            <pc:docMk/>
            <pc:sldMk cId="3553617757" sldId="261"/>
            <ac:spMk id="8" creationId="{E2181930-6481-3890-E270-2CA2EA40D67E}"/>
          </ac:spMkLst>
        </pc:spChg>
        <pc:spChg chg="add">
          <ac:chgData name="Ethan Clift (2416711)" userId="S::2416711@student.uwtsd.ac.uk::7e6192bc-7a19-4f26-ab16-6f819fbc7bf0" providerId="AD" clId="Web-{5A917EF9-A4AC-3405-7DA1-00DD5D47E42B}" dt="2024-12-11T21:09:06.805" v="286"/>
          <ac:spMkLst>
            <pc:docMk/>
            <pc:sldMk cId="3553617757" sldId="261"/>
            <ac:spMk id="11" creationId="{F13C74B1-5B17-4795-BED0-7140497B445A}"/>
          </ac:spMkLst>
        </pc:spChg>
        <pc:spChg chg="add">
          <ac:chgData name="Ethan Clift (2416711)" userId="S::2416711@student.uwtsd.ac.uk::7e6192bc-7a19-4f26-ab16-6f819fbc7bf0" providerId="AD" clId="Web-{5A917EF9-A4AC-3405-7DA1-00DD5D47E42B}" dt="2024-12-11T21:09:06.805" v="286"/>
          <ac:spMkLst>
            <pc:docMk/>
            <pc:sldMk cId="3553617757" sldId="261"/>
            <ac:spMk id="13" creationId="{D4974D33-8DC5-464E-8C6D-BE58F0669C17}"/>
          </ac:spMkLst>
        </pc:spChg>
        <pc:picChg chg="add mod ord">
          <ac:chgData name="Ethan Clift (2416711)" userId="S::2416711@student.uwtsd.ac.uk::7e6192bc-7a19-4f26-ab16-6f819fbc7bf0" providerId="AD" clId="Web-{5A917EF9-A4AC-3405-7DA1-00DD5D47E42B}" dt="2024-12-11T21:09:06.805" v="286"/>
          <ac:picMkLst>
            <pc:docMk/>
            <pc:sldMk cId="3553617757" sldId="261"/>
            <ac:picMk id="4" creationId="{57D5DC7E-0DCA-E255-FF21-181931B537F5}"/>
          </ac:picMkLst>
        </pc:picChg>
      </pc:sldChg>
      <pc:sldChg chg="addSp delSp modSp mod setBg">
        <pc:chgData name="Ethan Clift (2416711)" userId="S::2416711@student.uwtsd.ac.uk::7e6192bc-7a19-4f26-ab16-6f819fbc7bf0" providerId="AD" clId="Web-{5A917EF9-A4AC-3405-7DA1-00DD5D47E42B}" dt="2024-12-11T22:06:19.706" v="1084" actId="20577"/>
        <pc:sldMkLst>
          <pc:docMk/>
          <pc:sldMk cId="426159927" sldId="262"/>
        </pc:sldMkLst>
        <pc:spChg chg="mod">
          <ac:chgData name="Ethan Clift (2416711)" userId="S::2416711@student.uwtsd.ac.uk::7e6192bc-7a19-4f26-ab16-6f819fbc7bf0" providerId="AD" clId="Web-{5A917EF9-A4AC-3405-7DA1-00DD5D47E42B}" dt="2024-12-11T21:58:29.998" v="962"/>
          <ac:spMkLst>
            <pc:docMk/>
            <pc:sldMk cId="426159927" sldId="262"/>
            <ac:spMk id="2" creationId="{BB123FF7-3819-5216-A219-718729FAF2FD}"/>
          </ac:spMkLst>
        </pc:spChg>
        <pc:spChg chg="del">
          <ac:chgData name="Ethan Clift (2416711)" userId="S::2416711@student.uwtsd.ac.uk::7e6192bc-7a19-4f26-ab16-6f819fbc7bf0" providerId="AD" clId="Web-{5A917EF9-A4AC-3405-7DA1-00DD5D47E42B}" dt="2024-12-11T21:57:02.871" v="957"/>
          <ac:spMkLst>
            <pc:docMk/>
            <pc:sldMk cId="426159927" sldId="262"/>
            <ac:spMk id="3" creationId="{39AB2CDE-8C4E-4363-1674-2314A67E497F}"/>
          </ac:spMkLst>
        </pc:spChg>
        <pc:spChg chg="add mod">
          <ac:chgData name="Ethan Clift (2416711)" userId="S::2416711@student.uwtsd.ac.uk::7e6192bc-7a19-4f26-ab16-6f819fbc7bf0" providerId="AD" clId="Web-{5A917EF9-A4AC-3405-7DA1-00DD5D47E42B}" dt="2024-12-11T22:06:19.706" v="1084" actId="20577"/>
          <ac:spMkLst>
            <pc:docMk/>
            <pc:sldMk cId="426159927" sldId="262"/>
            <ac:spMk id="8" creationId="{278441C5-B4CE-4588-1101-CE52A95B89CC}"/>
          </ac:spMkLst>
        </pc:spChg>
        <pc:spChg chg="add">
          <ac:chgData name="Ethan Clift (2416711)" userId="S::2416711@student.uwtsd.ac.uk::7e6192bc-7a19-4f26-ab16-6f819fbc7bf0" providerId="AD" clId="Web-{5A917EF9-A4AC-3405-7DA1-00DD5D47E42B}" dt="2024-12-11T21:58:29.998" v="962"/>
          <ac:spMkLst>
            <pc:docMk/>
            <pc:sldMk cId="426159927" sldId="262"/>
            <ac:spMk id="11" creationId="{F13C74B1-5B17-4795-BED0-7140497B445A}"/>
          </ac:spMkLst>
        </pc:spChg>
        <pc:spChg chg="add">
          <ac:chgData name="Ethan Clift (2416711)" userId="S::2416711@student.uwtsd.ac.uk::7e6192bc-7a19-4f26-ab16-6f819fbc7bf0" providerId="AD" clId="Web-{5A917EF9-A4AC-3405-7DA1-00DD5D47E42B}" dt="2024-12-11T21:58:29.998" v="962"/>
          <ac:spMkLst>
            <pc:docMk/>
            <pc:sldMk cId="426159927" sldId="262"/>
            <ac:spMk id="13" creationId="{D4974D33-8DC5-464E-8C6D-BE58F0669C17}"/>
          </ac:spMkLst>
        </pc:spChg>
        <pc:picChg chg="add mod ord">
          <ac:chgData name="Ethan Clift (2416711)" userId="S::2416711@student.uwtsd.ac.uk::7e6192bc-7a19-4f26-ab16-6f819fbc7bf0" providerId="AD" clId="Web-{5A917EF9-A4AC-3405-7DA1-00DD5D47E42B}" dt="2024-12-11T21:58:51.421" v="964" actId="1076"/>
          <ac:picMkLst>
            <pc:docMk/>
            <pc:sldMk cId="426159927" sldId="262"/>
            <ac:picMk id="4" creationId="{776069F9-7AD3-E318-3C24-8D4E22E88BA7}"/>
          </ac:picMkLst>
        </pc:picChg>
      </pc:sldChg>
      <pc:sldChg chg="addSp delSp modSp mod setBg">
        <pc:chgData name="Ethan Clift (2416711)" userId="S::2416711@student.uwtsd.ac.uk::7e6192bc-7a19-4f26-ab16-6f819fbc7bf0" providerId="AD" clId="Web-{5A917EF9-A4AC-3405-7DA1-00DD5D47E42B}" dt="2024-12-11T22:36:13.156" v="1752" actId="20577"/>
        <pc:sldMkLst>
          <pc:docMk/>
          <pc:sldMk cId="2092380159" sldId="263"/>
        </pc:sldMkLst>
        <pc:spChg chg="mod">
          <ac:chgData name="Ethan Clift (2416711)" userId="S::2416711@student.uwtsd.ac.uk::7e6192bc-7a19-4f26-ab16-6f819fbc7bf0" providerId="AD" clId="Web-{5A917EF9-A4AC-3405-7DA1-00DD5D47E42B}" dt="2024-12-11T22:08:03.912" v="1086"/>
          <ac:spMkLst>
            <pc:docMk/>
            <pc:sldMk cId="2092380159" sldId="263"/>
            <ac:spMk id="2" creationId="{80B89718-D3F6-AAD0-BC90-C9A7E6880751}"/>
          </ac:spMkLst>
        </pc:spChg>
        <pc:spChg chg="del">
          <ac:chgData name="Ethan Clift (2416711)" userId="S::2416711@student.uwtsd.ac.uk::7e6192bc-7a19-4f26-ab16-6f819fbc7bf0" providerId="AD" clId="Web-{5A917EF9-A4AC-3405-7DA1-00DD5D47E42B}" dt="2024-12-11T22:07:23.552" v="1085"/>
          <ac:spMkLst>
            <pc:docMk/>
            <pc:sldMk cId="2092380159" sldId="263"/>
            <ac:spMk id="3" creationId="{D3AF6E63-741A-2DF8-7148-BE76C8543B86}"/>
          </ac:spMkLst>
        </pc:spChg>
        <pc:spChg chg="add mod">
          <ac:chgData name="Ethan Clift (2416711)" userId="S::2416711@student.uwtsd.ac.uk::7e6192bc-7a19-4f26-ab16-6f819fbc7bf0" providerId="AD" clId="Web-{5A917EF9-A4AC-3405-7DA1-00DD5D47E42B}" dt="2024-12-11T22:36:13.156" v="1752" actId="20577"/>
          <ac:spMkLst>
            <pc:docMk/>
            <pc:sldMk cId="2092380159" sldId="263"/>
            <ac:spMk id="8" creationId="{5748D65F-678F-7D95-31EA-FC2FB5885B7B}"/>
          </ac:spMkLst>
        </pc:spChg>
        <pc:spChg chg="add">
          <ac:chgData name="Ethan Clift (2416711)" userId="S::2416711@student.uwtsd.ac.uk::7e6192bc-7a19-4f26-ab16-6f819fbc7bf0" providerId="AD" clId="Web-{5A917EF9-A4AC-3405-7DA1-00DD5D47E42B}" dt="2024-12-11T22:08:03.912" v="1086"/>
          <ac:spMkLst>
            <pc:docMk/>
            <pc:sldMk cId="2092380159" sldId="263"/>
            <ac:spMk id="11" creationId="{45D37F4E-DDB4-456B-97E0-9937730A039F}"/>
          </ac:spMkLst>
        </pc:spChg>
        <pc:spChg chg="add">
          <ac:chgData name="Ethan Clift (2416711)" userId="S::2416711@student.uwtsd.ac.uk::7e6192bc-7a19-4f26-ab16-6f819fbc7bf0" providerId="AD" clId="Web-{5A917EF9-A4AC-3405-7DA1-00DD5D47E42B}" dt="2024-12-11T22:08:03.912" v="1086"/>
          <ac:spMkLst>
            <pc:docMk/>
            <pc:sldMk cId="2092380159" sldId="263"/>
            <ac:spMk id="13" creationId="{B2DD41CD-8F47-4F56-AD12-4E2FF7696987}"/>
          </ac:spMkLst>
        </pc:spChg>
        <pc:picChg chg="add mod ord">
          <ac:chgData name="Ethan Clift (2416711)" userId="S::2416711@student.uwtsd.ac.uk::7e6192bc-7a19-4f26-ab16-6f819fbc7bf0" providerId="AD" clId="Web-{5A917EF9-A4AC-3405-7DA1-00DD5D47E42B}" dt="2024-12-11T22:08:03.912" v="1086"/>
          <ac:picMkLst>
            <pc:docMk/>
            <pc:sldMk cId="2092380159" sldId="263"/>
            <ac:picMk id="4" creationId="{10E133FE-C47A-4369-510B-7D20E0F5BE65}"/>
          </ac:picMkLst>
        </pc:picChg>
      </pc:sldChg>
      <pc:sldChg chg="del">
        <pc:chgData name="Ethan Clift (2416711)" userId="S::2416711@student.uwtsd.ac.uk::7e6192bc-7a19-4f26-ab16-6f819fbc7bf0" providerId="AD" clId="Web-{5A917EF9-A4AC-3405-7DA1-00DD5D47E42B}" dt="2024-12-11T21:43:41.001" v="870"/>
        <pc:sldMkLst>
          <pc:docMk/>
          <pc:sldMk cId="3215896360" sldId="264"/>
        </pc:sldMkLst>
      </pc:sldChg>
      <pc:sldChg chg="del">
        <pc:chgData name="Ethan Clift (2416711)" userId="S::2416711@student.uwtsd.ac.uk::7e6192bc-7a19-4f26-ab16-6f819fbc7bf0" providerId="AD" clId="Web-{5A917EF9-A4AC-3405-7DA1-00DD5D47E42B}" dt="2024-12-11T22:22:25.922" v="1379"/>
        <pc:sldMkLst>
          <pc:docMk/>
          <pc:sldMk cId="3630354814" sldId="266"/>
        </pc:sldMkLst>
      </pc:sldChg>
      <pc:sldChg chg="addSp delSp modSp mod setBg">
        <pc:chgData name="Ethan Clift (2416711)" userId="S::2416711@student.uwtsd.ac.uk::7e6192bc-7a19-4f26-ab16-6f819fbc7bf0" providerId="AD" clId="Web-{5A917EF9-A4AC-3405-7DA1-00DD5D47E42B}" dt="2024-12-11T22:54:45.395" v="1974" actId="20577"/>
        <pc:sldMkLst>
          <pc:docMk/>
          <pc:sldMk cId="1063330685" sldId="267"/>
        </pc:sldMkLst>
        <pc:spChg chg="mod">
          <ac:chgData name="Ethan Clift (2416711)" userId="S::2416711@student.uwtsd.ac.uk::7e6192bc-7a19-4f26-ab16-6f819fbc7bf0" providerId="AD" clId="Web-{5A917EF9-A4AC-3405-7DA1-00DD5D47E42B}" dt="2024-12-11T22:39:59.241" v="1754"/>
          <ac:spMkLst>
            <pc:docMk/>
            <pc:sldMk cId="1063330685" sldId="267"/>
            <ac:spMk id="2" creationId="{6078BA85-D3F2-0F25-D57C-5D0E5135E04A}"/>
          </ac:spMkLst>
        </pc:spChg>
        <pc:spChg chg="del">
          <ac:chgData name="Ethan Clift (2416711)" userId="S::2416711@student.uwtsd.ac.uk::7e6192bc-7a19-4f26-ab16-6f819fbc7bf0" providerId="AD" clId="Web-{5A917EF9-A4AC-3405-7DA1-00DD5D47E42B}" dt="2024-12-11T22:39:50.116" v="1753"/>
          <ac:spMkLst>
            <pc:docMk/>
            <pc:sldMk cId="1063330685" sldId="267"/>
            <ac:spMk id="3" creationId="{1EB6E3F6-3076-39AC-FB27-A9D4D7079F1A}"/>
          </ac:spMkLst>
        </pc:spChg>
        <pc:spChg chg="add mod">
          <ac:chgData name="Ethan Clift (2416711)" userId="S::2416711@student.uwtsd.ac.uk::7e6192bc-7a19-4f26-ab16-6f819fbc7bf0" providerId="AD" clId="Web-{5A917EF9-A4AC-3405-7DA1-00DD5D47E42B}" dt="2024-12-11T22:54:45.395" v="1974" actId="20577"/>
          <ac:spMkLst>
            <pc:docMk/>
            <pc:sldMk cId="1063330685" sldId="267"/>
            <ac:spMk id="8" creationId="{C3D569B3-42AC-C0AC-42A7-2774E656BF6E}"/>
          </ac:spMkLst>
        </pc:spChg>
        <pc:spChg chg="add">
          <ac:chgData name="Ethan Clift (2416711)" userId="S::2416711@student.uwtsd.ac.uk::7e6192bc-7a19-4f26-ab16-6f819fbc7bf0" providerId="AD" clId="Web-{5A917EF9-A4AC-3405-7DA1-00DD5D47E42B}" dt="2024-12-11T22:39:59.241" v="1754"/>
          <ac:spMkLst>
            <pc:docMk/>
            <pc:sldMk cId="1063330685" sldId="267"/>
            <ac:spMk id="11" creationId="{F13C74B1-5B17-4795-BED0-7140497B445A}"/>
          </ac:spMkLst>
        </pc:spChg>
        <pc:spChg chg="add">
          <ac:chgData name="Ethan Clift (2416711)" userId="S::2416711@student.uwtsd.ac.uk::7e6192bc-7a19-4f26-ab16-6f819fbc7bf0" providerId="AD" clId="Web-{5A917EF9-A4AC-3405-7DA1-00DD5D47E42B}" dt="2024-12-11T22:39:59.241" v="1754"/>
          <ac:spMkLst>
            <pc:docMk/>
            <pc:sldMk cId="1063330685" sldId="267"/>
            <ac:spMk id="13" creationId="{D4974D33-8DC5-464E-8C6D-BE58F0669C17}"/>
          </ac:spMkLst>
        </pc:spChg>
        <pc:picChg chg="add mod ord">
          <ac:chgData name="Ethan Clift (2416711)" userId="S::2416711@student.uwtsd.ac.uk::7e6192bc-7a19-4f26-ab16-6f819fbc7bf0" providerId="AD" clId="Web-{5A917EF9-A4AC-3405-7DA1-00DD5D47E42B}" dt="2024-12-11T22:39:59.241" v="1754"/>
          <ac:picMkLst>
            <pc:docMk/>
            <pc:sldMk cId="1063330685" sldId="267"/>
            <ac:picMk id="4" creationId="{1DBA62EC-F8E8-1FC5-C798-42150706B87F}"/>
          </ac:picMkLst>
        </pc:picChg>
      </pc:sldChg>
      <pc:sldChg chg="del">
        <pc:chgData name="Ethan Clift (2416711)" userId="S::2416711@student.uwtsd.ac.uk::7e6192bc-7a19-4f26-ab16-6f819fbc7bf0" providerId="AD" clId="Web-{5A917EF9-A4AC-3405-7DA1-00DD5D47E42B}" dt="2024-12-11T23:14:20.561" v="1975"/>
        <pc:sldMkLst>
          <pc:docMk/>
          <pc:sldMk cId="4261787823" sldId="268"/>
        </pc:sldMkLst>
      </pc:sldChg>
      <pc:sldChg chg="del">
        <pc:chgData name="Ethan Clift (2416711)" userId="S::2416711@student.uwtsd.ac.uk::7e6192bc-7a19-4f26-ab16-6f819fbc7bf0" providerId="AD" clId="Web-{5A917EF9-A4AC-3405-7DA1-00DD5D47E42B}" dt="2024-12-11T21:43:23.594" v="868"/>
        <pc:sldMkLst>
          <pc:docMk/>
          <pc:sldMk cId="3667861418" sldId="269"/>
        </pc:sldMkLst>
      </pc:sldChg>
      <pc:sldChg chg="modSp ord">
        <pc:chgData name="Ethan Clift (2416711)" userId="S::2416711@student.uwtsd.ac.uk::7e6192bc-7a19-4f26-ab16-6f819fbc7bf0" providerId="AD" clId="Web-{5A917EF9-A4AC-3405-7DA1-00DD5D47E42B}" dt="2024-12-11T23:28:04.623" v="2174" actId="20577"/>
        <pc:sldMkLst>
          <pc:docMk/>
          <pc:sldMk cId="2970706263" sldId="270"/>
        </pc:sldMkLst>
        <pc:spChg chg="mod">
          <ac:chgData name="Ethan Clift (2416711)" userId="S::2416711@student.uwtsd.ac.uk::7e6192bc-7a19-4f26-ab16-6f819fbc7bf0" providerId="AD" clId="Web-{5A917EF9-A4AC-3405-7DA1-00DD5D47E42B}" dt="2024-12-11T23:28:04.623" v="2174" actId="20577"/>
          <ac:spMkLst>
            <pc:docMk/>
            <pc:sldMk cId="2970706263" sldId="270"/>
            <ac:spMk id="3" creationId="{7C627C52-E92F-F1AF-4D28-8AAA635DC507}"/>
          </ac:spMkLst>
        </pc:spChg>
      </pc:sldChg>
      <pc:sldChg chg="del">
        <pc:chgData name="Ethan Clift (2416711)" userId="S::2416711@student.uwtsd.ac.uk::7e6192bc-7a19-4f26-ab16-6f819fbc7bf0" providerId="AD" clId="Web-{5A917EF9-A4AC-3405-7DA1-00DD5D47E42B}" dt="2024-12-11T21:44:04.033" v="872"/>
        <pc:sldMkLst>
          <pc:docMk/>
          <pc:sldMk cId="3757690541" sldId="271"/>
        </pc:sldMkLst>
      </pc:sldChg>
      <pc:sldChg chg="addSp modSp mod setBg">
        <pc:chgData name="Ethan Clift (2416711)" userId="S::2416711@student.uwtsd.ac.uk::7e6192bc-7a19-4f26-ab16-6f819fbc7bf0" providerId="AD" clId="Web-{5A917EF9-A4AC-3405-7DA1-00DD5D47E42B}" dt="2024-12-11T21:18:40.525" v="480"/>
        <pc:sldMkLst>
          <pc:docMk/>
          <pc:sldMk cId="251800953" sldId="272"/>
        </pc:sldMkLst>
        <pc:spChg chg="mod">
          <ac:chgData name="Ethan Clift (2416711)" userId="S::2416711@student.uwtsd.ac.uk::7e6192bc-7a19-4f26-ab16-6f819fbc7bf0" providerId="AD" clId="Web-{5A917EF9-A4AC-3405-7DA1-00DD5D47E42B}" dt="2024-12-11T21:18:40.525" v="480"/>
          <ac:spMkLst>
            <pc:docMk/>
            <pc:sldMk cId="251800953" sldId="272"/>
            <ac:spMk id="2" creationId="{C505FE84-6DD8-878B-34F5-2F86CB4358AC}"/>
          </ac:spMkLst>
        </pc:spChg>
        <pc:spChg chg="mod">
          <ac:chgData name="Ethan Clift (2416711)" userId="S::2416711@student.uwtsd.ac.uk::7e6192bc-7a19-4f26-ab16-6f819fbc7bf0" providerId="AD" clId="Web-{5A917EF9-A4AC-3405-7DA1-00DD5D47E42B}" dt="2024-12-11T21:18:40.525" v="480"/>
          <ac:spMkLst>
            <pc:docMk/>
            <pc:sldMk cId="251800953" sldId="272"/>
            <ac:spMk id="3" creationId="{B416FCA5-219B-7558-1127-FA7FC8C7D9AA}"/>
          </ac:spMkLst>
        </pc:spChg>
        <pc:spChg chg="add">
          <ac:chgData name="Ethan Clift (2416711)" userId="S::2416711@student.uwtsd.ac.uk::7e6192bc-7a19-4f26-ab16-6f819fbc7bf0" providerId="AD" clId="Web-{5A917EF9-A4AC-3405-7DA1-00DD5D47E42B}" dt="2024-12-11T21:18:40.525" v="480"/>
          <ac:spMkLst>
            <pc:docMk/>
            <pc:sldMk cId="251800953" sldId="272"/>
            <ac:spMk id="9" creationId="{45D37F4E-DDB4-456B-97E0-9937730A039F}"/>
          </ac:spMkLst>
        </pc:spChg>
        <pc:spChg chg="add">
          <ac:chgData name="Ethan Clift (2416711)" userId="S::2416711@student.uwtsd.ac.uk::7e6192bc-7a19-4f26-ab16-6f819fbc7bf0" providerId="AD" clId="Web-{5A917EF9-A4AC-3405-7DA1-00DD5D47E42B}" dt="2024-12-11T21:18:40.525" v="480"/>
          <ac:spMkLst>
            <pc:docMk/>
            <pc:sldMk cId="251800953" sldId="272"/>
            <ac:spMk id="11" creationId="{B2DD41CD-8F47-4F56-AD12-4E2FF7696987}"/>
          </ac:spMkLst>
        </pc:spChg>
        <pc:picChg chg="add mod">
          <ac:chgData name="Ethan Clift (2416711)" userId="S::2416711@student.uwtsd.ac.uk::7e6192bc-7a19-4f26-ab16-6f819fbc7bf0" providerId="AD" clId="Web-{5A917EF9-A4AC-3405-7DA1-00DD5D47E42B}" dt="2024-12-11T21:18:40.525" v="480"/>
          <ac:picMkLst>
            <pc:docMk/>
            <pc:sldMk cId="251800953" sldId="272"/>
            <ac:picMk id="4" creationId="{03BD2511-7388-ADBA-359A-E071F18C53B4}"/>
          </ac:picMkLst>
        </pc:picChg>
      </pc:sldChg>
      <pc:sldChg chg="addSp modSp mod setBg">
        <pc:chgData name="Ethan Clift (2416711)" userId="S::2416711@student.uwtsd.ac.uk::7e6192bc-7a19-4f26-ab16-6f819fbc7bf0" providerId="AD" clId="Web-{5A917EF9-A4AC-3405-7DA1-00DD5D47E42B}" dt="2024-12-11T21:22:24.985" v="516"/>
        <pc:sldMkLst>
          <pc:docMk/>
          <pc:sldMk cId="3158224800" sldId="273"/>
        </pc:sldMkLst>
        <pc:spChg chg="mod">
          <ac:chgData name="Ethan Clift (2416711)" userId="S::2416711@student.uwtsd.ac.uk::7e6192bc-7a19-4f26-ab16-6f819fbc7bf0" providerId="AD" clId="Web-{5A917EF9-A4AC-3405-7DA1-00DD5D47E42B}" dt="2024-12-11T21:22:24.985" v="516"/>
          <ac:spMkLst>
            <pc:docMk/>
            <pc:sldMk cId="3158224800" sldId="273"/>
            <ac:spMk id="2" creationId="{A34ABFE1-6D3A-4347-0012-25FA1373DD9F}"/>
          </ac:spMkLst>
        </pc:spChg>
        <pc:spChg chg="mod">
          <ac:chgData name="Ethan Clift (2416711)" userId="S::2416711@student.uwtsd.ac.uk::7e6192bc-7a19-4f26-ab16-6f819fbc7bf0" providerId="AD" clId="Web-{5A917EF9-A4AC-3405-7DA1-00DD5D47E42B}" dt="2024-12-11T21:22:24.985" v="516"/>
          <ac:spMkLst>
            <pc:docMk/>
            <pc:sldMk cId="3158224800" sldId="273"/>
            <ac:spMk id="3" creationId="{D0D9E57A-7A95-5A44-F980-BA9CAE988DB3}"/>
          </ac:spMkLst>
        </pc:spChg>
        <pc:spChg chg="add">
          <ac:chgData name="Ethan Clift (2416711)" userId="S::2416711@student.uwtsd.ac.uk::7e6192bc-7a19-4f26-ab16-6f819fbc7bf0" providerId="AD" clId="Web-{5A917EF9-A4AC-3405-7DA1-00DD5D47E42B}" dt="2024-12-11T21:22:24.985" v="516"/>
          <ac:spMkLst>
            <pc:docMk/>
            <pc:sldMk cId="3158224800" sldId="273"/>
            <ac:spMk id="9" creationId="{D009D6D5-DAC2-4A8B-A17A-E206B9012D09}"/>
          </ac:spMkLst>
        </pc:spChg>
        <pc:picChg chg="add mod">
          <ac:chgData name="Ethan Clift (2416711)" userId="S::2416711@student.uwtsd.ac.uk::7e6192bc-7a19-4f26-ab16-6f819fbc7bf0" providerId="AD" clId="Web-{5A917EF9-A4AC-3405-7DA1-00DD5D47E42B}" dt="2024-12-11T21:22:24.985" v="516"/>
          <ac:picMkLst>
            <pc:docMk/>
            <pc:sldMk cId="3158224800" sldId="273"/>
            <ac:picMk id="4" creationId="{F9C68D69-4D95-8296-E806-AE2871A4B7EA}"/>
          </ac:picMkLst>
        </pc:picChg>
      </pc:sldChg>
      <pc:sldChg chg="addSp modSp new mod setBg">
        <pc:chgData name="Ethan Clift (2416711)" userId="S::2416711@student.uwtsd.ac.uk::7e6192bc-7a19-4f26-ab16-6f819fbc7bf0" providerId="AD" clId="Web-{5A917EF9-A4AC-3405-7DA1-00DD5D47E42B}" dt="2024-12-11T21:19:49.121" v="493" actId="20577"/>
        <pc:sldMkLst>
          <pc:docMk/>
          <pc:sldMk cId="2409548681" sldId="274"/>
        </pc:sldMkLst>
        <pc:spChg chg="mod">
          <ac:chgData name="Ethan Clift (2416711)" userId="S::2416711@student.uwtsd.ac.uk::7e6192bc-7a19-4f26-ab16-6f819fbc7bf0" providerId="AD" clId="Web-{5A917EF9-A4AC-3405-7DA1-00DD5D47E42B}" dt="2024-12-11T21:19:19.026" v="482"/>
          <ac:spMkLst>
            <pc:docMk/>
            <pc:sldMk cId="2409548681" sldId="274"/>
            <ac:spMk id="2" creationId="{33CAE9A4-F30E-A363-8816-44418A4FD08A}"/>
          </ac:spMkLst>
        </pc:spChg>
        <pc:spChg chg="mod">
          <ac:chgData name="Ethan Clift (2416711)" userId="S::2416711@student.uwtsd.ac.uk::7e6192bc-7a19-4f26-ab16-6f819fbc7bf0" providerId="AD" clId="Web-{5A917EF9-A4AC-3405-7DA1-00DD5D47E42B}" dt="2024-12-11T21:19:49.121" v="493" actId="20577"/>
          <ac:spMkLst>
            <pc:docMk/>
            <pc:sldMk cId="2409548681" sldId="274"/>
            <ac:spMk id="3" creationId="{88A087C6-BF1A-C8A9-D9D9-19DC2A33A209}"/>
          </ac:spMkLst>
        </pc:spChg>
        <pc:spChg chg="add">
          <ac:chgData name="Ethan Clift (2416711)" userId="S::2416711@student.uwtsd.ac.uk::7e6192bc-7a19-4f26-ab16-6f819fbc7bf0" providerId="AD" clId="Web-{5A917EF9-A4AC-3405-7DA1-00DD5D47E42B}" dt="2024-12-11T21:19:19.026" v="482"/>
          <ac:spMkLst>
            <pc:docMk/>
            <pc:sldMk cId="2409548681" sldId="274"/>
            <ac:spMk id="9" creationId="{45D37F4E-DDB4-456B-97E0-9937730A039F}"/>
          </ac:spMkLst>
        </pc:spChg>
        <pc:spChg chg="add">
          <ac:chgData name="Ethan Clift (2416711)" userId="S::2416711@student.uwtsd.ac.uk::7e6192bc-7a19-4f26-ab16-6f819fbc7bf0" providerId="AD" clId="Web-{5A917EF9-A4AC-3405-7DA1-00DD5D47E42B}" dt="2024-12-11T21:19:19.026" v="482"/>
          <ac:spMkLst>
            <pc:docMk/>
            <pc:sldMk cId="2409548681" sldId="274"/>
            <ac:spMk id="11" creationId="{B2DD41CD-8F47-4F56-AD12-4E2FF7696987}"/>
          </ac:spMkLst>
        </pc:spChg>
        <pc:picChg chg="add mod">
          <ac:chgData name="Ethan Clift (2416711)" userId="S::2416711@student.uwtsd.ac.uk::7e6192bc-7a19-4f26-ab16-6f819fbc7bf0" providerId="AD" clId="Web-{5A917EF9-A4AC-3405-7DA1-00DD5D47E42B}" dt="2024-12-11T21:19:19.026" v="482"/>
          <ac:picMkLst>
            <pc:docMk/>
            <pc:sldMk cId="2409548681" sldId="274"/>
            <ac:picMk id="4" creationId="{54BD4B1D-54BF-A560-A1B4-0C17A7575A79}"/>
          </ac:picMkLst>
        </pc:picChg>
      </pc:sldChg>
      <pc:sldChg chg="addSp delSp modSp new mod ord setBg">
        <pc:chgData name="Ethan Clift (2416711)" userId="S::2416711@student.uwtsd.ac.uk::7e6192bc-7a19-4f26-ab16-6f819fbc7bf0" providerId="AD" clId="Web-{5A917EF9-A4AC-3405-7DA1-00DD5D47E42B}" dt="2024-12-11T23:25:58.947" v="2170" actId="20577"/>
        <pc:sldMkLst>
          <pc:docMk/>
          <pc:sldMk cId="3989608919" sldId="275"/>
        </pc:sldMkLst>
        <pc:spChg chg="mod">
          <ac:chgData name="Ethan Clift (2416711)" userId="S::2416711@student.uwtsd.ac.uk::7e6192bc-7a19-4f26-ab16-6f819fbc7bf0" providerId="AD" clId="Web-{5A917EF9-A4AC-3405-7DA1-00DD5D47E42B}" dt="2024-12-11T23:25:58.947" v="2170" actId="20577"/>
          <ac:spMkLst>
            <pc:docMk/>
            <pc:sldMk cId="3989608919" sldId="275"/>
            <ac:spMk id="2" creationId="{6129FCF5-F655-F68A-0B6C-34B70719131A}"/>
          </ac:spMkLst>
        </pc:spChg>
        <pc:spChg chg="del">
          <ac:chgData name="Ethan Clift (2416711)" userId="S::2416711@student.uwtsd.ac.uk::7e6192bc-7a19-4f26-ab16-6f819fbc7bf0" providerId="AD" clId="Web-{5A917EF9-A4AC-3405-7DA1-00DD5D47E42B}" dt="2024-12-11T23:23:51.269" v="2158"/>
          <ac:spMkLst>
            <pc:docMk/>
            <pc:sldMk cId="3989608919" sldId="275"/>
            <ac:spMk id="3" creationId="{D4BD6418-552F-8235-F6DA-146A55FC2CB4}"/>
          </ac:spMkLst>
        </pc:spChg>
        <pc:picChg chg="add del mod ord">
          <ac:chgData name="Ethan Clift (2416711)" userId="S::2416711@student.uwtsd.ac.uk::7e6192bc-7a19-4f26-ab16-6f819fbc7bf0" providerId="AD" clId="Web-{5A917EF9-A4AC-3405-7DA1-00DD5D47E42B}" dt="2024-12-11T23:24:37.098" v="2162"/>
          <ac:picMkLst>
            <pc:docMk/>
            <pc:sldMk cId="3989608919" sldId="275"/>
            <ac:picMk id="4" creationId="{5AB0144E-45E7-3762-F3A4-00B8D331F787}"/>
          </ac:picMkLst>
        </pc:picChg>
      </pc:sldChg>
      <pc:sldChg chg="addSp delSp modSp new mod setBg">
        <pc:chgData name="Ethan Clift (2416711)" userId="S::2416711@student.uwtsd.ac.uk::7e6192bc-7a19-4f26-ab16-6f819fbc7bf0" providerId="AD" clId="Web-{5A917EF9-A4AC-3405-7DA1-00DD5D47E42B}" dt="2024-12-11T23:22:28.610" v="2157" actId="20577"/>
        <pc:sldMkLst>
          <pc:docMk/>
          <pc:sldMk cId="4197598488" sldId="276"/>
        </pc:sldMkLst>
        <pc:spChg chg="mod">
          <ac:chgData name="Ethan Clift (2416711)" userId="S::2416711@student.uwtsd.ac.uk::7e6192bc-7a19-4f26-ab16-6f819fbc7bf0" providerId="AD" clId="Web-{5A917EF9-A4AC-3405-7DA1-00DD5D47E42B}" dt="2024-12-11T23:16:02.001" v="1992"/>
          <ac:spMkLst>
            <pc:docMk/>
            <pc:sldMk cId="4197598488" sldId="276"/>
            <ac:spMk id="2" creationId="{70469B85-5311-C97D-D9AD-F3E6B1DDA614}"/>
          </ac:spMkLst>
        </pc:spChg>
        <pc:spChg chg="del">
          <ac:chgData name="Ethan Clift (2416711)" userId="S::2416711@student.uwtsd.ac.uk::7e6192bc-7a19-4f26-ab16-6f819fbc7bf0" providerId="AD" clId="Web-{5A917EF9-A4AC-3405-7DA1-00DD5D47E42B}" dt="2024-12-11T23:15:45.298" v="1991"/>
          <ac:spMkLst>
            <pc:docMk/>
            <pc:sldMk cId="4197598488" sldId="276"/>
            <ac:spMk id="3" creationId="{B4564ED6-2B3F-ED60-C51C-65345BFE811A}"/>
          </ac:spMkLst>
        </pc:spChg>
        <pc:spChg chg="add mod">
          <ac:chgData name="Ethan Clift (2416711)" userId="S::2416711@student.uwtsd.ac.uk::7e6192bc-7a19-4f26-ab16-6f819fbc7bf0" providerId="AD" clId="Web-{5A917EF9-A4AC-3405-7DA1-00DD5D47E42B}" dt="2024-12-11T23:22:28.610" v="2157" actId="20577"/>
          <ac:spMkLst>
            <pc:docMk/>
            <pc:sldMk cId="4197598488" sldId="276"/>
            <ac:spMk id="8" creationId="{6679E420-AE69-482C-238B-B1AC18A797E6}"/>
          </ac:spMkLst>
        </pc:spChg>
        <pc:spChg chg="add">
          <ac:chgData name="Ethan Clift (2416711)" userId="S::2416711@student.uwtsd.ac.uk::7e6192bc-7a19-4f26-ab16-6f819fbc7bf0" providerId="AD" clId="Web-{5A917EF9-A4AC-3405-7DA1-00DD5D47E42B}" dt="2024-12-11T23:16:02.001" v="1992"/>
          <ac:spMkLst>
            <pc:docMk/>
            <pc:sldMk cId="4197598488" sldId="276"/>
            <ac:spMk id="11" creationId="{C681C32C-7AFC-4BB3-9088-65CBDFC5D1C2}"/>
          </ac:spMkLst>
        </pc:spChg>
        <pc:spChg chg="add">
          <ac:chgData name="Ethan Clift (2416711)" userId="S::2416711@student.uwtsd.ac.uk::7e6192bc-7a19-4f26-ab16-6f819fbc7bf0" providerId="AD" clId="Web-{5A917EF9-A4AC-3405-7DA1-00DD5D47E42B}" dt="2024-12-11T23:16:02.001" v="1992"/>
          <ac:spMkLst>
            <pc:docMk/>
            <pc:sldMk cId="4197598488" sldId="276"/>
            <ac:spMk id="13" creationId="{199C0ED0-69DE-4C31-A5CF-E2A46FD30226}"/>
          </ac:spMkLst>
        </pc:spChg>
        <pc:spChg chg="add">
          <ac:chgData name="Ethan Clift (2416711)" userId="S::2416711@student.uwtsd.ac.uk::7e6192bc-7a19-4f26-ab16-6f819fbc7bf0" providerId="AD" clId="Web-{5A917EF9-A4AC-3405-7DA1-00DD5D47E42B}" dt="2024-12-11T23:16:02.001" v="1992"/>
          <ac:spMkLst>
            <pc:docMk/>
            <pc:sldMk cId="4197598488" sldId="276"/>
            <ac:spMk id="15" creationId="{8D42B8BD-40AF-488E-8A79-D7256C917229}"/>
          </ac:spMkLst>
        </pc:spChg>
        <pc:picChg chg="add mod ord">
          <ac:chgData name="Ethan Clift (2416711)" userId="S::2416711@student.uwtsd.ac.uk::7e6192bc-7a19-4f26-ab16-6f819fbc7bf0" providerId="AD" clId="Web-{5A917EF9-A4AC-3405-7DA1-00DD5D47E42B}" dt="2024-12-11T23:16:02.001" v="1992"/>
          <ac:picMkLst>
            <pc:docMk/>
            <pc:sldMk cId="4197598488" sldId="276"/>
            <ac:picMk id="4" creationId="{A888BC4A-9DC3-BD7E-05F1-E0C066DA8D46}"/>
          </ac:picMkLst>
        </pc:picChg>
      </pc:sldChg>
    </pc:docChg>
  </pc:docChgLst>
  <pc:docChgLst>
    <pc:chgData name="Ethan Clift (2416711)" userId="S::2416711@student.uwtsd.ac.uk::7e6192bc-7a19-4f26-ab16-6f819fbc7bf0" providerId="AD" clId="Web-{943D8788-1D0D-1FC1-C138-5FD82D99F459}"/>
    <pc:docChg chg="modSld">
      <pc:chgData name="Ethan Clift (2416711)" userId="S::2416711@student.uwtsd.ac.uk::7e6192bc-7a19-4f26-ab16-6f819fbc7bf0" providerId="AD" clId="Web-{943D8788-1D0D-1FC1-C138-5FD82D99F459}" dt="2024-12-12T20:39:37.852" v="83" actId="20577"/>
      <pc:docMkLst>
        <pc:docMk/>
      </pc:docMkLst>
      <pc:sldChg chg="modSp">
        <pc:chgData name="Ethan Clift (2416711)" userId="S::2416711@student.uwtsd.ac.uk::7e6192bc-7a19-4f26-ab16-6f819fbc7bf0" providerId="AD" clId="Web-{943D8788-1D0D-1FC1-C138-5FD82D99F459}" dt="2024-12-12T20:38:27.506" v="76" actId="20577"/>
        <pc:sldMkLst>
          <pc:docMk/>
          <pc:sldMk cId="3339281922" sldId="257"/>
        </pc:sldMkLst>
        <pc:spChg chg="mod">
          <ac:chgData name="Ethan Clift (2416711)" userId="S::2416711@student.uwtsd.ac.uk::7e6192bc-7a19-4f26-ab16-6f819fbc7bf0" providerId="AD" clId="Web-{943D8788-1D0D-1FC1-C138-5FD82D99F459}" dt="2024-12-12T20:38:27.506" v="76" actId="20577"/>
          <ac:spMkLst>
            <pc:docMk/>
            <pc:sldMk cId="3339281922" sldId="257"/>
            <ac:spMk id="3" creationId="{73F54696-0B61-C6CA-22C9-23A36CDEDED9}"/>
          </ac:spMkLst>
        </pc:spChg>
        <pc:picChg chg="mod">
          <ac:chgData name="Ethan Clift (2416711)" userId="S::2416711@student.uwtsd.ac.uk::7e6192bc-7a19-4f26-ab16-6f819fbc7bf0" providerId="AD" clId="Web-{943D8788-1D0D-1FC1-C138-5FD82D99F459}" dt="2024-12-12T20:01:51.241" v="38" actId="1076"/>
          <ac:picMkLst>
            <pc:docMk/>
            <pc:sldMk cId="3339281922" sldId="257"/>
            <ac:picMk id="5" creationId="{0D222F4F-D17E-D414-9C40-B1B10D25F026}"/>
          </ac:picMkLst>
        </pc:picChg>
      </pc:sldChg>
      <pc:sldChg chg="modSp">
        <pc:chgData name="Ethan Clift (2416711)" userId="S::2416711@student.uwtsd.ac.uk::7e6192bc-7a19-4f26-ab16-6f819fbc7bf0" providerId="AD" clId="Web-{943D8788-1D0D-1FC1-C138-5FD82D99F459}" dt="2024-12-12T20:26:17.392" v="49" actId="20577"/>
        <pc:sldMkLst>
          <pc:docMk/>
          <pc:sldMk cId="2735292991" sldId="258"/>
        </pc:sldMkLst>
        <pc:spChg chg="mod">
          <ac:chgData name="Ethan Clift (2416711)" userId="S::2416711@student.uwtsd.ac.uk::7e6192bc-7a19-4f26-ab16-6f819fbc7bf0" providerId="AD" clId="Web-{943D8788-1D0D-1FC1-C138-5FD82D99F459}" dt="2024-12-12T20:26:17.392" v="49" actId="20577"/>
          <ac:spMkLst>
            <pc:docMk/>
            <pc:sldMk cId="2735292991" sldId="258"/>
            <ac:spMk id="3" creationId="{EE27A5F7-7EEC-21E6-AA64-E88B6D0D067D}"/>
          </ac:spMkLst>
        </pc:spChg>
      </pc:sldChg>
      <pc:sldChg chg="modSp">
        <pc:chgData name="Ethan Clift (2416711)" userId="S::2416711@student.uwtsd.ac.uk::7e6192bc-7a19-4f26-ab16-6f819fbc7bf0" providerId="AD" clId="Web-{943D8788-1D0D-1FC1-C138-5FD82D99F459}" dt="2024-12-12T20:27:33.629" v="55" actId="20577"/>
        <pc:sldMkLst>
          <pc:docMk/>
          <pc:sldMk cId="2092380159" sldId="263"/>
        </pc:sldMkLst>
        <pc:spChg chg="mod">
          <ac:chgData name="Ethan Clift (2416711)" userId="S::2416711@student.uwtsd.ac.uk::7e6192bc-7a19-4f26-ab16-6f819fbc7bf0" providerId="AD" clId="Web-{943D8788-1D0D-1FC1-C138-5FD82D99F459}" dt="2024-12-12T20:27:33.629" v="55" actId="20577"/>
          <ac:spMkLst>
            <pc:docMk/>
            <pc:sldMk cId="2092380159" sldId="263"/>
            <ac:spMk id="8" creationId="{5748D65F-678F-7D95-31EA-FC2FB5885B7B}"/>
          </ac:spMkLst>
        </pc:spChg>
      </pc:sldChg>
      <pc:sldChg chg="addSp delSp modSp mod setBg">
        <pc:chgData name="Ethan Clift (2416711)" userId="S::2416711@student.uwtsd.ac.uk::7e6192bc-7a19-4f26-ab16-6f819fbc7bf0" providerId="AD" clId="Web-{943D8788-1D0D-1FC1-C138-5FD82D99F459}" dt="2024-12-12T20:39:37.852" v="83" actId="20577"/>
        <pc:sldMkLst>
          <pc:docMk/>
          <pc:sldMk cId="2970706263" sldId="270"/>
        </pc:sldMkLst>
        <pc:spChg chg="mod">
          <ac:chgData name="Ethan Clift (2416711)" userId="S::2416711@student.uwtsd.ac.uk::7e6192bc-7a19-4f26-ab16-6f819fbc7bf0" providerId="AD" clId="Web-{943D8788-1D0D-1FC1-C138-5FD82D99F459}" dt="2024-12-12T20:39:37.852" v="83" actId="20577"/>
          <ac:spMkLst>
            <pc:docMk/>
            <pc:sldMk cId="2970706263" sldId="270"/>
            <ac:spMk id="2" creationId="{0F45866D-BAC7-63DB-493E-5CBF19AA8EAD}"/>
          </ac:spMkLst>
        </pc:spChg>
        <pc:spChg chg="mod">
          <ac:chgData name="Ethan Clift (2416711)" userId="S::2416711@student.uwtsd.ac.uk::7e6192bc-7a19-4f26-ab16-6f819fbc7bf0" providerId="AD" clId="Web-{943D8788-1D0D-1FC1-C138-5FD82D99F459}" dt="2024-12-12T20:38:59.117" v="81" actId="20577"/>
          <ac:spMkLst>
            <pc:docMk/>
            <pc:sldMk cId="2970706263" sldId="270"/>
            <ac:spMk id="3" creationId="{7C627C52-E92F-F1AF-4D28-8AAA635DC507}"/>
          </ac:spMkLst>
        </pc:spChg>
        <pc:picChg chg="add del mod">
          <ac:chgData name="Ethan Clift (2416711)" userId="S::2416711@student.uwtsd.ac.uk::7e6192bc-7a19-4f26-ab16-6f819fbc7bf0" providerId="AD" clId="Web-{943D8788-1D0D-1FC1-C138-5FD82D99F459}" dt="2024-12-12T19:55:52.900" v="8"/>
          <ac:picMkLst>
            <pc:docMk/>
            <pc:sldMk cId="2970706263" sldId="270"/>
            <ac:picMk id="4" creationId="{C95EA13A-64A7-C24B-89E5-635C89F505F6}"/>
          </ac:picMkLst>
        </pc:picChg>
      </pc:sldChg>
      <pc:sldChg chg="modSp">
        <pc:chgData name="Ethan Clift (2416711)" userId="S::2416711@student.uwtsd.ac.uk::7e6192bc-7a19-4f26-ab16-6f819fbc7bf0" providerId="AD" clId="Web-{943D8788-1D0D-1FC1-C138-5FD82D99F459}" dt="2024-12-12T20:02:37.102" v="41" actId="20577"/>
        <pc:sldMkLst>
          <pc:docMk/>
          <pc:sldMk cId="251800953" sldId="272"/>
        </pc:sldMkLst>
        <pc:spChg chg="mod">
          <ac:chgData name="Ethan Clift (2416711)" userId="S::2416711@student.uwtsd.ac.uk::7e6192bc-7a19-4f26-ab16-6f819fbc7bf0" providerId="AD" clId="Web-{943D8788-1D0D-1FC1-C138-5FD82D99F459}" dt="2024-12-12T20:02:37.102" v="41" actId="20577"/>
          <ac:spMkLst>
            <pc:docMk/>
            <pc:sldMk cId="251800953" sldId="272"/>
            <ac:spMk id="3" creationId="{B416FCA5-219B-7558-1127-FA7FC8C7D9AA}"/>
          </ac:spMkLst>
        </pc:spChg>
      </pc:sldChg>
    </pc:docChg>
  </pc:docChgLst>
  <pc:docChgLst>
    <pc:chgData name="Ethan Clift (2416711)" userId="S::2416711@student.uwtsd.ac.uk::7e6192bc-7a19-4f26-ab16-6f819fbc7bf0" providerId="AD" clId="Web-{DB5B8871-ACE9-607B-E439-FB87E4F8E96F}"/>
    <pc:docChg chg="addSld modSld sldOrd">
      <pc:chgData name="Ethan Clift (2416711)" userId="S::2416711@student.uwtsd.ac.uk::7e6192bc-7a19-4f26-ab16-6f819fbc7bf0" providerId="AD" clId="Web-{DB5B8871-ACE9-607B-E439-FB87E4F8E96F}" dt="2024-12-09T20:55:17.480" v="1593" actId="20577"/>
      <pc:docMkLst>
        <pc:docMk/>
      </pc:docMkLst>
      <pc:sldChg chg="addSp modSp mod setBg">
        <pc:chgData name="Ethan Clift (2416711)" userId="S::2416711@student.uwtsd.ac.uk::7e6192bc-7a19-4f26-ab16-6f819fbc7bf0" providerId="AD" clId="Web-{DB5B8871-ACE9-607B-E439-FB87E4F8E96F}" dt="2024-12-09T17:41:55.081" v="326" actId="20577"/>
        <pc:sldMkLst>
          <pc:docMk/>
          <pc:sldMk cId="109857222" sldId="256"/>
        </pc:sldMkLst>
        <pc:spChg chg="mod">
          <ac:chgData name="Ethan Clift (2416711)" userId="S::2416711@student.uwtsd.ac.uk::7e6192bc-7a19-4f26-ab16-6f819fbc7bf0" providerId="AD" clId="Web-{DB5B8871-ACE9-607B-E439-FB87E4F8E96F}" dt="2024-12-09T17:40:55.984" v="287"/>
          <ac:spMkLst>
            <pc:docMk/>
            <pc:sldMk cId="109857222" sldId="256"/>
            <ac:spMk id="2" creationId="{00000000-0000-0000-0000-000000000000}"/>
          </ac:spMkLst>
        </pc:spChg>
        <pc:spChg chg="mod">
          <ac:chgData name="Ethan Clift (2416711)" userId="S::2416711@student.uwtsd.ac.uk::7e6192bc-7a19-4f26-ab16-6f819fbc7bf0" providerId="AD" clId="Web-{DB5B8871-ACE9-607B-E439-FB87E4F8E96F}" dt="2024-12-09T17:41:55.081" v="326" actId="20577"/>
          <ac:spMkLst>
            <pc:docMk/>
            <pc:sldMk cId="109857222" sldId="256"/>
            <ac:spMk id="3" creationId="{00000000-0000-0000-0000-000000000000}"/>
          </ac:spMkLst>
        </pc:spChg>
        <pc:spChg chg="add">
          <ac:chgData name="Ethan Clift (2416711)" userId="S::2416711@student.uwtsd.ac.uk::7e6192bc-7a19-4f26-ab16-6f819fbc7bf0" providerId="AD" clId="Web-{DB5B8871-ACE9-607B-E439-FB87E4F8E96F}" dt="2024-12-09T17:40:55.984" v="287"/>
          <ac:spMkLst>
            <pc:docMk/>
            <pc:sldMk cId="109857222" sldId="256"/>
            <ac:spMk id="9" creationId="{9C6777B5-64F4-4200-B099-34168B69FE53}"/>
          </ac:spMkLst>
        </pc:spChg>
        <pc:spChg chg="add">
          <ac:chgData name="Ethan Clift (2416711)" userId="S::2416711@student.uwtsd.ac.uk::7e6192bc-7a19-4f26-ab16-6f819fbc7bf0" providerId="AD" clId="Web-{DB5B8871-ACE9-607B-E439-FB87E4F8E96F}" dt="2024-12-09T17:40:55.984" v="287"/>
          <ac:spMkLst>
            <pc:docMk/>
            <pc:sldMk cId="109857222" sldId="256"/>
            <ac:spMk id="11" creationId="{9B37791B-B040-4694-BFDC-8DD132D86E8E}"/>
          </ac:spMkLst>
        </pc:spChg>
        <pc:grpChg chg="add">
          <ac:chgData name="Ethan Clift (2416711)" userId="S::2416711@student.uwtsd.ac.uk::7e6192bc-7a19-4f26-ab16-6f819fbc7bf0" providerId="AD" clId="Web-{DB5B8871-ACE9-607B-E439-FB87E4F8E96F}" dt="2024-12-09T17:40:55.984" v="287"/>
          <ac:grpSpMkLst>
            <pc:docMk/>
            <pc:sldMk cId="109857222" sldId="256"/>
            <ac:grpSpMk id="13" creationId="{4252769E-B9F0-4068-A645-5BBEF16E9C28}"/>
          </ac:grpSpMkLst>
        </pc:grpChg>
        <pc:picChg chg="add mod ord">
          <ac:chgData name="Ethan Clift (2416711)" userId="S::2416711@student.uwtsd.ac.uk::7e6192bc-7a19-4f26-ab16-6f819fbc7bf0" providerId="AD" clId="Web-{DB5B8871-ACE9-607B-E439-FB87E4F8E96F}" dt="2024-12-09T17:40:55.984" v="287"/>
          <ac:picMkLst>
            <pc:docMk/>
            <pc:sldMk cId="109857222" sldId="256"/>
            <ac:picMk id="4" creationId="{D559A2D9-3607-1143-13BA-F1125D4FED4A}"/>
          </ac:picMkLst>
        </pc:picChg>
      </pc:sldChg>
      <pc:sldChg chg="addSp modSp new mod ord setBg">
        <pc:chgData name="Ethan Clift (2416711)" userId="S::2416711@student.uwtsd.ac.uk::7e6192bc-7a19-4f26-ab16-6f819fbc7bf0" providerId="AD" clId="Web-{DB5B8871-ACE9-607B-E439-FB87E4F8E96F}" dt="2024-12-09T18:28:46.232" v="888" actId="20577"/>
        <pc:sldMkLst>
          <pc:docMk/>
          <pc:sldMk cId="3339281922" sldId="257"/>
        </pc:sldMkLst>
        <pc:spChg chg="mod">
          <ac:chgData name="Ethan Clift (2416711)" userId="S::2416711@student.uwtsd.ac.uk::7e6192bc-7a19-4f26-ab16-6f819fbc7bf0" providerId="AD" clId="Web-{DB5B8871-ACE9-607B-E439-FB87E4F8E96F}" dt="2024-12-09T18:22:26.802" v="872"/>
          <ac:spMkLst>
            <pc:docMk/>
            <pc:sldMk cId="3339281922" sldId="257"/>
            <ac:spMk id="2" creationId="{1C8FCDA3-BBF5-53B6-247C-6A58D29EDE1B}"/>
          </ac:spMkLst>
        </pc:spChg>
        <pc:spChg chg="mod">
          <ac:chgData name="Ethan Clift (2416711)" userId="S::2416711@student.uwtsd.ac.uk::7e6192bc-7a19-4f26-ab16-6f819fbc7bf0" providerId="AD" clId="Web-{DB5B8871-ACE9-607B-E439-FB87E4F8E96F}" dt="2024-12-09T18:28:46.232" v="888" actId="20577"/>
          <ac:spMkLst>
            <pc:docMk/>
            <pc:sldMk cId="3339281922" sldId="257"/>
            <ac:spMk id="3" creationId="{73F54696-0B61-C6CA-22C9-23A36CDEDED9}"/>
          </ac:spMkLst>
        </pc:spChg>
        <pc:spChg chg="add">
          <ac:chgData name="Ethan Clift (2416711)" userId="S::2416711@student.uwtsd.ac.uk::7e6192bc-7a19-4f26-ab16-6f819fbc7bf0" providerId="AD" clId="Web-{DB5B8871-ACE9-607B-E439-FB87E4F8E96F}" dt="2024-12-09T18:22:26.802" v="872"/>
          <ac:spMkLst>
            <pc:docMk/>
            <pc:sldMk cId="3339281922" sldId="257"/>
            <ac:spMk id="9" creationId="{D009D6D5-DAC2-4A8B-A17A-E206B9012D09}"/>
          </ac:spMkLst>
        </pc:spChg>
        <pc:picChg chg="add mod">
          <ac:chgData name="Ethan Clift (2416711)" userId="S::2416711@student.uwtsd.ac.uk::7e6192bc-7a19-4f26-ab16-6f819fbc7bf0" providerId="AD" clId="Web-{DB5B8871-ACE9-607B-E439-FB87E4F8E96F}" dt="2024-12-09T18:22:26.802" v="872"/>
          <ac:picMkLst>
            <pc:docMk/>
            <pc:sldMk cId="3339281922" sldId="257"/>
            <ac:picMk id="4" creationId="{0548599D-3F53-1C87-DF66-5DB6B9634857}"/>
          </ac:picMkLst>
        </pc:picChg>
        <pc:picChg chg="add mod ord">
          <ac:chgData name="Ethan Clift (2416711)" userId="S::2416711@student.uwtsd.ac.uk::7e6192bc-7a19-4f26-ab16-6f819fbc7bf0" providerId="AD" clId="Web-{DB5B8871-ACE9-607B-E439-FB87E4F8E96F}" dt="2024-12-09T18:25:46.541" v="884"/>
          <ac:picMkLst>
            <pc:docMk/>
            <pc:sldMk cId="3339281922" sldId="257"/>
            <ac:picMk id="5" creationId="{0D222F4F-D17E-D414-9C40-B1B10D25F026}"/>
          </ac:picMkLst>
        </pc:picChg>
      </pc:sldChg>
      <pc:sldChg chg="addSp modSp new mod setBg">
        <pc:chgData name="Ethan Clift (2416711)" userId="S::2416711@student.uwtsd.ac.uk::7e6192bc-7a19-4f26-ab16-6f819fbc7bf0" providerId="AD" clId="Web-{DB5B8871-ACE9-607B-E439-FB87E4F8E96F}" dt="2024-12-09T17:53:50.666" v="655" actId="20577"/>
        <pc:sldMkLst>
          <pc:docMk/>
          <pc:sldMk cId="2735292991" sldId="258"/>
        </pc:sldMkLst>
        <pc:spChg chg="mod">
          <ac:chgData name="Ethan Clift (2416711)" userId="S::2416711@student.uwtsd.ac.uk::7e6192bc-7a19-4f26-ab16-6f819fbc7bf0" providerId="AD" clId="Web-{DB5B8871-ACE9-607B-E439-FB87E4F8E96F}" dt="2024-12-09T17:50:24.621" v="642"/>
          <ac:spMkLst>
            <pc:docMk/>
            <pc:sldMk cId="2735292991" sldId="258"/>
            <ac:spMk id="2" creationId="{5545FF74-F521-F4E5-57C6-83117965C494}"/>
          </ac:spMkLst>
        </pc:spChg>
        <pc:spChg chg="mod">
          <ac:chgData name="Ethan Clift (2416711)" userId="S::2416711@student.uwtsd.ac.uk::7e6192bc-7a19-4f26-ab16-6f819fbc7bf0" providerId="AD" clId="Web-{DB5B8871-ACE9-607B-E439-FB87E4F8E96F}" dt="2024-12-09T17:53:50.666" v="655" actId="20577"/>
          <ac:spMkLst>
            <pc:docMk/>
            <pc:sldMk cId="2735292991" sldId="258"/>
            <ac:spMk id="3" creationId="{EE27A5F7-7EEC-21E6-AA64-E88B6D0D067D}"/>
          </ac:spMkLst>
        </pc:spChg>
        <pc:spChg chg="add">
          <ac:chgData name="Ethan Clift (2416711)" userId="S::2416711@student.uwtsd.ac.uk::7e6192bc-7a19-4f26-ab16-6f819fbc7bf0" providerId="AD" clId="Web-{DB5B8871-ACE9-607B-E439-FB87E4F8E96F}" dt="2024-12-09T17:50:24.621" v="642"/>
          <ac:spMkLst>
            <pc:docMk/>
            <pc:sldMk cId="2735292991" sldId="258"/>
            <ac:spMk id="9" creationId="{8F90786E-B72D-4C32-BDCE-A170B007822D}"/>
          </ac:spMkLst>
        </pc:spChg>
        <pc:spChg chg="add">
          <ac:chgData name="Ethan Clift (2416711)" userId="S::2416711@student.uwtsd.ac.uk::7e6192bc-7a19-4f26-ab16-6f819fbc7bf0" providerId="AD" clId="Web-{DB5B8871-ACE9-607B-E439-FB87E4F8E96F}" dt="2024-12-09T17:50:24.621" v="642"/>
          <ac:spMkLst>
            <pc:docMk/>
            <pc:sldMk cId="2735292991" sldId="258"/>
            <ac:spMk id="11" creationId="{5E46F2E7-848F-4A6C-A098-4764FDEA771A}"/>
          </ac:spMkLst>
        </pc:spChg>
        <pc:picChg chg="add mod ord">
          <ac:chgData name="Ethan Clift (2416711)" userId="S::2416711@student.uwtsd.ac.uk::7e6192bc-7a19-4f26-ab16-6f819fbc7bf0" providerId="AD" clId="Web-{DB5B8871-ACE9-607B-E439-FB87E4F8E96F}" dt="2024-12-09T17:50:24.621" v="642"/>
          <ac:picMkLst>
            <pc:docMk/>
            <pc:sldMk cId="2735292991" sldId="258"/>
            <ac:picMk id="4" creationId="{1DDBAC83-2835-7E01-4394-A1CFF190BF8D}"/>
          </ac:picMkLst>
        </pc:picChg>
      </pc:sldChg>
      <pc:sldChg chg="addSp modSp new mod setBg">
        <pc:chgData name="Ethan Clift (2416711)" userId="S::2416711@student.uwtsd.ac.uk::7e6192bc-7a19-4f26-ab16-6f819fbc7bf0" providerId="AD" clId="Web-{DB5B8871-ACE9-607B-E439-FB87E4F8E96F}" dt="2024-12-09T20:24:18.720" v="1384" actId="20577"/>
        <pc:sldMkLst>
          <pc:docMk/>
          <pc:sldMk cId="1217663877" sldId="259"/>
        </pc:sldMkLst>
        <pc:spChg chg="mod">
          <ac:chgData name="Ethan Clift (2416711)" userId="S::2416711@student.uwtsd.ac.uk::7e6192bc-7a19-4f26-ab16-6f819fbc7bf0" providerId="AD" clId="Web-{DB5B8871-ACE9-607B-E439-FB87E4F8E96F}" dt="2024-12-09T20:19:08.192" v="1377"/>
          <ac:spMkLst>
            <pc:docMk/>
            <pc:sldMk cId="1217663877" sldId="259"/>
            <ac:spMk id="2" creationId="{4D404CD0-47C1-294C-31C4-4A23AF8EBEAC}"/>
          </ac:spMkLst>
        </pc:spChg>
        <pc:spChg chg="mod ord">
          <ac:chgData name="Ethan Clift (2416711)" userId="S::2416711@student.uwtsd.ac.uk::7e6192bc-7a19-4f26-ab16-6f819fbc7bf0" providerId="AD" clId="Web-{DB5B8871-ACE9-607B-E439-FB87E4F8E96F}" dt="2024-12-09T20:24:18.720" v="1384" actId="20577"/>
          <ac:spMkLst>
            <pc:docMk/>
            <pc:sldMk cId="1217663877" sldId="259"/>
            <ac:spMk id="3" creationId="{CD1D371A-F3CB-691A-F162-2CDC298BFEBF}"/>
          </ac:spMkLst>
        </pc:spChg>
        <pc:spChg chg="add">
          <ac:chgData name="Ethan Clift (2416711)" userId="S::2416711@student.uwtsd.ac.uk::7e6192bc-7a19-4f26-ab16-6f819fbc7bf0" providerId="AD" clId="Web-{DB5B8871-ACE9-607B-E439-FB87E4F8E96F}" dt="2024-12-09T20:19:08.192" v="1377"/>
          <ac:spMkLst>
            <pc:docMk/>
            <pc:sldMk cId="1217663877" sldId="259"/>
            <ac:spMk id="9" creationId="{79BB35BC-D5C2-4C8B-A22A-A71E6191913B}"/>
          </ac:spMkLst>
        </pc:spChg>
        <pc:picChg chg="add mod">
          <ac:chgData name="Ethan Clift (2416711)" userId="S::2416711@student.uwtsd.ac.uk::7e6192bc-7a19-4f26-ab16-6f819fbc7bf0" providerId="AD" clId="Web-{DB5B8871-ACE9-607B-E439-FB87E4F8E96F}" dt="2024-12-09T20:19:08.192" v="1377"/>
          <ac:picMkLst>
            <pc:docMk/>
            <pc:sldMk cId="1217663877" sldId="259"/>
            <ac:picMk id="4" creationId="{15C23B19-89AD-D9C5-A917-A092F8DC1DF6}"/>
          </ac:picMkLst>
        </pc:picChg>
      </pc:sldChg>
      <pc:sldChg chg="modSp new">
        <pc:chgData name="Ethan Clift (2416711)" userId="S::2416711@student.uwtsd.ac.uk::7e6192bc-7a19-4f26-ab16-6f819fbc7bf0" providerId="AD" clId="Web-{DB5B8871-ACE9-607B-E439-FB87E4F8E96F}" dt="2024-12-09T17:33:14.264" v="117" actId="20577"/>
        <pc:sldMkLst>
          <pc:docMk/>
          <pc:sldMk cId="2066616102" sldId="260"/>
        </pc:sldMkLst>
        <pc:spChg chg="mod">
          <ac:chgData name="Ethan Clift (2416711)" userId="S::2416711@student.uwtsd.ac.uk::7e6192bc-7a19-4f26-ab16-6f819fbc7bf0" providerId="AD" clId="Web-{DB5B8871-ACE9-607B-E439-FB87E4F8E96F}" dt="2024-12-09T17:33:14.264" v="117" actId="20577"/>
          <ac:spMkLst>
            <pc:docMk/>
            <pc:sldMk cId="2066616102" sldId="260"/>
            <ac:spMk id="2" creationId="{E11738E9-15A1-6317-894E-B516CC7321C4}"/>
          </ac:spMkLst>
        </pc:spChg>
      </pc:sldChg>
      <pc:sldChg chg="modSp new ord">
        <pc:chgData name="Ethan Clift (2416711)" userId="S::2416711@student.uwtsd.ac.uk::7e6192bc-7a19-4f26-ab16-6f819fbc7bf0" providerId="AD" clId="Web-{DB5B8871-ACE9-607B-E439-FB87E4F8E96F}" dt="2024-12-09T17:35:08.819" v="159"/>
        <pc:sldMkLst>
          <pc:docMk/>
          <pc:sldMk cId="3553617757" sldId="261"/>
        </pc:sldMkLst>
        <pc:spChg chg="mod">
          <ac:chgData name="Ethan Clift (2416711)" userId="S::2416711@student.uwtsd.ac.uk::7e6192bc-7a19-4f26-ab16-6f819fbc7bf0" providerId="AD" clId="Web-{DB5B8871-ACE9-607B-E439-FB87E4F8E96F}" dt="2024-12-09T17:33:32.828" v="121" actId="20577"/>
          <ac:spMkLst>
            <pc:docMk/>
            <pc:sldMk cId="3553617757" sldId="261"/>
            <ac:spMk id="2" creationId="{5D0D2A8B-DDF9-CF11-8357-726D0BE6111F}"/>
          </ac:spMkLst>
        </pc:spChg>
      </pc:sldChg>
      <pc:sldChg chg="modSp new">
        <pc:chgData name="Ethan Clift (2416711)" userId="S::2416711@student.uwtsd.ac.uk::7e6192bc-7a19-4f26-ab16-6f819fbc7bf0" providerId="AD" clId="Web-{DB5B8871-ACE9-607B-E439-FB87E4F8E96F}" dt="2024-12-09T17:33:45.454" v="131" actId="20577"/>
        <pc:sldMkLst>
          <pc:docMk/>
          <pc:sldMk cId="426159927" sldId="262"/>
        </pc:sldMkLst>
        <pc:spChg chg="mod">
          <ac:chgData name="Ethan Clift (2416711)" userId="S::2416711@student.uwtsd.ac.uk::7e6192bc-7a19-4f26-ab16-6f819fbc7bf0" providerId="AD" clId="Web-{DB5B8871-ACE9-607B-E439-FB87E4F8E96F}" dt="2024-12-09T17:33:45.454" v="131" actId="20577"/>
          <ac:spMkLst>
            <pc:docMk/>
            <pc:sldMk cId="426159927" sldId="262"/>
            <ac:spMk id="2" creationId="{BB123FF7-3819-5216-A219-718729FAF2FD}"/>
          </ac:spMkLst>
        </pc:spChg>
      </pc:sldChg>
      <pc:sldChg chg="modSp new">
        <pc:chgData name="Ethan Clift (2416711)" userId="S::2416711@student.uwtsd.ac.uk::7e6192bc-7a19-4f26-ab16-6f819fbc7bf0" providerId="AD" clId="Web-{DB5B8871-ACE9-607B-E439-FB87E4F8E96F}" dt="2024-12-09T17:33:52.923" v="141" actId="20577"/>
        <pc:sldMkLst>
          <pc:docMk/>
          <pc:sldMk cId="2092380159" sldId="263"/>
        </pc:sldMkLst>
        <pc:spChg chg="mod">
          <ac:chgData name="Ethan Clift (2416711)" userId="S::2416711@student.uwtsd.ac.uk::7e6192bc-7a19-4f26-ab16-6f819fbc7bf0" providerId="AD" clId="Web-{DB5B8871-ACE9-607B-E439-FB87E4F8E96F}" dt="2024-12-09T17:33:52.923" v="141" actId="20577"/>
          <ac:spMkLst>
            <pc:docMk/>
            <pc:sldMk cId="2092380159" sldId="263"/>
            <ac:spMk id="2" creationId="{80B89718-D3F6-AAD0-BC90-C9A7E6880751}"/>
          </ac:spMkLst>
        </pc:spChg>
      </pc:sldChg>
      <pc:sldChg chg="modSp new">
        <pc:chgData name="Ethan Clift (2416711)" userId="S::2416711@student.uwtsd.ac.uk::7e6192bc-7a19-4f26-ab16-6f819fbc7bf0" providerId="AD" clId="Web-{DB5B8871-ACE9-607B-E439-FB87E4F8E96F}" dt="2024-12-09T17:34:06.659" v="147" actId="20577"/>
        <pc:sldMkLst>
          <pc:docMk/>
          <pc:sldMk cId="3215896360" sldId="264"/>
        </pc:sldMkLst>
        <pc:spChg chg="mod">
          <ac:chgData name="Ethan Clift (2416711)" userId="S::2416711@student.uwtsd.ac.uk::7e6192bc-7a19-4f26-ab16-6f819fbc7bf0" providerId="AD" clId="Web-{DB5B8871-ACE9-607B-E439-FB87E4F8E96F}" dt="2024-12-09T17:34:06.659" v="147" actId="20577"/>
          <ac:spMkLst>
            <pc:docMk/>
            <pc:sldMk cId="3215896360" sldId="264"/>
            <ac:spMk id="2" creationId="{ACB6F7B4-02A0-3422-F41C-53B16E18B67F}"/>
          </ac:spMkLst>
        </pc:spChg>
      </pc:sldChg>
      <pc:sldChg chg="addSp delSp modSp new mod ord setBg">
        <pc:chgData name="Ethan Clift (2416711)" userId="S::2416711@student.uwtsd.ac.uk::7e6192bc-7a19-4f26-ab16-6f819fbc7bf0" providerId="AD" clId="Web-{DB5B8871-ACE9-607B-E439-FB87E4F8E96F}" dt="2024-12-09T20:33:11.720" v="1395"/>
        <pc:sldMkLst>
          <pc:docMk/>
          <pc:sldMk cId="3625791697" sldId="265"/>
        </pc:sldMkLst>
        <pc:spChg chg="mod">
          <ac:chgData name="Ethan Clift (2416711)" userId="S::2416711@student.uwtsd.ac.uk::7e6192bc-7a19-4f26-ab16-6f819fbc7bf0" providerId="AD" clId="Web-{DB5B8871-ACE9-607B-E439-FB87E4F8E96F}" dt="2024-12-09T20:33:11.720" v="1395"/>
          <ac:spMkLst>
            <pc:docMk/>
            <pc:sldMk cId="3625791697" sldId="265"/>
            <ac:spMk id="2" creationId="{88E45BB6-72CA-7094-8F4E-06CF10A522F6}"/>
          </ac:spMkLst>
        </pc:spChg>
        <pc:spChg chg="del">
          <ac:chgData name="Ethan Clift (2416711)" userId="S::2416711@student.uwtsd.ac.uk::7e6192bc-7a19-4f26-ab16-6f819fbc7bf0" providerId="AD" clId="Web-{DB5B8871-ACE9-607B-E439-FB87E4F8E96F}" dt="2024-12-09T20:32:27.812" v="1392"/>
          <ac:spMkLst>
            <pc:docMk/>
            <pc:sldMk cId="3625791697" sldId="265"/>
            <ac:spMk id="3" creationId="{AF56719D-C000-4A1C-8CD9-5E26719F9340}"/>
          </ac:spMkLst>
        </pc:spChg>
        <pc:spChg chg="add">
          <ac:chgData name="Ethan Clift (2416711)" userId="S::2416711@student.uwtsd.ac.uk::7e6192bc-7a19-4f26-ab16-6f819fbc7bf0" providerId="AD" clId="Web-{DB5B8871-ACE9-607B-E439-FB87E4F8E96F}" dt="2024-12-09T20:33:11.720" v="1395"/>
          <ac:spMkLst>
            <pc:docMk/>
            <pc:sldMk cId="3625791697" sldId="265"/>
            <ac:spMk id="10" creationId="{F0087D53-9295-4463-AAE4-D5C626046E9F}"/>
          </ac:spMkLst>
        </pc:spChg>
        <pc:spChg chg="add">
          <ac:chgData name="Ethan Clift (2416711)" userId="S::2416711@student.uwtsd.ac.uk::7e6192bc-7a19-4f26-ab16-6f819fbc7bf0" providerId="AD" clId="Web-{DB5B8871-ACE9-607B-E439-FB87E4F8E96F}" dt="2024-12-09T20:33:11.720" v="1395"/>
          <ac:spMkLst>
            <pc:docMk/>
            <pc:sldMk cId="3625791697" sldId="265"/>
            <ac:spMk id="12" creationId="{D6A9C53F-5F90-40A5-8C85-5412D39C8C68}"/>
          </ac:spMkLst>
        </pc:spChg>
        <pc:picChg chg="add mod ord">
          <ac:chgData name="Ethan Clift (2416711)" userId="S::2416711@student.uwtsd.ac.uk::7e6192bc-7a19-4f26-ab16-6f819fbc7bf0" providerId="AD" clId="Web-{DB5B8871-ACE9-607B-E439-FB87E4F8E96F}" dt="2024-12-09T20:33:11.720" v="1395"/>
          <ac:picMkLst>
            <pc:docMk/>
            <pc:sldMk cId="3625791697" sldId="265"/>
            <ac:picMk id="4" creationId="{4AF9BB9B-210F-F48B-E472-218C992054DD}"/>
          </ac:picMkLst>
        </pc:picChg>
        <pc:picChg chg="add mod">
          <ac:chgData name="Ethan Clift (2416711)" userId="S::2416711@student.uwtsd.ac.uk::7e6192bc-7a19-4f26-ab16-6f819fbc7bf0" providerId="AD" clId="Web-{DB5B8871-ACE9-607B-E439-FB87E4F8E96F}" dt="2024-12-09T20:33:11.720" v="1395"/>
          <ac:picMkLst>
            <pc:docMk/>
            <pc:sldMk cId="3625791697" sldId="265"/>
            <ac:picMk id="5" creationId="{E7C53259-C015-A8E6-EE86-E417221A97E9}"/>
          </ac:picMkLst>
        </pc:picChg>
      </pc:sldChg>
      <pc:sldChg chg="modSp new">
        <pc:chgData name="Ethan Clift (2416711)" userId="S::2416711@student.uwtsd.ac.uk::7e6192bc-7a19-4f26-ab16-6f819fbc7bf0" providerId="AD" clId="Web-{DB5B8871-ACE9-607B-E439-FB87E4F8E96F}" dt="2024-12-09T17:37:35.595" v="187" actId="20577"/>
        <pc:sldMkLst>
          <pc:docMk/>
          <pc:sldMk cId="3630354814" sldId="266"/>
        </pc:sldMkLst>
        <pc:spChg chg="mod">
          <ac:chgData name="Ethan Clift (2416711)" userId="S::2416711@student.uwtsd.ac.uk::7e6192bc-7a19-4f26-ab16-6f819fbc7bf0" providerId="AD" clId="Web-{DB5B8871-ACE9-607B-E439-FB87E4F8E96F}" dt="2024-12-09T17:37:35.595" v="187" actId="20577"/>
          <ac:spMkLst>
            <pc:docMk/>
            <pc:sldMk cId="3630354814" sldId="266"/>
            <ac:spMk id="2" creationId="{DD1CC0D2-7FB7-5035-9180-0E1277F8C05F}"/>
          </ac:spMkLst>
        </pc:spChg>
      </pc:sldChg>
      <pc:sldChg chg="modSp new">
        <pc:chgData name="Ethan Clift (2416711)" userId="S::2416711@student.uwtsd.ac.uk::7e6192bc-7a19-4f26-ab16-6f819fbc7bf0" providerId="AD" clId="Web-{DB5B8871-ACE9-607B-E439-FB87E4F8E96F}" dt="2024-12-09T17:39:25.634" v="243" actId="20577"/>
        <pc:sldMkLst>
          <pc:docMk/>
          <pc:sldMk cId="1063330685" sldId="267"/>
        </pc:sldMkLst>
        <pc:spChg chg="mod">
          <ac:chgData name="Ethan Clift (2416711)" userId="S::2416711@student.uwtsd.ac.uk::7e6192bc-7a19-4f26-ab16-6f819fbc7bf0" providerId="AD" clId="Web-{DB5B8871-ACE9-607B-E439-FB87E4F8E96F}" dt="2024-12-09T17:39:25.634" v="243" actId="20577"/>
          <ac:spMkLst>
            <pc:docMk/>
            <pc:sldMk cId="1063330685" sldId="267"/>
            <ac:spMk id="2" creationId="{6078BA85-D3F2-0F25-D57C-5D0E5135E04A}"/>
          </ac:spMkLst>
        </pc:spChg>
      </pc:sldChg>
      <pc:sldChg chg="modSp new">
        <pc:chgData name="Ethan Clift (2416711)" userId="S::2416711@student.uwtsd.ac.uk::7e6192bc-7a19-4f26-ab16-6f819fbc7bf0" providerId="AD" clId="Web-{DB5B8871-ACE9-607B-E439-FB87E4F8E96F}" dt="2024-12-09T17:39:53.682" v="285" actId="20577"/>
        <pc:sldMkLst>
          <pc:docMk/>
          <pc:sldMk cId="4261787823" sldId="268"/>
        </pc:sldMkLst>
        <pc:spChg chg="mod">
          <ac:chgData name="Ethan Clift (2416711)" userId="S::2416711@student.uwtsd.ac.uk::7e6192bc-7a19-4f26-ab16-6f819fbc7bf0" providerId="AD" clId="Web-{DB5B8871-ACE9-607B-E439-FB87E4F8E96F}" dt="2024-12-09T17:39:53.682" v="285" actId="20577"/>
          <ac:spMkLst>
            <pc:docMk/>
            <pc:sldMk cId="4261787823" sldId="268"/>
            <ac:spMk id="2" creationId="{3873AACE-C43D-A826-C414-C9CE5ABCE900}"/>
          </ac:spMkLst>
        </pc:spChg>
      </pc:sldChg>
      <pc:sldChg chg="addSp delSp modSp new">
        <pc:chgData name="Ethan Clift (2416711)" userId="S::2416711@student.uwtsd.ac.uk::7e6192bc-7a19-4f26-ab16-6f819fbc7bf0" providerId="AD" clId="Web-{DB5B8871-ACE9-607B-E439-FB87E4F8E96F}" dt="2024-12-09T18:02:34.343" v="856"/>
        <pc:sldMkLst>
          <pc:docMk/>
          <pc:sldMk cId="3667861418" sldId="269"/>
        </pc:sldMkLst>
        <pc:spChg chg="mod">
          <ac:chgData name="Ethan Clift (2416711)" userId="S::2416711@student.uwtsd.ac.uk::7e6192bc-7a19-4f26-ab16-6f819fbc7bf0" providerId="AD" clId="Web-{DB5B8871-ACE9-607B-E439-FB87E4F8E96F}" dt="2024-12-09T17:37:30.579" v="180" actId="20577"/>
          <ac:spMkLst>
            <pc:docMk/>
            <pc:sldMk cId="3667861418" sldId="269"/>
            <ac:spMk id="2" creationId="{D4AEC870-4656-9E03-8E7A-6CB8C9767412}"/>
          </ac:spMkLst>
        </pc:spChg>
        <pc:spChg chg="add del mod">
          <ac:chgData name="Ethan Clift (2416711)" userId="S::2416711@student.uwtsd.ac.uk::7e6192bc-7a19-4f26-ab16-6f819fbc7bf0" providerId="AD" clId="Web-{DB5B8871-ACE9-607B-E439-FB87E4F8E96F}" dt="2024-12-09T18:02:34.343" v="856"/>
          <ac:spMkLst>
            <pc:docMk/>
            <pc:sldMk cId="3667861418" sldId="269"/>
            <ac:spMk id="4" creationId="{1086ED39-5DDC-7CFC-EE15-978574F62B5A}"/>
          </ac:spMkLst>
        </pc:spChg>
      </pc:sldChg>
      <pc:sldChg chg="modSp new">
        <pc:chgData name="Ethan Clift (2416711)" userId="S::2416711@student.uwtsd.ac.uk::7e6192bc-7a19-4f26-ab16-6f819fbc7bf0" providerId="AD" clId="Web-{DB5B8871-ACE9-607B-E439-FB87E4F8E96F}" dt="2024-12-09T20:55:17.480" v="1593" actId="20577"/>
        <pc:sldMkLst>
          <pc:docMk/>
          <pc:sldMk cId="2970706263" sldId="270"/>
        </pc:sldMkLst>
        <pc:spChg chg="mod">
          <ac:chgData name="Ethan Clift (2416711)" userId="S::2416711@student.uwtsd.ac.uk::7e6192bc-7a19-4f26-ab16-6f819fbc7bf0" providerId="AD" clId="Web-{DB5B8871-ACE9-607B-E439-FB87E4F8E96F}" dt="2024-12-09T20:55:17.480" v="1593" actId="20577"/>
          <ac:spMkLst>
            <pc:docMk/>
            <pc:sldMk cId="2970706263" sldId="270"/>
            <ac:spMk id="2" creationId="{0F45866D-BAC7-63DB-493E-5CBF19AA8EAD}"/>
          </ac:spMkLst>
        </pc:spChg>
        <pc:spChg chg="mod">
          <ac:chgData name="Ethan Clift (2416711)" userId="S::2416711@student.uwtsd.ac.uk::7e6192bc-7a19-4f26-ab16-6f819fbc7bf0" providerId="AD" clId="Web-{DB5B8871-ACE9-607B-E439-FB87E4F8E96F}" dt="2024-12-09T20:44:47.227" v="1591" actId="20577"/>
          <ac:spMkLst>
            <pc:docMk/>
            <pc:sldMk cId="2970706263" sldId="270"/>
            <ac:spMk id="3" creationId="{7C627C52-E92F-F1AF-4D28-8AAA635DC507}"/>
          </ac:spMkLst>
        </pc:spChg>
      </pc:sldChg>
      <pc:sldChg chg="modSp new">
        <pc:chgData name="Ethan Clift (2416711)" userId="S::2416711@student.uwtsd.ac.uk::7e6192bc-7a19-4f26-ab16-6f819fbc7bf0" providerId="AD" clId="Web-{DB5B8871-ACE9-607B-E439-FB87E4F8E96F}" dt="2024-12-09T18:02:51.203" v="864" actId="20577"/>
        <pc:sldMkLst>
          <pc:docMk/>
          <pc:sldMk cId="3757690541" sldId="271"/>
        </pc:sldMkLst>
        <pc:spChg chg="mod">
          <ac:chgData name="Ethan Clift (2416711)" userId="S::2416711@student.uwtsd.ac.uk::7e6192bc-7a19-4f26-ab16-6f819fbc7bf0" providerId="AD" clId="Web-{DB5B8871-ACE9-607B-E439-FB87E4F8E96F}" dt="2024-12-09T18:02:51.203" v="864" actId="20577"/>
          <ac:spMkLst>
            <pc:docMk/>
            <pc:sldMk cId="3757690541" sldId="271"/>
            <ac:spMk id="2" creationId="{CF53777A-28F7-3442-DECD-863D7B27F7E2}"/>
          </ac:spMkLst>
        </pc:spChg>
      </pc:sldChg>
      <pc:sldChg chg="modSp new">
        <pc:chgData name="Ethan Clift (2416711)" userId="S::2416711@student.uwtsd.ac.uk::7e6192bc-7a19-4f26-ab16-6f819fbc7bf0" providerId="AD" clId="Web-{DB5B8871-ACE9-607B-E439-FB87E4F8E96F}" dt="2024-12-09T20:24:07.501" v="1379" actId="20577"/>
        <pc:sldMkLst>
          <pc:docMk/>
          <pc:sldMk cId="251800953" sldId="272"/>
        </pc:sldMkLst>
        <pc:spChg chg="mod">
          <ac:chgData name="Ethan Clift (2416711)" userId="S::2416711@student.uwtsd.ac.uk::7e6192bc-7a19-4f26-ab16-6f819fbc7bf0" providerId="AD" clId="Web-{DB5B8871-ACE9-607B-E439-FB87E4F8E96F}" dt="2024-12-09T20:12:32.243" v="1189" actId="20577"/>
          <ac:spMkLst>
            <pc:docMk/>
            <pc:sldMk cId="251800953" sldId="272"/>
            <ac:spMk id="2" creationId="{C505FE84-6DD8-878B-34F5-2F86CB4358AC}"/>
          </ac:spMkLst>
        </pc:spChg>
        <pc:spChg chg="mod">
          <ac:chgData name="Ethan Clift (2416711)" userId="S::2416711@student.uwtsd.ac.uk::7e6192bc-7a19-4f26-ab16-6f819fbc7bf0" providerId="AD" clId="Web-{DB5B8871-ACE9-607B-E439-FB87E4F8E96F}" dt="2024-12-09T20:24:07.501" v="1379" actId="20577"/>
          <ac:spMkLst>
            <pc:docMk/>
            <pc:sldMk cId="251800953" sldId="272"/>
            <ac:spMk id="3" creationId="{B416FCA5-219B-7558-1127-FA7FC8C7D9AA}"/>
          </ac:spMkLst>
        </pc:spChg>
      </pc:sldChg>
      <pc:sldChg chg="modSp new">
        <pc:chgData name="Ethan Clift (2416711)" userId="S::2416711@student.uwtsd.ac.uk::7e6192bc-7a19-4f26-ab16-6f819fbc7bf0" providerId="AD" clId="Web-{DB5B8871-ACE9-607B-E439-FB87E4F8E96F}" dt="2024-12-09T20:43:41.522" v="1580" actId="20577"/>
        <pc:sldMkLst>
          <pc:docMk/>
          <pc:sldMk cId="3158224800" sldId="273"/>
        </pc:sldMkLst>
        <pc:spChg chg="mod">
          <ac:chgData name="Ethan Clift (2416711)" userId="S::2416711@student.uwtsd.ac.uk::7e6192bc-7a19-4f26-ab16-6f819fbc7bf0" providerId="AD" clId="Web-{DB5B8871-ACE9-607B-E439-FB87E4F8E96F}" dt="2024-12-09T20:43:41.522" v="1580" actId="20577"/>
          <ac:spMkLst>
            <pc:docMk/>
            <pc:sldMk cId="3158224800" sldId="273"/>
            <ac:spMk id="3" creationId="{D0D9E57A-7A95-5A44-F980-BA9CAE988DB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12/13/2024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12/13/2024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12/13/2024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12/13/2024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testpartnership.com/blog/why-attention-to-detail-important.html" TargetMode="External"/><Relationship Id="rId13" Type="http://schemas.openxmlformats.org/officeDocument/2006/relationships/hyperlink" Target="https://www.ktchnrebel.com/chef-gordon-ramsay-star-chef-bad-boy/" TargetMode="External"/><Relationship Id="rId3" Type="http://schemas.openxmlformats.org/officeDocument/2006/relationships/hyperlink" Target="https://www.briffa.com/blog/naming-your-brand-after-a-celebrity/" TargetMode="External"/><Relationship Id="rId7" Type="http://schemas.openxmlformats.org/officeDocument/2006/relationships/hyperlink" Target="https://www.ibexgale.com/the-importance-of-impartiality-and-independence-in-investigations/" TargetMode="External"/><Relationship Id="rId12" Type="http://schemas.openxmlformats.org/officeDocument/2006/relationships/hyperlink" Target="http://www.ktchnrebel.com" TargetMode="External"/><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hyperlink" Target="https://www.business.qld.gov.au/running-business/marketing-sales/customer-service/improving" TargetMode="External"/><Relationship Id="rId11" Type="http://schemas.openxmlformats.org/officeDocument/2006/relationships/hyperlink" Target="https://garyvaynerchuk.com/secret-to-success-hard-work/" TargetMode="External"/><Relationship Id="rId5" Type="http://schemas.openxmlformats.org/officeDocument/2006/relationships/hyperlink" Target="https://www.tripadvisor.co.uk/Restaurant_Review-g186338-d25188584-Reviews-Bread_Street_Kitchen_Bar_Limehouse-London_England.html" TargetMode="External"/><Relationship Id="rId10" Type="http://schemas.openxmlformats.org/officeDocument/2006/relationships/hyperlink" Target="https://www.mashed.com/34835/double-life-gordon-ramsay/" TargetMode="External"/><Relationship Id="rId4" Type="http://schemas.openxmlformats.org/officeDocument/2006/relationships/hyperlink" Target="https://doi.org/10.1016/j.idc.2016.04.010" TargetMode="External"/><Relationship Id="rId9" Type="http://schemas.openxmlformats.org/officeDocument/2006/relationships/hyperlink" Target="https://food.blog.gov.uk/2020/10/21/milestones-from-20-years-at-the-food-standards-agenc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C6777B5-64F4-4200-B099-34168B69F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read Street Kitchen on The River (Limehouse) - Major Foodie">
            <a:extLst>
              <a:ext uri="{FF2B5EF4-FFF2-40B4-BE49-F238E27FC236}">
                <a16:creationId xmlns:a16="http://schemas.microsoft.com/office/drawing/2014/main" id="{D559A2D9-3607-1143-13BA-F1125D4FED4A}"/>
              </a:ext>
            </a:extLst>
          </p:cNvPr>
          <p:cNvPicPr>
            <a:picLocks noChangeAspect="1"/>
          </p:cNvPicPr>
          <p:nvPr/>
        </p:nvPicPr>
        <p:blipFill>
          <a:blip r:embed="rId2"/>
          <a:srcRect t="6812" b="4299"/>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sp>
        <p:nvSpPr>
          <p:cNvPr id="11" name="Rectangle 41">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0" cy="6038850"/>
          </a:xfrm>
          <a:custGeom>
            <a:avLst/>
            <a:gdLst>
              <a:gd name="connsiteX0" fmla="*/ 0 w 12192000"/>
              <a:gd name="connsiteY0" fmla="*/ 0 h 5835650"/>
              <a:gd name="connsiteX1" fmla="*/ 12192000 w 12192000"/>
              <a:gd name="connsiteY1" fmla="*/ 0 h 5835650"/>
              <a:gd name="connsiteX2" fmla="*/ 12192000 w 12192000"/>
              <a:gd name="connsiteY2" fmla="*/ 5835650 h 5835650"/>
              <a:gd name="connsiteX3" fmla="*/ 0 w 12192000"/>
              <a:gd name="connsiteY3" fmla="*/ 5835650 h 5835650"/>
              <a:gd name="connsiteX4" fmla="*/ 0 w 12192000"/>
              <a:gd name="connsiteY4"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0 w 12198350"/>
              <a:gd name="connsiteY4" fmla="*/ 5835650 h 5835650"/>
              <a:gd name="connsiteX5" fmla="*/ 0 w 12198350"/>
              <a:gd name="connsiteY5"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0 w 12198350"/>
              <a:gd name="connsiteY5" fmla="*/ 5835650 h 5835650"/>
              <a:gd name="connsiteX6" fmla="*/ 0 w 12198350"/>
              <a:gd name="connsiteY6"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822450 w 12198350"/>
              <a:gd name="connsiteY5" fmla="*/ 58293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727200 w 12198350"/>
              <a:gd name="connsiteY5" fmla="*/ 54864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3854450 w 12198350"/>
              <a:gd name="connsiteY5" fmla="*/ 5695950 h 5835650"/>
              <a:gd name="connsiteX6" fmla="*/ 1727200 w 12198350"/>
              <a:gd name="connsiteY6" fmla="*/ 5486400 h 5835650"/>
              <a:gd name="connsiteX7" fmla="*/ 0 w 12198350"/>
              <a:gd name="connsiteY7" fmla="*/ 5835650 h 5835650"/>
              <a:gd name="connsiteX8" fmla="*/ 0 w 12198350"/>
              <a:gd name="connsiteY8" fmla="*/ 0 h 5835650"/>
              <a:gd name="connsiteX0" fmla="*/ 0 w 12198350"/>
              <a:gd name="connsiteY0" fmla="*/ 0 h 5842000"/>
              <a:gd name="connsiteX1" fmla="*/ 12192000 w 12198350"/>
              <a:gd name="connsiteY1" fmla="*/ 0 h 5842000"/>
              <a:gd name="connsiteX2" fmla="*/ 12198350 w 12198350"/>
              <a:gd name="connsiteY2" fmla="*/ 3505200 h 5842000"/>
              <a:gd name="connsiteX3" fmla="*/ 12192000 w 12198350"/>
              <a:gd name="connsiteY3" fmla="*/ 5835650 h 5842000"/>
              <a:gd name="connsiteX4" fmla="*/ 5060950 w 12198350"/>
              <a:gd name="connsiteY4" fmla="*/ 5835650 h 5842000"/>
              <a:gd name="connsiteX5" fmla="*/ 3663950 w 12198350"/>
              <a:gd name="connsiteY5" fmla="*/ 5842000 h 5842000"/>
              <a:gd name="connsiteX6" fmla="*/ 1727200 w 12198350"/>
              <a:gd name="connsiteY6" fmla="*/ 5486400 h 5842000"/>
              <a:gd name="connsiteX7" fmla="*/ 0 w 12198350"/>
              <a:gd name="connsiteY7" fmla="*/ 5835650 h 5842000"/>
              <a:gd name="connsiteX8" fmla="*/ 0 w 12198350"/>
              <a:gd name="connsiteY8" fmla="*/ 0 h 584200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4883150 w 12198350"/>
              <a:gd name="connsiteY4" fmla="*/ 5924550 h 5924550"/>
              <a:gd name="connsiteX5" fmla="*/ 3663950 w 12198350"/>
              <a:gd name="connsiteY5" fmla="*/ 5842000 h 5924550"/>
              <a:gd name="connsiteX6" fmla="*/ 1727200 w 12198350"/>
              <a:gd name="connsiteY6" fmla="*/ 5486400 h 5924550"/>
              <a:gd name="connsiteX7" fmla="*/ 0 w 12198350"/>
              <a:gd name="connsiteY7" fmla="*/ 5835650 h 5924550"/>
              <a:gd name="connsiteX8" fmla="*/ 0 w 12198350"/>
              <a:gd name="connsiteY8" fmla="*/ 0 h 592455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8318500 w 12198350"/>
              <a:gd name="connsiteY4" fmla="*/ 5867400 h 5924550"/>
              <a:gd name="connsiteX5" fmla="*/ 4883150 w 12198350"/>
              <a:gd name="connsiteY5" fmla="*/ 5924550 h 5924550"/>
              <a:gd name="connsiteX6" fmla="*/ 3663950 w 12198350"/>
              <a:gd name="connsiteY6" fmla="*/ 5842000 h 5924550"/>
              <a:gd name="connsiteX7" fmla="*/ 1727200 w 12198350"/>
              <a:gd name="connsiteY7" fmla="*/ 5486400 h 5924550"/>
              <a:gd name="connsiteX8" fmla="*/ 0 w 12198350"/>
              <a:gd name="connsiteY8" fmla="*/ 5835650 h 5924550"/>
              <a:gd name="connsiteX9" fmla="*/ 0 w 12198350"/>
              <a:gd name="connsiteY9" fmla="*/ 0 h 59245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9766300 w 12198350"/>
              <a:gd name="connsiteY4" fmla="*/ 59245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25525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8813800 w 12198350"/>
              <a:gd name="connsiteY3" fmla="*/ 57467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623550 w 12198350"/>
              <a:gd name="connsiteY3" fmla="*/ 48006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18540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766550 w 12198350"/>
              <a:gd name="connsiteY3" fmla="*/ 410845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8350" h="6038850">
                <a:moveTo>
                  <a:pt x="0" y="0"/>
                </a:moveTo>
                <a:lnTo>
                  <a:pt x="12192000" y="0"/>
                </a:lnTo>
                <a:cubicBezTo>
                  <a:pt x="12194117" y="1168400"/>
                  <a:pt x="12196233" y="2336800"/>
                  <a:pt x="12198350" y="3505200"/>
                </a:cubicBezTo>
                <a:cubicBezTo>
                  <a:pt x="11828992" y="3872442"/>
                  <a:pt x="11606741" y="4015317"/>
                  <a:pt x="11341100" y="4267200"/>
                </a:cubicBezTo>
                <a:cubicBezTo>
                  <a:pt x="11005609" y="4512733"/>
                  <a:pt x="10677525" y="4705350"/>
                  <a:pt x="10185400" y="4978400"/>
                </a:cubicBezTo>
                <a:cubicBezTo>
                  <a:pt x="9693275" y="5251450"/>
                  <a:pt x="9381067" y="5540375"/>
                  <a:pt x="8813800" y="5746750"/>
                </a:cubicBezTo>
                <a:lnTo>
                  <a:pt x="7219950" y="6038850"/>
                </a:lnTo>
                <a:lnTo>
                  <a:pt x="4883150" y="5924550"/>
                </a:lnTo>
                <a:lnTo>
                  <a:pt x="3663950" y="5842000"/>
                </a:lnTo>
                <a:lnTo>
                  <a:pt x="1727200" y="5486400"/>
                </a:lnTo>
                <a:lnTo>
                  <a:pt x="0" y="5835650"/>
                </a:lnTo>
                <a:lnTo>
                  <a:pt x="0" y="0"/>
                </a:lnTo>
                <a:close/>
              </a:path>
            </a:pathLst>
          </a:custGeom>
          <a:gradFill flip="none" rotWithShape="1">
            <a:gsLst>
              <a:gs pos="0">
                <a:srgbClr val="000000">
                  <a:alpha val="60000"/>
                </a:srgbClr>
              </a:gs>
              <a:gs pos="100000">
                <a:srgbClr val="000000">
                  <a:alpha val="0"/>
                </a:srgbClr>
              </a:gs>
              <a:gs pos="68000">
                <a:srgbClr val="000000">
                  <a:alpha val="4000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nvGrpSpPr>
          <p:cNvPr id="13" name="Group 12">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14" name="Freeform: Shape 13">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ctrTitle"/>
          </p:nvPr>
        </p:nvSpPr>
        <p:spPr>
          <a:xfrm>
            <a:off x="838199" y="1120676"/>
            <a:ext cx="7021513" cy="2308324"/>
          </a:xfrm>
        </p:spPr>
        <p:txBody>
          <a:bodyPr>
            <a:normAutofit/>
          </a:bodyPr>
          <a:lstStyle/>
          <a:p>
            <a:pPr algn="l"/>
            <a:r>
              <a:rPr lang="en-US" sz="6100" u="sng">
                <a:solidFill>
                  <a:srgbClr val="FFFFFF"/>
                </a:solidFill>
              </a:rPr>
              <a:t>Bread Street Gordon Ramsay - Lime House</a:t>
            </a:r>
            <a:r>
              <a:rPr lang="en-US" sz="6100">
                <a:solidFill>
                  <a:srgbClr val="FFFFFF"/>
                </a:solidFill>
              </a:rPr>
              <a:t> </a:t>
            </a:r>
          </a:p>
        </p:txBody>
      </p:sp>
      <p:sp>
        <p:nvSpPr>
          <p:cNvPr id="3" name="Subtitle 2"/>
          <p:cNvSpPr>
            <a:spLocks noGrp="1"/>
          </p:cNvSpPr>
          <p:nvPr>
            <p:ph type="subTitle" idx="1"/>
          </p:nvPr>
        </p:nvSpPr>
        <p:spPr>
          <a:xfrm>
            <a:off x="835024" y="3809999"/>
            <a:ext cx="7025753" cy="1012778"/>
          </a:xfrm>
        </p:spPr>
        <p:txBody>
          <a:bodyPr vert="horz" lIns="91440" tIns="45720" rIns="91440" bIns="45720" rtlCol="0" anchor="t">
            <a:normAutofit/>
          </a:bodyPr>
          <a:lstStyle/>
          <a:p>
            <a:pPr algn="l"/>
            <a:r>
              <a:rPr lang="en-US">
                <a:solidFill>
                  <a:srgbClr val="FFFFFF"/>
                </a:solidFill>
              </a:rPr>
              <a:t>Name: Ethan Clift</a:t>
            </a:r>
          </a:p>
          <a:p>
            <a:pPr algn="l"/>
            <a:r>
              <a:rPr lang="en-US">
                <a:solidFill>
                  <a:srgbClr val="FFFFFF"/>
                </a:solidFill>
              </a:rPr>
              <a:t>Lecturer: Jemma Smith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CBFB1-1014-0033-58A0-81CB9F7EC073}"/>
              </a:ext>
            </a:extLst>
          </p:cNvPr>
          <p:cNvSpPr>
            <a:spLocks noGrp="1"/>
          </p:cNvSpPr>
          <p:nvPr>
            <p:ph type="title"/>
          </p:nvPr>
        </p:nvSpPr>
        <p:spPr>
          <a:xfrm>
            <a:off x="481013" y="3752849"/>
            <a:ext cx="3290887" cy="2452687"/>
          </a:xfrm>
        </p:spPr>
        <p:txBody>
          <a:bodyPr anchor="ctr">
            <a:normAutofit/>
          </a:bodyPr>
          <a:lstStyle/>
          <a:p>
            <a:r>
              <a:rPr lang="en-US" sz="3600"/>
              <a:t>Business history</a:t>
            </a:r>
          </a:p>
        </p:txBody>
      </p:sp>
      <p:pic>
        <p:nvPicPr>
          <p:cNvPr id="4" name="Picture 3" descr="Restaurant Gordon Ramsay *** | London (UK) - @ HaraldOnFood.com">
            <a:extLst>
              <a:ext uri="{FF2B5EF4-FFF2-40B4-BE49-F238E27FC236}">
                <a16:creationId xmlns:a16="http://schemas.microsoft.com/office/drawing/2014/main" id="{073077CD-A6A4-CF52-10F9-AA3CC168CE22}"/>
              </a:ext>
            </a:extLst>
          </p:cNvPr>
          <p:cNvPicPr>
            <a:picLocks noChangeAspect="1"/>
          </p:cNvPicPr>
          <p:nvPr/>
        </p:nvPicPr>
        <p:blipFill>
          <a:blip r:embed="rId2"/>
          <a:srcRect t="11440" b="16949"/>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EFA6E129-32FC-9B76-1BDD-329B1164DCEF}"/>
              </a:ext>
            </a:extLst>
          </p:cNvPr>
          <p:cNvSpPr>
            <a:spLocks noGrp="1"/>
          </p:cNvSpPr>
          <p:nvPr>
            <p:ph idx="1"/>
          </p:nvPr>
        </p:nvSpPr>
        <p:spPr>
          <a:xfrm>
            <a:off x="4223982" y="3752850"/>
            <a:ext cx="7485413" cy="2452687"/>
          </a:xfrm>
        </p:spPr>
        <p:txBody>
          <a:bodyPr vert="horz" lIns="91440" tIns="45720" rIns="91440" bIns="45720" rtlCol="0" anchor="ctr">
            <a:normAutofit/>
          </a:bodyPr>
          <a:lstStyle/>
          <a:p>
            <a:pPr marL="0" indent="0">
              <a:buNone/>
            </a:pPr>
            <a:r>
              <a:rPr lang="en-US" sz="1800" dirty="0"/>
              <a:t>Gordon Ramsay, the chef known worldwide for his tv shows such as kitchen nightmares, Hell's Kitchen and more, started his first restaurant in 1998. It was creatively called 'Restaurant Gordon Ramsay'. It was a momentous success and Gordon managed to open a multitude of restaurants world-wide, ranging from, UK, Australia, and a major majority of US cities, including this one to be discussed...</a:t>
            </a:r>
          </a:p>
          <a:p>
            <a:pPr marL="0" indent="0">
              <a:buNone/>
            </a:pPr>
            <a:r>
              <a:rPr lang="en-US" sz="1800" dirty="0"/>
              <a:t>Reichelt(2023)</a:t>
            </a:r>
          </a:p>
        </p:txBody>
      </p:sp>
    </p:spTree>
    <p:extLst>
      <p:ext uri="{BB962C8B-B14F-4D97-AF65-F5344CB8AC3E}">
        <p14:creationId xmlns:p14="http://schemas.microsoft.com/office/powerpoint/2010/main" val="868579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descr="Gordon Ramsay Bread Street Kitchen &amp; Bar, Limehouse">
            <a:extLst>
              <a:ext uri="{FF2B5EF4-FFF2-40B4-BE49-F238E27FC236}">
                <a16:creationId xmlns:a16="http://schemas.microsoft.com/office/drawing/2014/main" id="{1DDBAC83-2835-7E01-4394-A1CFF190BF8D}"/>
              </a:ext>
            </a:extLst>
          </p:cNvPr>
          <p:cNvPicPr>
            <a:picLocks noChangeAspect="1"/>
          </p:cNvPicPr>
          <p:nvPr/>
        </p:nvPicPr>
        <p:blipFill>
          <a:blip r:embed="rId2">
            <a:alphaModFix amt="60000"/>
          </a:blip>
          <a:srcRect t="9416" b="6314"/>
          <a:stretch/>
        </p:blipFill>
        <p:spPr>
          <a:xfrm>
            <a:off x="-1" y="10"/>
            <a:ext cx="12192001" cy="6857990"/>
          </a:xfrm>
          <a:prstGeom prst="rect">
            <a:avLst/>
          </a:prstGeom>
        </p:spPr>
      </p:pic>
      <p:sp>
        <p:nvSpPr>
          <p:cNvPr id="2" name="Title 1">
            <a:extLst>
              <a:ext uri="{FF2B5EF4-FFF2-40B4-BE49-F238E27FC236}">
                <a16:creationId xmlns:a16="http://schemas.microsoft.com/office/drawing/2014/main" id="{5545FF74-F521-F4E5-57C6-83117965C494}"/>
              </a:ext>
            </a:extLst>
          </p:cNvPr>
          <p:cNvSpPr>
            <a:spLocks noGrp="1"/>
          </p:cNvSpPr>
          <p:nvPr>
            <p:ph type="title"/>
          </p:nvPr>
        </p:nvSpPr>
        <p:spPr>
          <a:xfrm>
            <a:off x="838199" y="1671570"/>
            <a:ext cx="5155261" cy="4072044"/>
          </a:xfrm>
        </p:spPr>
        <p:txBody>
          <a:bodyPr anchor="t">
            <a:normAutofit/>
          </a:bodyPr>
          <a:lstStyle/>
          <a:p>
            <a:r>
              <a:rPr lang="en-US">
                <a:solidFill>
                  <a:srgbClr val="FFFFFF"/>
                </a:solidFill>
              </a:rPr>
              <a:t>Bread Street. </a:t>
            </a:r>
          </a:p>
        </p:txBody>
      </p:sp>
      <p:sp>
        <p:nvSpPr>
          <p:cNvPr id="3" name="Content Placeholder 2">
            <a:extLst>
              <a:ext uri="{FF2B5EF4-FFF2-40B4-BE49-F238E27FC236}">
                <a16:creationId xmlns:a16="http://schemas.microsoft.com/office/drawing/2014/main" id="{EE27A5F7-7EEC-21E6-AA64-E88B6D0D067D}"/>
              </a:ext>
            </a:extLst>
          </p:cNvPr>
          <p:cNvSpPr>
            <a:spLocks noGrp="1"/>
          </p:cNvSpPr>
          <p:nvPr>
            <p:ph idx="1"/>
          </p:nvPr>
        </p:nvSpPr>
        <p:spPr>
          <a:xfrm>
            <a:off x="6185986" y="1671566"/>
            <a:ext cx="5170861" cy="4072043"/>
          </a:xfrm>
        </p:spPr>
        <p:txBody>
          <a:bodyPr vert="horz" lIns="91440" tIns="45720" rIns="91440" bIns="45720" rtlCol="0" anchor="t">
            <a:normAutofit fontScale="85000" lnSpcReduction="10000"/>
          </a:bodyPr>
          <a:lstStyle/>
          <a:p>
            <a:pPr marL="0" indent="0">
              <a:buNone/>
            </a:pPr>
            <a:r>
              <a:rPr lang="en-US" sz="2000" dirty="0">
                <a:solidFill>
                  <a:srgbClr val="FFFFFF"/>
                </a:solidFill>
              </a:rPr>
              <a:t>Bread street Gordan Ramsay is located lime house, London. With gorgeous views of the river just to the side of the city. The shard can be seen just a few kilometers outside of the building.  However, some of the overbearing surrounding chef Ramsay's name could possibly make some consumers somewhat disappointed with the outcome, Berring (2024) </a:t>
            </a:r>
          </a:p>
          <a:p>
            <a:pPr marL="0" indent="0">
              <a:buNone/>
            </a:pPr>
            <a:r>
              <a:rPr lang="en-US" sz="2000" dirty="0">
                <a:solidFill>
                  <a:srgbClr val="FFFFFF"/>
                </a:solidFill>
              </a:rPr>
              <a:t>This presentation is being given to make a point about franchising, and celebrity run restaurants, and how it can sometimes tarnish the name of hospitality and catering. Although chef </a:t>
            </a:r>
            <a:r>
              <a:rPr lang="en-US" sz="2000" dirty="0" err="1">
                <a:solidFill>
                  <a:srgbClr val="FFFFFF"/>
                </a:solidFill>
              </a:rPr>
              <a:t>ramsay</a:t>
            </a:r>
            <a:r>
              <a:rPr lang="en-US" sz="2000" dirty="0">
                <a:solidFill>
                  <a:srgbClr val="FFFFFF"/>
                </a:solidFill>
              </a:rPr>
              <a:t> is a fantastic chef, does his skill set reflect in his establishments? Does the price match the quality of the dishes match what is presented in his multitude of </a:t>
            </a:r>
            <a:r>
              <a:rPr lang="en-US" sz="2000" dirty="0" err="1">
                <a:solidFill>
                  <a:srgbClr val="FFFFFF"/>
                </a:solidFill>
              </a:rPr>
              <a:t>televsion</a:t>
            </a:r>
            <a:r>
              <a:rPr lang="en-US" sz="2000" dirty="0">
                <a:solidFill>
                  <a:srgbClr val="FFFFFF"/>
                </a:solidFill>
              </a:rPr>
              <a:t> </a:t>
            </a:r>
            <a:r>
              <a:rPr lang="en-US" sz="2000" dirty="0" err="1">
                <a:solidFill>
                  <a:srgbClr val="FFFFFF"/>
                </a:solidFill>
              </a:rPr>
              <a:t>programmes</a:t>
            </a:r>
            <a:r>
              <a:rPr lang="en-US" sz="2000" dirty="0">
                <a:solidFill>
                  <a:srgbClr val="FFFFFF"/>
                </a:solidFill>
              </a:rPr>
              <a:t>? This presentation is going to provide information to prove /or disprove, Gibbs (1988)</a:t>
            </a:r>
          </a:p>
        </p:txBody>
      </p:sp>
    </p:spTree>
    <p:extLst>
      <p:ext uri="{BB962C8B-B14F-4D97-AF65-F5344CB8AC3E}">
        <p14:creationId xmlns:p14="http://schemas.microsoft.com/office/powerpoint/2010/main" val="27352929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200+] Plain Black Backgrounds | Wallpapers.com">
            <a:extLst>
              <a:ext uri="{FF2B5EF4-FFF2-40B4-BE49-F238E27FC236}">
                <a16:creationId xmlns:a16="http://schemas.microsoft.com/office/drawing/2014/main" id="{0D222F4F-D17E-D414-9C40-B1B10D25F026}"/>
              </a:ext>
            </a:extLst>
          </p:cNvPr>
          <p:cNvPicPr>
            <a:picLocks noChangeAspect="1"/>
          </p:cNvPicPr>
          <p:nvPr/>
        </p:nvPicPr>
        <p:blipFill>
          <a:blip r:embed="rId2"/>
          <a:stretch>
            <a:fillRect/>
          </a:stretch>
        </p:blipFill>
        <p:spPr>
          <a:xfrm>
            <a:off x="-2060" y="773"/>
            <a:ext cx="7593227" cy="6856454"/>
          </a:xfrm>
          <a:prstGeom prst="rect">
            <a:avLst/>
          </a:prstGeom>
        </p:spPr>
      </p:pic>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8FCDA3-BBF5-53B6-247C-6A58D29EDE1B}"/>
              </a:ext>
            </a:extLst>
          </p:cNvPr>
          <p:cNvSpPr>
            <a:spLocks noGrp="1"/>
          </p:cNvSpPr>
          <p:nvPr>
            <p:ph type="title"/>
          </p:nvPr>
        </p:nvSpPr>
        <p:spPr>
          <a:xfrm>
            <a:off x="838201" y="365125"/>
            <a:ext cx="5251316" cy="1807305"/>
          </a:xfrm>
        </p:spPr>
        <p:txBody>
          <a:bodyPr>
            <a:normAutofit/>
          </a:bodyPr>
          <a:lstStyle/>
          <a:p>
            <a:r>
              <a:rPr lang="en-US"/>
              <a:t>Why Bread Street?</a:t>
            </a:r>
          </a:p>
        </p:txBody>
      </p:sp>
      <p:sp>
        <p:nvSpPr>
          <p:cNvPr id="3" name="Content Placeholder 2">
            <a:extLst>
              <a:ext uri="{FF2B5EF4-FFF2-40B4-BE49-F238E27FC236}">
                <a16:creationId xmlns:a16="http://schemas.microsoft.com/office/drawing/2014/main" id="{73F54696-0B61-C6CA-22C9-23A36CDEDED9}"/>
              </a:ext>
            </a:extLst>
          </p:cNvPr>
          <p:cNvSpPr>
            <a:spLocks noGrp="1"/>
          </p:cNvSpPr>
          <p:nvPr>
            <p:ph idx="1"/>
          </p:nvPr>
        </p:nvSpPr>
        <p:spPr>
          <a:xfrm>
            <a:off x="838200" y="2333297"/>
            <a:ext cx="4619621" cy="3843666"/>
          </a:xfrm>
        </p:spPr>
        <p:txBody>
          <a:bodyPr vert="horz" lIns="91440" tIns="45720" rIns="91440" bIns="45720" rtlCol="0" anchor="t">
            <a:normAutofit fontScale="92500" lnSpcReduction="20000"/>
          </a:bodyPr>
          <a:lstStyle/>
          <a:p>
            <a:pPr marL="0" indent="0">
              <a:buNone/>
            </a:pPr>
            <a:r>
              <a:rPr lang="en-US" sz="2000"/>
              <a:t>As mentioned before, Gordon Ramsay is a name known to all as one of, if not, the best chefs globally. Opening multiple </a:t>
            </a:r>
            <a:r>
              <a:rPr lang="en-US" sz="2000" err="1"/>
              <a:t>restraunts</a:t>
            </a:r>
            <a:r>
              <a:rPr lang="en-US" sz="2000"/>
              <a:t> all around the world. It is also a known fact that during the holiday periods that all Ramsay restaurants will be donating £1 tana and </a:t>
            </a:r>
            <a:r>
              <a:rPr lang="en-US" sz="2000" err="1"/>
              <a:t>rasmay</a:t>
            </a:r>
            <a:r>
              <a:rPr lang="en-US" sz="2000"/>
              <a:t> children foundation as apart of guest fees from each visit, Kelly (2021)</a:t>
            </a:r>
          </a:p>
          <a:p>
            <a:pPr marL="0" indent="0">
              <a:buNone/>
            </a:pPr>
            <a:r>
              <a:rPr lang="en-US" sz="2000"/>
              <a:t>One of the biggest reasoning towards wanting to visit this restaurant, was the idea of wanting to visit was the sense of admiration towards </a:t>
            </a:r>
            <a:r>
              <a:rPr lang="en-US" sz="2000" err="1"/>
              <a:t>ramsay</a:t>
            </a:r>
            <a:r>
              <a:rPr lang="en-US" sz="2000"/>
              <a:t> since being young. His hard work and dedication has brought him to where he is today, </a:t>
            </a:r>
            <a:r>
              <a:rPr lang="en-US" sz="2000" err="1">
                <a:latin typeface="Times New Roman"/>
                <a:cs typeface="Times New Roman"/>
              </a:rPr>
              <a:t>Vaynerchuk</a:t>
            </a:r>
            <a:r>
              <a:rPr lang="en-US" sz="2000">
                <a:latin typeface="Times New Roman"/>
                <a:cs typeface="Times New Roman"/>
              </a:rPr>
              <a:t> (2019)</a:t>
            </a:r>
            <a:br>
              <a:rPr lang="en-US" sz="2000">
                <a:latin typeface="Times New Roman"/>
                <a:cs typeface="Times New Roman"/>
              </a:rPr>
            </a:br>
            <a:endParaRPr lang="en-US" sz="2000"/>
          </a:p>
        </p:txBody>
      </p:sp>
      <p:pic>
        <p:nvPicPr>
          <p:cNvPr id="4" name="Picture 3" descr="Gordon &amp; Tana Ramsay Foundation Children's Charity at GOSH | Gordon Ramsay">
            <a:extLst>
              <a:ext uri="{FF2B5EF4-FFF2-40B4-BE49-F238E27FC236}">
                <a16:creationId xmlns:a16="http://schemas.microsoft.com/office/drawing/2014/main" id="{0548599D-3F53-1C87-DF66-5DB6B9634857}"/>
              </a:ext>
            </a:extLst>
          </p:cNvPr>
          <p:cNvPicPr>
            <a:picLocks noChangeAspect="1"/>
          </p:cNvPicPr>
          <p:nvPr/>
        </p:nvPicPr>
        <p:blipFill>
          <a:blip r:embed="rId3"/>
          <a:srcRect l="3296" r="47796"/>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3392819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404CD0-47C1-294C-31C4-4A23AF8EBEAC}"/>
              </a:ext>
            </a:extLst>
          </p:cNvPr>
          <p:cNvSpPr>
            <a:spLocks noGrp="1"/>
          </p:cNvSpPr>
          <p:nvPr>
            <p:ph type="title"/>
          </p:nvPr>
        </p:nvSpPr>
        <p:spPr>
          <a:xfrm>
            <a:off x="6513788" y="365125"/>
            <a:ext cx="4840010" cy="1807305"/>
          </a:xfrm>
        </p:spPr>
        <p:txBody>
          <a:bodyPr>
            <a:normAutofit/>
          </a:bodyPr>
          <a:lstStyle/>
          <a:p>
            <a:r>
              <a:rPr lang="en-US"/>
              <a:t>Visitations. </a:t>
            </a:r>
          </a:p>
        </p:txBody>
      </p:sp>
      <p:pic>
        <p:nvPicPr>
          <p:cNvPr id="4" name="Picture 3" descr="13,800+ London Birds Eye View Stock Photos, Pictures &amp; Royalty-Free Images  - iStock | London skyline, Chicago birds eye view">
            <a:extLst>
              <a:ext uri="{FF2B5EF4-FFF2-40B4-BE49-F238E27FC236}">
                <a16:creationId xmlns:a16="http://schemas.microsoft.com/office/drawing/2014/main" id="{15C23B19-89AD-D9C5-A917-A092F8DC1DF6}"/>
              </a:ext>
            </a:extLst>
          </p:cNvPr>
          <p:cNvPicPr>
            <a:picLocks noChangeAspect="1"/>
          </p:cNvPicPr>
          <p:nvPr/>
        </p:nvPicPr>
        <p:blipFill>
          <a:blip r:embed="rId2"/>
          <a:srcRect l="27904" r="12561"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CD1D371A-F3CB-691A-F162-2CDC298BFEBF}"/>
              </a:ext>
            </a:extLst>
          </p:cNvPr>
          <p:cNvSpPr>
            <a:spLocks noGrp="1"/>
          </p:cNvSpPr>
          <p:nvPr>
            <p:ph idx="1"/>
          </p:nvPr>
        </p:nvSpPr>
        <p:spPr>
          <a:xfrm>
            <a:off x="6513788" y="2333297"/>
            <a:ext cx="5365172" cy="3843666"/>
          </a:xfrm>
        </p:spPr>
        <p:txBody>
          <a:bodyPr vert="horz" lIns="91440" tIns="45720" rIns="91440" bIns="45720" rtlCol="0" anchor="t">
            <a:normAutofit lnSpcReduction="10000"/>
          </a:bodyPr>
          <a:lstStyle/>
          <a:p>
            <a:pPr marL="0" indent="0">
              <a:buNone/>
            </a:pPr>
            <a:r>
              <a:rPr lang="en-US" sz="2000" dirty="0"/>
              <a:t>After visiting on an extraordinarily long day trip to London on 18th October, walking through the city streets and enjoying the views of London city, finally making it to the venue. However, it being reminded that it was a Gordon Ramsay owned establishment that left a strange impression on the mind. The staff were welcoming, the food was fantastic, the experience overall was one to remember. However, there were some slight issues that can be investigated so that there could be a slight improvement to an already brilliant establishment for a better experience Gale (2024)</a:t>
            </a:r>
          </a:p>
        </p:txBody>
      </p:sp>
    </p:spTree>
    <p:extLst>
      <p:ext uri="{BB962C8B-B14F-4D97-AF65-F5344CB8AC3E}">
        <p14:creationId xmlns:p14="http://schemas.microsoft.com/office/powerpoint/2010/main" val="12176638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874CBF-A69F-0FD3-1680-61798C521AFB}"/>
              </a:ext>
            </a:extLst>
          </p:cNvPr>
          <p:cNvSpPr>
            <a:spLocks noGrp="1"/>
          </p:cNvSpPr>
          <p:nvPr>
            <p:ph type="title"/>
          </p:nvPr>
        </p:nvSpPr>
        <p:spPr>
          <a:xfrm>
            <a:off x="411480" y="991443"/>
            <a:ext cx="4443154" cy="1087819"/>
          </a:xfrm>
        </p:spPr>
        <p:txBody>
          <a:bodyPr anchor="b">
            <a:normAutofit/>
          </a:bodyPr>
          <a:lstStyle/>
          <a:p>
            <a:r>
              <a:rPr lang="en-US" sz="3400"/>
              <a:t>Hygiene rating</a:t>
            </a:r>
          </a:p>
        </p:txBody>
      </p:sp>
      <p:sp>
        <p:nvSpPr>
          <p:cNvPr id="13" name="Rectangle 12">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 name="Content Placeholder 7">
            <a:extLst>
              <a:ext uri="{FF2B5EF4-FFF2-40B4-BE49-F238E27FC236}">
                <a16:creationId xmlns:a16="http://schemas.microsoft.com/office/drawing/2014/main" id="{37B8093C-950B-BBDE-5574-76D1397676DE}"/>
              </a:ext>
            </a:extLst>
          </p:cNvPr>
          <p:cNvSpPr>
            <a:spLocks noGrp="1"/>
          </p:cNvSpPr>
          <p:nvPr>
            <p:ph idx="1"/>
          </p:nvPr>
        </p:nvSpPr>
        <p:spPr>
          <a:xfrm>
            <a:off x="411480" y="2684095"/>
            <a:ext cx="4443154" cy="3492868"/>
          </a:xfrm>
        </p:spPr>
        <p:txBody>
          <a:bodyPr vert="horz" lIns="91440" tIns="45720" rIns="91440" bIns="45720" rtlCol="0" anchor="t">
            <a:normAutofit/>
          </a:bodyPr>
          <a:lstStyle/>
          <a:p>
            <a:pPr marL="0" indent="0">
              <a:buNone/>
            </a:pPr>
            <a:r>
              <a:rPr lang="en-US" sz="1800" dirty="0"/>
              <a:t>As it is a franchise, Bread Street in </a:t>
            </a:r>
            <a:r>
              <a:rPr lang="en-US" sz="1800" dirty="0" err="1"/>
              <a:t>LimeHouse</a:t>
            </a:r>
            <a:r>
              <a:rPr lang="en-US" sz="1800" dirty="0"/>
              <a:t>, London does not have an official rating given by the FSA (Food Safety Association). However, another </a:t>
            </a:r>
            <a:r>
              <a:rPr lang="en-US" sz="1800" dirty="0" err="1"/>
              <a:t>recoording</a:t>
            </a:r>
            <a:r>
              <a:rPr lang="en-US" sz="1800" dirty="0"/>
              <a:t> found for the same restaurant, but a different location In </a:t>
            </a:r>
            <a:r>
              <a:rPr lang="en-US" sz="1800" dirty="0" err="1"/>
              <a:t>london</a:t>
            </a:r>
            <a:r>
              <a:rPr lang="en-US" sz="1800" dirty="0"/>
              <a:t> showcased a 5/5 on the rating, This should reflect upon the standards presented with </a:t>
            </a:r>
            <a:r>
              <a:rPr lang="en-US" sz="1800" dirty="0" err="1"/>
              <a:t>LimeHouse's</a:t>
            </a:r>
            <a:r>
              <a:rPr lang="en-US" sz="1800" dirty="0"/>
              <a:t> venue. </a:t>
            </a:r>
            <a:endParaRPr lang="en-US" dirty="0"/>
          </a:p>
          <a:p>
            <a:pPr marL="0" indent="0">
              <a:buNone/>
            </a:pPr>
            <a:r>
              <a:rPr lang="en-US" sz="1800" dirty="0"/>
              <a:t>The FSA was introduced in 2000 to prevent food born incidents, through the lens of inspecting and judging establishments with a 1-5 rating, Wearne, (2020)</a:t>
            </a:r>
            <a:endParaRPr lang="en-US" dirty="0"/>
          </a:p>
        </p:txBody>
      </p:sp>
      <p:pic>
        <p:nvPicPr>
          <p:cNvPr id="4" name="Content Placeholder 3" descr="A screenshot of a computer&#10;&#10;Description automatically generated">
            <a:extLst>
              <a:ext uri="{FF2B5EF4-FFF2-40B4-BE49-F238E27FC236}">
                <a16:creationId xmlns:a16="http://schemas.microsoft.com/office/drawing/2014/main" id="{7E060919-7BBD-8DCD-F810-67F8A5989566}"/>
              </a:ext>
            </a:extLst>
          </p:cNvPr>
          <p:cNvPicPr>
            <a:picLocks noChangeAspect="1"/>
          </p:cNvPicPr>
          <p:nvPr/>
        </p:nvPicPr>
        <p:blipFill>
          <a:blip r:embed="rId2"/>
          <a:stretch>
            <a:fillRect/>
          </a:stretch>
        </p:blipFill>
        <p:spPr>
          <a:xfrm>
            <a:off x="5385816" y="1589954"/>
            <a:ext cx="6440424" cy="3622738"/>
          </a:xfrm>
          <a:prstGeom prst="rect">
            <a:avLst/>
          </a:prstGeom>
        </p:spPr>
      </p:pic>
    </p:spTree>
    <p:extLst>
      <p:ext uri="{BB962C8B-B14F-4D97-AF65-F5344CB8AC3E}">
        <p14:creationId xmlns:p14="http://schemas.microsoft.com/office/powerpoint/2010/main" val="2089385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05FE84-6DD8-878B-34F5-2F86CB4358AC}"/>
              </a:ext>
            </a:extLst>
          </p:cNvPr>
          <p:cNvSpPr>
            <a:spLocks noGrp="1"/>
          </p:cNvSpPr>
          <p:nvPr>
            <p:ph type="title"/>
          </p:nvPr>
        </p:nvSpPr>
        <p:spPr>
          <a:xfrm>
            <a:off x="572493" y="238539"/>
            <a:ext cx="11018520" cy="1434415"/>
          </a:xfrm>
        </p:spPr>
        <p:txBody>
          <a:bodyPr anchor="b">
            <a:normAutofit/>
          </a:bodyPr>
          <a:lstStyle/>
          <a:p>
            <a:r>
              <a:rPr lang="en-US" sz="5400"/>
              <a:t>What Were Some of The Issues? </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416FCA5-219B-7558-1127-FA7FC8C7D9AA}"/>
              </a:ext>
            </a:extLst>
          </p:cNvPr>
          <p:cNvSpPr>
            <a:spLocks noGrp="1"/>
          </p:cNvSpPr>
          <p:nvPr>
            <p:ph idx="1"/>
          </p:nvPr>
        </p:nvSpPr>
        <p:spPr>
          <a:xfrm>
            <a:off x="572493" y="2071316"/>
            <a:ext cx="6713552" cy="4119172"/>
          </a:xfrm>
        </p:spPr>
        <p:txBody>
          <a:bodyPr vert="horz" lIns="91440" tIns="45720" rIns="91440" bIns="45720" rtlCol="0" anchor="t">
            <a:normAutofit/>
          </a:bodyPr>
          <a:lstStyle/>
          <a:p>
            <a:pPr>
              <a:buFont typeface="Calibri" panose="020B0604020202020204" pitchFamily="34" charset="0"/>
              <a:buChar char="-"/>
            </a:pPr>
            <a:r>
              <a:rPr lang="en-US" sz="2200" dirty="0"/>
              <a:t>Being charged £6 pound for  a bottle of water without mentioning there was a price tag. </a:t>
            </a:r>
          </a:p>
          <a:p>
            <a:pPr>
              <a:buFont typeface="Calibri" panose="020B0604020202020204" pitchFamily="34" charset="0"/>
              <a:buChar char="-"/>
            </a:pPr>
            <a:r>
              <a:rPr lang="en-US" sz="2200" dirty="0"/>
              <a:t>waiting 10 minutes for a drinks order, without being overly booked/busy. </a:t>
            </a:r>
          </a:p>
          <a:p>
            <a:pPr>
              <a:buFont typeface="Calibri" panose="020B0604020202020204" pitchFamily="34" charset="0"/>
              <a:buChar char="-"/>
            </a:pPr>
            <a:r>
              <a:rPr lang="en-US" sz="2200" dirty="0"/>
              <a:t>Some of the food ordered was burnt and over-done </a:t>
            </a:r>
            <a:r>
              <a:rPr lang="en-US" sz="2200" dirty="0" err="1"/>
              <a:t>i.e</a:t>
            </a:r>
            <a:r>
              <a:rPr lang="en-US" sz="2200" dirty="0"/>
              <a:t> the buns for the Burger. </a:t>
            </a:r>
          </a:p>
          <a:p>
            <a:pPr>
              <a:buFont typeface="Calibri" panose="020B0604020202020204" pitchFamily="34" charset="0"/>
              <a:buChar char="-"/>
            </a:pPr>
            <a:r>
              <a:rPr lang="en-US" sz="2200" dirty="0"/>
              <a:t>The </a:t>
            </a:r>
            <a:r>
              <a:rPr lang="en-US" sz="2200"/>
              <a:t>restroom</a:t>
            </a:r>
            <a:r>
              <a:rPr lang="en-US" sz="2200" dirty="0"/>
              <a:t> hygiene wasn’t to par with other establishments in the surrounding area.</a:t>
            </a:r>
          </a:p>
          <a:p>
            <a:pPr>
              <a:buFont typeface="Calibri" panose="020B0604020202020204" pitchFamily="34" charset="0"/>
              <a:buChar char="-"/>
            </a:pPr>
            <a:endParaRPr lang="en-US" sz="2200"/>
          </a:p>
          <a:p>
            <a:pPr marL="0" indent="0">
              <a:buNone/>
            </a:pPr>
            <a:r>
              <a:rPr lang="en-US" sz="2200" dirty="0"/>
              <a:t>These were just some issues found upon the first visit.</a:t>
            </a:r>
          </a:p>
        </p:txBody>
      </p:sp>
      <p:pic>
        <p:nvPicPr>
          <p:cNvPr id="4" name="Picture 3" descr="X Mark Images - Free Download on Freepik">
            <a:extLst>
              <a:ext uri="{FF2B5EF4-FFF2-40B4-BE49-F238E27FC236}">
                <a16:creationId xmlns:a16="http://schemas.microsoft.com/office/drawing/2014/main" id="{03BD2511-7388-ADBA-359A-E071F18C53B4}"/>
              </a:ext>
            </a:extLst>
          </p:cNvPr>
          <p:cNvPicPr>
            <a:picLocks noChangeAspect="1"/>
          </p:cNvPicPr>
          <p:nvPr/>
        </p:nvPicPr>
        <p:blipFill>
          <a:blip r:embed="rId2"/>
          <a:srcRect r="3792" b="-3"/>
          <a:stretch/>
        </p:blipFill>
        <p:spPr>
          <a:xfrm>
            <a:off x="7675658" y="2093976"/>
            <a:ext cx="3941064" cy="4096512"/>
          </a:xfrm>
          <a:prstGeom prst="rect">
            <a:avLst/>
          </a:prstGeom>
        </p:spPr>
      </p:pic>
    </p:spTree>
    <p:extLst>
      <p:ext uri="{BB962C8B-B14F-4D97-AF65-F5344CB8AC3E}">
        <p14:creationId xmlns:p14="http://schemas.microsoft.com/office/powerpoint/2010/main" val="2518009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CAE9A4-F30E-A363-8816-44418A4FD08A}"/>
              </a:ext>
            </a:extLst>
          </p:cNvPr>
          <p:cNvSpPr>
            <a:spLocks noGrp="1"/>
          </p:cNvSpPr>
          <p:nvPr>
            <p:ph type="title"/>
          </p:nvPr>
        </p:nvSpPr>
        <p:spPr>
          <a:xfrm>
            <a:off x="572493" y="238539"/>
            <a:ext cx="11018520" cy="1434415"/>
          </a:xfrm>
        </p:spPr>
        <p:txBody>
          <a:bodyPr anchor="b">
            <a:normAutofit/>
          </a:bodyPr>
          <a:lstStyle/>
          <a:p>
            <a:r>
              <a:rPr lang="en-US" sz="5400"/>
              <a:t>How could they improve?</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A087C6-BF1A-C8A9-D9D9-19DC2A33A209}"/>
              </a:ext>
            </a:extLst>
          </p:cNvPr>
          <p:cNvSpPr>
            <a:spLocks noGrp="1"/>
          </p:cNvSpPr>
          <p:nvPr>
            <p:ph idx="1"/>
          </p:nvPr>
        </p:nvSpPr>
        <p:spPr>
          <a:xfrm>
            <a:off x="572493" y="2071316"/>
            <a:ext cx="6713552" cy="4119172"/>
          </a:xfrm>
        </p:spPr>
        <p:txBody>
          <a:bodyPr vert="horz" lIns="91440" tIns="45720" rIns="91440" bIns="45720" rtlCol="0" anchor="t">
            <a:normAutofit/>
          </a:bodyPr>
          <a:lstStyle/>
          <a:p>
            <a:pPr>
              <a:buFont typeface="Calibri" panose="020B0604020202020204" pitchFamily="34" charset="0"/>
              <a:buChar char="-"/>
            </a:pPr>
            <a:r>
              <a:rPr lang="en-US" sz="2200" dirty="0"/>
              <a:t>Inform guests they are being charged for a bottle of water.</a:t>
            </a:r>
          </a:p>
          <a:p>
            <a:pPr>
              <a:buFont typeface="Calibri" panose="020B0604020202020204" pitchFamily="34" charset="0"/>
              <a:buChar char="-"/>
            </a:pPr>
            <a:r>
              <a:rPr lang="en-US" sz="2200" dirty="0"/>
              <a:t>Be more attentive towards customers and the food, send the food out in a good quality matching the price.</a:t>
            </a:r>
          </a:p>
          <a:p>
            <a:pPr>
              <a:buFont typeface="Calibri" panose="020B0604020202020204" pitchFamily="34" charset="0"/>
              <a:buChar char="-"/>
            </a:pPr>
            <a:r>
              <a:rPr lang="en-US" sz="2200" dirty="0"/>
              <a:t>Consider the basics in environmental hygiene, especially in the male restroom, Carling (2016)</a:t>
            </a:r>
          </a:p>
          <a:p>
            <a:pPr>
              <a:buFont typeface="Calibri" panose="020B0604020202020204" pitchFamily="34" charset="0"/>
              <a:buChar char="-"/>
            </a:pPr>
            <a:r>
              <a:rPr lang="en-US" sz="2200" dirty="0"/>
              <a:t>If a dish is not to the standards of the pricing, remake it for the sake of the customer. </a:t>
            </a:r>
          </a:p>
        </p:txBody>
      </p:sp>
      <p:pic>
        <p:nvPicPr>
          <p:cNvPr id="4" name="Picture 3" descr="Tick Mark Symbol Images - Free Download on Freepik">
            <a:extLst>
              <a:ext uri="{FF2B5EF4-FFF2-40B4-BE49-F238E27FC236}">
                <a16:creationId xmlns:a16="http://schemas.microsoft.com/office/drawing/2014/main" id="{54BD4B1D-54BF-A560-A1B4-0C17A7575A79}"/>
              </a:ext>
            </a:extLst>
          </p:cNvPr>
          <p:cNvPicPr>
            <a:picLocks noChangeAspect="1"/>
          </p:cNvPicPr>
          <p:nvPr/>
        </p:nvPicPr>
        <p:blipFill>
          <a:blip r:embed="rId2"/>
          <a:srcRect l="992" r="2800" b="-3"/>
          <a:stretch/>
        </p:blipFill>
        <p:spPr>
          <a:xfrm>
            <a:off x="7675658" y="2093976"/>
            <a:ext cx="3941064" cy="4096512"/>
          </a:xfrm>
          <a:prstGeom prst="rect">
            <a:avLst/>
          </a:prstGeom>
        </p:spPr>
      </p:pic>
    </p:spTree>
    <p:extLst>
      <p:ext uri="{BB962C8B-B14F-4D97-AF65-F5344CB8AC3E}">
        <p14:creationId xmlns:p14="http://schemas.microsoft.com/office/powerpoint/2010/main" val="24095486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40A647-C8E6-1A61-92BB-4FF10AF78636}"/>
              </a:ext>
            </a:extLst>
          </p:cNvPr>
          <p:cNvSpPr>
            <a:spLocks noGrp="1"/>
          </p:cNvSpPr>
          <p:nvPr>
            <p:ph type="title"/>
          </p:nvPr>
        </p:nvSpPr>
        <p:spPr>
          <a:xfrm>
            <a:off x="838201" y="365125"/>
            <a:ext cx="5251316" cy="1807305"/>
          </a:xfrm>
        </p:spPr>
        <p:txBody>
          <a:bodyPr>
            <a:normAutofit/>
          </a:bodyPr>
          <a:lstStyle/>
          <a:p>
            <a:r>
              <a:rPr lang="en-US" u="sng" dirty="0"/>
              <a:t>Meal of choice</a:t>
            </a:r>
          </a:p>
        </p:txBody>
      </p:sp>
      <p:sp>
        <p:nvSpPr>
          <p:cNvPr id="3" name="Content Placeholder 2">
            <a:extLst>
              <a:ext uri="{FF2B5EF4-FFF2-40B4-BE49-F238E27FC236}">
                <a16:creationId xmlns:a16="http://schemas.microsoft.com/office/drawing/2014/main" id="{677449D1-02BC-A3DD-856C-DE481E26A956}"/>
              </a:ext>
            </a:extLst>
          </p:cNvPr>
          <p:cNvSpPr>
            <a:spLocks noGrp="1"/>
          </p:cNvSpPr>
          <p:nvPr>
            <p:ph idx="1"/>
          </p:nvPr>
        </p:nvSpPr>
        <p:spPr>
          <a:xfrm>
            <a:off x="838200" y="2333297"/>
            <a:ext cx="4619621" cy="3843666"/>
          </a:xfrm>
        </p:spPr>
        <p:txBody>
          <a:bodyPr vert="horz" lIns="91440" tIns="45720" rIns="91440" bIns="45720" rtlCol="0" anchor="t">
            <a:normAutofit/>
          </a:bodyPr>
          <a:lstStyle/>
          <a:p>
            <a:pPr marL="0" indent="0">
              <a:buNone/>
            </a:pPr>
            <a:r>
              <a:rPr lang="en-US" sz="1700" dirty="0"/>
              <a:t>The meal of choice was that of the bread street burger, the burger itself was juicy, the </a:t>
            </a:r>
            <a:r>
              <a:rPr lang="en-US" sz="1700" dirty="0" err="1"/>
              <a:t>montrary</a:t>
            </a:r>
            <a:r>
              <a:rPr lang="en-US" sz="1700" dirty="0"/>
              <a:t> jack cheese added to the patties a smokey </a:t>
            </a:r>
            <a:r>
              <a:rPr lang="en-US" sz="1700" dirty="0" err="1"/>
              <a:t>flavour</a:t>
            </a:r>
            <a:r>
              <a:rPr lang="en-US" sz="1700" dirty="0"/>
              <a:t> and the secret house sauce was truly </a:t>
            </a:r>
            <a:r>
              <a:rPr lang="en-US" sz="1700" dirty="0" err="1"/>
              <a:t>asstoundig</a:t>
            </a:r>
            <a:r>
              <a:rPr lang="en-US" sz="1700" dirty="0"/>
              <a:t>, the </a:t>
            </a:r>
            <a:r>
              <a:rPr lang="en-US" sz="1700" dirty="0" err="1"/>
              <a:t>Koffmans</a:t>
            </a:r>
            <a:r>
              <a:rPr lang="en-US" sz="1700" dirty="0"/>
              <a:t> fries were </a:t>
            </a:r>
            <a:r>
              <a:rPr lang="en-US" sz="1700" dirty="0" err="1"/>
              <a:t>definetly</a:t>
            </a:r>
            <a:r>
              <a:rPr lang="en-US" sz="1700" dirty="0"/>
              <a:t> the most disappointing part of the dish as they were seemingly, as called in the world of the kitchen, 'Fesh frozen' as they had a little bit too much of a bite, were slightly cold in the middle and </a:t>
            </a:r>
            <a:r>
              <a:rPr lang="en-US" sz="1700" dirty="0" err="1"/>
              <a:t>underseasoned</a:t>
            </a:r>
            <a:r>
              <a:rPr lang="en-US" sz="1700" dirty="0"/>
              <a:t>. The bun for the burger also left more to be desired as it was burnt to a crisp, as seen on the photo on this slide. Considering the pricing for the meal, one would expect more care and attention to detail in the making of the dish. Hopgood(2024)</a:t>
            </a:r>
          </a:p>
        </p:txBody>
      </p:sp>
      <p:pic>
        <p:nvPicPr>
          <p:cNvPr id="4" name="Picture 3" descr="A burger and fries on a plate&#10;&#10;Description automatically generated">
            <a:extLst>
              <a:ext uri="{FF2B5EF4-FFF2-40B4-BE49-F238E27FC236}">
                <a16:creationId xmlns:a16="http://schemas.microsoft.com/office/drawing/2014/main" id="{64AF9B28-E45C-3CCA-9193-277455BC24F9}"/>
              </a:ext>
            </a:extLst>
          </p:cNvPr>
          <p:cNvPicPr>
            <a:picLocks noChangeAspect="1"/>
          </p:cNvPicPr>
          <p:nvPr/>
        </p:nvPicPr>
        <p:blipFill>
          <a:blip r:embed="rId2"/>
          <a:srcRect t="12535" r="-1" b="22769"/>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5201274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0087D53-9295-4463-AAE4-D5C626046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E45BB6-72CA-7094-8F4E-06CF10A522F6}"/>
              </a:ext>
            </a:extLst>
          </p:cNvPr>
          <p:cNvSpPr>
            <a:spLocks noGrp="1"/>
          </p:cNvSpPr>
          <p:nvPr>
            <p:ph type="title"/>
          </p:nvPr>
        </p:nvSpPr>
        <p:spPr>
          <a:xfrm>
            <a:off x="638881" y="4501453"/>
            <a:ext cx="10909640" cy="1065836"/>
          </a:xfrm>
        </p:spPr>
        <p:txBody>
          <a:bodyPr vert="horz" lIns="91440" tIns="45720" rIns="91440" bIns="45720" rtlCol="0" anchor="ctr">
            <a:normAutofit/>
          </a:bodyPr>
          <a:lstStyle/>
          <a:p>
            <a:pPr algn="ctr"/>
            <a:r>
              <a:rPr lang="en-US" sz="6600"/>
              <a:t>Food Menu and Pricing</a:t>
            </a:r>
          </a:p>
        </p:txBody>
      </p:sp>
      <p:pic>
        <p:nvPicPr>
          <p:cNvPr id="4" name="Content Placeholder 3" descr="Menus | Bread Street Kitchen &amp; Bar - Limehouse | Gordon Ramsay Restaurants">
            <a:extLst>
              <a:ext uri="{FF2B5EF4-FFF2-40B4-BE49-F238E27FC236}">
                <a16:creationId xmlns:a16="http://schemas.microsoft.com/office/drawing/2014/main" id="{4AF9BB9B-210F-F48B-E472-218C992054DD}"/>
              </a:ext>
            </a:extLst>
          </p:cNvPr>
          <p:cNvPicPr>
            <a:picLocks noGrp="1" noChangeAspect="1"/>
          </p:cNvPicPr>
          <p:nvPr>
            <p:ph idx="1"/>
          </p:nvPr>
        </p:nvPicPr>
        <p:blipFill>
          <a:blip r:embed="rId2"/>
          <a:stretch>
            <a:fillRect/>
          </a:stretch>
        </p:blipFill>
        <p:spPr>
          <a:xfrm>
            <a:off x="1749270" y="320040"/>
            <a:ext cx="2755955" cy="3895344"/>
          </a:xfrm>
          <a:prstGeom prst="rect">
            <a:avLst/>
          </a:prstGeom>
        </p:spPr>
      </p:pic>
      <p:pic>
        <p:nvPicPr>
          <p:cNvPr id="5" name="Picture 4" descr="Bread Street Kitchen on The River (Limehouse) - Major Foodie">
            <a:extLst>
              <a:ext uri="{FF2B5EF4-FFF2-40B4-BE49-F238E27FC236}">
                <a16:creationId xmlns:a16="http://schemas.microsoft.com/office/drawing/2014/main" id="{E7C53259-C015-A8E6-EE86-E417221A97E9}"/>
              </a:ext>
            </a:extLst>
          </p:cNvPr>
          <p:cNvPicPr>
            <a:picLocks noChangeAspect="1"/>
          </p:cNvPicPr>
          <p:nvPr/>
        </p:nvPicPr>
        <p:blipFill>
          <a:blip r:embed="rId3"/>
          <a:stretch>
            <a:fillRect/>
          </a:stretch>
        </p:blipFill>
        <p:spPr>
          <a:xfrm>
            <a:off x="6254496" y="688657"/>
            <a:ext cx="5614416" cy="3158109"/>
          </a:xfrm>
          <a:prstGeom prst="rect">
            <a:avLst/>
          </a:prstGeom>
        </p:spPr>
      </p:pic>
      <p:sp>
        <p:nvSpPr>
          <p:cNvPr id="12"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5594358"/>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257916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4ABFE1-6D3A-4347-0012-25FA1373DD9F}"/>
              </a:ext>
            </a:extLst>
          </p:cNvPr>
          <p:cNvSpPr>
            <a:spLocks noGrp="1"/>
          </p:cNvSpPr>
          <p:nvPr>
            <p:ph type="title"/>
          </p:nvPr>
        </p:nvSpPr>
        <p:spPr>
          <a:xfrm>
            <a:off x="838201" y="365125"/>
            <a:ext cx="5251316" cy="1807305"/>
          </a:xfrm>
        </p:spPr>
        <p:txBody>
          <a:bodyPr>
            <a:normAutofit/>
          </a:bodyPr>
          <a:lstStyle/>
          <a:p>
            <a:r>
              <a:rPr lang="en-US" u="sng" dirty="0"/>
              <a:t>Food Menu and Pricing</a:t>
            </a:r>
          </a:p>
        </p:txBody>
      </p:sp>
      <p:sp>
        <p:nvSpPr>
          <p:cNvPr id="3" name="Content Placeholder 2">
            <a:extLst>
              <a:ext uri="{FF2B5EF4-FFF2-40B4-BE49-F238E27FC236}">
                <a16:creationId xmlns:a16="http://schemas.microsoft.com/office/drawing/2014/main" id="{D0D9E57A-7A95-5A44-F980-BA9CAE988DB3}"/>
              </a:ext>
            </a:extLst>
          </p:cNvPr>
          <p:cNvSpPr>
            <a:spLocks noGrp="1"/>
          </p:cNvSpPr>
          <p:nvPr>
            <p:ph idx="1"/>
          </p:nvPr>
        </p:nvSpPr>
        <p:spPr>
          <a:xfrm>
            <a:off x="838200" y="2333297"/>
            <a:ext cx="4619621" cy="3843666"/>
          </a:xfrm>
        </p:spPr>
        <p:txBody>
          <a:bodyPr vert="horz" lIns="91440" tIns="45720" rIns="91440" bIns="45720" rtlCol="0">
            <a:normAutofit/>
          </a:bodyPr>
          <a:lstStyle/>
          <a:p>
            <a:r>
              <a:rPr lang="en-US" sz="2000"/>
              <a:t>the restaurant has two menus, both blossoming with choice, on one there is the option for a British classic the sunday roast. The other is all A La Carte (By The Card) or (By The Menu). On the day of the visit, the server gave the ALC menu, meaning the sunday roast was not an option at the time, however some reviews on tripadvisor saying things such as "Good food, but no wow factor." David M (2024)</a:t>
            </a:r>
          </a:p>
        </p:txBody>
      </p:sp>
      <p:pic>
        <p:nvPicPr>
          <p:cNvPr id="4" name="Picture 3" descr="Bread Street Kitchen &amp; Bar - Limehouse | Gordon Ramsay Restaurants">
            <a:extLst>
              <a:ext uri="{FF2B5EF4-FFF2-40B4-BE49-F238E27FC236}">
                <a16:creationId xmlns:a16="http://schemas.microsoft.com/office/drawing/2014/main" id="{F9C68D69-4D95-8296-E806-AE2871A4B7EA}"/>
              </a:ext>
            </a:extLst>
          </p:cNvPr>
          <p:cNvPicPr>
            <a:picLocks noChangeAspect="1"/>
          </p:cNvPicPr>
          <p:nvPr/>
        </p:nvPicPr>
        <p:blipFill>
          <a:blip r:embed="rId2"/>
          <a:srcRect l="49360" r="18580"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1582248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0D2A8B-DDF9-CF11-8357-726D0BE6111F}"/>
              </a:ext>
            </a:extLst>
          </p:cNvPr>
          <p:cNvSpPr>
            <a:spLocks noGrp="1"/>
          </p:cNvSpPr>
          <p:nvPr>
            <p:ph type="title"/>
          </p:nvPr>
        </p:nvSpPr>
        <p:spPr>
          <a:xfrm>
            <a:off x="640080" y="325369"/>
            <a:ext cx="4368602" cy="1956841"/>
          </a:xfrm>
        </p:spPr>
        <p:txBody>
          <a:bodyPr anchor="b">
            <a:normAutofit/>
          </a:bodyPr>
          <a:lstStyle/>
          <a:p>
            <a:r>
              <a:rPr lang="en-US" sz="5400"/>
              <a:t>Drinks Menu/ Pricing</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E2181930-6481-3890-E270-2CA2EA40D67E}"/>
              </a:ext>
            </a:extLst>
          </p:cNvPr>
          <p:cNvSpPr>
            <a:spLocks noGrp="1"/>
          </p:cNvSpPr>
          <p:nvPr>
            <p:ph idx="1"/>
          </p:nvPr>
        </p:nvSpPr>
        <p:spPr>
          <a:xfrm>
            <a:off x="640080" y="2872899"/>
            <a:ext cx="4882021" cy="3289777"/>
          </a:xfrm>
        </p:spPr>
        <p:txBody>
          <a:bodyPr vert="horz" lIns="91440" tIns="45720" rIns="91440" bIns="45720" rtlCol="0" anchor="t">
            <a:normAutofit lnSpcReduction="10000"/>
          </a:bodyPr>
          <a:lstStyle/>
          <a:p>
            <a:pPr marL="0" indent="0">
              <a:buNone/>
            </a:pPr>
            <a:r>
              <a:rPr lang="en-US" sz="2200" dirty="0"/>
              <a:t>Although a lot of the dishes are priced in the higher price range, the cocktails are in the much more affordable price range. Each cocktail is priced at £7.35 or just a pence more. Making it a cheap night out if a guest is looking for more bank friendly drinks. However, having to pay £6 for a bottle of water, that the server did not mention was to be charged, is a ridiculous feet that was unexpected and unacceptable.</a:t>
            </a:r>
          </a:p>
        </p:txBody>
      </p:sp>
      <p:pic>
        <p:nvPicPr>
          <p:cNvPr id="4" name="Content Placeholder 3" descr="Drinks Menu - Gordon Ramsay">
            <a:extLst>
              <a:ext uri="{FF2B5EF4-FFF2-40B4-BE49-F238E27FC236}">
                <a16:creationId xmlns:a16="http://schemas.microsoft.com/office/drawing/2014/main" id="{57D5DC7E-0DCA-E255-FF21-181931B537F5}"/>
              </a:ext>
            </a:extLst>
          </p:cNvPr>
          <p:cNvPicPr>
            <a:picLocks noChangeAspect="1"/>
          </p:cNvPicPr>
          <p:nvPr/>
        </p:nvPicPr>
        <p:blipFill>
          <a:blip r:embed="rId2"/>
          <a:srcRect r="596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5536177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123FF7-3819-5216-A219-718729FAF2FD}"/>
              </a:ext>
            </a:extLst>
          </p:cNvPr>
          <p:cNvSpPr>
            <a:spLocks noGrp="1"/>
          </p:cNvSpPr>
          <p:nvPr>
            <p:ph type="title"/>
          </p:nvPr>
        </p:nvSpPr>
        <p:spPr>
          <a:xfrm>
            <a:off x="640080" y="325369"/>
            <a:ext cx="4368602" cy="1956841"/>
          </a:xfrm>
        </p:spPr>
        <p:txBody>
          <a:bodyPr anchor="b">
            <a:normAutofit/>
          </a:bodyPr>
          <a:lstStyle/>
          <a:p>
            <a:r>
              <a:rPr lang="en-US" sz="5400"/>
              <a:t>Promotions </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278441C5-B4CE-4588-1101-CE52A95B89CC}"/>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US" sz="2200" dirty="0"/>
              <a:t>The website does not have anything about overall promotions. However, there is the option for Group and Private Dining. There is also the offer to hire chefs for weddings and Exclusive hire.</a:t>
            </a:r>
          </a:p>
        </p:txBody>
      </p:sp>
      <p:pic>
        <p:nvPicPr>
          <p:cNvPr id="4" name="Content Placeholder 3" descr="A screenshot of a food website&#10;&#10;Description automatically generated">
            <a:extLst>
              <a:ext uri="{FF2B5EF4-FFF2-40B4-BE49-F238E27FC236}">
                <a16:creationId xmlns:a16="http://schemas.microsoft.com/office/drawing/2014/main" id="{776069F9-7AD3-E318-3C24-8D4E22E88BA7}"/>
              </a:ext>
            </a:extLst>
          </p:cNvPr>
          <p:cNvPicPr>
            <a:picLocks noChangeAspect="1"/>
          </p:cNvPicPr>
          <p:nvPr/>
        </p:nvPicPr>
        <p:blipFill>
          <a:blip r:embed="rId2"/>
          <a:srcRect l="22553" r="21026"/>
          <a:stretch/>
        </p:blipFill>
        <p:spPr>
          <a:xfrm>
            <a:off x="5300659" y="-231903"/>
            <a:ext cx="7353644" cy="7321816"/>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61599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B89718-D3F6-AAD0-BC90-C9A7E6880751}"/>
              </a:ext>
            </a:extLst>
          </p:cNvPr>
          <p:cNvSpPr>
            <a:spLocks noGrp="1"/>
          </p:cNvSpPr>
          <p:nvPr>
            <p:ph type="title"/>
          </p:nvPr>
        </p:nvSpPr>
        <p:spPr>
          <a:xfrm>
            <a:off x="572493" y="238539"/>
            <a:ext cx="11018520" cy="1434415"/>
          </a:xfrm>
        </p:spPr>
        <p:txBody>
          <a:bodyPr anchor="b">
            <a:normAutofit/>
          </a:bodyPr>
          <a:lstStyle/>
          <a:p>
            <a:r>
              <a:rPr lang="en-US" sz="5400"/>
              <a:t>Service Review </a:t>
            </a:r>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5748D65F-678F-7D95-31EA-FC2FB5885B7B}"/>
              </a:ext>
            </a:extLst>
          </p:cNvPr>
          <p:cNvSpPr>
            <a:spLocks noGrp="1"/>
          </p:cNvSpPr>
          <p:nvPr>
            <p:ph idx="1"/>
          </p:nvPr>
        </p:nvSpPr>
        <p:spPr>
          <a:xfrm>
            <a:off x="572493" y="2091910"/>
            <a:ext cx="7125443" cy="4253037"/>
          </a:xfrm>
        </p:spPr>
        <p:txBody>
          <a:bodyPr vert="horz" lIns="91440" tIns="45720" rIns="91440" bIns="45720" rtlCol="0" anchor="t">
            <a:noAutofit/>
          </a:bodyPr>
          <a:lstStyle/>
          <a:p>
            <a:pPr marL="0" indent="0">
              <a:buNone/>
            </a:pPr>
            <a:r>
              <a:rPr lang="en-US" sz="1800"/>
              <a:t>Throughout the service, the party had gotten forgotten about rather a few times. After being sat down in a not at all busy conservatory, we waited for 5-10 minutes until finally getting asked for a drinks order. After getting a sense that we had been forgotten about again, later </a:t>
            </a:r>
            <a:r>
              <a:rPr lang="en-US" sz="1800" err="1"/>
              <a:t>recieving</a:t>
            </a:r>
            <a:r>
              <a:rPr lang="en-US" sz="1800"/>
              <a:t> the order of two cokes with ice another 5 minutes later.</a:t>
            </a:r>
          </a:p>
          <a:p>
            <a:pPr marL="0" indent="0">
              <a:buNone/>
            </a:pPr>
            <a:r>
              <a:rPr lang="en-US" sz="1800"/>
              <a:t>After having a 10 minutes more of forgottenness, the waiter had then remembered his steps of service and sorted the table with a meal order. The food came out fast and was fantastic. </a:t>
            </a:r>
          </a:p>
          <a:p>
            <a:pPr marL="0" indent="0">
              <a:buNone/>
            </a:pPr>
            <a:r>
              <a:rPr lang="en-US" sz="1800"/>
              <a:t>To conclude this part of the presentation. The overall service was an 8.5/10. The server seemed to had been new and kept forgotten that our table was there rather a lot of the time. However, the visit was rather a few months ago, hopefully his service skills would have improved and another visit would definitely made. </a:t>
            </a:r>
            <a:r>
              <a:rPr lang="en-US" sz="1800">
                <a:latin typeface="Times New Roman"/>
                <a:cs typeface="Times New Roman"/>
              </a:rPr>
              <a:t>(Employment, Small Business and Training, 2024)</a:t>
            </a:r>
            <a:br>
              <a:rPr lang="en-US" sz="2000">
                <a:latin typeface="Times New Roman"/>
                <a:cs typeface="Times New Roman"/>
              </a:rPr>
            </a:br>
            <a:endParaRPr lang="en-US" sz="2000">
              <a:solidFill>
                <a:srgbClr val="05103E"/>
              </a:solidFill>
              <a:latin typeface="Times New Roman"/>
              <a:cs typeface="Times New Roman"/>
            </a:endParaRPr>
          </a:p>
          <a:p>
            <a:pPr marL="0" indent="0">
              <a:buNone/>
            </a:pPr>
            <a:endParaRPr lang="en-US" sz="2200"/>
          </a:p>
        </p:txBody>
      </p:sp>
      <p:pic>
        <p:nvPicPr>
          <p:cNvPr id="4" name="Content Placeholder 3" descr="Bread Street Kitchen Limehouse">
            <a:extLst>
              <a:ext uri="{FF2B5EF4-FFF2-40B4-BE49-F238E27FC236}">
                <a16:creationId xmlns:a16="http://schemas.microsoft.com/office/drawing/2014/main" id="{10E133FE-C47A-4369-510B-7D20E0F5BE65}"/>
              </a:ext>
            </a:extLst>
          </p:cNvPr>
          <p:cNvPicPr>
            <a:picLocks noChangeAspect="1"/>
          </p:cNvPicPr>
          <p:nvPr/>
        </p:nvPicPr>
        <p:blipFill>
          <a:blip r:embed="rId2"/>
          <a:srcRect l="18288" r="18501" b="-1"/>
          <a:stretch/>
        </p:blipFill>
        <p:spPr>
          <a:xfrm>
            <a:off x="7675658" y="2093976"/>
            <a:ext cx="3941064" cy="4096512"/>
          </a:xfrm>
          <a:prstGeom prst="rect">
            <a:avLst/>
          </a:prstGeom>
        </p:spPr>
      </p:pic>
    </p:spTree>
    <p:extLst>
      <p:ext uri="{BB962C8B-B14F-4D97-AF65-F5344CB8AC3E}">
        <p14:creationId xmlns:p14="http://schemas.microsoft.com/office/powerpoint/2010/main" val="20923801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AF4DA0-0104-FC53-87FD-DEDE65D73BBB}"/>
              </a:ext>
            </a:extLst>
          </p:cNvPr>
          <p:cNvSpPr>
            <a:spLocks noGrp="1"/>
          </p:cNvSpPr>
          <p:nvPr>
            <p:ph type="title"/>
          </p:nvPr>
        </p:nvSpPr>
        <p:spPr>
          <a:xfrm>
            <a:off x="640080" y="325369"/>
            <a:ext cx="4368602" cy="1956841"/>
          </a:xfrm>
        </p:spPr>
        <p:txBody>
          <a:bodyPr anchor="b">
            <a:normAutofit/>
          </a:bodyPr>
          <a:lstStyle/>
          <a:p>
            <a:r>
              <a:rPr lang="en-US" sz="5000"/>
              <a:t>Establishement design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6720FE3-C129-6450-2F22-F8C6FAE0EA04}"/>
              </a:ext>
            </a:extLst>
          </p:cNvPr>
          <p:cNvSpPr>
            <a:spLocks noGrp="1"/>
          </p:cNvSpPr>
          <p:nvPr>
            <p:ph idx="1"/>
          </p:nvPr>
        </p:nvSpPr>
        <p:spPr>
          <a:xfrm>
            <a:off x="640080" y="2872899"/>
            <a:ext cx="4243589" cy="3320668"/>
          </a:xfrm>
        </p:spPr>
        <p:txBody>
          <a:bodyPr vert="horz" lIns="91440" tIns="45720" rIns="91440" bIns="45720" rtlCol="0" anchor="t">
            <a:normAutofit lnSpcReduction="10000"/>
          </a:bodyPr>
          <a:lstStyle/>
          <a:p>
            <a:pPr marL="0" indent="0">
              <a:buNone/>
            </a:pPr>
            <a:r>
              <a:rPr lang="en-US" sz="1700" dirty="0"/>
              <a:t>The overall environment of the venue was very homely, over-looking London with the sun staring guests down with the river in view as well, the conservatory was where the visit was sat, and the table setting was consistent </a:t>
            </a:r>
            <a:r>
              <a:rPr lang="en-US" sz="1700" err="1"/>
              <a:t>witht</a:t>
            </a:r>
            <a:r>
              <a:rPr lang="en-US" sz="1700" dirty="0"/>
              <a:t> the rest of the venue. However, upon sitting down, we were placed just out of view; in the corner of the </a:t>
            </a:r>
            <a:r>
              <a:rPr lang="en-US" sz="1700"/>
              <a:t>room near the sauces, salt and , hence the </a:t>
            </a:r>
            <a:r>
              <a:rPr lang="en-US" sz="1700" dirty="0"/>
              <a:t>being forgotten about by our waiter. Over all, the look and feel was of the establishment was incredibly breathe-taking, and affected our visit in an incredibly positive light. </a:t>
            </a:r>
          </a:p>
        </p:txBody>
      </p:sp>
      <p:pic>
        <p:nvPicPr>
          <p:cNvPr id="4" name="Picture 3" descr="Bread Street Kitchen &amp; Bar On The River - WagIt">
            <a:extLst>
              <a:ext uri="{FF2B5EF4-FFF2-40B4-BE49-F238E27FC236}">
                <a16:creationId xmlns:a16="http://schemas.microsoft.com/office/drawing/2014/main" id="{DAFA0568-0951-B583-4F74-0209220F9176}"/>
              </a:ext>
            </a:extLst>
          </p:cNvPr>
          <p:cNvPicPr>
            <a:picLocks noChangeAspect="1"/>
          </p:cNvPicPr>
          <p:nvPr/>
        </p:nvPicPr>
        <p:blipFill>
          <a:blip r:embed="rId2"/>
          <a:srcRect l="11952" r="2109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036867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78BA85-D3F2-0F25-D57C-5D0E5135E04A}"/>
              </a:ext>
            </a:extLst>
          </p:cNvPr>
          <p:cNvSpPr>
            <a:spLocks noGrp="1"/>
          </p:cNvSpPr>
          <p:nvPr>
            <p:ph type="title"/>
          </p:nvPr>
        </p:nvSpPr>
        <p:spPr>
          <a:xfrm>
            <a:off x="640080" y="325369"/>
            <a:ext cx="4368602" cy="1956841"/>
          </a:xfrm>
        </p:spPr>
        <p:txBody>
          <a:bodyPr anchor="b">
            <a:normAutofit/>
          </a:bodyPr>
          <a:lstStyle/>
          <a:p>
            <a:r>
              <a:rPr lang="en-US" sz="4200"/>
              <a:t>Can a celebrity name make/break a franchise?</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C3D569B3-42AC-C0AC-42A7-2774E656BF6E}"/>
              </a:ext>
            </a:extLst>
          </p:cNvPr>
          <p:cNvSpPr>
            <a:spLocks noGrp="1"/>
          </p:cNvSpPr>
          <p:nvPr>
            <p:ph idx="1"/>
          </p:nvPr>
        </p:nvSpPr>
        <p:spPr>
          <a:xfrm>
            <a:off x="640080" y="2872899"/>
            <a:ext cx="4243589" cy="3320668"/>
          </a:xfrm>
        </p:spPr>
        <p:txBody>
          <a:bodyPr vert="horz" lIns="91440" tIns="45720" rIns="91440" bIns="45720" rtlCol="0" anchor="t">
            <a:normAutofit fontScale="92500" lnSpcReduction="20000"/>
          </a:bodyPr>
          <a:lstStyle/>
          <a:p>
            <a:pPr marL="0" indent="0">
              <a:buNone/>
            </a:pPr>
            <a:r>
              <a:rPr lang="en-US" sz="2200" dirty="0"/>
              <a:t>Chef Ramsay's name gave a sense of high expectation, as his name is known world-wide among families alike. However, these elevated expectations were met with a quick descent of disappointment as the food and service were not on par with the standards that Ramsay is presented with in his on-screen persona. The establishment was fluttering with character, much like a TV set or classical restaurant, the food and service was once again the only thing that let it down. </a:t>
            </a:r>
          </a:p>
        </p:txBody>
      </p:sp>
      <p:pic>
        <p:nvPicPr>
          <p:cNvPr id="4" name="Content Placeholder 3" descr="Gordon Ramsay Launches Studio Ramsay Global With Fox">
            <a:extLst>
              <a:ext uri="{FF2B5EF4-FFF2-40B4-BE49-F238E27FC236}">
                <a16:creationId xmlns:a16="http://schemas.microsoft.com/office/drawing/2014/main" id="{1DBA62EC-F8E8-1FC5-C798-42150706B87F}"/>
              </a:ext>
            </a:extLst>
          </p:cNvPr>
          <p:cNvPicPr>
            <a:picLocks noChangeAspect="1"/>
          </p:cNvPicPr>
          <p:nvPr/>
        </p:nvPicPr>
        <p:blipFill>
          <a:blip r:embed="rId2"/>
          <a:srcRect l="8990" r="2405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633306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681C32C-7AFC-4BB3-9088-65CBDFC5D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469B85-5311-C97D-D9AD-F3E6B1DDA614}"/>
              </a:ext>
            </a:extLst>
          </p:cNvPr>
          <p:cNvSpPr>
            <a:spLocks noGrp="1"/>
          </p:cNvSpPr>
          <p:nvPr>
            <p:ph type="title"/>
          </p:nvPr>
        </p:nvSpPr>
        <p:spPr>
          <a:xfrm>
            <a:off x="917275" y="4583953"/>
            <a:ext cx="4685857" cy="1465973"/>
          </a:xfrm>
        </p:spPr>
        <p:txBody>
          <a:bodyPr anchor="t">
            <a:normAutofit/>
          </a:bodyPr>
          <a:lstStyle/>
          <a:p>
            <a:r>
              <a:rPr lang="en-US" sz="4000" u="sng" dirty="0"/>
              <a:t>Conclusive Thoughts</a:t>
            </a:r>
          </a:p>
        </p:txBody>
      </p:sp>
      <p:pic>
        <p:nvPicPr>
          <p:cNvPr id="4" name="Content Placeholder 3" descr="52 Lime Street: The Scalpel - Arup">
            <a:extLst>
              <a:ext uri="{FF2B5EF4-FFF2-40B4-BE49-F238E27FC236}">
                <a16:creationId xmlns:a16="http://schemas.microsoft.com/office/drawing/2014/main" id="{A888BC4A-9DC3-BD7E-05F1-E0C066DA8D46}"/>
              </a:ext>
            </a:extLst>
          </p:cNvPr>
          <p:cNvPicPr>
            <a:picLocks noChangeAspect="1"/>
          </p:cNvPicPr>
          <p:nvPr/>
        </p:nvPicPr>
        <p:blipFill>
          <a:blip r:embed="rId2"/>
          <a:srcRect t="5295" b="7666"/>
          <a:stretch/>
        </p:blipFill>
        <p:spPr>
          <a:xfrm>
            <a:off x="20" y="432"/>
            <a:ext cx="12191980" cy="4244759"/>
          </a:xfrm>
          <a:prstGeom prst="rect">
            <a:avLst/>
          </a:prstGeom>
        </p:spPr>
      </p:pic>
      <p:sp>
        <p:nvSpPr>
          <p:cNvPr id="8" name="Content Placeholder 7">
            <a:extLst>
              <a:ext uri="{FF2B5EF4-FFF2-40B4-BE49-F238E27FC236}">
                <a16:creationId xmlns:a16="http://schemas.microsoft.com/office/drawing/2014/main" id="{6679E420-AE69-482C-238B-B1AC18A797E6}"/>
              </a:ext>
            </a:extLst>
          </p:cNvPr>
          <p:cNvSpPr>
            <a:spLocks noGrp="1"/>
          </p:cNvSpPr>
          <p:nvPr>
            <p:ph idx="1"/>
          </p:nvPr>
        </p:nvSpPr>
        <p:spPr>
          <a:xfrm>
            <a:off x="6096000" y="4450088"/>
            <a:ext cx="5638800" cy="1465973"/>
          </a:xfrm>
        </p:spPr>
        <p:txBody>
          <a:bodyPr vert="horz" lIns="91440" tIns="45720" rIns="91440" bIns="45720" rtlCol="0" anchor="t">
            <a:normAutofit/>
          </a:bodyPr>
          <a:lstStyle/>
          <a:p>
            <a:pPr marL="0" indent="0">
              <a:buNone/>
            </a:pPr>
            <a:r>
              <a:rPr lang="en-US" sz="1800" baseline="30000" dirty="0"/>
              <a:t>To conclude, Gordon Ramsay Bread Street was a pleasant experience and definitely worth the long travel time in the early hours of the day, with welcoming and fun staff, as well as a breathtaking view of the coast of London, utterly worth a visit if you are around the area. The scene is glowing with characteristics and views unlike any seen to the point of arrival. If anything the biggest let down was the food, the main attraction of the restaurant as it is a Ramsay venue. But the views and staff have allowed for the experience to not be tarnished further. </a:t>
            </a:r>
            <a:endParaRPr lang="en-US" sz="1800" dirty="0"/>
          </a:p>
        </p:txBody>
      </p:sp>
      <p:sp>
        <p:nvSpPr>
          <p:cNvPr id="13" name="Rectangle 12">
            <a:extLst>
              <a:ext uri="{FF2B5EF4-FFF2-40B4-BE49-F238E27FC236}">
                <a16:creationId xmlns:a16="http://schemas.microsoft.com/office/drawing/2014/main" id="{199C0ED0-69DE-4C31-A5CF-E2A46FD30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D42B8BD-40AF-488E-8A79-D7256C9172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975984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9FCF5-F655-F68A-0B6C-34B70719131A}"/>
              </a:ext>
            </a:extLst>
          </p:cNvPr>
          <p:cNvSpPr>
            <a:spLocks noGrp="1"/>
          </p:cNvSpPr>
          <p:nvPr>
            <p:ph type="title"/>
          </p:nvPr>
        </p:nvSpPr>
        <p:spPr>
          <a:xfrm>
            <a:off x="4316895" y="762690"/>
            <a:ext cx="7103166" cy="5334345"/>
          </a:xfrm>
        </p:spPr>
        <p:txBody>
          <a:bodyPr/>
          <a:lstStyle/>
          <a:p>
            <a:r>
              <a:rPr lang="en-US">
                <a:solidFill>
                  <a:srgbClr val="C63161"/>
                </a:solidFill>
              </a:rPr>
              <a:t>Thank You,</a:t>
            </a:r>
            <a:br>
              <a:rPr lang="en-US">
                <a:solidFill>
                  <a:srgbClr val="C63161"/>
                </a:solidFill>
              </a:rPr>
            </a:br>
            <a:r>
              <a:rPr lang="en-US">
                <a:solidFill>
                  <a:srgbClr val="C63161"/>
                </a:solidFill>
              </a:rPr>
              <a:t>Any Questions?</a:t>
            </a:r>
          </a:p>
        </p:txBody>
      </p:sp>
    </p:spTree>
    <p:extLst>
      <p:ext uri="{BB962C8B-B14F-4D97-AF65-F5344CB8AC3E}">
        <p14:creationId xmlns:p14="http://schemas.microsoft.com/office/powerpoint/2010/main" val="39896089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5866D-BAC7-63DB-493E-5CBF19AA8EAD}"/>
              </a:ext>
            </a:extLst>
          </p:cNvPr>
          <p:cNvSpPr>
            <a:spLocks noGrp="1"/>
          </p:cNvSpPr>
          <p:nvPr>
            <p:ph type="title"/>
          </p:nvPr>
        </p:nvSpPr>
        <p:spPr/>
        <p:txBody>
          <a:bodyPr/>
          <a:lstStyle/>
          <a:p>
            <a:r>
              <a:rPr lang="en-US" dirty="0">
                <a:solidFill>
                  <a:schemeClr val="bg1"/>
                </a:solidFill>
              </a:rPr>
              <a:t>Reference List. </a:t>
            </a:r>
          </a:p>
        </p:txBody>
      </p:sp>
      <p:sp>
        <p:nvSpPr>
          <p:cNvPr id="3" name="Content Placeholder 2">
            <a:extLst>
              <a:ext uri="{FF2B5EF4-FFF2-40B4-BE49-F238E27FC236}">
                <a16:creationId xmlns:a16="http://schemas.microsoft.com/office/drawing/2014/main" id="{7C627C52-E92F-F1AF-4D28-8AAA635DC507}"/>
              </a:ext>
            </a:extLst>
          </p:cNvPr>
          <p:cNvSpPr>
            <a:spLocks noGrp="1"/>
          </p:cNvSpPr>
          <p:nvPr>
            <p:ph idx="1"/>
          </p:nvPr>
        </p:nvSpPr>
        <p:spPr>
          <a:xfrm>
            <a:off x="595243" y="1339712"/>
            <a:ext cx="11012555" cy="2926730"/>
          </a:xfrm>
        </p:spPr>
        <p:txBody>
          <a:bodyPr vert="horz" lIns="91440" tIns="45720" rIns="91440" bIns="45720" rtlCol="0" anchor="t">
            <a:noAutofit/>
          </a:bodyPr>
          <a:lstStyle/>
          <a:p>
            <a:pPr>
              <a:buNone/>
            </a:pPr>
            <a:r>
              <a:rPr lang="en-US" sz="1000" dirty="0">
                <a:solidFill>
                  <a:schemeClr val="bg1"/>
                </a:solidFill>
                <a:latin typeface="Times New Roman"/>
                <a:ea typeface="+mn-lt"/>
                <a:cs typeface="Times New Roman"/>
              </a:rPr>
              <a:t>  </a:t>
            </a:r>
            <a:r>
              <a:rPr lang="en-US" sz="1000" dirty="0">
                <a:solidFill>
                  <a:schemeClr val="bg1"/>
                </a:solidFill>
                <a:latin typeface="Calibri"/>
                <a:ea typeface="+mn-lt"/>
                <a:cs typeface="Times New Roman"/>
              </a:rPr>
              <a:t>Bering, C. (2024, May 20). </a:t>
            </a:r>
            <a:r>
              <a:rPr lang="en-US" sz="1000" i="1" dirty="0">
                <a:solidFill>
                  <a:schemeClr val="bg1"/>
                </a:solidFill>
                <a:latin typeface="Calibri"/>
                <a:ea typeface="+mn-lt"/>
                <a:cs typeface="Times New Roman"/>
              </a:rPr>
              <a:t>Naming your brand after a celebrity | Briffa Legal</a:t>
            </a:r>
            <a:r>
              <a:rPr lang="en-US" sz="1000" dirty="0">
                <a:solidFill>
                  <a:schemeClr val="bg1"/>
                </a:solidFill>
                <a:latin typeface="Calibri"/>
                <a:ea typeface="+mn-lt"/>
                <a:cs typeface="Times New Roman"/>
              </a:rPr>
              <a:t>. Briffa Legal. </a:t>
            </a:r>
            <a:r>
              <a:rPr lang="en-US" sz="1000" dirty="0">
                <a:solidFill>
                  <a:schemeClr val="bg1"/>
                </a:solidFill>
                <a:latin typeface="Calibri"/>
                <a:ea typeface="+mn-lt"/>
                <a:cs typeface="Times New Roman"/>
                <a:hlinkClick r:id="rId3">
                  <a:extLst>
                    <a:ext uri="{A12FA001-AC4F-418D-AE19-62706E023703}">
                      <ahyp:hlinkClr xmlns:ahyp="http://schemas.microsoft.com/office/drawing/2018/hyperlinkcolor" val="tx"/>
                    </a:ext>
                  </a:extLst>
                </a:hlinkClick>
              </a:rPr>
              <a:t>https://www.briffa.com/blog/naming-your-brand-after-a-celebrity/</a:t>
            </a:r>
            <a:endParaRPr lang="en-US" sz="1000">
              <a:solidFill>
                <a:schemeClr val="bg1"/>
              </a:solidFill>
              <a:latin typeface="Calibri"/>
              <a:ea typeface="Calibri"/>
              <a:cs typeface="Calibri"/>
            </a:endParaRPr>
          </a:p>
          <a:p>
            <a:pPr>
              <a:buNone/>
            </a:pPr>
            <a:endParaRPr lang="en-US" sz="1000" dirty="0">
              <a:solidFill>
                <a:schemeClr val="bg1"/>
              </a:solidFill>
              <a:latin typeface="Calibri"/>
              <a:ea typeface="+mn-lt"/>
              <a:cs typeface="Times New Roman"/>
            </a:endParaRPr>
          </a:p>
          <a:p>
            <a:pPr>
              <a:buNone/>
            </a:pPr>
            <a:r>
              <a:rPr lang="en-US" sz="1000" dirty="0">
                <a:solidFill>
                  <a:schemeClr val="bg1"/>
                </a:solidFill>
                <a:latin typeface="Calibri"/>
                <a:ea typeface="+mn-lt"/>
                <a:cs typeface="Times New Roman"/>
              </a:rPr>
              <a:t> </a:t>
            </a:r>
            <a:r>
              <a:rPr lang="en-US" sz="1200" dirty="0">
                <a:solidFill>
                  <a:schemeClr val="bg1"/>
                </a:solidFill>
                <a:latin typeface="Calibri"/>
                <a:ea typeface="+mn-lt"/>
                <a:cs typeface="Times New Roman"/>
              </a:rPr>
              <a:t>Carling, P. C. (2016). Optimizing health care environmental hygiene. </a:t>
            </a:r>
            <a:r>
              <a:rPr lang="en-US" sz="1200" i="1" dirty="0">
                <a:solidFill>
                  <a:schemeClr val="bg1"/>
                </a:solidFill>
                <a:latin typeface="Calibri"/>
                <a:ea typeface="+mn-lt"/>
                <a:cs typeface="Times New Roman"/>
              </a:rPr>
              <a:t>Infectious Disease Clinics of North America</a:t>
            </a:r>
            <a:r>
              <a:rPr lang="en-US" sz="1200" dirty="0">
                <a:solidFill>
                  <a:schemeClr val="bg1"/>
                </a:solidFill>
                <a:latin typeface="Calibri"/>
                <a:ea typeface="+mn-lt"/>
                <a:cs typeface="Times New Roman"/>
              </a:rPr>
              <a:t>, </a:t>
            </a:r>
            <a:r>
              <a:rPr lang="en-US" sz="1200" i="1" dirty="0">
                <a:solidFill>
                  <a:schemeClr val="bg1"/>
                </a:solidFill>
                <a:latin typeface="Calibri"/>
                <a:ea typeface="+mn-lt"/>
                <a:cs typeface="Times New Roman"/>
              </a:rPr>
              <a:t>30</a:t>
            </a:r>
            <a:r>
              <a:rPr lang="en-US" sz="1200" dirty="0">
                <a:solidFill>
                  <a:schemeClr val="bg1"/>
                </a:solidFill>
                <a:latin typeface="Calibri"/>
                <a:ea typeface="+mn-lt"/>
                <a:cs typeface="Times New Roman"/>
              </a:rPr>
              <a:t>(3), 639–660. </a:t>
            </a:r>
            <a:r>
              <a:rPr lang="en-US" sz="1200" dirty="0">
                <a:solidFill>
                  <a:schemeClr val="bg1"/>
                </a:solidFill>
                <a:latin typeface="Calibri"/>
                <a:ea typeface="+mn-lt"/>
                <a:cs typeface="Times New Roman"/>
                <a:hlinkClick r:id="rId4">
                  <a:extLst>
                    <a:ext uri="{A12FA001-AC4F-418D-AE19-62706E023703}">
                      <ahyp:hlinkClr xmlns:ahyp="http://schemas.microsoft.com/office/drawing/2018/hyperlinkcolor" val="tx"/>
                    </a:ext>
                  </a:extLst>
                </a:hlinkClick>
              </a:rPr>
              <a:t>https://doi.org/10.1016/j.idc.2016.04.010</a:t>
            </a:r>
            <a:endParaRPr lang="en-US" sz="1200">
              <a:solidFill>
                <a:schemeClr val="bg1"/>
              </a:solidFill>
              <a:latin typeface="Calibri"/>
              <a:ea typeface="+mn-lt"/>
              <a:cs typeface="Times New Roman"/>
            </a:endParaRPr>
          </a:p>
          <a:p>
            <a:pPr>
              <a:buNone/>
            </a:pPr>
            <a:endParaRPr lang="en-US" sz="1200" dirty="0">
              <a:solidFill>
                <a:schemeClr val="bg1"/>
              </a:solidFill>
              <a:latin typeface="Calibri"/>
              <a:ea typeface="+mn-lt"/>
              <a:cs typeface="Times New Roman"/>
            </a:endParaRPr>
          </a:p>
          <a:p>
            <a:pPr>
              <a:buNone/>
            </a:pPr>
            <a:r>
              <a:rPr lang="en-US" sz="1000" dirty="0">
                <a:solidFill>
                  <a:schemeClr val="bg1"/>
                </a:solidFill>
                <a:latin typeface="Calibri"/>
                <a:ea typeface="+mn-lt"/>
                <a:cs typeface="Times New Roman"/>
              </a:rPr>
              <a:t> </a:t>
            </a:r>
            <a:r>
              <a:rPr lang="en-US" sz="1200" i="1" dirty="0">
                <a:solidFill>
                  <a:schemeClr val="bg1"/>
                </a:solidFill>
                <a:latin typeface="Calibri"/>
                <a:ea typeface="+mn-lt"/>
                <a:cs typeface="Times New Roman"/>
              </a:rPr>
              <a:t>David M , Good food, but no wow factor</a:t>
            </a:r>
            <a:r>
              <a:rPr lang="en-US" sz="1200" dirty="0">
                <a:solidFill>
                  <a:schemeClr val="bg1"/>
                </a:solidFill>
                <a:latin typeface="Calibri"/>
                <a:ea typeface="+mn-lt"/>
                <a:cs typeface="Times New Roman"/>
              </a:rPr>
              <a:t>. (2024, November 16). Trip Advisor. </a:t>
            </a:r>
            <a:r>
              <a:rPr lang="en-US" sz="1200" dirty="0">
                <a:solidFill>
                  <a:schemeClr val="bg1"/>
                </a:solidFill>
                <a:latin typeface="Calibri"/>
                <a:ea typeface="+mn-lt"/>
                <a:cs typeface="Times New Roman"/>
                <a:hlinkClick r:id="rId5">
                  <a:extLst>
                    <a:ext uri="{A12FA001-AC4F-418D-AE19-62706E023703}">
                      <ahyp:hlinkClr xmlns:ahyp="http://schemas.microsoft.com/office/drawing/2018/hyperlinkcolor" val="tx"/>
                    </a:ext>
                  </a:extLst>
                </a:hlinkClick>
              </a:rPr>
              <a:t>https://www.tripadvisor.co.uk/Restaurant_Review-g186338-d25188584-Reviews-Bread_Street_Kitchen_Bar_Limehouse-London_England.html</a:t>
            </a:r>
            <a:endParaRPr lang="en-US" sz="1200">
              <a:solidFill>
                <a:schemeClr val="bg1"/>
              </a:solidFill>
              <a:latin typeface="Calibri"/>
              <a:ea typeface="+mn-lt"/>
              <a:cs typeface="Times New Roman"/>
            </a:endParaRPr>
          </a:p>
          <a:p>
            <a:pPr>
              <a:buNone/>
            </a:pPr>
            <a:endParaRPr lang="en-US" sz="1200" dirty="0">
              <a:solidFill>
                <a:schemeClr val="bg1"/>
              </a:solidFill>
              <a:latin typeface="Calibri"/>
              <a:ea typeface="+mn-lt"/>
              <a:cs typeface="Times New Roman"/>
            </a:endParaRPr>
          </a:p>
          <a:p>
            <a:pPr>
              <a:buNone/>
            </a:pPr>
            <a:r>
              <a:rPr lang="en-US" sz="1200" dirty="0">
                <a:solidFill>
                  <a:schemeClr val="bg1"/>
                </a:solidFill>
                <a:latin typeface="Calibri"/>
                <a:ea typeface="+mn-lt"/>
                <a:cs typeface="Times New Roman"/>
              </a:rPr>
              <a:t> Employment, Small Business and Training. (2024, October 31). </a:t>
            </a:r>
            <a:r>
              <a:rPr lang="en-US" sz="1200" i="1" dirty="0">
                <a:solidFill>
                  <a:schemeClr val="bg1"/>
                </a:solidFill>
                <a:latin typeface="Calibri"/>
                <a:ea typeface="+mn-lt"/>
                <a:cs typeface="Times New Roman"/>
              </a:rPr>
              <a:t>Improving your customer service</a:t>
            </a:r>
            <a:r>
              <a:rPr lang="en-US" sz="1200" dirty="0">
                <a:solidFill>
                  <a:schemeClr val="bg1"/>
                </a:solidFill>
                <a:latin typeface="Calibri"/>
                <a:ea typeface="+mn-lt"/>
                <a:cs typeface="Times New Roman"/>
              </a:rPr>
              <a:t>. Business Queensland. </a:t>
            </a:r>
            <a:r>
              <a:rPr lang="en-US" sz="1200" dirty="0">
                <a:solidFill>
                  <a:schemeClr val="bg1"/>
                </a:solidFill>
                <a:latin typeface="Calibri"/>
                <a:ea typeface="+mn-lt"/>
                <a:cs typeface="Times New Roman"/>
                <a:hlinkClick r:id="rId6">
                  <a:extLst>
                    <a:ext uri="{A12FA001-AC4F-418D-AE19-62706E023703}">
                      <ahyp:hlinkClr xmlns:ahyp="http://schemas.microsoft.com/office/drawing/2018/hyperlinkcolor" val="tx"/>
                    </a:ext>
                  </a:extLst>
                </a:hlinkClick>
              </a:rPr>
              <a:t>https://www.business.qld.gov.au/running-business/marketing-sales/customer-service/improving</a:t>
            </a:r>
            <a:endParaRPr lang="en-US" sz="1200" dirty="0">
              <a:solidFill>
                <a:schemeClr val="bg1"/>
              </a:solidFill>
              <a:latin typeface="Calibri"/>
              <a:ea typeface="+mn-lt"/>
              <a:cs typeface="Times New Roman"/>
            </a:endParaRPr>
          </a:p>
          <a:p>
            <a:pPr>
              <a:buNone/>
            </a:pPr>
            <a:endParaRPr lang="en-US" sz="1000" dirty="0">
              <a:solidFill>
                <a:schemeClr val="bg1"/>
              </a:solidFill>
              <a:latin typeface="Calibri"/>
              <a:ea typeface="+mn-lt"/>
              <a:cs typeface="Times New Roman"/>
            </a:endParaRPr>
          </a:p>
          <a:p>
            <a:pPr>
              <a:buNone/>
            </a:pPr>
            <a:r>
              <a:rPr lang="en-US" sz="1000" dirty="0">
                <a:solidFill>
                  <a:schemeClr val="bg1"/>
                </a:solidFill>
                <a:latin typeface="Calibri"/>
                <a:ea typeface="+mn-lt"/>
                <a:cs typeface="Times New Roman"/>
              </a:rPr>
              <a:t> </a:t>
            </a:r>
            <a:r>
              <a:rPr lang="en-US" sz="1200" dirty="0">
                <a:solidFill>
                  <a:schemeClr val="bg1"/>
                </a:solidFill>
                <a:latin typeface="Calibri"/>
                <a:ea typeface="+mn-lt"/>
                <a:cs typeface="Times New Roman"/>
              </a:rPr>
              <a:t>Gale, I. (2024, September 20). The Importance of Impartiality and Independence in Investigations | ibex gale. </a:t>
            </a:r>
            <a:r>
              <a:rPr lang="en-US" sz="1200" i="1" dirty="0">
                <a:solidFill>
                  <a:schemeClr val="bg1"/>
                </a:solidFill>
                <a:latin typeface="Calibri"/>
                <a:ea typeface="+mn-lt"/>
                <a:cs typeface="Times New Roman"/>
              </a:rPr>
              <a:t>ibex gale</a:t>
            </a:r>
            <a:r>
              <a:rPr lang="en-US" sz="1200" dirty="0">
                <a:solidFill>
                  <a:schemeClr val="bg1"/>
                </a:solidFill>
                <a:latin typeface="Calibri"/>
                <a:ea typeface="+mn-lt"/>
                <a:cs typeface="Times New Roman"/>
              </a:rPr>
              <a:t>. </a:t>
            </a:r>
            <a:r>
              <a:rPr lang="en-US" sz="1200" dirty="0">
                <a:solidFill>
                  <a:schemeClr val="bg1"/>
                </a:solidFill>
                <a:latin typeface="Calibri"/>
                <a:ea typeface="+mn-lt"/>
                <a:cs typeface="Times New Roman"/>
                <a:hlinkClick r:id="rId7">
                  <a:extLst>
                    <a:ext uri="{A12FA001-AC4F-418D-AE19-62706E023703}">
                      <ahyp:hlinkClr xmlns:ahyp="http://schemas.microsoft.com/office/drawing/2018/hyperlinkcolor" val="tx"/>
                    </a:ext>
                  </a:extLst>
                </a:hlinkClick>
              </a:rPr>
              <a:t>https://www.ibexgale.com/the-importance-of-impartiality-and-independence-in-investigations/</a:t>
            </a:r>
            <a:endParaRPr lang="en-US" sz="1200">
              <a:solidFill>
                <a:schemeClr val="bg1"/>
              </a:solidFill>
              <a:latin typeface="Calibri"/>
              <a:ea typeface="+mn-lt"/>
              <a:cs typeface="Times New Roman"/>
            </a:endParaRPr>
          </a:p>
          <a:p>
            <a:pPr>
              <a:buNone/>
            </a:pPr>
            <a:r>
              <a:rPr lang="en-US" sz="1400" dirty="0">
                <a:solidFill>
                  <a:schemeClr val="bg1"/>
                </a:solidFill>
                <a:latin typeface="Calibri"/>
                <a:ea typeface="Source Sans Pro"/>
                <a:cs typeface="Times New Roman"/>
              </a:rPr>
              <a:t>Gibbs G (1988). Learning by Doing: A guide to teaching and learning methods. Further Education Unit. Oxford Polytechnic: Oxford.</a:t>
            </a:r>
            <a:endParaRPr lang="en-US">
              <a:solidFill>
                <a:schemeClr val="bg1"/>
              </a:solidFill>
              <a:latin typeface="Calibri"/>
              <a:ea typeface="Calibri"/>
              <a:cs typeface="Calibri"/>
            </a:endParaRPr>
          </a:p>
          <a:p>
            <a:pPr>
              <a:buNone/>
            </a:pPr>
            <a:endParaRPr lang="en-US" sz="1200" i="1" dirty="0">
              <a:solidFill>
                <a:schemeClr val="bg1"/>
              </a:solidFill>
              <a:latin typeface="Calibri"/>
              <a:ea typeface="+mn-lt"/>
              <a:cs typeface="Times New Roman"/>
            </a:endParaRPr>
          </a:p>
          <a:p>
            <a:pPr>
              <a:buNone/>
            </a:pPr>
            <a:r>
              <a:rPr lang="en-US" sz="1200" i="1" dirty="0">
                <a:solidFill>
                  <a:schemeClr val="bg1"/>
                </a:solidFill>
                <a:latin typeface="Calibri"/>
                <a:ea typeface="+mn-lt"/>
                <a:cs typeface="Times New Roman"/>
              </a:rPr>
              <a:t>Why Attention to Detail is Important in the Workplace - </a:t>
            </a:r>
            <a:r>
              <a:rPr lang="en-US" sz="1200" i="1" dirty="0" err="1">
                <a:solidFill>
                  <a:schemeClr val="bg1"/>
                </a:solidFill>
                <a:latin typeface="Calibri"/>
                <a:ea typeface="+mn-lt"/>
                <a:cs typeface="Times New Roman"/>
              </a:rPr>
              <a:t>TestPartnership</a:t>
            </a:r>
            <a:r>
              <a:rPr lang="en-US" sz="1200" dirty="0">
                <a:solidFill>
                  <a:schemeClr val="bg1"/>
                </a:solidFill>
                <a:latin typeface="Calibri"/>
                <a:ea typeface="+mn-lt"/>
                <a:cs typeface="Times New Roman"/>
              </a:rPr>
              <a:t>. (n.d.). </a:t>
            </a:r>
            <a:r>
              <a:rPr lang="en-US" sz="1200" dirty="0">
                <a:solidFill>
                  <a:schemeClr val="bg1"/>
                </a:solidFill>
                <a:latin typeface="Calibri"/>
                <a:ea typeface="+mn-lt"/>
                <a:cs typeface="Times New Roman"/>
                <a:hlinkClick r:id="rId8">
                  <a:extLst>
                    <a:ext uri="{A12FA001-AC4F-418D-AE19-62706E023703}">
                      <ahyp:hlinkClr xmlns:ahyp="http://schemas.microsoft.com/office/drawing/2018/hyperlinkcolor" val="tx"/>
                    </a:ext>
                  </a:extLst>
                </a:hlinkClick>
              </a:rPr>
              <a:t>https://www.testpartnership.com/blog/why-attention-to-detail-important.html</a:t>
            </a:r>
            <a:endParaRPr lang="en-US">
              <a:solidFill>
                <a:schemeClr val="bg1"/>
              </a:solidFill>
              <a:latin typeface="Calibri"/>
              <a:ea typeface="Calibri"/>
              <a:cs typeface="Calibri"/>
            </a:endParaRPr>
          </a:p>
          <a:p>
            <a:pPr>
              <a:buNone/>
            </a:pPr>
            <a:r>
              <a:rPr lang="en-US" sz="1200" dirty="0">
                <a:solidFill>
                  <a:schemeClr val="bg1"/>
                </a:solidFill>
                <a:latin typeface="Calibri"/>
                <a:ea typeface="+mn-lt"/>
                <a:cs typeface="Times New Roman"/>
              </a:rPr>
              <a:t>Affairs, S. W. D. O. G. (2020, October 21). </a:t>
            </a:r>
            <a:r>
              <a:rPr lang="en-US" sz="1200" i="1" dirty="0">
                <a:solidFill>
                  <a:schemeClr val="bg1"/>
                </a:solidFill>
                <a:latin typeface="Calibri"/>
                <a:ea typeface="+mn-lt"/>
                <a:cs typeface="Times New Roman"/>
              </a:rPr>
              <a:t>Milestones from 20 years at the Food Standards Agency</a:t>
            </a:r>
            <a:r>
              <a:rPr lang="en-US" sz="1200" dirty="0">
                <a:solidFill>
                  <a:schemeClr val="bg1"/>
                </a:solidFill>
                <a:latin typeface="Calibri"/>
                <a:ea typeface="+mn-lt"/>
                <a:cs typeface="Times New Roman"/>
              </a:rPr>
              <a:t>. </a:t>
            </a:r>
            <a:r>
              <a:rPr lang="en-US" sz="1200" dirty="0">
                <a:solidFill>
                  <a:schemeClr val="bg1"/>
                </a:solidFill>
                <a:latin typeface="Calibri"/>
                <a:ea typeface="+mn-lt"/>
                <a:cs typeface="Times New Roman"/>
                <a:hlinkClick r:id="rId9">
                  <a:extLst>
                    <a:ext uri="{A12FA001-AC4F-418D-AE19-62706E023703}">
                      <ahyp:hlinkClr xmlns:ahyp="http://schemas.microsoft.com/office/drawing/2018/hyperlinkcolor" val="tx"/>
                    </a:ext>
                  </a:extLst>
                </a:hlinkClick>
              </a:rPr>
              <a:t>https://food.blog.gov.uk/2020/10/21/milestones-from-20-years-at-the-food-standards-agency/</a:t>
            </a:r>
            <a:endParaRPr lang="en-US">
              <a:solidFill>
                <a:schemeClr val="bg1"/>
              </a:solidFill>
              <a:latin typeface="Calibri"/>
              <a:ea typeface="Calibri"/>
              <a:cs typeface="Calibri"/>
            </a:endParaRPr>
          </a:p>
          <a:p>
            <a:pPr>
              <a:buNone/>
            </a:pPr>
            <a:r>
              <a:rPr lang="en-US" sz="1000" dirty="0">
                <a:solidFill>
                  <a:schemeClr val="bg1"/>
                </a:solidFill>
                <a:latin typeface="Calibri"/>
                <a:ea typeface="+mn-lt"/>
                <a:cs typeface="Times New Roman"/>
              </a:rPr>
              <a:t>Kelly, D. (2021, September 4). </a:t>
            </a:r>
            <a:r>
              <a:rPr lang="en-US" sz="1000" i="1" dirty="0">
                <a:solidFill>
                  <a:schemeClr val="bg1"/>
                </a:solidFill>
                <a:latin typeface="Calibri"/>
                <a:ea typeface="+mn-lt"/>
                <a:cs typeface="Times New Roman"/>
              </a:rPr>
              <a:t>The Double life of Gordon Ramsay</a:t>
            </a:r>
            <a:r>
              <a:rPr lang="en-US" sz="1000" dirty="0">
                <a:solidFill>
                  <a:schemeClr val="bg1"/>
                </a:solidFill>
                <a:latin typeface="Calibri"/>
                <a:ea typeface="+mn-lt"/>
                <a:cs typeface="Times New Roman"/>
              </a:rPr>
              <a:t>. Mashed. </a:t>
            </a:r>
            <a:r>
              <a:rPr lang="en-US" sz="1000" dirty="0">
                <a:solidFill>
                  <a:schemeClr val="bg1"/>
                </a:solidFill>
                <a:latin typeface="Calibri"/>
                <a:ea typeface="+mn-lt"/>
                <a:cs typeface="Times New Roman"/>
                <a:hlinkClick r:id="rId10">
                  <a:extLst>
                    <a:ext uri="{A12FA001-AC4F-418D-AE19-62706E023703}">
                      <ahyp:hlinkClr xmlns:ahyp="http://schemas.microsoft.com/office/drawing/2018/hyperlinkcolor" val="tx"/>
                    </a:ext>
                  </a:extLst>
                </a:hlinkClick>
              </a:rPr>
              <a:t>https://www.mashed.com/34835/double-life-gordon-ramsay/</a:t>
            </a:r>
            <a:r>
              <a:rPr lang="en-US" sz="1000" dirty="0">
                <a:solidFill>
                  <a:schemeClr val="bg1"/>
                </a:solidFill>
                <a:latin typeface="Calibri"/>
                <a:ea typeface="+mn-lt"/>
                <a:cs typeface="Times New Roman"/>
              </a:rPr>
              <a:t> </a:t>
            </a:r>
            <a:endParaRPr lang="en-US" sz="1200" dirty="0">
              <a:solidFill>
                <a:schemeClr val="bg1"/>
              </a:solidFill>
              <a:latin typeface="Calibri"/>
              <a:ea typeface="+mn-lt"/>
              <a:cs typeface="Times New Roman"/>
            </a:endParaRPr>
          </a:p>
          <a:p>
            <a:pPr>
              <a:buNone/>
            </a:pPr>
            <a:endParaRPr lang="en-US" sz="1000" dirty="0">
              <a:solidFill>
                <a:schemeClr val="bg1"/>
              </a:solidFill>
              <a:latin typeface="Calibri"/>
              <a:ea typeface="+mn-lt"/>
              <a:cs typeface="Times New Roman"/>
            </a:endParaRPr>
          </a:p>
          <a:p>
            <a:pPr>
              <a:buNone/>
            </a:pPr>
            <a:r>
              <a:rPr lang="en-US" sz="1000" dirty="0">
                <a:solidFill>
                  <a:schemeClr val="bg1"/>
                </a:solidFill>
                <a:latin typeface="Calibri"/>
                <a:ea typeface="+mn-lt"/>
                <a:cs typeface="Times New Roman"/>
              </a:rPr>
              <a:t> </a:t>
            </a:r>
            <a:r>
              <a:rPr lang="en-US" sz="1200" dirty="0" err="1">
                <a:solidFill>
                  <a:schemeClr val="bg1"/>
                </a:solidFill>
                <a:latin typeface="Calibri"/>
                <a:ea typeface="+mn-lt"/>
                <a:cs typeface="Times New Roman"/>
              </a:rPr>
              <a:t>Vaynerchuk</a:t>
            </a:r>
            <a:r>
              <a:rPr lang="en-US" sz="1200" dirty="0">
                <a:solidFill>
                  <a:schemeClr val="bg1"/>
                </a:solidFill>
                <a:latin typeface="Calibri"/>
                <a:ea typeface="+mn-lt"/>
                <a:cs typeface="Times New Roman"/>
              </a:rPr>
              <a:t>, G. (2019, June 4). </a:t>
            </a:r>
            <a:r>
              <a:rPr lang="en-US" sz="1200" i="1" dirty="0">
                <a:solidFill>
                  <a:schemeClr val="bg1"/>
                </a:solidFill>
                <a:latin typeface="Calibri"/>
                <a:ea typeface="+mn-lt"/>
                <a:cs typeface="Times New Roman"/>
              </a:rPr>
              <a:t>Stop demonizing hard work</a:t>
            </a:r>
            <a:r>
              <a:rPr lang="en-US" sz="1200" dirty="0">
                <a:solidFill>
                  <a:schemeClr val="bg1"/>
                </a:solidFill>
                <a:latin typeface="Calibri"/>
                <a:ea typeface="+mn-lt"/>
                <a:cs typeface="Times New Roman"/>
              </a:rPr>
              <a:t>. Gary </a:t>
            </a:r>
            <a:r>
              <a:rPr lang="en-US" sz="1200" dirty="0" err="1">
                <a:solidFill>
                  <a:schemeClr val="bg1"/>
                </a:solidFill>
                <a:latin typeface="Calibri"/>
                <a:ea typeface="+mn-lt"/>
                <a:cs typeface="Times New Roman"/>
              </a:rPr>
              <a:t>Vaynerchuk</a:t>
            </a:r>
            <a:r>
              <a:rPr lang="en-US" sz="1200" dirty="0">
                <a:solidFill>
                  <a:schemeClr val="bg1"/>
                </a:solidFill>
                <a:latin typeface="Calibri"/>
                <a:ea typeface="+mn-lt"/>
                <a:cs typeface="Times New Roman"/>
              </a:rPr>
              <a:t>. </a:t>
            </a:r>
            <a:r>
              <a:rPr lang="en-US" sz="1200" dirty="0">
                <a:solidFill>
                  <a:schemeClr val="bg1"/>
                </a:solidFill>
                <a:latin typeface="Calibri"/>
                <a:ea typeface="+mn-lt"/>
                <a:cs typeface="Times New Roman"/>
                <a:hlinkClick r:id="rId11">
                  <a:extLst>
                    <a:ext uri="{A12FA001-AC4F-418D-AE19-62706E023703}">
                      <ahyp:hlinkClr xmlns:ahyp="http://schemas.microsoft.com/office/drawing/2018/hyperlinkcolor" val="tx"/>
                    </a:ext>
                  </a:extLst>
                </a:hlinkClick>
              </a:rPr>
              <a:t>https://garyvaynerchuk.com/secret-to-success-hard-work/</a:t>
            </a:r>
            <a:endParaRPr lang="en-US" sz="1200">
              <a:solidFill>
                <a:schemeClr val="bg1"/>
              </a:solidFill>
              <a:latin typeface="Calibri"/>
              <a:ea typeface="+mn-lt"/>
              <a:cs typeface="Times New Roman"/>
            </a:endParaRPr>
          </a:p>
          <a:p>
            <a:pPr>
              <a:buNone/>
            </a:pPr>
            <a:r>
              <a:rPr lang="en-US" sz="1200">
                <a:solidFill>
                  <a:schemeClr val="bg1"/>
                </a:solidFill>
                <a:latin typeface="Times New Roman"/>
                <a:ea typeface="+mn-lt"/>
                <a:cs typeface="Times New Roman"/>
              </a:rPr>
              <a:t>Mayr, N. (2024, September 25). </a:t>
            </a:r>
            <a:r>
              <a:rPr lang="en-US" sz="1200" i="1">
                <a:solidFill>
                  <a:schemeClr val="bg1"/>
                </a:solidFill>
                <a:latin typeface="Times New Roman"/>
                <a:ea typeface="+mn-lt"/>
                <a:cs typeface="Times New Roman"/>
              </a:rPr>
              <a:t>Gordon Ramsay: Star Chef Bad Boy</a:t>
            </a:r>
            <a:r>
              <a:rPr lang="en-US" sz="1200">
                <a:solidFill>
                  <a:schemeClr val="bg1"/>
                </a:solidFill>
                <a:latin typeface="Times New Roman"/>
                <a:ea typeface="+mn-lt"/>
                <a:cs typeface="Times New Roman"/>
              </a:rPr>
              <a:t>. </a:t>
            </a:r>
            <a:r>
              <a:rPr lang="en-US" sz="1200">
                <a:solidFill>
                  <a:schemeClr val="bg1"/>
                </a:solidFill>
                <a:latin typeface="Times New Roman"/>
                <a:ea typeface="+mn-lt"/>
                <a:cs typeface="Times New Roman"/>
                <a:hlinkClick r:id="rId12"/>
              </a:rPr>
              <a:t>www.ktchnrebel.com</a:t>
            </a:r>
            <a:r>
              <a:rPr lang="en-US" sz="1200">
                <a:solidFill>
                  <a:schemeClr val="bg1"/>
                </a:solidFill>
                <a:latin typeface="Times New Roman"/>
                <a:ea typeface="+mn-lt"/>
                <a:cs typeface="Times New Roman"/>
              </a:rPr>
              <a:t>. </a:t>
            </a:r>
            <a:r>
              <a:rPr lang="en-US" sz="1200" dirty="0">
                <a:solidFill>
                  <a:schemeClr val="bg1"/>
                </a:solidFill>
                <a:latin typeface="Times New Roman"/>
                <a:ea typeface="+mn-lt"/>
                <a:cs typeface="Times New Roman"/>
                <a:hlinkClick r:id="rId13"/>
              </a:rPr>
              <a:t>https://www.ktchnrebel.com/chef-gordon-ramsay-star-chef-bad-boy/</a:t>
            </a:r>
            <a:endParaRPr lang="en-US"/>
          </a:p>
          <a:p>
            <a:pPr>
              <a:buNone/>
            </a:pPr>
            <a:endParaRPr lang="en-US" sz="1200" dirty="0">
              <a:solidFill>
                <a:schemeClr val="bg1"/>
              </a:solidFill>
              <a:latin typeface="Calibri"/>
              <a:ea typeface="+mn-lt"/>
              <a:cs typeface="Times New Roman"/>
            </a:endParaRPr>
          </a:p>
          <a:p>
            <a:pPr>
              <a:buNone/>
            </a:pPr>
            <a:endParaRPr lang="en-US" sz="1000" dirty="0">
              <a:solidFill>
                <a:schemeClr val="bg1"/>
              </a:solidFill>
              <a:latin typeface="Times New Roman"/>
              <a:ea typeface="+mn-lt"/>
              <a:cs typeface="Times New Roman"/>
            </a:endParaRPr>
          </a:p>
          <a:p>
            <a:pPr>
              <a:buNone/>
            </a:pPr>
            <a:endParaRPr lang="en-US" sz="1000" dirty="0">
              <a:solidFill>
                <a:schemeClr val="bg1"/>
              </a:solidFill>
              <a:latin typeface="Times New Roman"/>
              <a:ea typeface="+mn-lt"/>
              <a:cs typeface="Times New Roman"/>
            </a:endParaRPr>
          </a:p>
          <a:p>
            <a:pPr>
              <a:buNone/>
            </a:pPr>
            <a:endParaRPr lang="en-US" sz="1000" dirty="0">
              <a:solidFill>
                <a:schemeClr val="bg1"/>
              </a:solidFill>
              <a:latin typeface="Times New Roman"/>
              <a:ea typeface="+mn-lt"/>
              <a:cs typeface="Times New Roman"/>
            </a:endParaRPr>
          </a:p>
          <a:p>
            <a:pPr marL="0" indent="0">
              <a:buNone/>
            </a:pPr>
            <a:endParaRPr lang="en-US" sz="1000" dirty="0">
              <a:solidFill>
                <a:schemeClr val="bg1"/>
              </a:solidFill>
              <a:latin typeface="Aptos" panose="020B0004020202020204"/>
              <a:ea typeface="+mn-lt"/>
              <a:cs typeface="Times New Roman"/>
            </a:endParaRPr>
          </a:p>
        </p:txBody>
      </p:sp>
    </p:spTree>
    <p:extLst>
      <p:ext uri="{BB962C8B-B14F-4D97-AF65-F5344CB8AC3E}">
        <p14:creationId xmlns:p14="http://schemas.microsoft.com/office/powerpoint/2010/main" val="29707062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Bread Street Gordon Ramsay - Lime House </vt:lpstr>
      <vt:lpstr>Business history</vt:lpstr>
      <vt:lpstr>Bread Street. </vt:lpstr>
      <vt:lpstr>Why Bread Street?</vt:lpstr>
      <vt:lpstr>Visitations. </vt:lpstr>
      <vt:lpstr>Hygiene rating</vt:lpstr>
      <vt:lpstr>What Were Some of The Issues? </vt:lpstr>
      <vt:lpstr>How could they improve?</vt:lpstr>
      <vt:lpstr>Meal of choice</vt:lpstr>
      <vt:lpstr>Food Menu and Pricing</vt:lpstr>
      <vt:lpstr>Food Menu and Pricing</vt:lpstr>
      <vt:lpstr>Drinks Menu/ Pricing</vt:lpstr>
      <vt:lpstr>Promotions </vt:lpstr>
      <vt:lpstr>Service Review </vt:lpstr>
      <vt:lpstr>Establishement design</vt:lpstr>
      <vt:lpstr>Can a celebrity name make/break a franchise?</vt:lpstr>
      <vt:lpstr>Conclusive Thoughts</vt:lpstr>
      <vt:lpstr>Thank You, Any Questions?</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281</cp:revision>
  <dcterms:created xsi:type="dcterms:W3CDTF">2024-12-09T17:25:42Z</dcterms:created>
  <dcterms:modified xsi:type="dcterms:W3CDTF">2024-12-13T17:29:19Z</dcterms:modified>
</cp:coreProperties>
</file>