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1" r:id="rId8"/>
    <p:sldId id="262" r:id="rId9"/>
    <p:sldId id="264" r:id="rId10"/>
    <p:sldId id="266" r:id="rId11"/>
    <p:sldId id="267" r:id="rId12"/>
    <p:sldId id="268" r:id="rId13"/>
    <p:sldId id="269" r:id="rId14"/>
    <p:sldId id="271" r:id="rId15"/>
    <p:sldId id="270" r:id="rId16"/>
    <p:sldId id="272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67031-1DCC-1267-6ABB-3C85F88B6CBC}" v="308" dt="2023-07-16T17:23:18.329"/>
    <p1510:client id="{520C473A-BEAC-729F-8B85-EF6C3DD6731A}" v="2" dt="2023-07-19T18:15:12.351"/>
    <p1510:client id="{5FFFFB61-7442-DBE9-C9B5-20F8B62F6FBB}" v="832" dt="2023-07-15T22:38:59.626"/>
    <p1510:client id="{B7085BF4-17BF-6180-1C63-6409A853CBE5}" v="92" dt="2023-07-14T21:15:26.402"/>
    <p1510:client id="{C20505A6-FDAD-F60D-C518-58891E422D8F}" v="10" dt="2023-07-19T08:47:30.605"/>
    <p1510:client id="{C74447E9-665D-4A01-4F0C-75F220222660}" v="27" dt="2023-07-18T13:45:43.504"/>
    <p1510:client id="{E32E28EF-69E4-4CD6-84D4-02C87D0BFC7C}" v="243" dt="2023-07-13T15:34:06.316"/>
    <p1510:client id="{E33E47D2-4DB6-C759-A36E-28B2C4BA1E47}" v="3" dt="2023-07-19T21:50:45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sa Kanwal (2229731)" userId="S::2229731@student.uwtsd.ac.uk::2da0e356-36d7-4230-96bc-174949909087" providerId="AD" clId="Web-{520C473A-BEAC-729F-8B85-EF6C3DD6731A}"/>
    <pc:docChg chg="modSld">
      <pc:chgData name="Shamsa Kanwal (2229731)" userId="S::2229731@student.uwtsd.ac.uk::2da0e356-36d7-4230-96bc-174949909087" providerId="AD" clId="Web-{520C473A-BEAC-729F-8B85-EF6C3DD6731A}" dt="2023-07-19T18:15:12.351" v="1"/>
      <pc:docMkLst>
        <pc:docMk/>
      </pc:docMkLst>
      <pc:sldChg chg="addSp delSp modSp modMedia addAnim delAnim">
        <pc:chgData name="Shamsa Kanwal (2229731)" userId="S::2229731@student.uwtsd.ac.uk::2da0e356-36d7-4230-96bc-174949909087" providerId="AD" clId="Web-{520C473A-BEAC-729F-8B85-EF6C3DD6731A}" dt="2023-07-19T18:15:12.351" v="1"/>
        <pc:sldMkLst>
          <pc:docMk/>
          <pc:sldMk cId="2684879263" sldId="258"/>
        </pc:sldMkLst>
        <pc:picChg chg="add del mod">
          <ac:chgData name="Shamsa Kanwal (2229731)" userId="S::2229731@student.uwtsd.ac.uk::2da0e356-36d7-4230-96bc-174949909087" providerId="AD" clId="Web-{520C473A-BEAC-729F-8B85-EF6C3DD6731A}" dt="2023-07-19T18:15:12.351" v="1"/>
          <ac:picMkLst>
            <pc:docMk/>
            <pc:sldMk cId="2684879263" sldId="258"/>
            <ac:picMk id="5" creationId="{B26C1D82-A54A-2FBE-0C3B-8D9CB658F2C2}"/>
          </ac:picMkLst>
        </pc:picChg>
      </pc:sldChg>
    </pc:docChg>
  </pc:docChgLst>
  <pc:docChgLst>
    <pc:chgData name="Shamsa Kanwal (2229731)" userId="S::2229731@student.uwtsd.ac.uk::2da0e356-36d7-4230-96bc-174949909087" providerId="AD" clId="Web-{44F67031-1DCC-1267-6ABB-3C85F88B6CBC}"/>
    <pc:docChg chg="addSld modSld">
      <pc:chgData name="Shamsa Kanwal (2229731)" userId="S::2229731@student.uwtsd.ac.uk::2da0e356-36d7-4230-96bc-174949909087" providerId="AD" clId="Web-{44F67031-1DCC-1267-6ABB-3C85F88B6CBC}" dt="2023-07-16T17:23:18.329" v="291" actId="20577"/>
      <pc:docMkLst>
        <pc:docMk/>
      </pc:docMkLst>
      <pc:sldChg chg="modSp">
        <pc:chgData name="Shamsa Kanwal (2229731)" userId="S::2229731@student.uwtsd.ac.uk::2da0e356-36d7-4230-96bc-174949909087" providerId="AD" clId="Web-{44F67031-1DCC-1267-6ABB-3C85F88B6CBC}" dt="2023-07-16T17:15:41.052" v="143" actId="20577"/>
        <pc:sldMkLst>
          <pc:docMk/>
          <pc:sldMk cId="3998212380" sldId="266"/>
        </pc:sldMkLst>
        <pc:spChg chg="mod">
          <ac:chgData name="Shamsa Kanwal (2229731)" userId="S::2229731@student.uwtsd.ac.uk::2da0e356-36d7-4230-96bc-174949909087" providerId="AD" clId="Web-{44F67031-1DCC-1267-6ABB-3C85F88B6CBC}" dt="2023-07-16T17:15:41.052" v="143" actId="20577"/>
          <ac:spMkLst>
            <pc:docMk/>
            <pc:sldMk cId="3998212380" sldId="266"/>
            <ac:spMk id="3" creationId="{B50285AB-A3EF-1860-EFD4-EFCAF901B5F1}"/>
          </ac:spMkLst>
        </pc:spChg>
      </pc:sldChg>
      <pc:sldChg chg="modSp">
        <pc:chgData name="Shamsa Kanwal (2229731)" userId="S::2229731@student.uwtsd.ac.uk::2da0e356-36d7-4230-96bc-174949909087" providerId="AD" clId="Web-{44F67031-1DCC-1267-6ABB-3C85F88B6CBC}" dt="2023-07-16T17:11:29.200" v="103" actId="20577"/>
        <pc:sldMkLst>
          <pc:docMk/>
          <pc:sldMk cId="1986084234" sldId="267"/>
        </pc:sldMkLst>
        <pc:spChg chg="mod">
          <ac:chgData name="Shamsa Kanwal (2229731)" userId="S::2229731@student.uwtsd.ac.uk::2da0e356-36d7-4230-96bc-174949909087" providerId="AD" clId="Web-{44F67031-1DCC-1267-6ABB-3C85F88B6CBC}" dt="2023-07-16T17:07:23.755" v="75" actId="14100"/>
          <ac:spMkLst>
            <pc:docMk/>
            <pc:sldMk cId="1986084234" sldId="267"/>
            <ac:spMk id="2" creationId="{2F1F433B-D5F1-E564-C6CB-9DEEA10374D5}"/>
          </ac:spMkLst>
        </pc:spChg>
        <pc:spChg chg="mod">
          <ac:chgData name="Shamsa Kanwal (2229731)" userId="S::2229731@student.uwtsd.ac.uk::2da0e356-36d7-4230-96bc-174949909087" providerId="AD" clId="Web-{44F67031-1DCC-1267-6ABB-3C85F88B6CBC}" dt="2023-07-16T17:11:29.200" v="103" actId="20577"/>
          <ac:spMkLst>
            <pc:docMk/>
            <pc:sldMk cId="1986084234" sldId="267"/>
            <ac:spMk id="3" creationId="{3001EEE7-FB54-A5F9-E1C8-BD8B95B5095C}"/>
          </ac:spMkLst>
        </pc:spChg>
      </pc:sldChg>
      <pc:sldChg chg="addSp delSp modSp">
        <pc:chgData name="Shamsa Kanwal (2229731)" userId="S::2229731@student.uwtsd.ac.uk::2da0e356-36d7-4230-96bc-174949909087" providerId="AD" clId="Web-{44F67031-1DCC-1267-6ABB-3C85F88B6CBC}" dt="2023-07-16T17:17:08.398" v="181" actId="20577"/>
        <pc:sldMkLst>
          <pc:docMk/>
          <pc:sldMk cId="3742541570" sldId="268"/>
        </pc:sldMkLst>
        <pc:spChg chg="mod">
          <ac:chgData name="Shamsa Kanwal (2229731)" userId="S::2229731@student.uwtsd.ac.uk::2da0e356-36d7-4230-96bc-174949909087" providerId="AD" clId="Web-{44F67031-1DCC-1267-6ABB-3C85F88B6CBC}" dt="2023-07-16T17:03:59.328" v="44" actId="20577"/>
          <ac:spMkLst>
            <pc:docMk/>
            <pc:sldMk cId="3742541570" sldId="268"/>
            <ac:spMk id="2" creationId="{876D89E4-A792-C00C-D9D5-55350153EE2C}"/>
          </ac:spMkLst>
        </pc:spChg>
        <pc:spChg chg="mod">
          <ac:chgData name="Shamsa Kanwal (2229731)" userId="S::2229731@student.uwtsd.ac.uk::2da0e356-36d7-4230-96bc-174949909087" providerId="AD" clId="Web-{44F67031-1DCC-1267-6ABB-3C85F88B6CBC}" dt="2023-07-16T17:17:08.398" v="181" actId="20577"/>
          <ac:spMkLst>
            <pc:docMk/>
            <pc:sldMk cId="3742541570" sldId="268"/>
            <ac:spMk id="3" creationId="{434B3443-BC77-C687-1096-1DFEEEBF4CAB}"/>
          </ac:spMkLst>
        </pc:spChg>
        <pc:spChg chg="add del mod">
          <ac:chgData name="Shamsa Kanwal (2229731)" userId="S::2229731@student.uwtsd.ac.uk::2da0e356-36d7-4230-96bc-174949909087" providerId="AD" clId="Web-{44F67031-1DCC-1267-6ABB-3C85F88B6CBC}" dt="2023-07-16T17:06:42.520" v="70"/>
          <ac:spMkLst>
            <pc:docMk/>
            <pc:sldMk cId="3742541570" sldId="268"/>
            <ac:spMk id="4" creationId="{191E5CB5-2CB9-DC4B-B1B6-491A339A6AD2}"/>
          </ac:spMkLst>
        </pc:spChg>
        <pc:spChg chg="add mod">
          <ac:chgData name="Shamsa Kanwal (2229731)" userId="S::2229731@student.uwtsd.ac.uk::2da0e356-36d7-4230-96bc-174949909087" providerId="AD" clId="Web-{44F67031-1DCC-1267-6ABB-3C85F88B6CBC}" dt="2023-07-16T17:08:46.132" v="93" actId="20577"/>
          <ac:spMkLst>
            <pc:docMk/>
            <pc:sldMk cId="3742541570" sldId="268"/>
            <ac:spMk id="5" creationId="{399E40DF-CB74-FDEB-61AA-8C9D6037B8F6}"/>
          </ac:spMkLst>
        </pc:spChg>
      </pc:sldChg>
      <pc:sldChg chg="addSp delSp modSp">
        <pc:chgData name="Shamsa Kanwal (2229731)" userId="S::2229731@student.uwtsd.ac.uk::2da0e356-36d7-4230-96bc-174949909087" providerId="AD" clId="Web-{44F67031-1DCC-1267-6ABB-3C85F88B6CBC}" dt="2023-07-16T17:03:36.953" v="42" actId="20577"/>
        <pc:sldMkLst>
          <pc:docMk/>
          <pc:sldMk cId="3127224108" sldId="269"/>
        </pc:sldMkLst>
        <pc:spChg chg="mod">
          <ac:chgData name="Shamsa Kanwal (2229731)" userId="S::2229731@student.uwtsd.ac.uk::2da0e356-36d7-4230-96bc-174949909087" providerId="AD" clId="Web-{44F67031-1DCC-1267-6ABB-3C85F88B6CBC}" dt="2023-07-16T17:03:14.890" v="40" actId="20577"/>
          <ac:spMkLst>
            <pc:docMk/>
            <pc:sldMk cId="3127224108" sldId="269"/>
            <ac:spMk id="2" creationId="{536183AE-13F9-0E5A-1787-0BCEE7E706D0}"/>
          </ac:spMkLst>
        </pc:spChg>
        <pc:spChg chg="del">
          <ac:chgData name="Shamsa Kanwal (2229731)" userId="S::2229731@student.uwtsd.ac.uk::2da0e356-36d7-4230-96bc-174949909087" providerId="AD" clId="Web-{44F67031-1DCC-1267-6ABB-3C85F88B6CBC}" dt="2023-07-16T17:01:43.950" v="32"/>
          <ac:spMkLst>
            <pc:docMk/>
            <pc:sldMk cId="3127224108" sldId="269"/>
            <ac:spMk id="3" creationId="{277365CC-A7EC-64BA-B56B-D3D6C52AC4A0}"/>
          </ac:spMkLst>
        </pc:spChg>
        <pc:spChg chg="add mod">
          <ac:chgData name="Shamsa Kanwal (2229731)" userId="S::2229731@student.uwtsd.ac.uk::2da0e356-36d7-4230-96bc-174949909087" providerId="AD" clId="Web-{44F67031-1DCC-1267-6ABB-3C85F88B6CBC}" dt="2023-07-16T17:03:36.953" v="42" actId="20577"/>
          <ac:spMkLst>
            <pc:docMk/>
            <pc:sldMk cId="3127224108" sldId="269"/>
            <ac:spMk id="5" creationId="{A2EF9A3B-758B-50D0-A342-68DB05959E02}"/>
          </ac:spMkLst>
        </pc:spChg>
      </pc:sldChg>
      <pc:sldChg chg="modSp">
        <pc:chgData name="Shamsa Kanwal (2229731)" userId="S::2229731@student.uwtsd.ac.uk::2da0e356-36d7-4230-96bc-174949909087" providerId="AD" clId="Web-{44F67031-1DCC-1267-6ABB-3C85F88B6CBC}" dt="2023-07-16T17:23:08.250" v="290" actId="20577"/>
        <pc:sldMkLst>
          <pc:docMk/>
          <pc:sldMk cId="1701330367" sldId="270"/>
        </pc:sldMkLst>
        <pc:spChg chg="mod">
          <ac:chgData name="Shamsa Kanwal (2229731)" userId="S::2229731@student.uwtsd.ac.uk::2da0e356-36d7-4230-96bc-174949909087" providerId="AD" clId="Web-{44F67031-1DCC-1267-6ABB-3C85F88B6CBC}" dt="2023-07-16T17:23:08.250" v="290" actId="20577"/>
          <ac:spMkLst>
            <pc:docMk/>
            <pc:sldMk cId="1701330367" sldId="270"/>
            <ac:spMk id="2" creationId="{55DE9C28-732B-CD77-3A87-D5A039B5A2EA}"/>
          </ac:spMkLst>
        </pc:spChg>
        <pc:spChg chg="mod">
          <ac:chgData name="Shamsa Kanwal (2229731)" userId="S::2229731@student.uwtsd.ac.uk::2da0e356-36d7-4230-96bc-174949909087" providerId="AD" clId="Web-{44F67031-1DCC-1267-6ABB-3C85F88B6CBC}" dt="2023-07-16T16:58:20.566" v="16" actId="20577"/>
          <ac:spMkLst>
            <pc:docMk/>
            <pc:sldMk cId="1701330367" sldId="270"/>
            <ac:spMk id="3" creationId="{16316468-5B3A-1298-467B-42B210D144F8}"/>
          </ac:spMkLst>
        </pc:spChg>
      </pc:sldChg>
      <pc:sldChg chg="modSp">
        <pc:chgData name="Shamsa Kanwal (2229731)" userId="S::2229731@student.uwtsd.ac.uk::2da0e356-36d7-4230-96bc-174949909087" providerId="AD" clId="Web-{44F67031-1DCC-1267-6ABB-3C85F88B6CBC}" dt="2023-07-16T17:19:35.573" v="228" actId="20577"/>
        <pc:sldMkLst>
          <pc:docMk/>
          <pc:sldMk cId="785119867" sldId="271"/>
        </pc:sldMkLst>
        <pc:spChg chg="mod">
          <ac:chgData name="Shamsa Kanwal (2229731)" userId="S::2229731@student.uwtsd.ac.uk::2da0e356-36d7-4230-96bc-174949909087" providerId="AD" clId="Web-{44F67031-1DCC-1267-6ABB-3C85F88B6CBC}" dt="2023-07-16T17:19:35.573" v="228" actId="20577"/>
          <ac:spMkLst>
            <pc:docMk/>
            <pc:sldMk cId="785119867" sldId="271"/>
            <ac:spMk id="3" creationId="{DF7BD2D3-42EA-4D42-2958-0EE0D76746FD}"/>
          </ac:spMkLst>
        </pc:spChg>
      </pc:sldChg>
      <pc:sldChg chg="modSp new">
        <pc:chgData name="Shamsa Kanwal (2229731)" userId="S::2229731@student.uwtsd.ac.uk::2da0e356-36d7-4230-96bc-174949909087" providerId="AD" clId="Web-{44F67031-1DCC-1267-6ABB-3C85F88B6CBC}" dt="2023-07-16T17:23:18.329" v="291" actId="20577"/>
        <pc:sldMkLst>
          <pc:docMk/>
          <pc:sldMk cId="3017745684" sldId="272"/>
        </pc:sldMkLst>
        <pc:spChg chg="mod">
          <ac:chgData name="Shamsa Kanwal (2229731)" userId="S::2229731@student.uwtsd.ac.uk::2da0e356-36d7-4230-96bc-174949909087" providerId="AD" clId="Web-{44F67031-1DCC-1267-6ABB-3C85F88B6CBC}" dt="2023-07-16T16:57:36.721" v="8" actId="20577"/>
          <ac:spMkLst>
            <pc:docMk/>
            <pc:sldMk cId="3017745684" sldId="272"/>
            <ac:spMk id="2" creationId="{7AC58529-18DC-55B6-6255-C67F502A29C4}"/>
          </ac:spMkLst>
        </pc:spChg>
        <pc:spChg chg="mod">
          <ac:chgData name="Shamsa Kanwal (2229731)" userId="S::2229731@student.uwtsd.ac.uk::2da0e356-36d7-4230-96bc-174949909087" providerId="AD" clId="Web-{44F67031-1DCC-1267-6ABB-3C85F88B6CBC}" dt="2023-07-16T17:23:18.329" v="291" actId="20577"/>
          <ac:spMkLst>
            <pc:docMk/>
            <pc:sldMk cId="3017745684" sldId="272"/>
            <ac:spMk id="3" creationId="{0804ED2B-3411-8025-A457-03D48332807D}"/>
          </ac:spMkLst>
        </pc:spChg>
      </pc:sldChg>
    </pc:docChg>
  </pc:docChgLst>
  <pc:docChgLst>
    <pc:chgData name="Shamsa Kanwal (2229731)" userId="S::2229731@student.uwtsd.ac.uk::2da0e356-36d7-4230-96bc-174949909087" providerId="AD" clId="Web-{E33E47D2-4DB6-C759-A36E-28B2C4BA1E47}"/>
    <pc:docChg chg="modSld">
      <pc:chgData name="Shamsa Kanwal (2229731)" userId="S::2229731@student.uwtsd.ac.uk::2da0e356-36d7-4230-96bc-174949909087" providerId="AD" clId="Web-{E33E47D2-4DB6-C759-A36E-28B2C4BA1E47}" dt="2023-07-19T21:50:45.024" v="2" actId="1076"/>
      <pc:docMkLst>
        <pc:docMk/>
      </pc:docMkLst>
      <pc:sldChg chg="addSp modSp addAnim">
        <pc:chgData name="Shamsa Kanwal (2229731)" userId="S::2229731@student.uwtsd.ac.uk::2da0e356-36d7-4230-96bc-174949909087" providerId="AD" clId="Web-{E33E47D2-4DB6-C759-A36E-28B2C4BA1E47}" dt="2023-07-19T21:50:45.024" v="2" actId="1076"/>
        <pc:sldMkLst>
          <pc:docMk/>
          <pc:sldMk cId="109857222" sldId="256"/>
        </pc:sldMkLst>
        <pc:picChg chg="add mod">
          <ac:chgData name="Shamsa Kanwal (2229731)" userId="S::2229731@student.uwtsd.ac.uk::2da0e356-36d7-4230-96bc-174949909087" providerId="AD" clId="Web-{E33E47D2-4DB6-C759-A36E-28B2C4BA1E47}" dt="2023-07-19T21:50:45.024" v="2" actId="1076"/>
          <ac:picMkLst>
            <pc:docMk/>
            <pc:sldMk cId="109857222" sldId="256"/>
            <ac:picMk id="4" creationId="{DB7DA081-D0FC-F250-344B-E21536698A89}"/>
          </ac:picMkLst>
        </pc:picChg>
      </pc:sldChg>
    </pc:docChg>
  </pc:docChgLst>
  <pc:docChgLst>
    <pc:chgData name="Shamsa Kanwal (2229731)" userId="S::2229731@student.uwtsd.ac.uk::2da0e356-36d7-4230-96bc-174949909087" providerId="AD" clId="Web-{E32E28EF-69E4-4CD6-84D4-02C87D0BFC7C}"/>
    <pc:docChg chg="addSld modSld addMainMaster delMainMaster">
      <pc:chgData name="Shamsa Kanwal (2229731)" userId="S::2229731@student.uwtsd.ac.uk::2da0e356-36d7-4230-96bc-174949909087" providerId="AD" clId="Web-{E32E28EF-69E4-4CD6-84D4-02C87D0BFC7C}" dt="2023-07-13T15:34:06.316" v="284" actId="20577"/>
      <pc:docMkLst>
        <pc:docMk/>
      </pc:docMkLst>
      <pc:sldChg chg="addSp delSp modSp mod setBg modClrScheme addAnim delAnim setClrOvrMap chgLayout">
        <pc:chgData name="Shamsa Kanwal (2229731)" userId="S::2229731@student.uwtsd.ac.uk::2da0e356-36d7-4230-96bc-174949909087" providerId="AD" clId="Web-{E32E28EF-69E4-4CD6-84D4-02C87D0BFC7C}" dt="2023-07-13T13:14:51.428" v="162" actId="20577"/>
        <pc:sldMkLst>
          <pc:docMk/>
          <pc:sldMk cId="109857222" sldId="256"/>
        </pc:sldMkLst>
        <pc:spChg chg="mod">
          <ac:chgData name="Shamsa Kanwal (2229731)" userId="S::2229731@student.uwtsd.ac.uk::2da0e356-36d7-4230-96bc-174949909087" providerId="AD" clId="Web-{E32E28EF-69E4-4CD6-84D4-02C87D0BFC7C}" dt="2023-07-13T13:14:40.240" v="160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msa Kanwal (2229731)" userId="S::2229731@student.uwtsd.ac.uk::2da0e356-36d7-4230-96bc-174949909087" providerId="AD" clId="Web-{E32E28EF-69E4-4CD6-84D4-02C87D0BFC7C}" dt="2023-07-13T13:14:51.428" v="16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6.153" v="3"/>
          <ac:spMkLst>
            <pc:docMk/>
            <pc:sldMk cId="109857222" sldId="256"/>
            <ac:spMk id="8" creationId="{58A7B327-35EE-44E9-8CE4-4DD5744B61DC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3.653" v="1"/>
          <ac:spMkLst>
            <pc:docMk/>
            <pc:sldMk cId="109857222" sldId="256"/>
            <ac:spMk id="9" creationId="{6052B113-E2FC-4234-8413-06DDF47ED4E8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6.153" v="3"/>
          <ac:spMkLst>
            <pc:docMk/>
            <pc:sldMk cId="109857222" sldId="256"/>
            <ac:spMk id="10" creationId="{284A8429-F65A-490D-96E4-1158D3E8A026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3.653" v="1"/>
          <ac:spMkLst>
            <pc:docMk/>
            <pc:sldMk cId="109857222" sldId="256"/>
            <ac:spMk id="11" creationId="{A2E399C2-EE3C-4F52-92BA-9CA33E7072BD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6.153" v="3"/>
          <ac:spMkLst>
            <pc:docMk/>
            <pc:sldMk cId="109857222" sldId="256"/>
            <ac:spMk id="12" creationId="{0F022291-A82B-4D23-A1E0-5F9BD684669E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3.653" v="1"/>
          <ac:spMkLst>
            <pc:docMk/>
            <pc:sldMk cId="109857222" sldId="256"/>
            <ac:spMk id="13" creationId="{50C3D8A1-AE94-48EF-A40B-960A2153FB77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9.731" v="5"/>
          <ac:spMkLst>
            <pc:docMk/>
            <pc:sldMk cId="109857222" sldId="256"/>
            <ac:spMk id="14" creationId="{65735658-270A-8D75-091E-AFB444A3D617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9.731" v="5"/>
          <ac:spMkLst>
            <pc:docMk/>
            <pc:sldMk cId="109857222" sldId="256"/>
            <ac:spMk id="15" creationId="{97081EE3-B6BE-9584-F5AF-E5F6484DA7A1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19.731" v="5"/>
          <ac:spMkLst>
            <pc:docMk/>
            <pc:sldMk cId="109857222" sldId="256"/>
            <ac:spMk id="17" creationId="{4711BF64-C99B-2F90-ADA1-0C08F9BE8392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26.887" v="7"/>
          <ac:spMkLst>
            <pc:docMk/>
            <pc:sldMk cId="109857222" sldId="256"/>
            <ac:spMk id="19" creationId="{75E183CC-BBFB-4440-B192-64C806A4DD73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30.200" v="9"/>
          <ac:spMkLst>
            <pc:docMk/>
            <pc:sldMk cId="109857222" sldId="256"/>
            <ac:spMk id="22" creationId="{1DB043B4-68C6-45B9-82AC-A5800EADB8DB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30.200" v="9"/>
          <ac:spMkLst>
            <pc:docMk/>
            <pc:sldMk cId="109857222" sldId="256"/>
            <ac:spMk id="27" creationId="{41AC6C06-99FE-4BA1-BC82-8406A424CD67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30.200" v="9"/>
          <ac:spMkLst>
            <pc:docMk/>
            <pc:sldMk cId="109857222" sldId="256"/>
            <ac:spMk id="28" creationId="{7AEC842D-C905-4DEA-B1C3-CA51995C572A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47.294" v="11"/>
          <ac:spMkLst>
            <pc:docMk/>
            <pc:sldMk cId="109857222" sldId="256"/>
            <ac:spMk id="30" creationId="{19F9BF86-FE94-4517-B97D-026C7515E589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2:58:47.294" v="11"/>
          <ac:spMkLst>
            <pc:docMk/>
            <pc:sldMk cId="109857222" sldId="256"/>
            <ac:spMk id="32" creationId="{9BD78BA5-2579-4D62-B68F-2289D39BF376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48.594" v="55"/>
          <ac:spMkLst>
            <pc:docMk/>
            <pc:sldMk cId="109857222" sldId="256"/>
            <ac:spMk id="35" creationId="{A5D0B0D3-D735-4619-AA45-B57B791E1744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48.594" v="55"/>
          <ac:spMkLst>
            <pc:docMk/>
            <pc:sldMk cId="109857222" sldId="256"/>
            <ac:spMk id="44" creationId="{3D505D40-32E9-4C48-81F8-AD80433BE6B7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35.047" v="48"/>
          <ac:spMkLst>
            <pc:docMk/>
            <pc:sldMk cId="109857222" sldId="256"/>
            <ac:spMk id="54" creationId="{5CC50F2E-EF04-4D7A-A09C-5AEF6E5EAD67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35.047" v="48"/>
          <ac:spMkLst>
            <pc:docMk/>
            <pc:sldMk cId="109857222" sldId="256"/>
            <ac:spMk id="56" creationId="{F489C2E0-4895-4B72-85EA-7EE9FAFFDC7E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39.422" v="52"/>
          <ac:spMkLst>
            <pc:docMk/>
            <pc:sldMk cId="109857222" sldId="256"/>
            <ac:spMk id="60" creationId="{9C51935E-4A08-4AE4-8E13-F40CD3C4F1C4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48.500" v="54"/>
          <ac:spMkLst>
            <pc:docMk/>
            <pc:sldMk cId="109857222" sldId="256"/>
            <ac:spMk id="234" creationId="{489B7BFD-8F45-4093-AD9C-91B15B0503D9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48.500" v="54"/>
          <ac:spMkLst>
            <pc:docMk/>
            <pc:sldMk cId="109857222" sldId="256"/>
            <ac:spMk id="235" creationId="{4D4C00DC-4DC6-4CD2-9E31-F17E6CEBC5A6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0:48.500" v="54"/>
          <ac:spMkLst>
            <pc:docMk/>
            <pc:sldMk cId="109857222" sldId="256"/>
            <ac:spMk id="236" creationId="{A499C65A-9B02-4D7F-BD68-CD38D880551F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944" v="125"/>
          <ac:spMkLst>
            <pc:docMk/>
            <pc:sldMk cId="109857222" sldId="256"/>
            <ac:spMk id="240" creationId="{F616A82B-4290-46E7-BF7E-9119EFAF9B7F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06.616" v="120"/>
          <ac:spMkLst>
            <pc:docMk/>
            <pc:sldMk cId="109857222" sldId="256"/>
            <ac:spMk id="245" creationId="{91C2F78B-DEE8-4195-A196-DFC51BDADFF9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06.616" v="120"/>
          <ac:spMkLst>
            <pc:docMk/>
            <pc:sldMk cId="109857222" sldId="256"/>
            <ac:spMk id="247" creationId="{A1D79D08-4BE8-4799-BE09-5078DFEE2256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06.616" v="120"/>
          <ac:spMkLst>
            <pc:docMk/>
            <pc:sldMk cId="109857222" sldId="256"/>
            <ac:spMk id="251" creationId="{20CC10FC-6518-423B-A972-3E4F7A4A82F0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06.616" v="120"/>
          <ac:spMkLst>
            <pc:docMk/>
            <pc:sldMk cId="109857222" sldId="256"/>
            <ac:spMk id="253" creationId="{95D2D844-708E-4EAC-BF72-D7CE20B99B31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06.616" v="120"/>
          <ac:spMkLst>
            <pc:docMk/>
            <pc:sldMk cId="109857222" sldId="256"/>
            <ac:spMk id="255" creationId="{BFB227E1-F100-4CF9-9797-1E2001BBE2AD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851" v="124"/>
          <ac:spMkLst>
            <pc:docMk/>
            <pc:sldMk cId="109857222" sldId="256"/>
            <ac:spMk id="259" creationId="{3FD564DD-780E-4279-99FF-A16618E11908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61" creationId="{247A131F-D5DE-41A5-B4CF-4F345319B40B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70" creationId="{3AF4666D-BD98-40A5-A75F-478B982010B2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71" creationId="{8651CFA9-6065-4243-AC48-858E359780B1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72" creationId="{68680585-71F9-4721-A998-4974171D2EB4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73" creationId="{FBFC6891-CBA5-427E-98AC-BF56BB033089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4.429" v="122"/>
          <ac:spMkLst>
            <pc:docMk/>
            <pc:sldMk cId="109857222" sldId="256"/>
            <ac:spMk id="274" creationId="{12BC95C2-2EEC-4F59-ABA8-660B0D059CCF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851" v="124"/>
          <ac:spMkLst>
            <pc:docMk/>
            <pc:sldMk cId="109857222" sldId="256"/>
            <ac:spMk id="298" creationId="{8FBA68A5-A7C7-4D91-AB95-6E0B6FFD8743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851" v="124"/>
          <ac:spMkLst>
            <pc:docMk/>
            <pc:sldMk cId="109857222" sldId="256"/>
            <ac:spMk id="299" creationId="{DA4051E3-92B2-42FC-BB3D-372E4A614439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851" v="124"/>
          <ac:spMkLst>
            <pc:docMk/>
            <pc:sldMk cId="109857222" sldId="256"/>
            <ac:spMk id="304" creationId="{870F1165-C2FC-4313-ADED-D8514C00E1EE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5:18.851" v="124"/>
          <ac:spMkLst>
            <pc:docMk/>
            <pc:sldMk cId="109857222" sldId="256"/>
            <ac:spMk id="305" creationId="{F5BB14C7-B6E4-427D-AEAC-7A18D089F922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6:47.103" v="139"/>
          <ac:spMkLst>
            <pc:docMk/>
            <pc:sldMk cId="109857222" sldId="256"/>
            <ac:spMk id="309" creationId="{F22CA880-E467-48B7-830F-26921230782C}"/>
          </ac:spMkLst>
        </pc:spChg>
        <pc:spChg chg="add del">
          <ac:chgData name="Shamsa Kanwal (2229731)" userId="S::2229731@student.uwtsd.ac.uk::2da0e356-36d7-4230-96bc-174949909087" providerId="AD" clId="Web-{E32E28EF-69E4-4CD6-84D4-02C87D0BFC7C}" dt="2023-07-13T13:06:47.103" v="139"/>
          <ac:spMkLst>
            <pc:docMk/>
            <pc:sldMk cId="109857222" sldId="256"/>
            <ac:spMk id="310" creationId="{C5258B9E-C015-412F-9B81-E40D361E9D99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1.587" v="134"/>
          <ac:spMkLst>
            <pc:docMk/>
            <pc:sldMk cId="109857222" sldId="256"/>
            <ac:spMk id="317" creationId="{BE8D5989-5D49-41EE-9681-9A5AB28BFC2C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1.587" v="134"/>
          <ac:spMkLst>
            <pc:docMk/>
            <pc:sldMk cId="109857222" sldId="256"/>
            <ac:spMk id="319" creationId="{A60C28C0-EFDC-4047-81BA-16DBA9A9132E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1.587" v="134"/>
          <ac:spMkLst>
            <pc:docMk/>
            <pc:sldMk cId="109857222" sldId="256"/>
            <ac:spMk id="321" creationId="{6D4D1CD5-79A4-491C-85F0-0EE21E8849CB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4.462" v="136"/>
          <ac:spMkLst>
            <pc:docMk/>
            <pc:sldMk cId="109857222" sldId="256"/>
            <ac:spMk id="323" creationId="{BE8D5989-5D49-41EE-9681-9A5AB28BFC2C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4.462" v="136"/>
          <ac:spMkLst>
            <pc:docMk/>
            <pc:sldMk cId="109857222" sldId="256"/>
            <ac:spMk id="324" creationId="{A60C28C0-EFDC-4047-81BA-16DBA9A9132E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34.462" v="136"/>
          <ac:spMkLst>
            <pc:docMk/>
            <pc:sldMk cId="109857222" sldId="256"/>
            <ac:spMk id="325" creationId="{6D4D1CD5-79A4-491C-85F0-0EE21E8849CB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47.087" v="138"/>
          <ac:spMkLst>
            <pc:docMk/>
            <pc:sldMk cId="109857222" sldId="256"/>
            <ac:spMk id="327" creationId="{BE8D5989-5D49-41EE-9681-9A5AB28BFC2C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47.087" v="138"/>
          <ac:spMkLst>
            <pc:docMk/>
            <pc:sldMk cId="109857222" sldId="256"/>
            <ac:spMk id="328" creationId="{A60C28C0-EFDC-4047-81BA-16DBA9A9132E}"/>
          </ac:spMkLst>
        </pc:spChg>
        <pc:spChg chg="add del mod">
          <ac:chgData name="Shamsa Kanwal (2229731)" userId="S::2229731@student.uwtsd.ac.uk::2da0e356-36d7-4230-96bc-174949909087" providerId="AD" clId="Web-{E32E28EF-69E4-4CD6-84D4-02C87D0BFC7C}" dt="2023-07-13T13:06:47.087" v="138"/>
          <ac:spMkLst>
            <pc:docMk/>
            <pc:sldMk cId="109857222" sldId="256"/>
            <ac:spMk id="329" creationId="{6D4D1CD5-79A4-491C-85F0-0EE21E8849CB}"/>
          </ac:spMkLst>
        </pc:spChg>
        <pc:spChg chg="add mod">
          <ac:chgData name="Shamsa Kanwal (2229731)" userId="S::2229731@student.uwtsd.ac.uk::2da0e356-36d7-4230-96bc-174949909087" providerId="AD" clId="Web-{E32E28EF-69E4-4CD6-84D4-02C87D0BFC7C}" dt="2023-07-13T13:06:47.103" v="139"/>
          <ac:spMkLst>
            <pc:docMk/>
            <pc:sldMk cId="109857222" sldId="256"/>
            <ac:spMk id="331" creationId="{BE8D5989-5D49-41EE-9681-9A5AB28BFC2C}"/>
          </ac:spMkLst>
        </pc:spChg>
        <pc:spChg chg="add mod">
          <ac:chgData name="Shamsa Kanwal (2229731)" userId="S::2229731@student.uwtsd.ac.uk::2da0e356-36d7-4230-96bc-174949909087" providerId="AD" clId="Web-{E32E28EF-69E4-4CD6-84D4-02C87D0BFC7C}" dt="2023-07-13T13:06:47.103" v="139"/>
          <ac:spMkLst>
            <pc:docMk/>
            <pc:sldMk cId="109857222" sldId="256"/>
            <ac:spMk id="332" creationId="{A60C28C0-EFDC-4047-81BA-16DBA9A9132E}"/>
          </ac:spMkLst>
        </pc:spChg>
        <pc:spChg chg="add mod">
          <ac:chgData name="Shamsa Kanwal (2229731)" userId="S::2229731@student.uwtsd.ac.uk::2da0e356-36d7-4230-96bc-174949909087" providerId="AD" clId="Web-{E32E28EF-69E4-4CD6-84D4-02C87D0BFC7C}" dt="2023-07-13T13:06:47.103" v="139"/>
          <ac:spMkLst>
            <pc:docMk/>
            <pc:sldMk cId="109857222" sldId="256"/>
            <ac:spMk id="333" creationId="{6D4D1CD5-79A4-491C-85F0-0EE21E8849CB}"/>
          </ac:spMkLst>
        </pc:spChg>
        <pc:grpChg chg="add del">
          <ac:chgData name="Shamsa Kanwal (2229731)" userId="S::2229731@student.uwtsd.ac.uk::2da0e356-36d7-4230-96bc-174949909087" providerId="AD" clId="Web-{E32E28EF-69E4-4CD6-84D4-02C87D0BFC7C}" dt="2023-07-13T13:00:48.594" v="55"/>
          <ac:grpSpMkLst>
            <pc:docMk/>
            <pc:sldMk cId="109857222" sldId="256"/>
            <ac:grpSpMk id="21" creationId="{C507BF36-B92B-4CAC-BCA7-8364B51E1F09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2:58:30.200" v="9"/>
          <ac:grpSpMkLst>
            <pc:docMk/>
            <pc:sldMk cId="109857222" sldId="256"/>
            <ac:grpSpMk id="23" creationId="{4592A8CB-0B0A-43A5-86F4-712B0C469671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0:48.594" v="55"/>
          <ac:grpSpMkLst>
            <pc:docMk/>
            <pc:sldMk cId="109857222" sldId="256"/>
            <ac:grpSpMk id="37" creationId="{DBBA0A0D-8F6A-400A-9E49-8C008E2C7DB1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0:39.422" v="52"/>
          <ac:grpSpMkLst>
            <pc:docMk/>
            <pc:sldMk cId="109857222" sldId="256"/>
            <ac:grpSpMk id="61" creationId="{4B7AF231-444C-44D0-B791-BAFE395E36AC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0:48.500" v="54"/>
          <ac:grpSpMkLst>
            <pc:docMk/>
            <pc:sldMk cId="109857222" sldId="256"/>
            <ac:grpSpMk id="64" creationId="{1F4896D7-5AD0-4505-BCCD-82262CFEE2E1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0:48.500" v="54"/>
          <ac:grpSpMkLst>
            <pc:docMk/>
            <pc:sldMk cId="109857222" sldId="256"/>
            <ac:grpSpMk id="237" creationId="{66FB5A75-BDE2-4F12-A95B-C48788A7685C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5:14.429" v="122"/>
          <ac:grpSpMkLst>
            <pc:docMk/>
            <pc:sldMk cId="109857222" sldId="256"/>
            <ac:grpSpMk id="262" creationId="{C3279E8D-2BAA-4CB1-834B-09FADD54DE56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5:14.429" v="122"/>
          <ac:grpSpMkLst>
            <pc:docMk/>
            <pc:sldMk cId="109857222" sldId="256"/>
            <ac:grpSpMk id="275" creationId="{4CD73DBB-9AC8-4BE7-AA43-995A7495D73C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5:14.429" v="122"/>
          <ac:grpSpMkLst>
            <pc:docMk/>
            <pc:sldMk cId="109857222" sldId="256"/>
            <ac:grpSpMk id="286" creationId="{03E9870D-4BBA-43AF-8D44-BBADF020CFF6}"/>
          </ac:grpSpMkLst>
        </pc:grpChg>
        <pc:grpChg chg="add del">
          <ac:chgData name="Shamsa Kanwal (2229731)" userId="S::2229731@student.uwtsd.ac.uk::2da0e356-36d7-4230-96bc-174949909087" providerId="AD" clId="Web-{E32E28EF-69E4-4CD6-84D4-02C87D0BFC7C}" dt="2023-07-13T13:05:14.429" v="122"/>
          <ac:grpSpMkLst>
            <pc:docMk/>
            <pc:sldMk cId="109857222" sldId="256"/>
            <ac:grpSpMk id="287" creationId="{AAFDD3F2-C28D-4186-A9F0-DA324412D571}"/>
          </ac:grpSpMkLst>
        </pc:grpChg>
        <pc:picChg chg="add del">
          <ac:chgData name="Shamsa Kanwal (2229731)" userId="S::2229731@student.uwtsd.ac.uk::2da0e356-36d7-4230-96bc-174949909087" providerId="AD" clId="Web-{E32E28EF-69E4-4CD6-84D4-02C87D0BFC7C}" dt="2023-07-13T12:58:13.653" v="1"/>
          <ac:picMkLst>
            <pc:docMk/>
            <pc:sldMk cId="109857222" sldId="256"/>
            <ac:picMk id="4" creationId="{A6C2D431-0C60-C1C9-09EE-C4633D31F8CF}"/>
          </ac:picMkLst>
        </pc:picChg>
        <pc:picChg chg="add del">
          <ac:chgData name="Shamsa Kanwal (2229731)" userId="S::2229731@student.uwtsd.ac.uk::2da0e356-36d7-4230-96bc-174949909087" providerId="AD" clId="Web-{E32E28EF-69E4-4CD6-84D4-02C87D0BFC7C}" dt="2023-07-13T12:58:19.731" v="5"/>
          <ac:picMkLst>
            <pc:docMk/>
            <pc:sldMk cId="109857222" sldId="256"/>
            <ac:picMk id="16" creationId="{2400FEE4-5CB0-3850-A723-D217CD8B2D27}"/>
          </ac:picMkLst>
        </pc:picChg>
        <pc:picChg chg="add del">
          <ac:chgData name="Shamsa Kanwal (2229731)" userId="S::2229731@student.uwtsd.ac.uk::2da0e356-36d7-4230-96bc-174949909087" providerId="AD" clId="Web-{E32E28EF-69E4-4CD6-84D4-02C87D0BFC7C}" dt="2023-07-13T12:58:30.200" v="9"/>
          <ac:picMkLst>
            <pc:docMk/>
            <pc:sldMk cId="109857222" sldId="256"/>
            <ac:picMk id="26" creationId="{B4037401-B644-693F-FEFC-58C3CAF2AD8E}"/>
          </ac:picMkLst>
        </pc:picChg>
        <pc:picChg chg="add del">
          <ac:chgData name="Shamsa Kanwal (2229731)" userId="S::2229731@student.uwtsd.ac.uk::2da0e356-36d7-4230-96bc-174949909087" providerId="AD" clId="Web-{E32E28EF-69E4-4CD6-84D4-02C87D0BFC7C}" dt="2023-07-13T12:58:47.294" v="11"/>
          <ac:picMkLst>
            <pc:docMk/>
            <pc:sldMk cId="109857222" sldId="256"/>
            <ac:picMk id="31" creationId="{E30EF076-653B-006F-3876-5BDC65544D9B}"/>
          </ac:picMkLst>
        </pc:picChg>
        <pc:picChg chg="add mod ord">
          <ac:chgData name="Shamsa Kanwal (2229731)" userId="S::2229731@student.uwtsd.ac.uk::2da0e356-36d7-4230-96bc-174949909087" providerId="AD" clId="Web-{E32E28EF-69E4-4CD6-84D4-02C87D0BFC7C}" dt="2023-07-13T13:06:47.103" v="139"/>
          <ac:picMkLst>
            <pc:docMk/>
            <pc:sldMk cId="109857222" sldId="256"/>
            <ac:picMk id="36" creationId="{52EAACF0-C579-1D57-93E8-9360B9C15185}"/>
          </ac:picMkLst>
        </pc:picChg>
        <pc:cxnChg chg="add del">
          <ac:chgData name="Shamsa Kanwal (2229731)" userId="S::2229731@student.uwtsd.ac.uk::2da0e356-36d7-4230-96bc-174949909087" providerId="AD" clId="Web-{E32E28EF-69E4-4CD6-84D4-02C87D0BFC7C}" dt="2023-07-13T12:58:26.887" v="7"/>
          <ac:cxnSpMkLst>
            <pc:docMk/>
            <pc:sldMk cId="109857222" sldId="256"/>
            <ac:cxnSpMk id="20" creationId="{33E5BD89-6A5F-4A85-8770-18685C9BB2BA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2:58:47.294" v="11"/>
          <ac:cxnSpMkLst>
            <pc:docMk/>
            <pc:sldMk cId="109857222" sldId="256"/>
            <ac:cxnSpMk id="33" creationId="{97CC2FE6-3AD0-4131-B4BC-1F4D65E25E13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0:35.047" v="48"/>
          <ac:cxnSpMkLst>
            <pc:docMk/>
            <pc:sldMk cId="109857222" sldId="256"/>
            <ac:cxnSpMk id="58" creationId="{1D7AD51E-A168-490B-B8A6-8AFE86E0F2B5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06.616" v="120"/>
          <ac:cxnSpMkLst>
            <pc:docMk/>
            <pc:sldMk cId="109857222" sldId="256"/>
            <ac:cxnSpMk id="249" creationId="{C95D65A1-16CB-407F-993F-2A6D59BCC0C8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06.616" v="120"/>
          <ac:cxnSpMkLst>
            <pc:docMk/>
            <pc:sldMk cId="109857222" sldId="256"/>
            <ac:cxnSpMk id="257" creationId="{A06758A3-C4A6-479A-8755-3BEC63142944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263" creationId="{ABAD74CF-CB22-463B-9031-D3BE16111B9B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265" creationId="{82B589D1-AB2D-469C-960E-40C719BA8281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267" creationId="{055BC9DE-F4C7-4F1F-833F-C0E20531FBC7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269" creationId="{5876D832-527B-45C0-8F01-17AA4D90244B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300" creationId="{3C425084-C97A-4C25-AE47-DDECF2DD3ABC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301" creationId="{96A478A1-0B34-4F2B-88FA-CF47551E5DF9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302" creationId="{C7F5CC56-CBE8-4152-AD5E-982DD286AA28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5:18.851" v="124"/>
          <ac:cxnSpMkLst>
            <pc:docMk/>
            <pc:sldMk cId="109857222" sldId="256"/>
            <ac:cxnSpMk id="303" creationId="{51EB6F9A-DD4D-4B51-AACA-CA7E698D524B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6:47.103" v="139"/>
          <ac:cxnSpMkLst>
            <pc:docMk/>
            <pc:sldMk cId="109857222" sldId="256"/>
            <ac:cxnSpMk id="307" creationId="{462919E4-C488-4107-9EF1-66152F848008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6:47.103" v="139"/>
          <ac:cxnSpMkLst>
            <pc:docMk/>
            <pc:sldMk cId="109857222" sldId="256"/>
            <ac:cxnSpMk id="308" creationId="{0BF79732-4088-424C-A653-4534E4389443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6:47.103" v="139"/>
          <ac:cxnSpMkLst>
            <pc:docMk/>
            <pc:sldMk cId="109857222" sldId="256"/>
            <ac:cxnSpMk id="311" creationId="{814332FE-82B3-4EC0-8568-D8763144029E}"/>
          </ac:cxnSpMkLst>
        </pc:cxnChg>
        <pc:cxnChg chg="add del">
          <ac:chgData name="Shamsa Kanwal (2229731)" userId="S::2229731@student.uwtsd.ac.uk::2da0e356-36d7-4230-96bc-174949909087" providerId="AD" clId="Web-{E32E28EF-69E4-4CD6-84D4-02C87D0BFC7C}" dt="2023-07-13T13:06:47.103" v="139"/>
          <ac:cxnSpMkLst>
            <pc:docMk/>
            <pc:sldMk cId="109857222" sldId="256"/>
            <ac:cxnSpMk id="312" creationId="{7B5E59FA-8FDE-43F6-BEAF-F8D715BA5501}"/>
          </ac:cxnSpMkLst>
        </pc:cxnChg>
      </pc:sldChg>
      <pc:sldChg chg="modSp new">
        <pc:chgData name="Shamsa Kanwal (2229731)" userId="S::2229731@student.uwtsd.ac.uk::2da0e356-36d7-4230-96bc-174949909087" providerId="AD" clId="Web-{E32E28EF-69E4-4CD6-84D4-02C87D0BFC7C}" dt="2023-07-13T13:56:42.256" v="203" actId="20577"/>
        <pc:sldMkLst>
          <pc:docMk/>
          <pc:sldMk cId="1686639774" sldId="257"/>
        </pc:sldMkLst>
        <pc:spChg chg="mod">
          <ac:chgData name="Shamsa Kanwal (2229731)" userId="S::2229731@student.uwtsd.ac.uk::2da0e356-36d7-4230-96bc-174949909087" providerId="AD" clId="Web-{E32E28EF-69E4-4CD6-84D4-02C87D0BFC7C}" dt="2023-07-13T13:56:42.256" v="203" actId="20577"/>
          <ac:spMkLst>
            <pc:docMk/>
            <pc:sldMk cId="1686639774" sldId="257"/>
            <ac:spMk id="2" creationId="{2BFC5B61-F1EC-5FB2-F289-1D630FCDDF64}"/>
          </ac:spMkLst>
        </pc:spChg>
        <pc:spChg chg="mod">
          <ac:chgData name="Shamsa Kanwal (2229731)" userId="S::2229731@student.uwtsd.ac.uk::2da0e356-36d7-4230-96bc-174949909087" providerId="AD" clId="Web-{E32E28EF-69E4-4CD6-84D4-02C87D0BFC7C}" dt="2023-07-13T13:10:42.656" v="146" actId="20577"/>
          <ac:spMkLst>
            <pc:docMk/>
            <pc:sldMk cId="1686639774" sldId="257"/>
            <ac:spMk id="3" creationId="{B3328D90-9D27-CFB3-EFD4-1836641D0588}"/>
          </ac:spMkLst>
        </pc:spChg>
      </pc:sldChg>
      <pc:sldChg chg="addSp modSp new">
        <pc:chgData name="Shamsa Kanwal (2229731)" userId="S::2229731@student.uwtsd.ac.uk::2da0e356-36d7-4230-96bc-174949909087" providerId="AD" clId="Web-{E32E28EF-69E4-4CD6-84D4-02C87D0BFC7C}" dt="2023-07-13T14:02:07.064" v="215" actId="20577"/>
        <pc:sldMkLst>
          <pc:docMk/>
          <pc:sldMk cId="2684879263" sldId="258"/>
        </pc:sldMkLst>
        <pc:spChg chg="mod">
          <ac:chgData name="Shamsa Kanwal (2229731)" userId="S::2229731@student.uwtsd.ac.uk::2da0e356-36d7-4230-96bc-174949909087" providerId="AD" clId="Web-{E32E28EF-69E4-4CD6-84D4-02C87D0BFC7C}" dt="2023-07-13T13:43:54.636" v="170" actId="20577"/>
          <ac:spMkLst>
            <pc:docMk/>
            <pc:sldMk cId="2684879263" sldId="258"/>
            <ac:spMk id="2" creationId="{444D29F8-A86A-38BD-BF20-1F81C0AD1E8D}"/>
          </ac:spMkLst>
        </pc:spChg>
        <pc:spChg chg="mod">
          <ac:chgData name="Shamsa Kanwal (2229731)" userId="S::2229731@student.uwtsd.ac.uk::2da0e356-36d7-4230-96bc-174949909087" providerId="AD" clId="Web-{E32E28EF-69E4-4CD6-84D4-02C87D0BFC7C}" dt="2023-07-13T14:02:07.064" v="215" actId="20577"/>
          <ac:spMkLst>
            <pc:docMk/>
            <pc:sldMk cId="2684879263" sldId="258"/>
            <ac:spMk id="3" creationId="{5AD9010D-D33A-C992-0029-3D3E024190BF}"/>
          </ac:spMkLst>
        </pc:spChg>
        <pc:picChg chg="add mod">
          <ac:chgData name="Shamsa Kanwal (2229731)" userId="S::2229731@student.uwtsd.ac.uk::2da0e356-36d7-4230-96bc-174949909087" providerId="AD" clId="Web-{E32E28EF-69E4-4CD6-84D4-02C87D0BFC7C}" dt="2023-07-13T14:01:36.501" v="209" actId="1076"/>
          <ac:picMkLst>
            <pc:docMk/>
            <pc:sldMk cId="2684879263" sldId="258"/>
            <ac:picMk id="4" creationId="{4B986607-CA0B-7E90-24EC-C952746EBF90}"/>
          </ac:picMkLst>
        </pc:picChg>
      </pc:sldChg>
      <pc:sldChg chg="modSp new">
        <pc:chgData name="Shamsa Kanwal (2229731)" userId="S::2229731@student.uwtsd.ac.uk::2da0e356-36d7-4230-96bc-174949909087" providerId="AD" clId="Web-{E32E28EF-69E4-4CD6-84D4-02C87D0BFC7C}" dt="2023-07-13T15:34:06.316" v="284" actId="20577"/>
        <pc:sldMkLst>
          <pc:docMk/>
          <pc:sldMk cId="262178997" sldId="259"/>
        </pc:sldMkLst>
        <pc:spChg chg="mod">
          <ac:chgData name="Shamsa Kanwal (2229731)" userId="S::2229731@student.uwtsd.ac.uk::2da0e356-36d7-4230-96bc-174949909087" providerId="AD" clId="Web-{E32E28EF-69E4-4CD6-84D4-02C87D0BFC7C}" dt="2023-07-13T13:47:27.503" v="182" actId="20577"/>
          <ac:spMkLst>
            <pc:docMk/>
            <pc:sldMk cId="262178997" sldId="259"/>
            <ac:spMk id="2" creationId="{531CAF72-2307-2155-3643-7C28E7CA0C5F}"/>
          </ac:spMkLst>
        </pc:spChg>
        <pc:spChg chg="mod">
          <ac:chgData name="Shamsa Kanwal (2229731)" userId="S::2229731@student.uwtsd.ac.uk::2da0e356-36d7-4230-96bc-174949909087" providerId="AD" clId="Web-{E32E28EF-69E4-4CD6-84D4-02C87D0BFC7C}" dt="2023-07-13T15:34:06.316" v="284" actId="20577"/>
          <ac:spMkLst>
            <pc:docMk/>
            <pc:sldMk cId="262178997" sldId="259"/>
            <ac:spMk id="3" creationId="{C81A5826-F62F-3C67-0FCE-95C46BD9008E}"/>
          </ac:spMkLst>
        </pc:spChg>
      </pc:sld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47.403" v="12"/>
        <pc:sldMasterMkLst>
          <pc:docMk/>
          <pc:sldMasterMk cId="2460954070" sldId="2147483660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403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Shamsa Kanwal (2229731)" userId="S::2229731@student.uwtsd.ac.uk::2da0e356-36d7-4230-96bc-174949909087" providerId="AD" clId="Web-{E32E28EF-69E4-4CD6-84D4-02C87D0BFC7C}" dt="2023-07-13T12:58:13.653" v="1"/>
        <pc:sldMasterMkLst>
          <pc:docMk/>
          <pc:sldMasterMk cId="3301864857" sldId="2147483672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2345218851" sldId="2147483673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1565028639" sldId="2147483674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2226834869" sldId="2147483675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4240490797" sldId="2147483676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3193584604" sldId="2147483677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3698829884" sldId="2147483678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3486040876" sldId="2147483679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1791285158" sldId="2147483680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1662063364" sldId="2147483681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3422580462" sldId="2147483682"/>
          </pc:sldLayoutMkLst>
        </pc:sldLayoutChg>
        <pc:sldLayoutChg chg="add del replId">
          <pc:chgData name="Shamsa Kanwal (2229731)" userId="S::2229731@student.uwtsd.ac.uk::2da0e356-36d7-4230-96bc-174949909087" providerId="AD" clId="Web-{E32E28EF-69E4-4CD6-84D4-02C87D0BFC7C}" dt="2023-07-13T12:58:13.653" v="1"/>
          <pc:sldLayoutMkLst>
            <pc:docMk/>
            <pc:sldMasterMk cId="3301864857" sldId="2147483672"/>
            <pc:sldLayoutMk cId="3237921532" sldId="2147483683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16.153" v="3"/>
        <pc:sldMasterMkLst>
          <pc:docMk/>
          <pc:sldMasterMk cId="2900863755" sldId="2147483685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1993323429" sldId="214748367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2606038878" sldId="214748367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729431138" sldId="214748367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2331410101" sldId="214748367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530765450" sldId="214748367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417042996" sldId="214748367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878613790" sldId="214748368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1088710788" sldId="214748368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77226010" sldId="214748368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357058472" sldId="214748368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6.153" v="3"/>
          <pc:sldLayoutMkLst>
            <pc:docMk/>
            <pc:sldMasterMk cId="2900863755" sldId="2147483685"/>
            <pc:sldLayoutMk cId="2622244380" sldId="2147483684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19.731" v="5"/>
        <pc:sldMasterMkLst>
          <pc:docMk/>
          <pc:sldMasterMk cId="1658822042" sldId="2147483698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2684168779" sldId="214748368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3621870879" sldId="214748368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2849617122" sldId="214748368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961159160" sldId="214748369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958889857" sldId="214748369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180566323" sldId="214748369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2796005769" sldId="214748369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3911943075" sldId="214748369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4058941033" sldId="214748369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1930421772" sldId="214748369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19.731" v="5"/>
          <pc:sldLayoutMkLst>
            <pc:docMk/>
            <pc:sldMasterMk cId="1658822042" sldId="2147483698"/>
            <pc:sldLayoutMk cId="699030052" sldId="2147483697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26.887" v="7"/>
        <pc:sldMasterMkLst>
          <pc:docMk/>
          <pc:sldMasterMk cId="386662078" sldId="2147483711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3770451025" sldId="214748370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1876031540" sldId="214748370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673162291" sldId="214748370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4030763187" sldId="214748370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1144876385" sldId="214748370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1864291783" sldId="214748370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4156645000" sldId="214748370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2604870295" sldId="214748370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1982803658" sldId="214748370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3350581189" sldId="214748370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26.887" v="7"/>
          <pc:sldLayoutMkLst>
            <pc:docMk/>
            <pc:sldMasterMk cId="386662078" sldId="2147483711"/>
            <pc:sldLayoutMk cId="315232427" sldId="2147483710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30.200" v="9"/>
        <pc:sldMasterMkLst>
          <pc:docMk/>
          <pc:sldMasterMk cId="3651277949" sldId="2147483737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3532051411" sldId="214748372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3089139963" sldId="214748372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3243236684" sldId="214748372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1885284430" sldId="214748372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1467878946" sldId="214748373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1453214073" sldId="214748373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2497447737" sldId="214748373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280514740" sldId="214748373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128390973" sldId="214748373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1404594568" sldId="214748373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30.200" v="9"/>
          <pc:sldLayoutMkLst>
            <pc:docMk/>
            <pc:sldMasterMk cId="3651277949" sldId="2147483737"/>
            <pc:sldLayoutMk cId="2613489353" sldId="2147483736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2:58:47.294" v="11"/>
        <pc:sldMasterMkLst>
          <pc:docMk/>
          <pc:sldMasterMk cId="415919388" sldId="2147483750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3287923168" sldId="214748373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2900623749" sldId="214748374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3677547735" sldId="214748374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2672123817" sldId="214748374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2105576370" sldId="214748374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4134769340" sldId="214748374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137394839" sldId="214748374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3985239002" sldId="214748374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2896639795" sldId="214748374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60587334" sldId="214748374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2:58:47.294" v="11"/>
          <pc:sldLayoutMkLst>
            <pc:docMk/>
            <pc:sldMasterMk cId="415919388" sldId="2147483750"/>
            <pc:sldLayoutMk cId="1132411109" sldId="2147483749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0:48.594" v="55"/>
        <pc:sldMasterMkLst>
          <pc:docMk/>
          <pc:sldMasterMk cId="1503082234" sldId="2147483763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2950782274" sldId="214748375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2385589837" sldId="214748375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21788787" sldId="214748375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3360484381" sldId="214748375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757132609" sldId="214748375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1409975599" sldId="214748375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1025561553" sldId="214748375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226446251" sldId="214748375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236965638" sldId="214748376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3130819776" sldId="214748376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94" v="55"/>
          <pc:sldLayoutMkLst>
            <pc:docMk/>
            <pc:sldMasterMk cId="1503082234" sldId="2147483763"/>
            <pc:sldLayoutMk cId="1976605609" sldId="2147483762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0:35.047" v="48"/>
        <pc:sldMasterMkLst>
          <pc:docMk/>
          <pc:sldMasterMk cId="1037511715" sldId="2147483787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1786747558" sldId="214748377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3877246832" sldId="214748377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93017081" sldId="214748377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2079480595" sldId="214748377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1812091084" sldId="214748378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4026128463" sldId="214748378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1117823692" sldId="214748378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3747342377" sldId="214748378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1568416576" sldId="214748378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1840035750" sldId="214748378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5.047" v="48"/>
          <pc:sldLayoutMkLst>
            <pc:docMk/>
            <pc:sldMasterMk cId="1037511715" sldId="2147483787"/>
            <pc:sldLayoutMk cId="3788768400" sldId="2147483786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0:39.422" v="52"/>
        <pc:sldMasterMkLst>
          <pc:docMk/>
          <pc:sldMasterMk cId="434169807" sldId="2147483800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474432950" sldId="214748378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3640397636" sldId="214748379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3285562430" sldId="214748379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1329718518" sldId="214748379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93203513" sldId="214748379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895940807" sldId="214748379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3980854200" sldId="214748379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3337314236" sldId="214748379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4164624928" sldId="214748379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2292151385" sldId="214748379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39.422" v="52"/>
          <pc:sldLayoutMkLst>
            <pc:docMk/>
            <pc:sldMasterMk cId="434169807" sldId="2147483800"/>
            <pc:sldLayoutMk cId="2339055652" sldId="2147483799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0:48.500" v="54"/>
        <pc:sldMasterMkLst>
          <pc:docMk/>
          <pc:sldMasterMk cId="3090182615" sldId="2147483813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3839454821" sldId="214748380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3041694690" sldId="214748380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2086215983" sldId="214748380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471587406" sldId="214748380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2186606581" sldId="214748380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2838806942" sldId="214748380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1222637505" sldId="214748380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2010722875" sldId="214748380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4274229948" sldId="214748381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1795310964" sldId="214748381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0:48.500" v="54"/>
          <pc:sldLayoutMkLst>
            <pc:docMk/>
            <pc:sldMasterMk cId="3090182615" sldId="2147483813"/>
            <pc:sldLayoutMk cId="1819549108" sldId="2147483812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5:18.944" v="125"/>
        <pc:sldMasterMkLst>
          <pc:docMk/>
          <pc:sldMasterMk cId="4123668650" sldId="2147483839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3166262744" sldId="214748382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838929424" sldId="214748382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4241964148" sldId="214748383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1008053629" sldId="214748383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2415874343" sldId="214748383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1018353397" sldId="214748383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2783523951" sldId="214748383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145527541" sldId="214748383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891982131" sldId="214748383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1010101275" sldId="214748383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4123668650" sldId="2147483839"/>
            <pc:sldLayoutMk cId="3597347691" sldId="2147483838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5:06.616" v="120"/>
        <pc:sldMasterMkLst>
          <pc:docMk/>
          <pc:sldMasterMk cId="4104598837" sldId="2147483840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3755659984" sldId="214748384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3934667836" sldId="214748384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672366458" sldId="214748384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1037685810" sldId="214748384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000063463" sldId="214748384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3567305723" sldId="214748384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134161874" sldId="214748384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300780330" sldId="214748384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3237081056" sldId="214748384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810082863" sldId="214748385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06.616" v="120"/>
          <pc:sldLayoutMkLst>
            <pc:docMk/>
            <pc:sldMasterMk cId="4104598837" sldId="2147483840"/>
            <pc:sldLayoutMk cId="2325898607" sldId="2147483851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5:14.429" v="122"/>
        <pc:sldMasterMkLst>
          <pc:docMk/>
          <pc:sldMasterMk cId="4163433329" sldId="2147483863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4210480655" sldId="214748385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3076933497" sldId="214748385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781474543" sldId="214748385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4070050326" sldId="214748385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2840193346" sldId="214748385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3989012320" sldId="214748385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2953288892" sldId="214748385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4106645930" sldId="214748385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262925441" sldId="214748386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3074234172" sldId="214748386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4.429" v="122"/>
          <pc:sldLayoutMkLst>
            <pc:docMk/>
            <pc:sldMasterMk cId="4163433329" sldId="2147483863"/>
            <pc:sldLayoutMk cId="1957802440" sldId="2147483862"/>
          </pc:sldLayoutMkLst>
        </pc:sldLayoutChg>
      </pc:sldMasterChg>
      <pc:sldMasterChg chg="add del addSldLayout delSldLayout">
        <pc:chgData name="Shamsa Kanwal (2229731)" userId="S::2229731@student.uwtsd.ac.uk::2da0e356-36d7-4230-96bc-174949909087" providerId="AD" clId="Web-{E32E28EF-69E4-4CD6-84D4-02C87D0BFC7C}" dt="2023-07-13T13:05:18.851" v="124"/>
        <pc:sldMasterMkLst>
          <pc:docMk/>
          <pc:sldMasterMk cId="343956382" sldId="2147483876"/>
        </pc:sldMasterMkLst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4286682125" sldId="2147483865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637088960" sldId="2147483866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5434440" sldId="2147483867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562372689" sldId="2147483868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310296738" sldId="2147483869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720057805" sldId="2147483870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76068356" sldId="2147483871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1760004119" sldId="2147483872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3246621268" sldId="2147483873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3551910914" sldId="2147483874"/>
          </pc:sldLayoutMkLst>
        </pc:sldLayoutChg>
        <pc:sldLayoutChg chg="add del">
          <pc:chgData name="Shamsa Kanwal (2229731)" userId="S::2229731@student.uwtsd.ac.uk::2da0e356-36d7-4230-96bc-174949909087" providerId="AD" clId="Web-{E32E28EF-69E4-4CD6-84D4-02C87D0BFC7C}" dt="2023-07-13T13:05:18.851" v="124"/>
          <pc:sldLayoutMkLst>
            <pc:docMk/>
            <pc:sldMasterMk cId="343956382" sldId="2147483876"/>
            <pc:sldLayoutMk cId="702790309" sldId="2147483875"/>
          </pc:sldLayoutMkLst>
        </pc:sldLayoutChg>
      </pc:sldMasterChg>
      <pc:sldMasterChg chg="add addSldLayout">
        <pc:chgData name="Shamsa Kanwal (2229731)" userId="S::2229731@student.uwtsd.ac.uk::2da0e356-36d7-4230-96bc-174949909087" providerId="AD" clId="Web-{E32E28EF-69E4-4CD6-84D4-02C87D0BFC7C}" dt="2023-07-13T13:05:18.944" v="125"/>
        <pc:sldMasterMkLst>
          <pc:docMk/>
          <pc:sldMasterMk cId="3355934958" sldId="2147483889"/>
        </pc:sldMasterMkLst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4005448847" sldId="2147483878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2335769405" sldId="2147483879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3039979707" sldId="2147483880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2658605150" sldId="2147483881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2696744425" sldId="2147483882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461964970" sldId="2147483883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2492259165" sldId="2147483884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3253659008" sldId="2147483885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484831070" sldId="2147483886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1840878516" sldId="2147483887"/>
          </pc:sldLayoutMkLst>
        </pc:sldLayoutChg>
        <pc:sldLayoutChg chg="add">
          <pc:chgData name="Shamsa Kanwal (2229731)" userId="S::2229731@student.uwtsd.ac.uk::2da0e356-36d7-4230-96bc-174949909087" providerId="AD" clId="Web-{E32E28EF-69E4-4CD6-84D4-02C87D0BFC7C}" dt="2023-07-13T13:05:18.944" v="125"/>
          <pc:sldLayoutMkLst>
            <pc:docMk/>
            <pc:sldMasterMk cId="3355934958" sldId="2147483889"/>
            <pc:sldLayoutMk cId="718094971" sldId="2147483888"/>
          </pc:sldLayoutMkLst>
        </pc:sldLayoutChg>
      </pc:sldMasterChg>
    </pc:docChg>
  </pc:docChgLst>
  <pc:docChgLst>
    <pc:chgData name="Shamsa Kanwal (2229731)" userId="S::2229731@student.uwtsd.ac.uk::2da0e356-36d7-4230-96bc-174949909087" providerId="AD" clId="Web-{5FFFFB61-7442-DBE9-C9B5-20F8B62F6FBB}"/>
    <pc:docChg chg="addSld delSld modSld">
      <pc:chgData name="Shamsa Kanwal (2229731)" userId="S::2229731@student.uwtsd.ac.uk::2da0e356-36d7-4230-96bc-174949909087" providerId="AD" clId="Web-{5FFFFB61-7442-DBE9-C9B5-20F8B62F6FBB}" dt="2023-07-15T22:38:35.813" v="809" actId="20577"/>
      <pc:docMkLst>
        <pc:docMk/>
      </pc:docMkLst>
      <pc:sldChg chg="modSp">
        <pc:chgData name="Shamsa Kanwal (2229731)" userId="S::2229731@student.uwtsd.ac.uk::2da0e356-36d7-4230-96bc-174949909087" providerId="AD" clId="Web-{5FFFFB61-7442-DBE9-C9B5-20F8B62F6FBB}" dt="2023-07-15T21:11:05.293" v="356" actId="20577"/>
        <pc:sldMkLst>
          <pc:docMk/>
          <pc:sldMk cId="3805947286" sldId="260"/>
        </pc:sldMkLst>
        <pc:spChg chg="mod">
          <ac:chgData name="Shamsa Kanwal (2229731)" userId="S::2229731@student.uwtsd.ac.uk::2da0e356-36d7-4230-96bc-174949909087" providerId="AD" clId="Web-{5FFFFB61-7442-DBE9-C9B5-20F8B62F6FBB}" dt="2023-07-15T21:10:49.900" v="353" actId="20577"/>
          <ac:spMkLst>
            <pc:docMk/>
            <pc:sldMk cId="3805947286" sldId="260"/>
            <ac:spMk id="2" creationId="{E3CA0F96-0080-4B87-CEB6-BEBAB8B0F4FC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11:05.293" v="356" actId="20577"/>
          <ac:spMkLst>
            <pc:docMk/>
            <pc:sldMk cId="3805947286" sldId="260"/>
            <ac:spMk id="3" creationId="{8E613E5B-53ED-A87F-610E-6BDFEE21C221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48:32.259" v="688" actId="20577"/>
        <pc:sldMkLst>
          <pc:docMk/>
          <pc:sldMk cId="2841274291" sldId="261"/>
        </pc:sldMkLst>
        <pc:spChg chg="mod">
          <ac:chgData name="Shamsa Kanwal (2229731)" userId="S::2229731@student.uwtsd.ac.uk::2da0e356-36d7-4230-96bc-174949909087" providerId="AD" clId="Web-{5FFFFB61-7442-DBE9-C9B5-20F8B62F6FBB}" dt="2023-07-15T21:48:32.259" v="688" actId="20577"/>
          <ac:spMkLst>
            <pc:docMk/>
            <pc:sldMk cId="2841274291" sldId="261"/>
            <ac:spMk id="2" creationId="{2FC50F26-8297-7D2B-8DE0-70D4DB315807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0:36:06.897" v="106" actId="20577"/>
          <ac:spMkLst>
            <pc:docMk/>
            <pc:sldMk cId="2841274291" sldId="261"/>
            <ac:spMk id="3" creationId="{B609453F-E072-2003-61D3-2690DD9A7933}"/>
          </ac:spMkLst>
        </pc:spChg>
      </pc:sldChg>
      <pc:sldChg chg="addSp delSp modSp new">
        <pc:chgData name="Shamsa Kanwal (2229731)" userId="S::2229731@student.uwtsd.ac.uk::2da0e356-36d7-4230-96bc-174949909087" providerId="AD" clId="Web-{5FFFFB61-7442-DBE9-C9B5-20F8B62F6FBB}" dt="2023-07-15T22:36:02.511" v="763" actId="20577"/>
        <pc:sldMkLst>
          <pc:docMk/>
          <pc:sldMk cId="3928992162" sldId="262"/>
        </pc:sldMkLst>
        <pc:spChg chg="del mod">
          <ac:chgData name="Shamsa Kanwal (2229731)" userId="S::2229731@student.uwtsd.ac.uk::2da0e356-36d7-4230-96bc-174949909087" providerId="AD" clId="Web-{5FFFFB61-7442-DBE9-C9B5-20F8B62F6FBB}" dt="2023-07-15T21:50:13.282" v="694"/>
          <ac:spMkLst>
            <pc:docMk/>
            <pc:sldMk cId="3928992162" sldId="262"/>
            <ac:spMk id="2" creationId="{2F4322DE-C75E-1E50-AC80-725E9059CC6E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0:58:52.441" v="244" actId="1076"/>
          <ac:spMkLst>
            <pc:docMk/>
            <pc:sldMk cId="3928992162" sldId="262"/>
            <ac:spMk id="3" creationId="{22789B97-4723-1BF0-22E8-8F2D241C2BE6}"/>
          </ac:spMkLst>
        </pc:spChg>
        <pc:spChg chg="add mod">
          <ac:chgData name="Shamsa Kanwal (2229731)" userId="S::2229731@student.uwtsd.ac.uk::2da0e356-36d7-4230-96bc-174949909087" providerId="AD" clId="Web-{5FFFFB61-7442-DBE9-C9B5-20F8B62F6FBB}" dt="2023-07-15T21:50:24.959" v="698" actId="20577"/>
          <ac:spMkLst>
            <pc:docMk/>
            <pc:sldMk cId="3928992162" sldId="262"/>
            <ac:spMk id="5" creationId="{89659173-3A41-E119-6FF6-440B1D8DD653}"/>
          </ac:spMkLst>
        </pc:spChg>
        <pc:spChg chg="add mod">
          <ac:chgData name="Shamsa Kanwal (2229731)" userId="S::2229731@student.uwtsd.ac.uk::2da0e356-36d7-4230-96bc-174949909087" providerId="AD" clId="Web-{5FFFFB61-7442-DBE9-C9B5-20F8B62F6FBB}" dt="2023-07-15T22:36:02.511" v="763" actId="20577"/>
          <ac:spMkLst>
            <pc:docMk/>
            <pc:sldMk cId="3928992162" sldId="262"/>
            <ac:spMk id="7" creationId="{54E734B6-BD92-E386-1788-A7A812E5606B}"/>
          </ac:spMkLst>
        </pc:spChg>
        <pc:spChg chg="add mod">
          <ac:chgData name="Shamsa Kanwal (2229731)" userId="S::2229731@student.uwtsd.ac.uk::2da0e356-36d7-4230-96bc-174949909087" providerId="AD" clId="Web-{5FFFFB61-7442-DBE9-C9B5-20F8B62F6FBB}" dt="2023-07-15T21:53:29.206" v="705" actId="1076"/>
          <ac:spMkLst>
            <pc:docMk/>
            <pc:sldMk cId="3928992162" sldId="262"/>
            <ac:spMk id="8" creationId="{22584189-B486-2F24-6486-044C0F4A8301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44:22.836" v="631" actId="20577"/>
        <pc:sldMkLst>
          <pc:docMk/>
          <pc:sldMk cId="3374510307" sldId="263"/>
        </pc:sldMkLst>
        <pc:spChg chg="mod">
          <ac:chgData name="Shamsa Kanwal (2229731)" userId="S::2229731@student.uwtsd.ac.uk::2da0e356-36d7-4230-96bc-174949909087" providerId="AD" clId="Web-{5FFFFB61-7442-DBE9-C9B5-20F8B62F6FBB}" dt="2023-07-15T21:44:22.836" v="631" actId="20577"/>
          <ac:spMkLst>
            <pc:docMk/>
            <pc:sldMk cId="3374510307" sldId="263"/>
            <ac:spMk id="2" creationId="{6E055CC3-DF22-A2E0-2F46-D1866E8D089B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0:39:59.257" v="127" actId="20577"/>
          <ac:spMkLst>
            <pc:docMk/>
            <pc:sldMk cId="3374510307" sldId="263"/>
            <ac:spMk id="3" creationId="{C676B53D-ECE5-940F-0910-7118599BC160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10:09.865" v="349" actId="20577"/>
        <pc:sldMkLst>
          <pc:docMk/>
          <pc:sldMk cId="1879936458" sldId="264"/>
        </pc:sldMkLst>
        <pc:spChg chg="mod">
          <ac:chgData name="Shamsa Kanwal (2229731)" userId="S::2229731@student.uwtsd.ac.uk::2da0e356-36d7-4230-96bc-174949909087" providerId="AD" clId="Web-{5FFFFB61-7442-DBE9-C9B5-20F8B62F6FBB}" dt="2023-07-15T21:10:09.865" v="349" actId="20577"/>
          <ac:spMkLst>
            <pc:docMk/>
            <pc:sldMk cId="1879936458" sldId="264"/>
            <ac:spMk id="2" creationId="{8DC59A87-9D59-298C-8ED0-05BCC75E7A5D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10:00.505" v="348" actId="20577"/>
          <ac:spMkLst>
            <pc:docMk/>
            <pc:sldMk cId="1879936458" sldId="264"/>
            <ac:spMk id="3" creationId="{5BFF9FF4-D011-F192-CF4E-22F90F15397F}"/>
          </ac:spMkLst>
        </pc:spChg>
      </pc:sldChg>
      <pc:sldChg chg="modSp new del">
        <pc:chgData name="Shamsa Kanwal (2229731)" userId="S::2229731@student.uwtsd.ac.uk::2da0e356-36d7-4230-96bc-174949909087" providerId="AD" clId="Web-{5FFFFB61-7442-DBE9-C9B5-20F8B62F6FBB}" dt="2023-07-15T22:36:30.965" v="764"/>
        <pc:sldMkLst>
          <pc:docMk/>
          <pc:sldMk cId="2543649623" sldId="265"/>
        </pc:sldMkLst>
        <pc:spChg chg="mod">
          <ac:chgData name="Shamsa Kanwal (2229731)" userId="S::2229731@student.uwtsd.ac.uk::2da0e356-36d7-4230-96bc-174949909087" providerId="AD" clId="Web-{5FFFFB61-7442-DBE9-C9B5-20F8B62F6FBB}" dt="2023-07-15T21:12:27.221" v="363" actId="20577"/>
          <ac:spMkLst>
            <pc:docMk/>
            <pc:sldMk cId="2543649623" sldId="265"/>
            <ac:spMk id="2" creationId="{1C98BC6A-76EE-F12B-89D4-018462C0FD79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16:30.347" v="382" actId="20577"/>
          <ac:spMkLst>
            <pc:docMk/>
            <pc:sldMk cId="2543649623" sldId="265"/>
            <ac:spMk id="3" creationId="{323BEC51-AA8B-C392-A1F1-8E6600A5147A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2:38:35.813" v="809" actId="20577"/>
        <pc:sldMkLst>
          <pc:docMk/>
          <pc:sldMk cId="3998212380" sldId="266"/>
        </pc:sldMkLst>
        <pc:spChg chg="mod">
          <ac:chgData name="Shamsa Kanwal (2229731)" userId="S::2229731@student.uwtsd.ac.uk::2da0e356-36d7-4230-96bc-174949909087" providerId="AD" clId="Web-{5FFFFB61-7442-DBE9-C9B5-20F8B62F6FBB}" dt="2023-07-15T21:14:51.012" v="373" actId="20577"/>
          <ac:spMkLst>
            <pc:docMk/>
            <pc:sldMk cId="3998212380" sldId="266"/>
            <ac:spMk id="2" creationId="{5FA49382-C3CB-7854-660D-A121B1E37D55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2:38:35.813" v="809" actId="20577"/>
          <ac:spMkLst>
            <pc:docMk/>
            <pc:sldMk cId="3998212380" sldId="266"/>
            <ac:spMk id="3" creationId="{B50285AB-A3EF-1860-EFD4-EFCAF901B5F1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18:35.668" v="396" actId="20577"/>
        <pc:sldMkLst>
          <pc:docMk/>
          <pc:sldMk cId="1986084234" sldId="267"/>
        </pc:sldMkLst>
        <pc:spChg chg="mod">
          <ac:chgData name="Shamsa Kanwal (2229731)" userId="S::2229731@student.uwtsd.ac.uk::2da0e356-36d7-4230-96bc-174949909087" providerId="AD" clId="Web-{5FFFFB61-7442-DBE9-C9B5-20F8B62F6FBB}" dt="2023-07-15T21:16:55.411" v="386" actId="20577"/>
          <ac:spMkLst>
            <pc:docMk/>
            <pc:sldMk cId="1986084234" sldId="267"/>
            <ac:spMk id="2" creationId="{2F1F433B-D5F1-E564-C6CB-9DEEA10374D5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18:35.668" v="396" actId="20577"/>
          <ac:spMkLst>
            <pc:docMk/>
            <pc:sldMk cId="1986084234" sldId="267"/>
            <ac:spMk id="3" creationId="{3001EEE7-FB54-A5F9-E1C8-BD8B95B5095C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29:03.425" v="516" actId="20577"/>
        <pc:sldMkLst>
          <pc:docMk/>
          <pc:sldMk cId="3742541570" sldId="268"/>
        </pc:sldMkLst>
        <pc:spChg chg="mod">
          <ac:chgData name="Shamsa Kanwal (2229731)" userId="S::2229731@student.uwtsd.ac.uk::2da0e356-36d7-4230-96bc-174949909087" providerId="AD" clId="Web-{5FFFFB61-7442-DBE9-C9B5-20F8B62F6FBB}" dt="2023-07-15T21:29:03.425" v="516" actId="20577"/>
          <ac:spMkLst>
            <pc:docMk/>
            <pc:sldMk cId="3742541570" sldId="268"/>
            <ac:spMk id="2" creationId="{876D89E4-A792-C00C-D9D5-55350153EE2C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27:24.481" v="504" actId="20577"/>
          <ac:spMkLst>
            <pc:docMk/>
            <pc:sldMk cId="3742541570" sldId="268"/>
            <ac:spMk id="3" creationId="{434B3443-BC77-C687-1096-1DFEEEBF4CAB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32:02.797" v="543" actId="20577"/>
        <pc:sldMkLst>
          <pc:docMk/>
          <pc:sldMk cId="3127224108" sldId="269"/>
        </pc:sldMkLst>
        <pc:spChg chg="mod">
          <ac:chgData name="Shamsa Kanwal (2229731)" userId="S::2229731@student.uwtsd.ac.uk::2da0e356-36d7-4230-96bc-174949909087" providerId="AD" clId="Web-{5FFFFB61-7442-DBE9-C9B5-20F8B62F6FBB}" dt="2023-07-15T21:32:02.797" v="543" actId="20577"/>
          <ac:spMkLst>
            <pc:docMk/>
            <pc:sldMk cId="3127224108" sldId="269"/>
            <ac:spMk id="2" creationId="{536183AE-13F9-0E5A-1787-0BCEE7E706D0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31:12.356" v="535" actId="14100"/>
          <ac:spMkLst>
            <pc:docMk/>
            <pc:sldMk cId="3127224108" sldId="269"/>
            <ac:spMk id="3" creationId="{277365CC-A7EC-64BA-B56B-D3D6C52AC4A0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36:32.129" v="585" actId="20577"/>
        <pc:sldMkLst>
          <pc:docMk/>
          <pc:sldMk cId="1701330367" sldId="270"/>
        </pc:sldMkLst>
        <pc:spChg chg="mod">
          <ac:chgData name="Shamsa Kanwal (2229731)" userId="S::2229731@student.uwtsd.ac.uk::2da0e356-36d7-4230-96bc-174949909087" providerId="AD" clId="Web-{5FFFFB61-7442-DBE9-C9B5-20F8B62F6FBB}" dt="2023-07-15T21:35:32.922" v="579" actId="20577"/>
          <ac:spMkLst>
            <pc:docMk/>
            <pc:sldMk cId="1701330367" sldId="270"/>
            <ac:spMk id="2" creationId="{55DE9C28-732B-CD77-3A87-D5A039B5A2EA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36:32.129" v="585" actId="20577"/>
          <ac:spMkLst>
            <pc:docMk/>
            <pc:sldMk cId="1701330367" sldId="270"/>
            <ac:spMk id="3" creationId="{16316468-5B3A-1298-467B-42B210D144F8}"/>
          </ac:spMkLst>
        </pc:spChg>
      </pc:sldChg>
      <pc:sldChg chg="modSp new">
        <pc:chgData name="Shamsa Kanwal (2229731)" userId="S::2229731@student.uwtsd.ac.uk::2da0e356-36d7-4230-96bc-174949909087" providerId="AD" clId="Web-{5FFFFB61-7442-DBE9-C9B5-20F8B62F6FBB}" dt="2023-07-15T21:34:53.544" v="571" actId="20577"/>
        <pc:sldMkLst>
          <pc:docMk/>
          <pc:sldMk cId="785119867" sldId="271"/>
        </pc:sldMkLst>
        <pc:spChg chg="mod">
          <ac:chgData name="Shamsa Kanwal (2229731)" userId="S::2229731@student.uwtsd.ac.uk::2da0e356-36d7-4230-96bc-174949909087" providerId="AD" clId="Web-{5FFFFB61-7442-DBE9-C9B5-20F8B62F6FBB}" dt="2023-07-15T21:34:53.544" v="571" actId="20577"/>
          <ac:spMkLst>
            <pc:docMk/>
            <pc:sldMk cId="785119867" sldId="271"/>
            <ac:spMk id="2" creationId="{1F115FC0-C0B0-84A9-3919-FBFA5ACE2280}"/>
          </ac:spMkLst>
        </pc:spChg>
        <pc:spChg chg="mod">
          <ac:chgData name="Shamsa Kanwal (2229731)" userId="S::2229731@student.uwtsd.ac.uk::2da0e356-36d7-4230-96bc-174949909087" providerId="AD" clId="Web-{5FFFFB61-7442-DBE9-C9B5-20F8B62F6FBB}" dt="2023-07-15T21:34:02.635" v="564" actId="20577"/>
          <ac:spMkLst>
            <pc:docMk/>
            <pc:sldMk cId="785119867" sldId="271"/>
            <ac:spMk id="3" creationId="{DF7BD2D3-42EA-4D42-2958-0EE0D76746FD}"/>
          </ac:spMkLst>
        </pc:spChg>
      </pc:sldChg>
    </pc:docChg>
  </pc:docChgLst>
  <pc:docChgLst>
    <pc:chgData name="Shamsa Kanwal (2229731)" userId="S::2229731@student.uwtsd.ac.uk::2da0e356-36d7-4230-96bc-174949909087" providerId="AD" clId="Web-{C20505A6-FDAD-F60D-C518-58891E422D8F}"/>
    <pc:docChg chg="modSld">
      <pc:chgData name="Shamsa Kanwal (2229731)" userId="S::2229731@student.uwtsd.ac.uk::2da0e356-36d7-4230-96bc-174949909087" providerId="AD" clId="Web-{C20505A6-FDAD-F60D-C518-58891E422D8F}" dt="2023-07-19T08:47:30.605" v="9" actId="20577"/>
      <pc:docMkLst>
        <pc:docMk/>
      </pc:docMkLst>
      <pc:sldChg chg="addSp delSp modSp modMedia addAnim delAnim">
        <pc:chgData name="Shamsa Kanwal (2229731)" userId="S::2229731@student.uwtsd.ac.uk::2da0e356-36d7-4230-96bc-174949909087" providerId="AD" clId="Web-{C20505A6-FDAD-F60D-C518-58891E422D8F}" dt="2023-07-19T08:47:30.605" v="9" actId="20577"/>
        <pc:sldMkLst>
          <pc:docMk/>
          <pc:sldMk cId="109857222" sldId="256"/>
        </pc:sldMkLst>
        <pc:spChg chg="mod">
          <ac:chgData name="Shamsa Kanwal (2229731)" userId="S::2229731@student.uwtsd.ac.uk::2da0e356-36d7-4230-96bc-174949909087" providerId="AD" clId="Web-{C20505A6-FDAD-F60D-C518-58891E422D8F}" dt="2023-07-19T08:47:30.605" v="9" actId="20577"/>
          <ac:spMkLst>
            <pc:docMk/>
            <pc:sldMk cId="109857222" sldId="256"/>
            <ac:spMk id="331" creationId="{BE8D5989-5D49-41EE-9681-9A5AB28BFC2C}"/>
          </ac:spMkLst>
        </pc:spChg>
        <pc:picChg chg="add del mod">
          <ac:chgData name="Shamsa Kanwal (2229731)" userId="S::2229731@student.uwtsd.ac.uk::2da0e356-36d7-4230-96bc-174949909087" providerId="AD" clId="Web-{C20505A6-FDAD-F60D-C518-58891E422D8F}" dt="2023-07-19T08:46:11.914" v="7"/>
          <ac:picMkLst>
            <pc:docMk/>
            <pc:sldMk cId="109857222" sldId="256"/>
            <ac:picMk id="4" creationId="{0C27B325-2157-13E7-FF75-9198A7A76B65}"/>
          </ac:picMkLst>
        </pc:picChg>
      </pc:sldChg>
    </pc:docChg>
  </pc:docChgLst>
  <pc:docChgLst>
    <pc:chgData name="Shamsa Kanwal (2229731)" userId="S::2229731@student.uwtsd.ac.uk::2da0e356-36d7-4230-96bc-174949909087" providerId="AD" clId="Web-{C74447E9-665D-4A01-4F0C-75F220222660}"/>
    <pc:docChg chg="modSld">
      <pc:chgData name="Shamsa Kanwal (2229731)" userId="S::2229731@student.uwtsd.ac.uk::2da0e356-36d7-4230-96bc-174949909087" providerId="AD" clId="Web-{C74447E9-665D-4A01-4F0C-75F220222660}" dt="2023-07-18T13:45:43.504" v="25" actId="1076"/>
      <pc:docMkLst>
        <pc:docMk/>
      </pc:docMkLst>
      <pc:sldChg chg="modSp">
        <pc:chgData name="Shamsa Kanwal (2229731)" userId="S::2229731@student.uwtsd.ac.uk::2da0e356-36d7-4230-96bc-174949909087" providerId="AD" clId="Web-{C74447E9-665D-4A01-4F0C-75F220222660}" dt="2023-07-18T13:44:41.126" v="20" actId="20577"/>
        <pc:sldMkLst>
          <pc:docMk/>
          <pc:sldMk cId="1686639774" sldId="257"/>
        </pc:sldMkLst>
        <pc:spChg chg="mod">
          <ac:chgData name="Shamsa Kanwal (2229731)" userId="S::2229731@student.uwtsd.ac.uk::2da0e356-36d7-4230-96bc-174949909087" providerId="AD" clId="Web-{C74447E9-665D-4A01-4F0C-75F220222660}" dt="2023-07-18T13:44:41.126" v="20" actId="20577"/>
          <ac:spMkLst>
            <pc:docMk/>
            <pc:sldMk cId="1686639774" sldId="257"/>
            <ac:spMk id="2" creationId="{2BFC5B61-F1EC-5FB2-F289-1D630FCDDF64}"/>
          </ac:spMkLst>
        </pc:spChg>
        <pc:spChg chg="mod">
          <ac:chgData name="Shamsa Kanwal (2229731)" userId="S::2229731@student.uwtsd.ac.uk::2da0e356-36d7-4230-96bc-174949909087" providerId="AD" clId="Web-{C74447E9-665D-4A01-4F0C-75F220222660}" dt="2023-07-18T13:42:44.122" v="17" actId="1076"/>
          <ac:spMkLst>
            <pc:docMk/>
            <pc:sldMk cId="1686639774" sldId="257"/>
            <ac:spMk id="3" creationId="{B3328D90-9D27-CFB3-EFD4-1836641D0588}"/>
          </ac:spMkLst>
        </pc:spChg>
      </pc:sldChg>
      <pc:sldChg chg="modSp">
        <pc:chgData name="Shamsa Kanwal (2229731)" userId="S::2229731@student.uwtsd.ac.uk::2da0e356-36d7-4230-96bc-174949909087" providerId="AD" clId="Web-{C74447E9-665D-4A01-4F0C-75F220222660}" dt="2023-07-18T13:45:43.504" v="25" actId="1076"/>
        <pc:sldMkLst>
          <pc:docMk/>
          <pc:sldMk cId="262178997" sldId="259"/>
        </pc:sldMkLst>
        <pc:spChg chg="mod">
          <ac:chgData name="Shamsa Kanwal (2229731)" userId="S::2229731@student.uwtsd.ac.uk::2da0e356-36d7-4230-96bc-174949909087" providerId="AD" clId="Web-{C74447E9-665D-4A01-4F0C-75F220222660}" dt="2023-07-18T13:45:42.160" v="24" actId="14100"/>
          <ac:spMkLst>
            <pc:docMk/>
            <pc:sldMk cId="262178997" sldId="259"/>
            <ac:spMk id="2" creationId="{531CAF72-2307-2155-3643-7C28E7CA0C5F}"/>
          </ac:spMkLst>
        </pc:spChg>
        <pc:spChg chg="mod">
          <ac:chgData name="Shamsa Kanwal (2229731)" userId="S::2229731@student.uwtsd.ac.uk::2da0e356-36d7-4230-96bc-174949909087" providerId="AD" clId="Web-{C74447E9-665D-4A01-4F0C-75F220222660}" dt="2023-07-18T13:45:43.504" v="25" actId="1076"/>
          <ac:spMkLst>
            <pc:docMk/>
            <pc:sldMk cId="262178997" sldId="259"/>
            <ac:spMk id="3" creationId="{C81A5826-F62F-3C67-0FCE-95C46BD9008E}"/>
          </ac:spMkLst>
        </pc:spChg>
      </pc:sldChg>
      <pc:sldChg chg="modSp">
        <pc:chgData name="Shamsa Kanwal (2229731)" userId="S::2229731@student.uwtsd.ac.uk::2da0e356-36d7-4230-96bc-174949909087" providerId="AD" clId="Web-{C74447E9-665D-4A01-4F0C-75F220222660}" dt="2023-07-18T13:41:18.807" v="15" actId="20577"/>
        <pc:sldMkLst>
          <pc:docMk/>
          <pc:sldMk cId="3017745684" sldId="272"/>
        </pc:sldMkLst>
        <pc:spChg chg="mod">
          <ac:chgData name="Shamsa Kanwal (2229731)" userId="S::2229731@student.uwtsd.ac.uk::2da0e356-36d7-4230-96bc-174949909087" providerId="AD" clId="Web-{C74447E9-665D-4A01-4F0C-75F220222660}" dt="2023-07-18T13:41:18.807" v="15" actId="20577"/>
          <ac:spMkLst>
            <pc:docMk/>
            <pc:sldMk cId="3017745684" sldId="272"/>
            <ac:spMk id="3" creationId="{0804ED2B-3411-8025-A457-03D48332807D}"/>
          </ac:spMkLst>
        </pc:spChg>
      </pc:sldChg>
    </pc:docChg>
  </pc:docChgLst>
  <pc:docChgLst>
    <pc:chgData name="Shamsa Kanwal (2229731)" userId="S::2229731@student.uwtsd.ac.uk::2da0e356-36d7-4230-96bc-174949909087" providerId="AD" clId="Web-{65E5ADA1-6C63-89A8-B475-494FABBB2649}"/>
    <pc:docChg chg="modSld">
      <pc:chgData name="Shamsa Kanwal (2229731)" userId="S::2229731@student.uwtsd.ac.uk::2da0e356-36d7-4230-96bc-174949909087" providerId="AD" clId="Web-{65E5ADA1-6C63-89A8-B475-494FABBB2649}" dt="2023-07-16T17:27:32.931" v="12"/>
      <pc:docMkLst>
        <pc:docMk/>
      </pc:docMkLst>
      <pc:sldChg chg="addSp delSp modSp">
        <pc:chgData name="Shamsa Kanwal (2229731)" userId="S::2229731@student.uwtsd.ac.uk::2da0e356-36d7-4230-96bc-174949909087" providerId="AD" clId="Web-{65E5ADA1-6C63-89A8-B475-494FABBB2649}" dt="2023-07-16T17:27:32.931" v="12"/>
        <pc:sldMkLst>
          <pc:docMk/>
          <pc:sldMk cId="3805947286" sldId="260"/>
        </pc:sldMkLst>
        <pc:spChg chg="mod">
          <ac:chgData name="Shamsa Kanwal (2229731)" userId="S::2229731@student.uwtsd.ac.uk::2da0e356-36d7-4230-96bc-174949909087" providerId="AD" clId="Web-{65E5ADA1-6C63-89A8-B475-494FABBB2649}" dt="2023-07-16T17:27:32.931" v="12"/>
          <ac:spMkLst>
            <pc:docMk/>
            <pc:sldMk cId="3805947286" sldId="260"/>
            <ac:spMk id="2" creationId="{E3CA0F96-0080-4B87-CEB6-BEBAB8B0F4FC}"/>
          </ac:spMkLst>
        </pc:spChg>
        <pc:spChg chg="mod">
          <ac:chgData name="Shamsa Kanwal (2229731)" userId="S::2229731@student.uwtsd.ac.uk::2da0e356-36d7-4230-96bc-174949909087" providerId="AD" clId="Web-{65E5ADA1-6C63-89A8-B475-494FABBB2649}" dt="2023-07-16T17:27:32.931" v="12"/>
          <ac:spMkLst>
            <pc:docMk/>
            <pc:sldMk cId="3805947286" sldId="260"/>
            <ac:spMk id="3" creationId="{8E613E5B-53ED-A87F-610E-6BDFEE21C221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6.820" v="3"/>
          <ac:spMkLst>
            <pc:docMk/>
            <pc:sldMk cId="3805947286" sldId="260"/>
            <ac:spMk id="8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2.679" v="1"/>
          <ac:spMkLst>
            <pc:docMk/>
            <pc:sldMk cId="3805947286" sldId="260"/>
            <ac:spMk id="9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6.820" v="3"/>
          <ac:spMkLst>
            <pc:docMk/>
            <pc:sldMk cId="3805947286" sldId="260"/>
            <ac:spMk id="10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2.679" v="1"/>
          <ac:spMkLst>
            <pc:docMk/>
            <pc:sldMk cId="3805947286" sldId="260"/>
            <ac:spMk id="11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6.820" v="3"/>
          <ac:spMkLst>
            <pc:docMk/>
            <pc:sldMk cId="3805947286" sldId="260"/>
            <ac:spMk id="12" creationId="{6D4D1CD5-79A4-491C-85F0-0EE21E8849CB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6:52.679" v="1"/>
          <ac:spMkLst>
            <pc:docMk/>
            <pc:sldMk cId="3805947286" sldId="260"/>
            <ac:spMk id="13" creationId="{6D4D1CD5-79A4-491C-85F0-0EE21E8849CB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05.867" v="5"/>
          <ac:spMkLst>
            <pc:docMk/>
            <pc:sldMk cId="3805947286" sldId="260"/>
            <ac:spMk id="15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05.867" v="5"/>
          <ac:spMkLst>
            <pc:docMk/>
            <pc:sldMk cId="3805947286" sldId="260"/>
            <ac:spMk id="16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05.867" v="5"/>
          <ac:spMkLst>
            <pc:docMk/>
            <pc:sldMk cId="3805947286" sldId="260"/>
            <ac:spMk id="17" creationId="{6D4D1CD5-79A4-491C-85F0-0EE21E8849CB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14.352" v="7"/>
          <ac:spMkLst>
            <pc:docMk/>
            <pc:sldMk cId="3805947286" sldId="260"/>
            <ac:spMk id="19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14.352" v="7"/>
          <ac:spMkLst>
            <pc:docMk/>
            <pc:sldMk cId="3805947286" sldId="260"/>
            <ac:spMk id="20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14.352" v="7"/>
          <ac:spMkLst>
            <pc:docMk/>
            <pc:sldMk cId="3805947286" sldId="260"/>
            <ac:spMk id="21" creationId="{6D4D1CD5-79A4-491C-85F0-0EE21E8849CB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20.602" v="9"/>
          <ac:spMkLst>
            <pc:docMk/>
            <pc:sldMk cId="3805947286" sldId="260"/>
            <ac:spMk id="24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20.602" v="9"/>
          <ac:spMkLst>
            <pc:docMk/>
            <pc:sldMk cId="3805947286" sldId="260"/>
            <ac:spMk id="25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20.602" v="9"/>
          <ac:spMkLst>
            <pc:docMk/>
            <pc:sldMk cId="3805947286" sldId="260"/>
            <ac:spMk id="26" creationId="{6D4D1CD5-79A4-491C-85F0-0EE21E8849CB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32.915" v="11"/>
          <ac:spMkLst>
            <pc:docMk/>
            <pc:sldMk cId="3805947286" sldId="260"/>
            <ac:spMk id="28" creationId="{BE8D5989-5D49-41EE-9681-9A5AB28BFC2C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32.915" v="11"/>
          <ac:spMkLst>
            <pc:docMk/>
            <pc:sldMk cId="3805947286" sldId="260"/>
            <ac:spMk id="29" creationId="{A60C28C0-EFDC-4047-81BA-16DBA9A9132E}"/>
          </ac:spMkLst>
        </pc:spChg>
        <pc:spChg chg="add del">
          <ac:chgData name="Shamsa Kanwal (2229731)" userId="S::2229731@student.uwtsd.ac.uk::2da0e356-36d7-4230-96bc-174949909087" providerId="AD" clId="Web-{65E5ADA1-6C63-89A8-B475-494FABBB2649}" dt="2023-07-16T17:27:32.915" v="11"/>
          <ac:spMkLst>
            <pc:docMk/>
            <pc:sldMk cId="3805947286" sldId="260"/>
            <ac:spMk id="30" creationId="{6D4D1CD5-79A4-491C-85F0-0EE21E8849CB}"/>
          </ac:spMkLst>
        </pc:spChg>
        <pc:spChg chg="add">
          <ac:chgData name="Shamsa Kanwal (2229731)" userId="S::2229731@student.uwtsd.ac.uk::2da0e356-36d7-4230-96bc-174949909087" providerId="AD" clId="Web-{65E5ADA1-6C63-89A8-B475-494FABBB2649}" dt="2023-07-16T17:27:32.931" v="12"/>
          <ac:spMkLst>
            <pc:docMk/>
            <pc:sldMk cId="3805947286" sldId="260"/>
            <ac:spMk id="32" creationId="{C47B6739-3C1A-4160-9B94-23FEB1F9E5FE}"/>
          </ac:spMkLst>
        </pc:spChg>
        <pc:spChg chg="add">
          <ac:chgData name="Shamsa Kanwal (2229731)" userId="S::2229731@student.uwtsd.ac.uk::2da0e356-36d7-4230-96bc-174949909087" providerId="AD" clId="Web-{65E5ADA1-6C63-89A8-B475-494FABBB2649}" dt="2023-07-16T17:27:32.931" v="12"/>
          <ac:spMkLst>
            <pc:docMk/>
            <pc:sldMk cId="3805947286" sldId="260"/>
            <ac:spMk id="33" creationId="{F062E5C3-5FD5-4B9D-A3BF-D0C85CCC492B}"/>
          </ac:spMkLst>
        </pc:spChg>
        <pc:spChg chg="add">
          <ac:chgData name="Shamsa Kanwal (2229731)" userId="S::2229731@student.uwtsd.ac.uk::2da0e356-36d7-4230-96bc-174949909087" providerId="AD" clId="Web-{65E5ADA1-6C63-89A8-B475-494FABBB2649}" dt="2023-07-16T17:27:32.931" v="12"/>
          <ac:spMkLst>
            <pc:docMk/>
            <pc:sldMk cId="3805947286" sldId="260"/>
            <ac:spMk id="34" creationId="{E126B935-752A-4C3E-BB33-9DC4656BD2ED}"/>
          </ac:spMkLst>
        </pc:spChg>
        <pc:picChg chg="add del">
          <ac:chgData name="Shamsa Kanwal (2229731)" userId="S::2229731@student.uwtsd.ac.uk::2da0e356-36d7-4230-96bc-174949909087" providerId="AD" clId="Web-{65E5ADA1-6C63-89A8-B475-494FABBB2649}" dt="2023-07-16T17:26:52.679" v="1"/>
          <ac:picMkLst>
            <pc:docMk/>
            <pc:sldMk cId="3805947286" sldId="260"/>
            <ac:picMk id="5" creationId="{B07E484C-82B8-A8DF-5AAE-029CA7ACDE2F}"/>
          </ac:picMkLst>
        </pc:picChg>
        <pc:picChg chg="add del">
          <ac:chgData name="Shamsa Kanwal (2229731)" userId="S::2229731@student.uwtsd.ac.uk::2da0e356-36d7-4230-96bc-174949909087" providerId="AD" clId="Web-{65E5ADA1-6C63-89A8-B475-494FABBB2649}" dt="2023-07-16T17:27:05.867" v="5"/>
          <ac:picMkLst>
            <pc:docMk/>
            <pc:sldMk cId="3805947286" sldId="260"/>
            <ac:picMk id="14" creationId="{B07E484C-82B8-A8DF-5AAE-029CA7ACDE2F}"/>
          </ac:picMkLst>
        </pc:picChg>
        <pc:picChg chg="add del">
          <ac:chgData name="Shamsa Kanwal (2229731)" userId="S::2229731@student.uwtsd.ac.uk::2da0e356-36d7-4230-96bc-174949909087" providerId="AD" clId="Web-{65E5ADA1-6C63-89A8-B475-494FABBB2649}" dt="2023-07-16T17:27:20.602" v="9"/>
          <ac:picMkLst>
            <pc:docMk/>
            <pc:sldMk cId="3805947286" sldId="260"/>
            <ac:picMk id="23" creationId="{B07E484C-82B8-A8DF-5AAE-029CA7ACDE2F}"/>
          </ac:picMkLst>
        </pc:picChg>
      </pc:sldChg>
    </pc:docChg>
  </pc:docChgLst>
  <pc:docChgLst>
    <pc:chgData name="Shamsa Kanwal (2229731)" userId="S::2229731@student.uwtsd.ac.uk::2da0e356-36d7-4230-96bc-174949909087" providerId="AD" clId="Web-{B7085BF4-17BF-6180-1C63-6409A853CBE5}"/>
    <pc:docChg chg="addSld modSld sldOrd">
      <pc:chgData name="Shamsa Kanwal (2229731)" userId="S::2229731@student.uwtsd.ac.uk::2da0e356-36d7-4230-96bc-174949909087" providerId="AD" clId="Web-{B7085BF4-17BF-6180-1C63-6409A853CBE5}" dt="2023-07-14T21:15:26.402" v="89" actId="20577"/>
      <pc:docMkLst>
        <pc:docMk/>
      </pc:docMkLst>
      <pc:sldChg chg="ord">
        <pc:chgData name="Shamsa Kanwal (2229731)" userId="S::2229731@student.uwtsd.ac.uk::2da0e356-36d7-4230-96bc-174949909087" providerId="AD" clId="Web-{B7085BF4-17BF-6180-1C63-6409A853CBE5}" dt="2023-07-14T21:12:52.917" v="80"/>
        <pc:sldMkLst>
          <pc:docMk/>
          <pc:sldMk cId="2684879263" sldId="258"/>
        </pc:sldMkLst>
      </pc:sldChg>
      <pc:sldChg chg="modSp new">
        <pc:chgData name="Shamsa Kanwal (2229731)" userId="S::2229731@student.uwtsd.ac.uk::2da0e356-36d7-4230-96bc-174949909087" providerId="AD" clId="Web-{B7085BF4-17BF-6180-1C63-6409A853CBE5}" dt="2023-07-14T21:15:26.402" v="89" actId="20577"/>
        <pc:sldMkLst>
          <pc:docMk/>
          <pc:sldMk cId="3805947286" sldId="260"/>
        </pc:sldMkLst>
        <pc:spChg chg="mod">
          <ac:chgData name="Shamsa Kanwal (2229731)" userId="S::2229731@student.uwtsd.ac.uk::2da0e356-36d7-4230-96bc-174949909087" providerId="AD" clId="Web-{B7085BF4-17BF-6180-1C63-6409A853CBE5}" dt="2023-07-14T21:13:58.734" v="81" actId="20577"/>
          <ac:spMkLst>
            <pc:docMk/>
            <pc:sldMk cId="3805947286" sldId="260"/>
            <ac:spMk id="2" creationId="{E3CA0F96-0080-4B87-CEB6-BEBAB8B0F4FC}"/>
          </ac:spMkLst>
        </pc:spChg>
        <pc:spChg chg="mod">
          <ac:chgData name="Shamsa Kanwal (2229731)" userId="S::2229731@student.uwtsd.ac.uk::2da0e356-36d7-4230-96bc-174949909087" providerId="AD" clId="Web-{B7085BF4-17BF-6180-1C63-6409A853CBE5}" dt="2023-07-14T21:15:26.402" v="89" actId="20577"/>
          <ac:spMkLst>
            <pc:docMk/>
            <pc:sldMk cId="3805947286" sldId="260"/>
            <ac:spMk id="3" creationId="{8E613E5B-53ED-A87F-610E-6BDFEE21C22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3821-597E-4B4F-8572-5DA1CB183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950976"/>
            <a:ext cx="6509385" cy="3556730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38D70-8FF5-47D7-A0DD-087A227BC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572000"/>
            <a:ext cx="6481953" cy="1485900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5B485-516D-48B7-AF1D-69AEEA35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4DDB-2831-4FF8-9DA7-0449659D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78F6-65BA-4964-80E2-DB6EA335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259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45AC-24E0-45A1-90C3-7BF96C3F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18E1-7CA3-4B5E-9683-554FDFC6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5D32D-7150-4DF2-B992-A2B4F56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3F0C-FCA3-464C-B6ED-864DB51E7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41006-DAE1-4326-B1AE-FD527A65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659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B84-BE32-464A-A765-975C21B5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23" y="952500"/>
            <a:ext cx="6678695" cy="3962398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145C2-97CF-4887-904A-8ADC80525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3860" y="952501"/>
            <a:ext cx="3500440" cy="396239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4559-DA32-4398-A8EE-EED2469D6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BE1-F1AC-4732-B52E-1C7D63DE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3C03-DDF0-48C6-B1BF-D28875F8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831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F411-42B3-4A17-BE7E-861BE7E7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0603-F4C0-40AC-A53E-40449D53D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029968"/>
            <a:ext cx="5281506" cy="4148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5634-2887-4182-A9BE-B382357D4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928" y="2029968"/>
            <a:ext cx="5281506" cy="4148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B6E74-28E1-4684-B515-4265ED7B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375EA-A8F8-485D-A82F-CD85D4C9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9E4B0-F5E3-407F-A548-B616E774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878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161A-7627-4D64-AF08-10D702A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59" y="950976"/>
            <a:ext cx="10802729" cy="8817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B6884-07D8-4CC4-BE99-516F1433B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918" y="1832772"/>
            <a:ext cx="5281507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2C638-B5A8-4F8C-85AE-33BEAF54C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40" y="2600531"/>
            <a:ext cx="528150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1933-A703-4BDC-A697-728E899EE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927" y="1832772"/>
            <a:ext cx="5283202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25DBD-4D51-4A2D-B1E4-6D094CD1E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927" y="2600531"/>
            <a:ext cx="52832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636E2-E26E-42F7-9E05-3F756C7D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F7281B-0E5C-421E-AFFE-775F57C5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483462-E410-4DC7-AE53-27AABECF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4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FA68-31B5-48C5-929A-842FDF0F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A2600-419E-46E9-946F-FBDEDBA1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5F9A9-98FF-4653-A570-9F351A1AB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44457-95F1-4B15-A647-B14F91F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44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9EABA-1008-4E49-9184-3A946ECD7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5C3BD0-269D-4127-B5F7-84B0D8A74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23447-C740-4495-93EC-7252B1B92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448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1155-71E7-4F0A-BB62-933743CF6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2500"/>
            <a:ext cx="4124084" cy="2362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6D44-5A1E-4176-8766-4B81E045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952500"/>
            <a:ext cx="5934074" cy="49085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10EC6-11DD-4B5D-A2D2-4DCF73E58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DFCDF-666E-4DB4-A1C0-79D40A007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69AC-15E6-4B19-A59D-DBDBE923D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9F0EE-74DE-4FEC-81E9-E40D53397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69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3CA4F-6508-4AD6-8367-A0288D88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52500"/>
            <a:ext cx="4124084" cy="239791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6BFCD-2F93-4D99-89EA-F0359FB78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2119" y="987425"/>
            <a:ext cx="602218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4C1F7-1272-41C8-8C29-676316D02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DD491-0FE6-4B42-AAA6-B698E46F1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F83F-4E9F-4607-A69B-DFC932560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24484-C6E4-4D8A-BDAB-09B1FBB43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979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7F1B-6F93-4E6E-8C8C-D01A9DEB6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D2968-FE85-492F-A77B-1771F4EAA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8641" y="2028826"/>
            <a:ext cx="11094348" cy="402907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92DA2-B1FB-45C6-B10C-141AC2BF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6D78-CE47-4CA7-B3B6-AFAE5175F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C5C0-8780-4819-A8FC-32A0141D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605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8F9A8-05F2-4F79-B689-1FA2F3196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72612" y="952499"/>
            <a:ext cx="2207417" cy="51054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615BC-61CD-4D59-8E85-B59072E2B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7924" y="952499"/>
            <a:ext cx="8914688" cy="51054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1C46-8CC0-4B79-AF2E-84C86C6A8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6817-4D29-4888-B68C-A35F5A06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0B21A-30A9-4173-9E3F-D985B86A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964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0E843-90BA-4A7D-8F9F-FFE49387A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39" y="950976"/>
            <a:ext cx="10995659" cy="10778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7CA62-9B55-49B4-94B6-EAAF7D5AE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1" y="2028826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EA03-AAFA-4A69-A3DA-1DD0EF273F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88729" y="6449535"/>
            <a:ext cx="2983095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7F43-1ECB-4FC2-863E-26CEE24A0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7924" y="1737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7F9D8-4B2E-4871-B2AE-EFC06BE23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10710" y="6449535"/>
            <a:ext cx="932279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2919E4-C488-4107-9EF1-66152F848008}"/>
              </a:ext>
            </a:extLst>
          </p:cNvPr>
          <p:cNvCxnSpPr>
            <a:cxnSpLocks/>
          </p:cNvCxnSpPr>
          <p:nvPr/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F79732-4088-424C-A653-4534E4389443}"/>
              </a:ext>
            </a:extLst>
          </p:cNvPr>
          <p:cNvCxnSpPr>
            <a:cxnSpLocks/>
          </p:cNvCxnSpPr>
          <p:nvPr/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93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2" r:id="rId6"/>
    <p:sldLayoutId id="2147483878" r:id="rId7"/>
    <p:sldLayoutId id="2147483879" r:id="rId8"/>
    <p:sldLayoutId id="2147483880" r:id="rId9"/>
    <p:sldLayoutId id="2147483881" r:id="rId10"/>
    <p:sldLayoutId id="21474838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455" y="950976"/>
            <a:ext cx="3536516" cy="24780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kern="1200"/>
              <a:t>Task 1</a:t>
            </a:r>
            <a:br>
              <a:rPr lang="en-US" sz="4000" kern="1200"/>
            </a:br>
            <a:r>
              <a:rPr lang="en-US" sz="4000" kern="1200"/>
              <a:t>Unit 1:Topic 1</a:t>
            </a:r>
            <a:br>
              <a:rPr lang="en-US" sz="4000" kern="1200"/>
            </a:br>
            <a:r>
              <a:rPr lang="en-US" sz="4000" kern="1200"/>
              <a:t>How Innovation Changes The World</a:t>
            </a:r>
          </a:p>
        </p:txBody>
      </p:sp>
      <p:sp>
        <p:nvSpPr>
          <p:cNvPr id="331" name="Footer Placeholder 4">
            <a:extLst>
              <a:ext uri="{FF2B5EF4-FFF2-40B4-BE49-F238E27FC236}">
                <a16:creationId xmlns:a16="http://schemas.microsoft.com/office/drawing/2014/main" id="{BE8D5989-5D49-41EE-9681-9A5AB28BF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924" y="17377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36" name="Picture 3" descr="Cherry blossoms">
            <a:extLst>
              <a:ext uri="{FF2B5EF4-FFF2-40B4-BE49-F238E27FC236}">
                <a16:creationId xmlns:a16="http://schemas.microsoft.com/office/drawing/2014/main" id="{52EAACF0-C579-1D57-93E8-9360B9C151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366" r="-1" b="27783"/>
          <a:stretch/>
        </p:blipFill>
        <p:spPr>
          <a:xfrm>
            <a:off x="4672724" y="952500"/>
            <a:ext cx="6889698" cy="247650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654602" y="3760750"/>
            <a:ext cx="6889698" cy="229715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600">
                <a:latin typeface="Amasis MT Pro Medium"/>
              </a:rPr>
              <a:t>Innovation and society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600">
                <a:latin typeface="Amasis MT Pro Medium"/>
              </a:rPr>
              <a:t>Creating The Feature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600">
                <a:latin typeface="Amasis MT Pro Medium"/>
              </a:rPr>
              <a:t>Creativity And Society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3600">
              <a:latin typeface="Amasis MT Pro Medium"/>
            </a:endParaRPr>
          </a:p>
        </p:txBody>
      </p:sp>
      <p:sp>
        <p:nvSpPr>
          <p:cNvPr id="332" name="Date Placeholder 3">
            <a:extLst>
              <a:ext uri="{FF2B5EF4-FFF2-40B4-BE49-F238E27FC236}">
                <a16:creationId xmlns:a16="http://schemas.microsoft.com/office/drawing/2014/main" id="{A60C28C0-EFDC-4047-81BA-16DBA9A913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8729" y="6449535"/>
            <a:ext cx="2983095" cy="308453"/>
          </a:xfrm>
        </p:spPr>
        <p:txBody>
          <a:bodyPr/>
          <a:lstStyle/>
          <a:p>
            <a:pPr>
              <a:spcAft>
                <a:spcPts val="600"/>
              </a:spcAft>
            </a:pPr>
            <a:fld id="{966F84F2-8A04-4430-BDD5-201029A017D9}" type="datetime1">
              <a:rPr lang="en-US" smtClean="0"/>
              <a:pPr>
                <a:spcAft>
                  <a:spcPts val="600"/>
                </a:spcAft>
              </a:pPr>
              <a:t>7/19/2023</a:t>
            </a:fld>
            <a:endParaRPr lang="en-US"/>
          </a:p>
        </p:txBody>
      </p:sp>
      <p:sp>
        <p:nvSpPr>
          <p:cNvPr id="333" name="Slide Number Placeholder 5">
            <a:extLst>
              <a:ext uri="{FF2B5EF4-FFF2-40B4-BE49-F238E27FC236}">
                <a16:creationId xmlns:a16="http://schemas.microsoft.com/office/drawing/2014/main" id="{6D4D1CD5-79A4-491C-85F0-0EE21E884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10710" y="6449535"/>
            <a:ext cx="932279" cy="308453"/>
          </a:xfrm>
        </p:spPr>
        <p:txBody>
          <a:bodyPr/>
          <a:lstStyle/>
          <a:p>
            <a:pPr>
              <a:spcAft>
                <a:spcPts val="600"/>
              </a:spcAft>
            </a:pPr>
            <a:fld id="{3FAE4C1A-77DB-4702-BC27-716D25204027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WhatsApp Video 2023-07-19 at 10.41.15 PM">
            <a:hlinkClick r:id="" action="ppaction://media"/>
            <a:extLst>
              <a:ext uri="{FF2B5EF4-FFF2-40B4-BE49-F238E27FC236}">
                <a16:creationId xmlns:a16="http://schemas.microsoft.com/office/drawing/2014/main" id="{DB7DA081-D0FC-F250-344B-E21536698A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31917" y="2629959"/>
            <a:ext cx="1905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C5B61-F1EC-5FB2-F289-1D630FCDD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>
                <a:ea typeface="+mj-lt"/>
                <a:cs typeface="+mj-lt"/>
              </a:rPr>
              <a:t>Task 1</a:t>
            </a:r>
            <a:br>
              <a:rPr lang="en-US" sz="4400">
                <a:ea typeface="+mj-lt"/>
                <a:cs typeface="+mj-lt"/>
              </a:rPr>
            </a:br>
            <a:r>
              <a:rPr lang="en-US" sz="4400">
                <a:ea typeface="+mj-lt"/>
                <a:cs typeface="+mj-lt"/>
              </a:rPr>
              <a:t>Unit 1:Topic 1</a:t>
            </a:r>
            <a:br>
              <a:rPr lang="en-US" sz="4400">
                <a:ea typeface="+mj-lt"/>
                <a:cs typeface="+mj-lt"/>
              </a:rPr>
            </a:br>
            <a:r>
              <a:rPr lang="en-US" sz="4400">
                <a:ea typeface="+mj-lt"/>
                <a:cs typeface="+mj-lt"/>
              </a:rPr>
              <a:t>How Innovation Changes The World</a:t>
            </a:r>
            <a:endParaRPr lang="en-GB" sz="4400">
              <a:ea typeface="+mj-lt"/>
              <a:cs typeface="+mj-lt"/>
            </a:endParaRPr>
          </a:p>
          <a:p>
            <a:pPr marL="57150">
              <a:lnSpc>
                <a:spcPct val="120000"/>
              </a:lnSpc>
              <a:spcBef>
                <a:spcPts val="1000"/>
              </a:spcBef>
            </a:pPr>
            <a:br>
              <a:rPr lang="en-US" sz="4000" b="1">
                <a:solidFill>
                  <a:srgbClr val="000000"/>
                </a:solidFill>
                <a:latin typeface="Amasis MT Pro Medium"/>
                <a:cs typeface="Arial"/>
              </a:rPr>
            </a:br>
            <a:r>
              <a:rPr lang="en-US" sz="4000" b="1">
                <a:solidFill>
                  <a:srgbClr val="000000"/>
                </a:solidFill>
                <a:latin typeface="Amasis MT Pro Medium"/>
                <a:cs typeface="Arial"/>
              </a:rPr>
              <a:t>Innovation and society: </a:t>
            </a:r>
            <a:br>
              <a:rPr lang="en-US" sz="4000" b="1">
                <a:solidFill>
                  <a:srgbClr val="000000"/>
                </a:solidFill>
                <a:latin typeface="Amasis MT Pro Medium"/>
                <a:cs typeface="Arial"/>
              </a:rPr>
            </a:br>
            <a:endParaRPr lang="en-US" sz="4000" b="1">
              <a:solidFill>
                <a:schemeClr val="tx1">
                  <a:lumMod val="95000"/>
                  <a:lumOff val="5000"/>
                </a:schemeClr>
              </a:solidFill>
              <a:latin typeface="Amasis MT Pro Medium"/>
              <a:cs typeface="Arial"/>
            </a:endParaRPr>
          </a:p>
          <a:p>
            <a:r>
              <a:rPr lang="en-GB" sz="2800">
                <a:solidFill>
                  <a:schemeClr val="tx1"/>
                </a:solidFill>
                <a:ea typeface="+mj-lt"/>
                <a:cs typeface="+mj-lt"/>
              </a:rPr>
              <a:t>We live in a world of incredible innovation. The world is changing with every second. </a:t>
            </a:r>
            <a:endParaRPr lang="en-GB" sz="2800">
              <a:solidFill>
                <a:schemeClr val="tx1"/>
              </a:solidFill>
            </a:endParaRPr>
          </a:p>
          <a:p>
            <a:endParaRPr lang="en-GB" sz="2800" b="1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28D90-9D27-CFB3-EFD4-1836641D0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69" y="2279035"/>
            <a:ext cx="10995660" cy="402907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639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AF72-2307-2155-3643-7C28E7CA0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266" y="723514"/>
            <a:ext cx="11007032" cy="1305311"/>
          </a:xfrm>
        </p:spPr>
        <p:txBody>
          <a:bodyPr>
            <a:normAutofit fontScale="90000"/>
          </a:bodyPr>
          <a:lstStyle/>
          <a:p>
            <a:r>
              <a:rPr lang="en-US" sz="4000">
                <a:ea typeface="+mj-lt"/>
                <a:cs typeface="+mj-lt"/>
              </a:rPr>
              <a:t>Task 1</a:t>
            </a:r>
            <a:br>
              <a:rPr lang="en-US" sz="4000">
                <a:ea typeface="+mj-lt"/>
                <a:cs typeface="+mj-lt"/>
              </a:rPr>
            </a:br>
            <a:r>
              <a:rPr lang="en-US" sz="4000">
                <a:ea typeface="+mj-lt"/>
                <a:cs typeface="+mj-lt"/>
              </a:rPr>
              <a:t>Unit 1:Topic 1</a:t>
            </a:r>
            <a:br>
              <a:rPr lang="en-US" sz="4000">
                <a:ea typeface="+mj-lt"/>
                <a:cs typeface="+mj-lt"/>
              </a:rPr>
            </a:br>
            <a:r>
              <a:rPr lang="en-US" sz="4000">
                <a:ea typeface="+mj-lt"/>
                <a:cs typeface="+mj-lt"/>
              </a:rPr>
              <a:t>How Innovation Changes The World</a:t>
            </a:r>
            <a:endParaRPr lang="en-GB" sz="4000">
              <a:ea typeface="+mj-lt"/>
              <a:cs typeface="+mj-lt"/>
            </a:endParaRPr>
          </a:p>
          <a:p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A5826-F62F-3C67-0FCE-95C46BD90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178" y="2483751"/>
            <a:ext cx="10995660" cy="402907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0" indent="0">
              <a:buNone/>
            </a:pPr>
            <a:endParaRPr lang="en-US" sz="3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3600" b="1">
                <a:latin typeface="Amasis MT Pro Medium"/>
                <a:cs typeface="Arial"/>
              </a:rPr>
              <a:t>Creativity And Society:</a:t>
            </a:r>
            <a:endParaRPr lang="en-US" sz="3600" b="1">
              <a:latin typeface="Amasis MT Pro Medium"/>
            </a:endParaRPr>
          </a:p>
          <a:p>
            <a:pPr marL="0" indent="0">
              <a:buNone/>
            </a:pPr>
            <a:r>
              <a:rPr lang="en-US" sz="2400">
                <a:latin typeface="Amasis MT Pro Medium"/>
                <a:cs typeface="Arial"/>
              </a:rPr>
              <a:t>Life gave so many opportunities to a Creative person. Being creative is useful for a good career.</a:t>
            </a:r>
          </a:p>
          <a:p>
            <a:pPr marL="0" indent="0">
              <a:buNone/>
            </a:pPr>
            <a:endParaRPr lang="en-US" sz="3600" b="1">
              <a:latin typeface="Amasis MT Pro Medium"/>
              <a:cs typeface="Arial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78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D29F8-A86A-38BD-BF20-1F81C0AD1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>
                <a:ea typeface="+mj-lt"/>
                <a:cs typeface="+mj-lt"/>
              </a:rPr>
              <a:t>Task 1</a:t>
            </a:r>
            <a:br>
              <a:rPr lang="en-US" sz="4000">
                <a:ea typeface="+mj-lt"/>
                <a:cs typeface="+mj-lt"/>
              </a:rPr>
            </a:br>
            <a:r>
              <a:rPr lang="en-US" sz="4000">
                <a:ea typeface="+mj-lt"/>
                <a:cs typeface="+mj-lt"/>
              </a:rPr>
              <a:t>Unit 1:Topic 1</a:t>
            </a:r>
            <a:br>
              <a:rPr lang="en-US" sz="4000">
                <a:ea typeface="+mj-lt"/>
                <a:cs typeface="+mj-lt"/>
              </a:rPr>
            </a:br>
            <a:r>
              <a:rPr lang="en-US" sz="4000">
                <a:ea typeface="+mj-lt"/>
                <a:cs typeface="+mj-lt"/>
              </a:rPr>
              <a:t>How Innovation Changes The World</a:t>
            </a:r>
            <a:endParaRPr lang="en-GB" sz="4000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9010D-D33A-C992-0029-3D3E02419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US" sz="3600" b="1">
                <a:latin typeface="Amasis MT Pro Medium"/>
                <a:cs typeface="Arial"/>
              </a:rPr>
              <a:t>Creating The Feature:</a:t>
            </a:r>
            <a:endParaRPr lang="en-US" sz="3600" b="1">
              <a:latin typeface="Amasis MT Pro Medium"/>
            </a:endParaRPr>
          </a:p>
          <a:p>
            <a:pPr marL="0" indent="0">
              <a:buNone/>
            </a:pPr>
            <a:endParaRPr lang="en-US" sz="3600" b="1">
              <a:latin typeface="Amasis MT Pro Medium"/>
              <a:cs typeface="Arial"/>
            </a:endParaRPr>
          </a:p>
          <a:p>
            <a:endParaRPr lang="en-GB">
              <a:latin typeface="Univers Light"/>
              <a:cs typeface="Arial"/>
            </a:endParaRPr>
          </a:p>
        </p:txBody>
      </p:sp>
      <p:pic>
        <p:nvPicPr>
          <p:cNvPr id="4" name="Picture 4" descr="A graph showing the cost of electricity&#10;&#10;Description automatically generated">
            <a:extLst>
              <a:ext uri="{FF2B5EF4-FFF2-40B4-BE49-F238E27FC236}">
                <a16:creationId xmlns:a16="http://schemas.microsoft.com/office/drawing/2014/main" id="{4B986607-CA0B-7E90-24EC-C952746EBF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485" y="3597328"/>
            <a:ext cx="4134034" cy="237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879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A0F96-0080-4B87-CEB6-BEBAB8B0F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1836"/>
            <a:ext cx="6195060" cy="5106064"/>
          </a:xfrm>
        </p:spPr>
        <p:txBody>
          <a:bodyPr>
            <a:normAutofit/>
          </a:bodyPr>
          <a:lstStyle/>
          <a:p>
            <a:r>
              <a:rPr lang="en-GB" sz="4400" b="1"/>
              <a:t>Task 2</a:t>
            </a:r>
            <a:br>
              <a:rPr lang="en-GB" sz="4400" b="1"/>
            </a:br>
            <a:r>
              <a:rPr lang="en-GB" sz="4400" b="1"/>
              <a:t>Unit 2:Topoic 2</a:t>
            </a:r>
            <a:br>
              <a:rPr lang="en-GB" sz="4400" b="1"/>
            </a:br>
            <a:r>
              <a:rPr lang="en-GB" sz="4400" b="1"/>
              <a:t>Storytelling</a:t>
            </a:r>
            <a:br>
              <a:rPr lang="en-GB" sz="4400" b="1"/>
            </a:br>
            <a:br>
              <a:rPr lang="en-GB" sz="4400"/>
            </a:br>
            <a:br>
              <a:rPr lang="en-GB" sz="4400"/>
            </a:br>
            <a:endParaRPr lang="en-GB" sz="4400"/>
          </a:p>
        </p:txBody>
      </p:sp>
      <p:sp>
        <p:nvSpPr>
          <p:cNvPr id="32" name="Footer Placeholder 4">
            <a:extLst>
              <a:ext uri="{FF2B5EF4-FFF2-40B4-BE49-F238E27FC236}">
                <a16:creationId xmlns:a16="http://schemas.microsoft.com/office/drawing/2014/main" id="{C47B6739-3C1A-4160-9B94-23FEB1F9E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924" y="17377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13E5B-53ED-A87F-610E-6BDFEE21C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952500"/>
            <a:ext cx="3429000" cy="50959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Creative Solutions</a:t>
            </a:r>
          </a:p>
          <a:p>
            <a:pPr marL="457200" indent="-457200"/>
            <a:r>
              <a:rPr lang="en-GB" b="1"/>
              <a:t>Stories And Why We Tell Them </a:t>
            </a:r>
          </a:p>
          <a:p>
            <a:pPr marL="457200" indent="-457200"/>
            <a:r>
              <a:rPr lang="en-GB" b="1"/>
              <a:t>Spotting Competencies In Stories </a:t>
            </a:r>
          </a:p>
          <a:p>
            <a:pPr marL="457200" indent="-457200"/>
            <a:r>
              <a:rPr lang="en-GB" b="1"/>
              <a:t>Creating Our Own Competency Story  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F062E5C3-5FD5-4B9D-A3BF-D0C85CCC49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8729" y="6449535"/>
            <a:ext cx="2983095" cy="308453"/>
          </a:xfrm>
        </p:spPr>
        <p:txBody>
          <a:bodyPr/>
          <a:lstStyle/>
          <a:p>
            <a:pPr>
              <a:spcAft>
                <a:spcPts val="600"/>
              </a:spcAft>
            </a:pPr>
            <a:fld id="{F3B93E20-918D-4DE0-8CC7-B7EACD2E37D9}" type="datetime1">
              <a:rPr lang="en-US" smtClean="0"/>
              <a:pPr>
                <a:spcAft>
                  <a:spcPts val="600"/>
                </a:spcAft>
              </a:pPr>
              <a:t>7/19/2023</a:t>
            </a:fld>
            <a:endParaRPr lang="en-US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E126B935-752A-4C3E-BB33-9DC4656BD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10710" y="6449535"/>
            <a:ext cx="932279" cy="308453"/>
          </a:xfrm>
        </p:spPr>
        <p:txBody>
          <a:bodyPr/>
          <a:lstStyle/>
          <a:p>
            <a:pPr>
              <a:spcAft>
                <a:spcPts val="600"/>
              </a:spcAft>
            </a:pPr>
            <a:fld id="{3FAE4C1A-77DB-4702-BC27-716D25204027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947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55CC3-DF22-A2E0-2F46-D1866E8D0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39" y="950976"/>
            <a:ext cx="10843259" cy="1894277"/>
          </a:xfrm>
        </p:spPr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4000" b="1">
                <a:ea typeface="+mj-lt"/>
                <a:cs typeface="+mj-lt"/>
              </a:rPr>
              <a:t>Task 2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Unit 2:Topoic 2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Storytelling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solidFill>
                  <a:srgbClr val="000000"/>
                </a:solidFill>
                <a:ea typeface="+mj-lt"/>
                <a:cs typeface="+mj-lt"/>
              </a:rPr>
              <a:t>Creative Solutions</a:t>
            </a:r>
            <a:br>
              <a:rPr lang="en-GB" sz="4000" b="1">
                <a:ea typeface="+mj-lt"/>
                <a:cs typeface="+mj-lt"/>
              </a:rPr>
            </a:br>
            <a:r>
              <a:rPr lang="en-GB" b="1">
                <a:solidFill>
                  <a:srgbClr val="000000"/>
                </a:solidFill>
                <a:ea typeface="+mj-lt"/>
                <a:cs typeface="+mj-lt"/>
              </a:rPr>
              <a:t>Stories And Why We Tell Them:</a:t>
            </a:r>
            <a:br>
              <a:rPr lang="en-GB" b="1">
                <a:solidFill>
                  <a:srgbClr val="000000"/>
                </a:solidFill>
                <a:ea typeface="+mj-lt"/>
                <a:cs typeface="+mj-lt"/>
              </a:rPr>
            </a:br>
            <a:r>
              <a:rPr lang="en-GB" sz="2800">
                <a:solidFill>
                  <a:srgbClr val="000000"/>
                </a:solidFill>
                <a:ea typeface="+mj-lt"/>
                <a:cs typeface="Arial"/>
              </a:rPr>
              <a:t>Every person is not always a lucky. Actually they have a story behind his or her success.</a:t>
            </a:r>
            <a:endParaRPr lang="en-GB" sz="2800" b="1">
              <a:solidFill>
                <a:srgbClr val="000000"/>
              </a:solidFill>
              <a:ea typeface="+mj-lt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6B53D-ECE5-940F-0910-7118599BC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3000" b="1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510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50F26-8297-7D2B-8DE0-70D4DB315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>
                <a:ea typeface="+mj-lt"/>
                <a:cs typeface="+mj-lt"/>
              </a:rPr>
              <a:t>Task 2</a:t>
            </a:r>
            <a:br>
              <a:rPr lang="en-GB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Unit 2:Topoic 2</a:t>
            </a:r>
            <a:br>
              <a:rPr lang="en-GB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Storytelling</a:t>
            </a:r>
            <a:br>
              <a:rPr lang="en-GB">
                <a:ea typeface="+mj-lt"/>
                <a:cs typeface="+mj-lt"/>
              </a:rPr>
            </a:br>
            <a:r>
              <a:rPr lang="en-GB" sz="3300" b="1">
                <a:solidFill>
                  <a:srgbClr val="000000"/>
                </a:solidFill>
                <a:ea typeface="+mj-lt"/>
                <a:cs typeface="+mj-lt"/>
              </a:rPr>
              <a:t>Creative Solutions</a:t>
            </a:r>
            <a:endParaRPr lang="en-US" sz="3300">
              <a:solidFill>
                <a:srgbClr val="000000"/>
              </a:solidFill>
              <a:ea typeface="+mj-lt"/>
              <a:cs typeface="+mj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Amasis MT Pro Medium"/>
                <a:ea typeface="+mj-lt"/>
                <a:cs typeface="Arial"/>
              </a:rPr>
              <a:t>Spotting Competencies In Stories: </a:t>
            </a:r>
            <a:br>
              <a:rPr lang="en-GB" b="1">
                <a:solidFill>
                  <a:srgbClr val="000000"/>
                </a:solidFill>
                <a:latin typeface="Amasis MT Pro Medium"/>
                <a:ea typeface="+mj-lt"/>
                <a:cs typeface="Arial"/>
              </a:rPr>
            </a:br>
            <a:r>
              <a:rPr lang="en-GB" sz="2800">
                <a:solidFill>
                  <a:srgbClr val="000000"/>
                </a:solidFill>
                <a:latin typeface="Amasis MT Pro Medium"/>
                <a:ea typeface="+mj-lt"/>
                <a:cs typeface="Arial"/>
              </a:rPr>
              <a:t>In this session I read about Tahira Kashyap. Her story has a lesson for us.</a:t>
            </a:r>
          </a:p>
          <a:p>
            <a:br>
              <a:rPr lang="en-GB"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endParaRPr lang="en-GB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9453F-E072-2003-61D3-2690DD9A7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274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9B97-4723-1BF0-22E8-8F2D241C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54873" y="2061483"/>
            <a:ext cx="10995660" cy="40290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9659173-3A41-E119-6FF6-440B1D8DD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GB" b="1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4E734B6-BD92-E386-1788-A7A812E5606B}"/>
              </a:ext>
            </a:extLst>
          </p:cNvPr>
          <p:cNvSpPr txBox="1">
            <a:spLocks/>
          </p:cNvSpPr>
          <p:nvPr/>
        </p:nvSpPr>
        <p:spPr>
          <a:xfrm>
            <a:off x="679270" y="2366283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3444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b="1">
                <a:latin typeface="Amasis MT Pro Medium"/>
              </a:rPr>
              <a:t>Creative Solutions</a:t>
            </a:r>
          </a:p>
          <a:p>
            <a:pPr marL="0" indent="0">
              <a:buNone/>
            </a:pPr>
            <a:r>
              <a:rPr lang="en-GB" sz="3200" b="1">
                <a:latin typeface="Amasis MT Pro Medium"/>
              </a:rPr>
              <a:t>Creating Our Own Competency Story:</a:t>
            </a:r>
          </a:p>
          <a:p>
            <a:pPr marL="0" indent="0">
              <a:buNone/>
            </a:pPr>
            <a:r>
              <a:rPr lang="en-GB" sz="2400">
                <a:latin typeface="Amasis MT Pro Medium"/>
              </a:rPr>
              <a:t>Everyone has their story of life. We should share it with each other there must be something to learn.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b="1">
              <a:latin typeface="Amasis MT Pro Medium"/>
            </a:endParaRPr>
          </a:p>
          <a:p>
            <a:pPr marL="0" indent="0">
              <a:buNone/>
            </a:pPr>
            <a:endParaRPr lang="en-GB" sz="3200" b="1">
              <a:latin typeface="Amasis MT Pro Medium"/>
            </a:endParaRPr>
          </a:p>
          <a:p>
            <a:endParaRPr lang="en-GB">
              <a:latin typeface="Amasis MT Pro Medium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584189-B486-2F24-6486-044C0F4A8301}"/>
              </a:ext>
            </a:extLst>
          </p:cNvPr>
          <p:cNvSpPr txBox="1"/>
          <p:nvPr/>
        </p:nvSpPr>
        <p:spPr>
          <a:xfrm>
            <a:off x="859971" y="729343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BD1209"/>
                </a:solidFill>
                <a:latin typeface="Amasis MT Pro Medium"/>
              </a:rPr>
              <a:t>Task 2</a:t>
            </a: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br>
              <a:rPr lang="en-GB" sz="3600">
                <a:solidFill>
                  <a:srgbClr val="BD1209"/>
                </a:solidFill>
                <a:latin typeface="Amasis MT Pro Medium"/>
              </a:rPr>
            </a:br>
            <a:r>
              <a:rPr lang="en-GB" sz="3600" b="1">
                <a:solidFill>
                  <a:srgbClr val="BD1209"/>
                </a:solidFill>
                <a:latin typeface="Amasis MT Pro Medium"/>
              </a:rPr>
              <a:t>Unit 2:Topoic 2</a:t>
            </a: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br>
              <a:rPr lang="en-GB" sz="3600">
                <a:solidFill>
                  <a:srgbClr val="BD1209"/>
                </a:solidFill>
                <a:latin typeface="Amasis MT Pro Medium"/>
              </a:rPr>
            </a:br>
            <a:r>
              <a:rPr lang="en-GB" sz="3600" b="1">
                <a:solidFill>
                  <a:srgbClr val="BD1209"/>
                </a:solidFill>
                <a:latin typeface="Amasis MT Pro Medium"/>
              </a:rPr>
              <a:t>Storytelling</a:t>
            </a: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992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9A87-9D59-298C-8ED0-05BCC75E7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4000" b="1"/>
              <a:t>Task 3</a:t>
            </a:r>
            <a:br>
              <a:rPr lang="en-GB" sz="4000" b="1"/>
            </a:br>
            <a:r>
              <a:rPr lang="en-GB" sz="4000" b="1"/>
              <a:t>Unit 3:Topic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F9FF4-D011-F192-CF4E-22F90F15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rgbClr val="C00000"/>
                </a:solidFill>
                <a:latin typeface="Amasis MT Pro Medium"/>
              </a:rPr>
              <a:t>Telling Your Story</a:t>
            </a:r>
          </a:p>
          <a:p>
            <a:pPr marL="0" indent="0">
              <a:buNone/>
            </a:pPr>
            <a:endParaRPr lang="en-GB" sz="3600" b="1">
              <a:latin typeface="Amasis MT Pro Medium"/>
            </a:endParaRPr>
          </a:p>
          <a:p>
            <a:pPr marL="571500" indent="-571500"/>
            <a:r>
              <a:rPr lang="en-GB" sz="3600" b="1">
                <a:latin typeface="Amasis MT Pro Medium"/>
              </a:rPr>
              <a:t>Storytelling As A Persuasive Communication Toll</a:t>
            </a:r>
          </a:p>
          <a:p>
            <a:pPr marL="571500" indent="-571500"/>
            <a:r>
              <a:rPr lang="en-GB" sz="3600" b="1">
                <a:latin typeface="Amasis MT Pro Medium"/>
              </a:rPr>
              <a:t>Self Confidence And Authenticity </a:t>
            </a:r>
          </a:p>
          <a:p>
            <a:pPr marL="571500" indent="-571500"/>
            <a:r>
              <a:rPr lang="en-GB" sz="3600" b="1">
                <a:latin typeface="Amasis MT Pro Medium"/>
              </a:rPr>
              <a:t>Preparing A Strong Presentation </a:t>
            </a:r>
          </a:p>
          <a:p>
            <a:pPr marL="0" indent="0">
              <a:buNone/>
            </a:pPr>
            <a:endParaRPr lang="en-GB" sz="3600" b="1">
              <a:latin typeface="Amasis MT Pro Medium"/>
            </a:endParaRPr>
          </a:p>
          <a:p>
            <a:pPr marL="0" indent="0">
              <a:buNone/>
            </a:pPr>
            <a:endParaRPr lang="en-GB" sz="3600" b="1">
              <a:latin typeface="Amasis MT Pro Medium"/>
            </a:endParaRPr>
          </a:p>
        </p:txBody>
      </p:sp>
    </p:spTree>
    <p:extLst>
      <p:ext uri="{BB962C8B-B14F-4D97-AF65-F5344CB8AC3E}">
        <p14:creationId xmlns:p14="http://schemas.microsoft.com/office/powerpoint/2010/main" val="1879936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49382-C3CB-7854-660D-A121B1E37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>
                <a:ea typeface="+mj-lt"/>
                <a:cs typeface="+mj-lt"/>
              </a:rPr>
              <a:t>Task 3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Unit 3:Topic 3</a:t>
            </a:r>
            <a:endParaRPr lang="en-GB" sz="4000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285AB-A3EF-1860-EFD4-EFCAF901B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rgbClr val="C00000"/>
                </a:solidFill>
                <a:latin typeface="Amasis MT Pro Medium"/>
                <a:ea typeface="+mn-lt"/>
                <a:cs typeface="+mn-lt"/>
              </a:rPr>
              <a:t>Telling Your Story</a:t>
            </a:r>
            <a:endParaRPr lang="en-GB" sz="4000">
              <a:solidFill>
                <a:srgbClr val="C00000"/>
              </a:solidFill>
              <a:latin typeface="Amasis MT Pro Medium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600" b="1">
                <a:latin typeface="Amasis MT Pro Medium"/>
                <a:cs typeface="Arial"/>
              </a:rPr>
              <a:t>Storytelling As A Persuasive Communication Toll:</a:t>
            </a:r>
            <a:endParaRPr lang="en-US" sz="3600">
              <a:latin typeface="Amasis MT Pro Medium"/>
              <a:cs typeface="Arial"/>
            </a:endParaRPr>
          </a:p>
          <a:p>
            <a:pPr marL="0" indent="0">
              <a:buNone/>
            </a:pPr>
            <a:r>
              <a:rPr lang="en-GB" sz="2800">
                <a:latin typeface="Amasis MT Pro Medium"/>
                <a:cs typeface="Arial"/>
              </a:rPr>
              <a:t>A good story should have a clear start, middle and ending.</a:t>
            </a:r>
          </a:p>
          <a:p>
            <a:pPr marL="0" indent="0">
              <a:buNone/>
            </a:pPr>
            <a:endParaRPr lang="en-GB" sz="3600" b="1">
              <a:latin typeface="Amasis MT Pro Medium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8212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F433B-D5F1-E564-C6CB-9DEEA1037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97" y="950976"/>
            <a:ext cx="11344001" cy="2003134"/>
          </a:xfrm>
        </p:spPr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Task 3</a:t>
            </a:r>
            <a:br>
              <a:rPr lang="en-GB" b="1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Unit 3:Topic 3</a:t>
            </a:r>
            <a:br>
              <a:rPr lang="en-GB" b="1">
                <a:ea typeface="+mj-lt"/>
                <a:cs typeface="+mj-lt"/>
              </a:rPr>
            </a:br>
            <a:endParaRPr lang="en-GB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1EEE7-FB54-A5F9-E1C8-BD8B95B50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871" y="1941742"/>
            <a:ext cx="11333116" cy="46713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4000" b="1">
                <a:solidFill>
                  <a:srgbClr val="C00000"/>
                </a:solidFill>
                <a:latin typeface="Amasis MT Pro Medium"/>
                <a:ea typeface="+mn-lt"/>
                <a:cs typeface="+mn-lt"/>
              </a:rPr>
              <a:t>Telling Your Story</a:t>
            </a:r>
            <a:endParaRPr lang="en-GB" sz="4000">
              <a:solidFill>
                <a:srgbClr val="C00000"/>
              </a:solidFill>
              <a:latin typeface="Amasis MT Pro Medium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3600" b="1">
                <a:solidFill>
                  <a:srgbClr val="000000"/>
                </a:solidFill>
                <a:latin typeface="Amasis MT Pro Medium"/>
                <a:ea typeface="+mn-lt"/>
                <a:cs typeface="Arial"/>
              </a:rPr>
              <a:t>Self Confidence And Authenticity:</a:t>
            </a:r>
            <a:endParaRPr lang="en-US" sz="3600">
              <a:solidFill>
                <a:srgbClr val="000000"/>
              </a:solidFill>
              <a:latin typeface="Amasis MT Pro Medium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  <a:latin typeface="Amasis MT Pro Medium"/>
                <a:ea typeface="+mn-lt"/>
                <a:cs typeface="Arial"/>
              </a:rPr>
              <a:t>Self-confidence is that you believe in yourself and your </a:t>
            </a:r>
            <a:r>
              <a:rPr lang="en-GB" sz="2400" err="1">
                <a:solidFill>
                  <a:srgbClr val="000000"/>
                </a:solidFill>
                <a:latin typeface="Amasis MT Pro Medium"/>
                <a:ea typeface="+mn-lt"/>
                <a:cs typeface="Arial"/>
              </a:rPr>
              <a:t>abilities.That</a:t>
            </a:r>
            <a:r>
              <a:rPr lang="en-GB" sz="2400">
                <a:solidFill>
                  <a:srgbClr val="000000"/>
                </a:solidFill>
                <a:latin typeface="Amasis MT Pro Medium"/>
                <a:ea typeface="+mn-lt"/>
                <a:cs typeface="Arial"/>
              </a:rPr>
              <a:t> mean you are responsible for your good and bad act.</a:t>
            </a:r>
          </a:p>
          <a:p>
            <a:pPr>
              <a:buFont typeface="Arial"/>
              <a:buChar char="•"/>
            </a:pPr>
            <a:endParaRPr lang="en-GB">
              <a:solidFill>
                <a:srgbClr val="000000"/>
              </a:solidFill>
              <a:latin typeface="Amasis MT Pro Medium"/>
              <a:ea typeface="+mn-lt"/>
              <a:cs typeface="Arial"/>
            </a:endParaRPr>
          </a:p>
          <a:p>
            <a:pPr marL="0" indent="0">
              <a:buNone/>
            </a:pPr>
            <a:endParaRPr lang="en-GB" sz="3600">
              <a:solidFill>
                <a:srgbClr val="000000"/>
              </a:solidFill>
              <a:latin typeface="Amasis MT Pro Medium"/>
              <a:ea typeface="+mn-lt"/>
              <a:cs typeface="+mn-lt"/>
            </a:endParaRPr>
          </a:p>
          <a:p>
            <a:pPr>
              <a:buNone/>
            </a:pPr>
            <a:endParaRPr lang="en-GB" sz="4000" b="1">
              <a:solidFill>
                <a:srgbClr val="C00000"/>
              </a:solidFill>
              <a:latin typeface="Amasis MT Pro Medium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084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D89E4-A792-C00C-D9D5-55350153E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8" y="1103377"/>
            <a:ext cx="11137173" cy="1970477"/>
          </a:xfrm>
        </p:spPr>
        <p:txBody>
          <a:bodyPr vert="horz" lIns="91440" tIns="45720" rIns="91440" bIns="45720" rtlCol="0" anchor="t">
            <a:noAutofit/>
          </a:bodyPr>
          <a:lstStyle/>
          <a:p>
            <a:br>
              <a:rPr lang="en-GB" sz="4000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B3443-BC77-C687-1096-1DFEEEBF4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3634469"/>
            <a:ext cx="10222775" cy="41052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masis MT Pro Medium"/>
                <a:ea typeface="+mn-lt"/>
                <a:cs typeface="+mn-lt"/>
              </a:rPr>
              <a:t>Preparing A Strong Presentation: </a:t>
            </a:r>
            <a:endParaRPr lang="en-US" sz="3600">
              <a:latin typeface="Amasis MT Pro Medium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800">
                <a:latin typeface="Amasis MT Pro Medium"/>
                <a:ea typeface="+mn-lt"/>
                <a:cs typeface="+mn-lt"/>
              </a:rPr>
              <a:t>It is very important that we prepare a presentation that involve audience fully in it.</a:t>
            </a:r>
          </a:p>
          <a:p>
            <a:pPr marL="0" indent="0">
              <a:buNone/>
            </a:pPr>
            <a:endParaRPr lang="en-GB" sz="2800">
              <a:latin typeface="Univers Light"/>
            </a:endParaRPr>
          </a:p>
          <a:p>
            <a:pPr marL="0" indent="0">
              <a:buNone/>
            </a:pPr>
            <a:endParaRPr lang="en-GB" sz="3600" b="1">
              <a:latin typeface="Amasis MT Pro Medium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E40DF-CB74-FDEB-61AA-8C9D6037B8F6}"/>
              </a:ext>
            </a:extLst>
          </p:cNvPr>
          <p:cNvSpPr txBox="1"/>
          <p:nvPr/>
        </p:nvSpPr>
        <p:spPr>
          <a:xfrm>
            <a:off x="81644" y="859972"/>
            <a:ext cx="7385956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BD1209"/>
                </a:solidFill>
                <a:latin typeface="Amasis MT Pro Medium"/>
              </a:rPr>
              <a:t>Task 3</a:t>
            </a: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br>
              <a:rPr lang="en-GB" sz="3600">
                <a:latin typeface="Amasis MT Pro Medium"/>
              </a:rPr>
            </a:br>
            <a:r>
              <a:rPr lang="en-GB" sz="3600" b="1">
                <a:solidFill>
                  <a:srgbClr val="BD1209"/>
                </a:solidFill>
                <a:latin typeface="Amasis MT Pro Medium"/>
              </a:rPr>
              <a:t>Unit 3:Topic 3</a:t>
            </a: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endParaRPr lang="en-GB">
              <a:solidFill>
                <a:srgbClr val="000000"/>
              </a:solidFill>
              <a:latin typeface="Univers Light"/>
            </a:endParaRPr>
          </a:p>
          <a:p>
            <a:r>
              <a:rPr lang="en-GB" sz="4000" b="1">
                <a:solidFill>
                  <a:srgbClr val="C00000"/>
                </a:solidFill>
                <a:latin typeface="Amasis MT Pro Medium"/>
                <a:ea typeface="+mn-lt"/>
                <a:cs typeface="+mn-lt"/>
              </a:rPr>
              <a:t>Telling Your Story</a:t>
            </a:r>
            <a:endParaRPr lang="en-GB" sz="4000">
              <a:solidFill>
                <a:srgbClr val="C00000"/>
              </a:solidFill>
              <a:latin typeface="Amasis MT Pro Medium"/>
              <a:ea typeface="+mn-lt"/>
              <a:cs typeface="+mn-lt"/>
            </a:endParaRPr>
          </a:p>
          <a:p>
            <a:br>
              <a:rPr lang="en-GB" sz="3600">
                <a:latin typeface="Amasis MT Pro Medium"/>
              </a:rPr>
            </a:br>
            <a:r>
              <a:rPr lang="en-GB" sz="3600">
                <a:solidFill>
                  <a:srgbClr val="BD1209"/>
                </a:solidFill>
                <a:latin typeface="Amasis MT Pro Medium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541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83AE-13F9-0E5A-1787-0BCEE7E70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55" y="804019"/>
            <a:ext cx="11191600" cy="1916048"/>
          </a:xfrm>
        </p:spPr>
        <p:txBody>
          <a:bodyPr>
            <a:normAutofit fontScale="90000"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4000" b="1">
                <a:ea typeface="+mj-lt"/>
                <a:cs typeface="+mj-lt"/>
              </a:rPr>
              <a:t>Task 4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Unit 4:Topic 3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Moving Forward </a:t>
            </a: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br>
              <a:rPr lang="en-GB" sz="4000" b="1">
                <a:ea typeface="+mj-lt"/>
                <a:cs typeface="+mj-lt"/>
              </a:rPr>
            </a:br>
            <a:endParaRPr lang="en-GB" sz="4000">
              <a:ea typeface="+mj-lt"/>
              <a:cs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EF9A3B-758B-50D0-A342-68DB05959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869" y="3427639"/>
            <a:ext cx="11235146" cy="34303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GB" sz="3600" b="1">
                <a:latin typeface="Amasis MT Pro Medium"/>
                <a:cs typeface="Arial"/>
              </a:rPr>
              <a:t>Building Up From The Project</a:t>
            </a:r>
            <a:endParaRPr lang="en-US" sz="3600">
              <a:latin typeface="Amasis MT Pro Medium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>
                <a:latin typeface="Amasis MT Pro Medium"/>
                <a:cs typeface="Arial"/>
              </a:rPr>
              <a:t>The Power Of Failure</a:t>
            </a:r>
            <a:endParaRPr lang="en-US" sz="3600">
              <a:latin typeface="Amasis MT Pro Medium"/>
              <a:cs typeface="Arial"/>
            </a:endParaRPr>
          </a:p>
          <a:p>
            <a:pPr marL="0" indent="0">
              <a:buNone/>
            </a:pPr>
            <a:r>
              <a:rPr lang="en-GB" sz="3600" b="1">
                <a:latin typeface="Amasis MT Pro Medium"/>
                <a:cs typeface="Arial"/>
              </a:rPr>
              <a:t>Offshoots And Random Coincidences </a:t>
            </a:r>
            <a:endParaRPr lang="en-US" sz="3600">
              <a:latin typeface="Amasis MT Pro Medium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>
                <a:latin typeface="Amasis MT Pro Medium"/>
                <a:cs typeface="Arial"/>
              </a:rPr>
              <a:t>Looking Forward </a:t>
            </a:r>
            <a:endParaRPr lang="en-US" sz="3600">
              <a:latin typeface="Amasis MT Pro Medium"/>
              <a:cs typeface="Arial"/>
            </a:endParaRPr>
          </a:p>
          <a:p>
            <a:pP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24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15FC0-C0B0-84A9-3919-FBFA5ACE2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497" y="950976"/>
            <a:ext cx="11267801" cy="16765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000" b="1">
                <a:ea typeface="+mj-lt"/>
                <a:cs typeface="+mj-lt"/>
              </a:rPr>
              <a:t>Task 4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Unit 4:Topic 3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Moving Forward </a:t>
            </a:r>
            <a:br>
              <a:rPr lang="en-GB" sz="4000" b="1">
                <a:ea typeface="+mj-lt"/>
                <a:cs typeface="+mj-lt"/>
              </a:rPr>
            </a:br>
            <a:endParaRPr lang="en-GB" sz="4000">
              <a:ea typeface="+mj-lt"/>
              <a:cs typeface="+mj-lt"/>
            </a:endParaRPr>
          </a:p>
          <a:p>
            <a:endParaRPr lang="en-GB" sz="4000" b="1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BD2D3-42EA-4D42-2958-0EE0D7674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1" y="2910569"/>
            <a:ext cx="11137174" cy="3691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600" b="1">
                <a:latin typeface="Amasis MT Pro Medium"/>
                <a:ea typeface="+mn-lt"/>
                <a:cs typeface="+mn-lt"/>
              </a:rPr>
              <a:t>Building Up From The Project:</a:t>
            </a:r>
            <a:endParaRPr lang="en-GB" sz="3600">
              <a:latin typeface="Amasis MT Pro Medium"/>
              <a:ea typeface="+mn-lt"/>
              <a:cs typeface="+mn-lt"/>
            </a:endParaRPr>
          </a:p>
          <a:p>
            <a:pPr>
              <a:buNone/>
            </a:pPr>
            <a:r>
              <a:rPr lang="en-GB" sz="2800">
                <a:latin typeface="Amasis MT Pro Medium"/>
                <a:cs typeface="Arial"/>
              </a:rPr>
              <a:t>To start a project there should be a perfect planning from the start to end. </a:t>
            </a:r>
          </a:p>
          <a:p>
            <a:pPr marL="0" indent="0">
              <a:buNone/>
            </a:pPr>
            <a:endParaRPr lang="en-GB" sz="2800">
              <a:latin typeface="Amasis MT Pro Medium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85119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9C28-732B-CD77-3A87-D5A039B5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11" y="950976"/>
            <a:ext cx="11354887" cy="2046677"/>
          </a:xfrm>
        </p:spPr>
        <p:txBody>
          <a:bodyPr>
            <a:normAutofit fontScale="90000"/>
          </a:bodyPr>
          <a:lstStyle/>
          <a:p>
            <a:r>
              <a:rPr lang="en-GB" sz="4000" b="1">
                <a:ea typeface="+mj-lt"/>
                <a:cs typeface="+mj-lt"/>
              </a:rPr>
              <a:t>Task 4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Unit 4:Topic 3</a:t>
            </a:r>
            <a:br>
              <a:rPr lang="en-GB" sz="4000" b="1">
                <a:ea typeface="+mj-lt"/>
                <a:cs typeface="+mj-lt"/>
              </a:rPr>
            </a:br>
            <a:r>
              <a:rPr lang="en-GB" sz="4000" b="1">
                <a:ea typeface="+mj-lt"/>
                <a:cs typeface="+mj-lt"/>
              </a:rPr>
              <a:t>Moving Forward </a:t>
            </a:r>
            <a:br>
              <a:rPr lang="en-GB" sz="4000" b="1">
                <a:ea typeface="+mj-lt"/>
                <a:cs typeface="+mj-lt"/>
              </a:rPr>
            </a:br>
            <a:endParaRPr lang="en-GB" sz="4000">
              <a:ea typeface="+mj-lt"/>
              <a:cs typeface="+mj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4000" b="1">
                <a:solidFill>
                  <a:srgbClr val="000000"/>
                </a:solidFill>
                <a:latin typeface="Amasis MT Pro Medium"/>
                <a:cs typeface="Arial"/>
              </a:rPr>
              <a:t>The Power Of Failure</a:t>
            </a:r>
            <a:br>
              <a:rPr lang="en-GB" sz="4000" b="1">
                <a:solidFill>
                  <a:srgbClr val="000000"/>
                </a:solidFill>
                <a:latin typeface="Amasis MT Pro Medium"/>
                <a:cs typeface="Arial"/>
              </a:rPr>
            </a:br>
            <a:r>
              <a:rPr lang="en-GB" sz="4000" b="1">
                <a:solidFill>
                  <a:srgbClr val="000000"/>
                </a:solidFill>
                <a:latin typeface="Amasis MT Pro Medium"/>
                <a:cs typeface="Arial"/>
              </a:rPr>
              <a:t>Offshoots</a:t>
            </a:r>
            <a:r>
              <a:rPr lang="en-GB" sz="4000" b="1">
                <a:solidFill>
                  <a:srgbClr val="000000"/>
                </a:solidFill>
                <a:ea typeface="+mj-lt"/>
                <a:cs typeface="+mj-lt"/>
              </a:rPr>
              <a:t> And Random Coincidences:</a:t>
            </a:r>
            <a:br>
              <a:rPr lang="en-GB" sz="4000" b="1">
                <a:solidFill>
                  <a:srgbClr val="000000"/>
                </a:solidFill>
                <a:ea typeface="+mj-lt"/>
                <a:cs typeface="+mj-lt"/>
              </a:rPr>
            </a:br>
            <a:r>
              <a:rPr lang="en-GB" sz="2800">
                <a:solidFill>
                  <a:srgbClr val="000000"/>
                </a:solidFill>
                <a:ea typeface="+mj-lt"/>
                <a:cs typeface="+mj-lt"/>
              </a:rPr>
              <a:t>Failure doesn’t mean you are fail. it means it gave you chance to fill up the gapes that caused you fail.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16468-5B3A-1298-467B-42B210D14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27" y="3443969"/>
            <a:ext cx="11322231" cy="3539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3600">
              <a:latin typeface="Amasis MT Pro Medium"/>
              <a:cs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330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8529-18DC-55B6-6255-C67F502A2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554" y="711490"/>
            <a:ext cx="11202487" cy="1687449"/>
          </a:xfrm>
        </p:spPr>
        <p:txBody>
          <a:bodyPr>
            <a:normAutofit fontScale="90000"/>
          </a:bodyPr>
          <a:lstStyle/>
          <a:p>
            <a:r>
              <a:rPr lang="en-GB" b="1">
                <a:ea typeface="+mj-lt"/>
                <a:cs typeface="+mj-lt"/>
              </a:rPr>
              <a:t>Task 4</a:t>
            </a:r>
            <a:br>
              <a:rPr lang="en-GB" b="1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Unit 4:Topic 3</a:t>
            </a:r>
            <a:br>
              <a:rPr lang="en-GB" b="1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Moving Forward </a:t>
            </a:r>
            <a:br>
              <a:rPr lang="en-GB" b="1">
                <a:ea typeface="+mj-lt"/>
                <a:cs typeface="+mj-lt"/>
              </a:rPr>
            </a:br>
            <a:endParaRPr lang="en-GB">
              <a:ea typeface="+mj-lt"/>
              <a:cs typeface="+mj-lt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ED2B-3411-8025-A457-03D483328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83" y="2681968"/>
            <a:ext cx="10990218" cy="3375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masis MT Pro Medium"/>
                <a:ea typeface="+mn-lt"/>
                <a:cs typeface="+mn-lt"/>
              </a:rPr>
              <a:t>Looking Forward:</a:t>
            </a:r>
            <a:endParaRPr lang="en-US"/>
          </a:p>
          <a:p>
            <a:pPr marL="0" indent="0">
              <a:buNone/>
            </a:pPr>
            <a:r>
              <a:rPr lang="en-GB" sz="2800">
                <a:latin typeface="Amasis MT Pro Medium"/>
              </a:rPr>
              <a:t>We face many things in our life success and failure. These are the part of our life. We should look forward and ignore failure and learn from failure.</a:t>
            </a:r>
          </a:p>
          <a:p>
            <a:pPr marL="0" indent="0">
              <a:buNone/>
            </a:pPr>
            <a:endParaRPr lang="en-GB" sz="3600" b="1">
              <a:latin typeface="Amasis MT Pro Medium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45684"/>
      </p:ext>
    </p:extLst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amasis">
      <a:dk1>
        <a:sysClr val="windowText" lastClr="000000"/>
      </a:dk1>
      <a:lt1>
        <a:sysClr val="window" lastClr="FFFFFF"/>
      </a:lt1>
      <a:dk2>
        <a:srgbClr val="470401"/>
      </a:dk2>
      <a:lt2>
        <a:srgbClr val="EBE2E2"/>
      </a:lt2>
      <a:accent1>
        <a:srgbClr val="BD1209"/>
      </a:accent1>
      <a:accent2>
        <a:srgbClr val="F40600"/>
      </a:accent2>
      <a:accent3>
        <a:srgbClr val="F26216"/>
      </a:accent3>
      <a:accent4>
        <a:srgbClr val="F0800D"/>
      </a:accent4>
      <a:accent5>
        <a:srgbClr val="3EA8B6"/>
      </a:accent5>
      <a:accent6>
        <a:srgbClr val="005B6B"/>
      </a:accent6>
      <a:hlink>
        <a:srgbClr val="F40600"/>
      </a:hlink>
      <a:folHlink>
        <a:srgbClr val="1C7E8E"/>
      </a:folHlink>
    </a:clrScheme>
    <a:fontScheme name="Amasis-Univers">
      <a:majorFont>
        <a:latin typeface="Amasis MT Pro Medium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ibuneVTI" id="{4D84C650-59FC-4F6B-ADA6-B11C508FF6CE}" vid="{0E07EAE6-ACBC-4250-8522-FC108A4504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TribuneVTI</vt:lpstr>
      <vt:lpstr>Task 1 Unit 1:Topic 1 How Innovation Changes The World</vt:lpstr>
      <vt:lpstr>Task 1 Unit 1:Topic 1 How Innovation Changes The World  Innovation and society:   We live in a world of incredible innovation. The world is changing with every second.  </vt:lpstr>
      <vt:lpstr>Task 1 Unit 1:Topic 1 How Innovation Changes The World  </vt:lpstr>
      <vt:lpstr>Task 1 Unit 1:Topic 1 How Innovation Changes The World </vt:lpstr>
      <vt:lpstr>Task 2 Unit 2:Topoic 2 Storytelling   </vt:lpstr>
      <vt:lpstr>Task 2 Unit 2:Topoic 2 Storytelling Creative Solutions Stories And Why We Tell Them: Every person is not always a lucky. Actually they have a story behind his or her success.</vt:lpstr>
      <vt:lpstr>Task 2 Unit 2:Topoic 2 Storytelling Creative Solutions Spotting Competencies In Stories:  In this session I read about Tahira Kashyap. Her story has a lesson for us.   </vt:lpstr>
      <vt:lpstr> </vt:lpstr>
      <vt:lpstr>Task 3 Unit 3:Topic 3</vt:lpstr>
      <vt:lpstr>Task 3 Unit 3:Topic 3 </vt:lpstr>
      <vt:lpstr>Task 3 Unit 3:Topic 3  </vt:lpstr>
      <vt:lpstr> </vt:lpstr>
      <vt:lpstr>Task 4 Unit 4:Topic 3 Moving Forward        </vt:lpstr>
      <vt:lpstr>Task 4 Unit 4:Topic 3 Moving Forward   </vt:lpstr>
      <vt:lpstr>Task 4 Unit 4:Topic 3 Moving Forward   The Power Of Failure Offshoots And Random Coincidences: Failure doesn’t mean you are fail. it means it gave you chance to fill up the gapes that caused you fail. </vt:lpstr>
      <vt:lpstr>Task 4 Unit 4:Topic 3 Moving Forward 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</cp:revision>
  <dcterms:created xsi:type="dcterms:W3CDTF">2023-07-13T12:58:01Z</dcterms:created>
  <dcterms:modified xsi:type="dcterms:W3CDTF">2023-07-19T21:50:46Z</dcterms:modified>
</cp:coreProperties>
</file>