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8513" autoAdjust="0"/>
  </p:normalViewPr>
  <p:slideViewPr>
    <p:cSldViewPr snapToGrid="0">
      <p:cViewPr varScale="1">
        <p:scale>
          <a:sx n="94" d="100"/>
          <a:sy n="94" d="100"/>
        </p:scale>
        <p:origin x="-36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E6DBC-8361-4160-8AD4-DAB71D3FF18D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8352E-EBBF-466B-B259-DD2BE2CF500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352E-EBBF-466B-B259-DD2BE2CF5000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352E-EBBF-466B-B259-DD2BE2CF5000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352E-EBBF-466B-B259-DD2BE2CF5000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61133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27190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1972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6671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01242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5539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9918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1835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86144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534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36994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973439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26256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02554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70839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548506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1544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271F01A-9B74-479E-AA78-287610171D9F}" type="datetimeFigureOut">
              <a:rPr lang="en-GB" smtClean="0"/>
              <a:pPr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D063C-5200-4AD4-8D70-171713DDE21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069445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Research Design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Semester Two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53589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introduce the methodological approaches to research</a:t>
            </a:r>
          </a:p>
          <a:p>
            <a:r>
              <a:rPr lang="en-GB" dirty="0" smtClean="0"/>
              <a:t>Research Questions</a:t>
            </a:r>
          </a:p>
          <a:p>
            <a:pPr lvl="1"/>
            <a:r>
              <a:rPr lang="en-GB" dirty="0" smtClean="0"/>
              <a:t>Types of research questions</a:t>
            </a:r>
          </a:p>
          <a:p>
            <a:r>
              <a:rPr lang="en-GB" dirty="0" smtClean="0"/>
              <a:t>Case Selection Strategies</a:t>
            </a:r>
          </a:p>
          <a:p>
            <a:r>
              <a:rPr lang="en-GB" dirty="0" smtClean="0"/>
              <a:t>Types of Data</a:t>
            </a:r>
          </a:p>
          <a:p>
            <a:r>
              <a:rPr lang="en-GB" dirty="0" smtClean="0"/>
              <a:t>Qualitative </a:t>
            </a:r>
            <a:r>
              <a:rPr lang="en-GB" dirty="0" err="1" smtClean="0"/>
              <a:t>vs</a:t>
            </a:r>
            <a:r>
              <a:rPr lang="en-GB" dirty="0" smtClean="0"/>
              <a:t> Quantitative </a:t>
            </a:r>
            <a:r>
              <a:rPr lang="en-GB" dirty="0" err="1" smtClean="0"/>
              <a:t>vs</a:t>
            </a:r>
            <a:r>
              <a:rPr lang="en-GB" dirty="0" smtClean="0"/>
              <a:t> mixed, methods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576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we mean when we say “research design”?</a:t>
            </a:r>
          </a:p>
          <a:p>
            <a:endParaRPr lang="en-GB" dirty="0" smtClean="0"/>
          </a:p>
          <a:p>
            <a:r>
              <a:rPr lang="en-GB" dirty="0" smtClean="0"/>
              <a:t>It is of central importance in the early days of research planning, but continues to be something to consider throughout the entire process.</a:t>
            </a:r>
          </a:p>
          <a:p>
            <a:r>
              <a:rPr lang="en-GB" dirty="0" smtClean="0"/>
              <a:t>Where do researchers get their ideas?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1659697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research begins with a question or a set of questions that are deemed to be important. The answers won’t be known, or at least not fully understood and so research needs to be undertaken.</a:t>
            </a:r>
          </a:p>
          <a:p>
            <a:r>
              <a:rPr lang="en-GB" dirty="0" smtClean="0"/>
              <a:t>What types of research questions might there be?</a:t>
            </a:r>
          </a:p>
          <a:p>
            <a:endParaRPr lang="en-GB" dirty="0" smtClean="0"/>
          </a:p>
          <a:p>
            <a:r>
              <a:rPr lang="en-GB" dirty="0" smtClean="0"/>
              <a:t>Researchers need to consider the importance of the </a:t>
            </a:r>
            <a:r>
              <a:rPr lang="en-GB" dirty="0" err="1" smtClean="0"/>
              <a:t>resaerch</a:t>
            </a:r>
            <a:r>
              <a:rPr lang="en-GB" dirty="0" smtClean="0"/>
              <a:t> that they are proposing to develop, whether the questions they are developing are unanswered elsewhere. Also, what are the resources available to the researcher? Is the research viable?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275667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Research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Explore:</a:t>
            </a:r>
          </a:p>
          <a:p>
            <a:pPr lvl="1"/>
            <a:r>
              <a:rPr lang="en-GB" dirty="0" smtClean="0"/>
              <a:t>Descriptive Research Questions</a:t>
            </a:r>
          </a:p>
          <a:p>
            <a:pPr lvl="1"/>
            <a:r>
              <a:rPr lang="en-GB" dirty="0" smtClean="0"/>
              <a:t>Explanatory Research Questions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Share your findings with the group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selection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Individual Case study</a:t>
            </a:r>
          </a:p>
          <a:p>
            <a:r>
              <a:rPr lang="en-GB" dirty="0" smtClean="0"/>
              <a:t>Surveys</a:t>
            </a:r>
          </a:p>
          <a:p>
            <a:r>
              <a:rPr lang="en-GB" dirty="0" smtClean="0"/>
              <a:t>Experiment</a:t>
            </a:r>
          </a:p>
          <a:p>
            <a:endParaRPr lang="en-GB" dirty="0" smtClean="0"/>
          </a:p>
          <a:p>
            <a:r>
              <a:rPr lang="en-GB" dirty="0" smtClean="0"/>
              <a:t>Any thoughts?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761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Observation</a:t>
            </a:r>
          </a:p>
          <a:p>
            <a:r>
              <a:rPr lang="en-GB" dirty="0" smtClean="0"/>
              <a:t>Interviewing</a:t>
            </a:r>
          </a:p>
          <a:p>
            <a:r>
              <a:rPr lang="en-GB" dirty="0" smtClean="0"/>
              <a:t>Already available documents and artefacts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35572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Qualitative, Quantitative, Mixed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we mean by this and what do you think the advantages and disadvantages are to each method?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259342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41</TotalTime>
  <Words>235</Words>
  <Application>Microsoft Office PowerPoint</Application>
  <PresentationFormat>Custom</PresentationFormat>
  <Paragraphs>40</Paragraphs>
  <Slides>8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Ion</vt:lpstr>
      <vt:lpstr>Research Design</vt:lpstr>
      <vt:lpstr>Aims</vt:lpstr>
      <vt:lpstr>Research Design</vt:lpstr>
      <vt:lpstr>Research Questions</vt:lpstr>
      <vt:lpstr>Types of Research Questions</vt:lpstr>
      <vt:lpstr>Case selection Strategies</vt:lpstr>
      <vt:lpstr>Types of Data</vt:lpstr>
      <vt:lpstr>Qualitative, Quantitative, Mixed Methods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Therapy Theories</dc:title>
  <dc:creator>Catherine Slade</dc:creator>
  <cp:lastModifiedBy>Catherine</cp:lastModifiedBy>
  <cp:revision>5</cp:revision>
  <dcterms:created xsi:type="dcterms:W3CDTF">2018-01-30T13:00:27Z</dcterms:created>
  <dcterms:modified xsi:type="dcterms:W3CDTF">2018-01-30T20:40:44Z</dcterms:modified>
</cp:coreProperties>
</file>