
<file path=[Content_Types].xml><?xml version="1.0" encoding="utf-8"?>
<Types xmlns="http://schemas.openxmlformats.org/package/2006/content-types">
  <Default ContentType="application/xml" Extension="xml"/>
  <Default ContentType="image/png" Extension="png"/>
  <Default ContentType="application/vnd.openxmlformats-officedocument.obfuscatedFont" Extension="odttf"/>
  <Default ContentType="application/vnd.openxmlformats-package.relationships+xml" Extension="rels"/>
  <Override ContentType="application/vnd.openxmlformats-officedocument.presentationml.notesSlide+xml" PartName="/ppt/notesSlides/notesSlide1.xml"/>
  <Override ContentType="application/vnd.openxmlformats-officedocument.presentationml.notesSlide+xml" PartName="/ppt/notesSlides/notesSlide3.xml"/>
  <Override ContentType="application/vnd.openxmlformats-officedocument.presentationml.notesSlide+xml" PartName="/ppt/notesSlides/notesSlide2.xml"/>
  <Override ContentType="application/vnd.openxmlformats-officedocument.presentationml.notesSlide+xml" PartName="/ppt/notesSlides/notesSlide5.xml"/>
  <Override ContentType="application/vnd.openxmlformats-officedocument.presentationml.notesSlide+xml" PartName="/ppt/notesSlides/notesSlide4.xml"/>
  <Override ContentType="application/vnd.openxmlformats-officedocument.presentationml.slideLayout+xml" PartName="/ppt/slideLayouts/slideLayout3.xml"/>
  <Override ContentType="application/vnd.openxmlformats-officedocument.presentationml.slideLayout+xml" PartName="/ppt/slideLayouts/slideLayout24.xml"/>
  <Override ContentType="application/vnd.openxmlformats-officedocument.presentationml.slideLayout+xml" PartName="/ppt/slideLayouts/slideLayout11.xml"/>
  <Override ContentType="application/vnd.openxmlformats-officedocument.presentationml.slideLayout+xml" PartName="/ppt/slideLayouts/slideLayout29.xml"/>
  <Override ContentType="application/vnd.openxmlformats-officedocument.presentationml.slideLayout+xml" PartName="/ppt/slideLayouts/slideLayout7.xml"/>
  <Override ContentType="application/vnd.openxmlformats-officedocument.presentationml.slideLayout+xml" PartName="/ppt/slideLayouts/slideLayout16.xml"/>
  <Override ContentType="application/vnd.openxmlformats-officedocument.presentationml.slideLayout+xml" PartName="/ppt/slideLayouts/slideLayout20.xml"/>
  <Override ContentType="application/vnd.openxmlformats-officedocument.presentationml.slideLayout+xml" PartName="/ppt/slideLayouts/slideLayout25.xml"/>
  <Override ContentType="application/vnd.openxmlformats-officedocument.presentationml.slideLayout+xml" PartName="/ppt/slideLayouts/slideLayout17.xml"/>
  <Override ContentType="application/vnd.openxmlformats-officedocument.presentationml.slideLayout+xml" PartName="/ppt/slideLayouts/slideLayout2.xml"/>
  <Override ContentType="application/vnd.openxmlformats-officedocument.presentationml.slideLayout+xml" PartName="/ppt/slideLayouts/slideLayout12.xml"/>
  <Override ContentType="application/vnd.openxmlformats-officedocument.presentationml.slideLayout+xml" PartName="/ppt/slideLayouts/slideLayout6.xml"/>
  <Override ContentType="application/vnd.openxmlformats-officedocument.presentationml.slideLayout+xml" PartName="/ppt/slideLayouts/slideLayout21.xml"/>
  <Override ContentType="application/vnd.openxmlformats-officedocument.presentationml.slideLayout+xml" PartName="/ppt/slideLayouts/slideLayout5.xml"/>
  <Override ContentType="application/vnd.openxmlformats-officedocument.presentationml.slideLayout+xml" PartName="/ppt/slideLayouts/slideLayout18.xml"/>
  <Override ContentType="application/vnd.openxmlformats-officedocument.presentationml.slideLayout+xml" PartName="/ppt/slideLayouts/slideLayout26.xml"/>
  <Override ContentType="application/vnd.openxmlformats-officedocument.presentationml.slideLayout+xml" PartName="/ppt/slideLayouts/slideLayout13.xml"/>
  <Override ContentType="application/vnd.openxmlformats-officedocument.presentationml.slideLayout+xml" PartName="/ppt/slideLayouts/slideLayout1.xml"/>
  <Override ContentType="application/vnd.openxmlformats-officedocument.presentationml.slideLayout+xml" PartName="/ppt/slideLayouts/slideLayout22.xml"/>
  <Override ContentType="application/vnd.openxmlformats-officedocument.presentationml.slideLayout+xml" PartName="/ppt/slideLayouts/slideLayout9.xml"/>
  <Override ContentType="application/vnd.openxmlformats-officedocument.presentationml.slideLayout+xml" PartName="/ppt/slideLayouts/slideLayout19.xml"/>
  <Override ContentType="application/vnd.openxmlformats-officedocument.presentationml.slideLayout+xml" PartName="/ppt/slideLayouts/slideLayout4.xml"/>
  <Override ContentType="application/vnd.openxmlformats-officedocument.presentationml.slideLayout+xml" PartName="/ppt/slideLayouts/slideLayout14.xml"/>
  <Override ContentType="application/vnd.openxmlformats-officedocument.presentationml.slideLayout+xml" PartName="/ppt/slideLayouts/slideLayout28.xml"/>
  <Override ContentType="application/vnd.openxmlformats-officedocument.presentationml.slideLayout+xml" PartName="/ppt/slideLayouts/slideLayout27.xml"/>
  <Override ContentType="application/vnd.openxmlformats-officedocument.presentationml.slideLayout+xml" PartName="/ppt/slideLayouts/slideLayout10.xml"/>
  <Override ContentType="application/vnd.openxmlformats-officedocument.presentationml.slideLayout+xml" PartName="/ppt/slideLayouts/slideLayout15.xml"/>
  <Override ContentType="application/vnd.openxmlformats-officedocument.presentationml.slideLayout+xml" PartName="/ppt/slideLayouts/slideLayout23.xml"/>
  <Override ContentType="application/vnd.openxmlformats-officedocument.presentationml.slideLayout+xml" PartName="/ppt/slideLayouts/slideLayout8.xml"/>
  <Override ContentType="application/vnd.openxmlformats-officedocument.presentationml.slideMaster+xml" PartName="/ppt/slideMasters/slideMaster2.xml"/>
  <Override ContentType="application/vnd.openxmlformats-officedocument.presentationml.slideMaster+xml" PartName="/ppt/slideMasters/slideMaster1.xml"/>
  <Override ContentType="application/vnd.openxmlformats-officedocument.presentationml.slide+xml" PartName="/ppt/slides/slide4.xml"/>
  <Override ContentType="application/vnd.openxmlformats-officedocument.presentationml.slide+xml" PartName="/ppt/slides/slide1.xml"/>
  <Override ContentType="application/vnd.openxmlformats-officedocument.presentationml.slide+xml" PartName="/ppt/slides/slide2.xml"/>
  <Override ContentType="application/vnd.openxmlformats-officedocument.presentationml.slide+xml" PartName="/ppt/slides/slide3.xml"/>
  <Override ContentType="application/vnd.openxmlformats-officedocument.presentationml.slide+xml" PartName="/ppt/slides/slide5.xml"/>
  <Override ContentType="application/vnd.openxmlformats-officedocument.presentationml.notesMaster+xml" PartName="/ppt/notesMasters/notesMaster1.xml"/>
  <Override ContentType="application/vnd.openxmlformats-officedocument.presentationml.presentation.main+xml" PartName="/ppt/presentation.xml"/>
  <Override ContentType="application/vnd.openxmlformats-officedocument.presentationml.presProps+xml" PartName="/ppt/presProps.xml"/>
  <Override ContentType="application/vnd.openxmlformats-officedocument.theme+xml" PartName="/ppt/theme/theme1.xml"/>
  <Override ContentType="application/vnd.openxmlformats-officedocument.theme+xml" PartName="/ppt/theme/theme2.xml"/>
  <Override ContentType="application/vnd.openxmlformats-officedocument.theme+xml" PartName="/ppt/theme/theme3.xml"/>
  <Override ContentType="application/vnd.openxmlformats-officedocument.presentationml.viewProps+xml" PartName="/ppt/viewProps.xml"/>
</Types>
</file>

<file path=_rels/.rels><?xml version="1.0" encoding="UTF-8" standalone="yes"?><Relationships xmlns="http://schemas.openxmlformats.org/package/2006/relationships"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autoCompressPictures="0" strictFirstAndLastChars="0" saveSubsetFonts="1">
  <p:sldMasterIdLst>
    <p:sldMasterId id="2147483677" r:id="rId4"/>
    <p:sldMasterId id="2147483678" r:id="rId5"/>
  </p:sldMasterIdLst>
  <p:notesMasterIdLst>
    <p:notesMasterId r:id="rId6"/>
  </p:notesMasterIdLst>
  <p:sldIdLst>
    <p:sldId id="256" r:id="rId7"/>
    <p:sldId id="257" r:id="rId8"/>
    <p:sldId id="258" r:id="rId9"/>
    <p:sldId id="259" r:id="rId10"/>
    <p:sldId id="260" r:id="rId11"/>
  </p:sldIdLst>
  <p:sldSz cy="5143500" cx="9144000"/>
  <p:notesSz cx="6858000" cy="9144000"/>
  <p:defaultTextStyle>
    <a:defPPr lvl="0" marR="0" rtl="0" algn="l">
      <a:lnSpc>
        <a:spcPct val="100000"/>
      </a:lnSpc>
      <a:spcBef>
        <a:spcPts val="0"/>
      </a:spcBef>
      <a:spcAft>
        <a:spcPts val="0"/>
      </a:spcAft>
    </a:defPPr>
    <a:lvl1pPr lvl="0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1pPr>
    <a:lvl2pPr lvl="1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2pPr>
    <a:lvl3pPr lvl="2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3pPr>
    <a:lvl4pPr lvl="3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4pPr>
    <a:lvl5pPr lvl="4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5pPr>
    <a:lvl6pPr lvl="5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6pPr>
    <a:lvl7pPr lvl="6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7pPr>
    <a:lvl8pPr lvl="7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8pPr>
    <a:lvl9pPr lvl="8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>
        <p15:guide id="1" orient="horz" pos="1620">
          <p15:clr>
            <a:srgbClr val="747775"/>
          </p15:clr>
        </p15:guide>
        <p15:guide id="2" pos="2880">
          <p15:clr>
            <a:srgbClr val="747775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/>
</file>

<file path=ppt/viewProps.xml><?xml version="1.0" encoding="utf-8"?>
<p:view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Comments="0">
  <p:slideViewPr>
    <p:cSldViewPr snapToGrid="0">
      <p:cViewPr varScale="1">
        <p:scale>
          <a:sx n="100" d="100"/>
          <a:sy n="100" d="100"/>
        </p:scale>
        <p:origin x="0" y="0"/>
      </p:cViewPr>
      <p:guideLst>
        <p:guide pos="1620" orient="horz"/>
        <p:guide pos="2880"/>
      </p:guideLst>
    </p:cSldViewPr>
  </p:slideViewPr>
</p:viewPr>
</file>

<file path=ppt/_rels/presentation.xml.rels><?xml version="1.0" encoding="UTF-8" standalone="yes"?><Relationships xmlns="http://schemas.openxmlformats.org/package/2006/relationships"><Relationship Id="rId11" Type="http://schemas.openxmlformats.org/officeDocument/2006/relationships/slide" Target="slides/slide5.xml"/><Relationship Id="rId10" Type="http://schemas.openxmlformats.org/officeDocument/2006/relationships/slide" Target="slides/slide4.xml"/><Relationship Id="rId1" Type="http://schemas.openxmlformats.org/officeDocument/2006/relationships/theme" Target="theme/theme3.xml"/><Relationship Id="rId2" Type="http://schemas.openxmlformats.org/officeDocument/2006/relationships/viewProps" Target="viewProps.xml"/><Relationship Id="rId3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3.xml"/><Relationship Id="rId5" Type="http://schemas.openxmlformats.org/officeDocument/2006/relationships/slideMaster" Target="slideMasters/slideMaster2.xml"/><Relationship Id="rId6" Type="http://schemas.openxmlformats.org/officeDocument/2006/relationships/notesMaster" Target="notesMasters/notesMaster1.xml"/><Relationship Id="rId7" Type="http://schemas.openxmlformats.org/officeDocument/2006/relationships/slide" Target="slides/slide1.xml"/><Relationship Id="rId8" Type="http://schemas.openxmlformats.org/officeDocument/2006/relationships/slide" Target="slides/slide2.xml"/></Relationships>
</file>

<file path=ppt/notesMasters/_rels/notesMaster1.xml.rels><?xml version="1.0" encoding="UTF-8" standalone="yes"?><Relationships xmlns="http://schemas.openxmlformats.org/package/2006/relationships"><Relationship Id="rId1" Type="http://schemas.openxmlformats.org/officeDocument/2006/relationships/theme" Target="../theme/theme1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/>
          <p:nvPr>
            <p:ph idx="2" type="sldImg"/>
          </p:nvPr>
        </p:nvSpPr>
        <p:spPr>
          <a:xfrm>
            <a:off x="381300" y="685800"/>
            <a:ext cx="609607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4" name="Google Shape;4;n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-298450" lvl="0" marL="45720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1pPr>
            <a:lvl2pPr indent="-298450" lvl="1" marL="91440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2pPr>
            <a:lvl3pPr indent="-298450" lvl="2" marL="137160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3pPr>
            <a:lvl4pPr indent="-298450" lvl="3" marL="182880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4pPr>
            <a:lvl5pPr indent="-298450" lvl="4" marL="228600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5pPr>
            <a:lvl6pPr indent="-298450" lvl="5" marL="274320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6pPr>
            <a:lvl7pPr indent="-298450" lvl="6" marL="320040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7pPr>
            <a:lvl8pPr indent="-298450" lvl="7" marL="365760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8pPr>
            <a:lvl9pPr indent="-298450" lvl="8" marL="411480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9pPr>
          </a:lstStyle>
          <a:p/>
        </p:txBody>
      </p:sp>
    </p:spTree>
  </p:cSld>
  <p:clrMap accent1="accent1" accent2="accent2" accent3="accent3" accent4="accent4" accent5="accent5" accent6="accent6" bg1="lt1" bg2="dk2" tx1="dk1" tx2="lt2" folHlink="folHlink" hlink="hlink"/>
  <p:notesStyle>
    <a:defPPr lvl="0" marR="0" rtl="0" algn="l">
      <a:lnSpc>
        <a:spcPct val="100000"/>
      </a:lnSpc>
      <a:spcBef>
        <a:spcPts val="0"/>
      </a:spcBef>
      <a:spcAft>
        <a:spcPts val="0"/>
      </a:spcAft>
    </a:defPPr>
    <a:lvl1pPr lvl="0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1pPr>
    <a:lvl2pPr lvl="1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2pPr>
    <a:lvl3pPr lvl="2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3pPr>
    <a:lvl4pPr lvl="3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4pPr>
    <a:lvl5pPr lvl="4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5pPr>
    <a:lvl6pPr lvl="5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6pPr>
    <a:lvl7pPr lvl="6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7pPr>
    <a:lvl8pPr lvl="7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8pPr>
    <a:lvl9pPr lvl="8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02" name="Shape 20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3" name="Google Shape;203;g39dc66164c1_2_152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04" name="Google Shape;204;g39dc66164c1_2_152:notes"/>
          <p:cNvSpPr/>
          <p:nvPr>
            <p:ph idx="2" type="sldImg"/>
          </p:nvPr>
        </p:nvSpPr>
        <p:spPr>
          <a:xfrm>
            <a:off x="1143225" y="685800"/>
            <a:ext cx="457222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12" name="Shape 21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3" name="Google Shape;213;g39dc66164c1_2_160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14" name="Google Shape;214;g39dc66164c1_2_160:notes"/>
          <p:cNvSpPr/>
          <p:nvPr>
            <p:ph idx="2" type="sldImg"/>
          </p:nvPr>
        </p:nvSpPr>
        <p:spPr>
          <a:xfrm>
            <a:off x="1143225" y="685800"/>
            <a:ext cx="457222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50" name="Shape 25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1" name="Google Shape;251;g39dc66164c1_0_0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52" name="Google Shape;252;g39dc66164c1_0_0:notes"/>
          <p:cNvSpPr/>
          <p:nvPr>
            <p:ph idx="2" type="sldImg"/>
          </p:nvPr>
        </p:nvSpPr>
        <p:spPr>
          <a:xfrm>
            <a:off x="1143225" y="685800"/>
            <a:ext cx="4572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86" name="Shape 28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7" name="Google Shape;287;g39dc66164c1_2_201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88" name="Google Shape;288;g39dc66164c1_2_201:notes"/>
          <p:cNvSpPr/>
          <p:nvPr>
            <p:ph idx="2" type="sldImg"/>
          </p:nvPr>
        </p:nvSpPr>
        <p:spPr>
          <a:xfrm>
            <a:off x="1143225" y="685800"/>
            <a:ext cx="457222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92" name="Shape 29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3" name="Google Shape;293;g39dc66164c1_0_224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94" name="Google Shape;294;g39dc66164c1_0_224:notes"/>
          <p:cNvSpPr/>
          <p:nvPr>
            <p:ph idx="2" type="sldImg"/>
          </p:nvPr>
        </p:nvSpPr>
        <p:spPr>
          <a:xfrm>
            <a:off x="1143225" y="685800"/>
            <a:ext cx="4572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slideLayouts/_rels/slideLayout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2.xml"/><Relationship Id="rId2" Type="http://schemas.openxmlformats.org/officeDocument/2006/relationships/image" Target="../media/image2.png"/></Relationships>
</file>

<file path=ppt/slideLayouts/_rels/slideLayout14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2.xml"/><Relationship Id="rId2" Type="http://schemas.openxmlformats.org/officeDocument/2006/relationships/image" Target="../media/image3.png"/></Relationships>
</file>

<file path=ppt/slideLayouts/_rels/slideLayout15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2.xml"/><Relationship Id="rId2" Type="http://schemas.openxmlformats.org/officeDocument/2006/relationships/image" Target="../media/image3.png"/></Relationships>
</file>

<file path=ppt/slideLayouts/_rels/slideLayout16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2.xml"/><Relationship Id="rId2" Type="http://schemas.openxmlformats.org/officeDocument/2006/relationships/image" Target="../media/image3.png"/></Relationships>
</file>

<file path=ppt/slideLayouts/_rels/slideLayout17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2.xml"/><Relationship Id="rId2" Type="http://schemas.openxmlformats.org/officeDocument/2006/relationships/image" Target="../media/image3.png"/></Relationships>
</file>

<file path=ppt/slideLayouts/_rels/slideLayout18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2.xml"/><Relationship Id="rId2" Type="http://schemas.openxmlformats.org/officeDocument/2006/relationships/image" Target="../media/image3.png"/></Relationships>
</file>

<file path=ppt/slideLayouts/_rels/slideLayout19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2.xml"/><Relationship Id="rId2" Type="http://schemas.openxmlformats.org/officeDocument/2006/relationships/image" Target="../media/image3.png"/></Relationships>
</file>

<file path=ppt/slideLayouts/_rels/slideLayout20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2.xml"/><Relationship Id="rId2" Type="http://schemas.openxmlformats.org/officeDocument/2006/relationships/image" Target="../media/image3.png"/></Relationships>
</file>

<file path=ppt/slideLayouts/_rels/slideLayout2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2.xml"/><Relationship Id="rId2" Type="http://schemas.openxmlformats.org/officeDocument/2006/relationships/image" Target="../media/image3.png"/></Relationships>
</file>

<file path=ppt/slideLayouts/_rels/slideLayout22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2.xml"/><Relationship Id="rId2" Type="http://schemas.openxmlformats.org/officeDocument/2006/relationships/image" Target="../media/image3.png"/></Relationships>
</file>

<file path=ppt/slideLayouts/_rels/slideLayout23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2.xml"/><Relationship Id="rId2" Type="http://schemas.openxmlformats.org/officeDocument/2006/relationships/image" Target="../media/image3.png"/></Relationships>
</file>

<file path=ppt/slideLayouts/_rels/slideLayout24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2.xml"/><Relationship Id="rId2" Type="http://schemas.openxmlformats.org/officeDocument/2006/relationships/image" Target="../media/image3.png"/></Relationships>
</file>

<file path=ppt/slideLayouts/_rels/slideLayout25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2.xml"/><Relationship Id="rId2" Type="http://schemas.openxmlformats.org/officeDocument/2006/relationships/image" Target="../media/image3.png"/></Relationships>
</file>

<file path=ppt/slideLayouts/_rels/slideLayout26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2.xml"/><Relationship Id="rId2" Type="http://schemas.openxmlformats.org/officeDocument/2006/relationships/image" Target="../media/image3.png"/></Relationships>
</file>

<file path=ppt/slideLayouts/_rels/slideLayout27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2.xml"/><Relationship Id="rId2" Type="http://schemas.openxmlformats.org/officeDocument/2006/relationships/image" Target="../media/image3.png"/></Relationships>
</file>

<file path=ppt/slideLayouts/_rels/slideLayout28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2.xml"/><Relationship Id="rId2" Type="http://schemas.openxmlformats.org/officeDocument/2006/relationships/image" Target="../media/image3.png"/></Relationships>
</file>

<file path=ppt/slideLayouts/_rels/slideLayout29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2.xml"/><Relationship Id="rId2" Type="http://schemas.openxmlformats.org/officeDocument/2006/relationships/image" Target="../media/image3.png"/></Relationships>
</file>

<file path=ppt/slideLayouts/slideLayout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slide" type="title">
  <p:cSld name="TITLE">
    <p:spTree>
      <p:nvGrpSpPr>
        <p:cNvPr id="9" name="Shape 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Google Shape;10;p2"/>
          <p:cNvSpPr txBox="1"/>
          <p:nvPr>
            <p:ph type="ctrTitle"/>
          </p:nvPr>
        </p:nvSpPr>
        <p:spPr>
          <a:xfrm>
            <a:off x="311708" y="744575"/>
            <a:ext cx="8520600" cy="20526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1pPr>
            <a:lvl2pPr lvl="1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2pPr>
            <a:lvl3pPr lvl="2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3pPr>
            <a:lvl4pPr lvl="3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4pPr>
            <a:lvl5pPr lvl="4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5pPr>
            <a:lvl6pPr lvl="5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6pPr>
            <a:lvl7pPr lvl="6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7pPr>
            <a:lvl8pPr lvl="7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8pPr>
            <a:lvl9pPr lvl="8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9pPr>
          </a:lstStyle>
          <a:p/>
        </p:txBody>
      </p:sp>
      <p:sp>
        <p:nvSpPr>
          <p:cNvPr id="11" name="Google Shape;11;p2"/>
          <p:cNvSpPr txBox="1"/>
          <p:nvPr>
            <p:ph idx="1" type="subTitle"/>
          </p:nvPr>
        </p:nvSpPr>
        <p:spPr>
          <a:xfrm>
            <a:off x="311700" y="2834125"/>
            <a:ext cx="8520600" cy="792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9pPr>
          </a:lstStyle>
          <a:p/>
        </p:txBody>
      </p:sp>
      <p:sp>
        <p:nvSpPr>
          <p:cNvPr id="12" name="Google Shape;12;p2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ection header" type="secHead">
  <p:cSld name="SECTION_HEADER">
    <p:spTree>
      <p:nvGrpSpPr>
        <p:cNvPr id="13" name="Shape 1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Google Shape;14;p3"/>
          <p:cNvSpPr txBox="1"/>
          <p:nvPr>
            <p:ph type="title"/>
          </p:nvPr>
        </p:nvSpPr>
        <p:spPr>
          <a:xfrm>
            <a:off x="311700" y="2150850"/>
            <a:ext cx="8520600" cy="8418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1pPr>
            <a:lvl2pPr lvl="1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2pPr>
            <a:lvl3pPr lvl="2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3pPr>
            <a:lvl4pPr lvl="3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4pPr>
            <a:lvl5pPr lvl="4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5pPr>
            <a:lvl6pPr lvl="5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6pPr>
            <a:lvl7pPr lvl="6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7pPr>
            <a:lvl8pPr lvl="7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8pPr>
            <a:lvl9pPr lvl="8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9pPr>
          </a:lstStyle>
          <a:p/>
        </p:txBody>
      </p:sp>
      <p:sp>
        <p:nvSpPr>
          <p:cNvPr id="15" name="Google Shape;15;p3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body" type="tx">
  <p:cSld name="TITLE_AND_BODY">
    <p:spTree>
      <p:nvGrpSpPr>
        <p:cNvPr id="16" name="Shape 1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Google Shape;17;p4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/>
        </p:txBody>
      </p:sp>
      <p:sp>
        <p:nvSpPr>
          <p:cNvPr id="18" name="Google Shape;18;p4"/>
          <p:cNvSpPr txBox="1"/>
          <p:nvPr>
            <p:ph idx="1" type="body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indent="-342900" lvl="0" marL="457200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indent="-317500" lvl="1" marL="9144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2pPr>
            <a:lvl3pPr indent="-317500" lvl="2" marL="13716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3pPr>
            <a:lvl4pPr indent="-317500" lvl="3" marL="1828800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4pPr>
            <a:lvl5pPr indent="-317500" lvl="4" marL="22860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5pPr>
            <a:lvl6pPr indent="-317500" lvl="5" marL="27432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6pPr>
            <a:lvl7pPr indent="-317500" lvl="6" marL="3200400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7pPr>
            <a:lvl8pPr indent="-317500" lvl="7" marL="36576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8pPr>
            <a:lvl9pPr indent="-317500" lvl="8" marL="41148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9pPr>
          </a:lstStyle>
          <a:p/>
        </p:txBody>
      </p:sp>
      <p:sp>
        <p:nvSpPr>
          <p:cNvPr id="19" name="Google Shape;19;p4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two columns" type="twoColTx">
  <p:cSld name="TITLE_AND_TWO_COLUMNS">
    <p:spTree>
      <p:nvGrpSpPr>
        <p:cNvPr id="20" name="Shape 2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Google Shape;21;p5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/>
        </p:txBody>
      </p:sp>
      <p:sp>
        <p:nvSpPr>
          <p:cNvPr id="22" name="Google Shape;22;p5"/>
          <p:cNvSpPr txBox="1"/>
          <p:nvPr>
            <p:ph idx="1" type="body"/>
          </p:nvPr>
        </p:nvSpPr>
        <p:spPr>
          <a:xfrm>
            <a:off x="311700" y="1152475"/>
            <a:ext cx="3999900" cy="3416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indent="-317500" lvl="0" marL="4572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1pPr>
            <a:lvl2pPr indent="-304800" lvl="1" marL="9144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2pPr>
            <a:lvl3pPr indent="-304800" lvl="2" marL="13716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3pPr>
            <a:lvl4pPr indent="-304800" lvl="3" marL="1828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4pPr>
            <a:lvl5pPr indent="-304800" lvl="4" marL="22860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5pPr>
            <a:lvl6pPr indent="-304800" lvl="5" marL="27432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6pPr>
            <a:lvl7pPr indent="-304800" lvl="6" marL="32004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7pPr>
            <a:lvl8pPr indent="-304800" lvl="7" marL="36576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8pPr>
            <a:lvl9pPr indent="-304800" lvl="8" marL="411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9pPr>
          </a:lstStyle>
          <a:p/>
        </p:txBody>
      </p:sp>
      <p:sp>
        <p:nvSpPr>
          <p:cNvPr id="23" name="Google Shape;23;p5"/>
          <p:cNvSpPr txBox="1"/>
          <p:nvPr>
            <p:ph idx="2" type="body"/>
          </p:nvPr>
        </p:nvSpPr>
        <p:spPr>
          <a:xfrm>
            <a:off x="4832400" y="1152475"/>
            <a:ext cx="3999900" cy="3416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indent="-317500" lvl="0" marL="4572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1pPr>
            <a:lvl2pPr indent="-304800" lvl="1" marL="9144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2pPr>
            <a:lvl3pPr indent="-304800" lvl="2" marL="13716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3pPr>
            <a:lvl4pPr indent="-304800" lvl="3" marL="1828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4pPr>
            <a:lvl5pPr indent="-304800" lvl="4" marL="22860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5pPr>
            <a:lvl6pPr indent="-304800" lvl="5" marL="27432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6pPr>
            <a:lvl7pPr indent="-304800" lvl="6" marL="32004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7pPr>
            <a:lvl8pPr indent="-304800" lvl="7" marL="36576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8pPr>
            <a:lvl9pPr indent="-304800" lvl="8" marL="411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9pPr>
          </a:lstStyle>
          <a:p/>
        </p:txBody>
      </p:sp>
      <p:sp>
        <p:nvSpPr>
          <p:cNvPr id="24" name="Google Shape;24;p5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only" type="titleOnly">
  <p:cSld name="TITLE_ONLY">
    <p:spTree>
      <p:nvGrpSpPr>
        <p:cNvPr id="25" name="Shape 2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Google Shape;26;p6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/>
        </p:txBody>
      </p:sp>
      <p:sp>
        <p:nvSpPr>
          <p:cNvPr id="27" name="Google Shape;27;p6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One column text">
  <p:cSld name="ONE_COLUMN_TEXT">
    <p:spTree>
      <p:nvGrpSpPr>
        <p:cNvPr id="28" name="Shape 2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Google Shape;29;p7"/>
          <p:cNvSpPr txBox="1"/>
          <p:nvPr>
            <p:ph type="title"/>
          </p:nvPr>
        </p:nvSpPr>
        <p:spPr>
          <a:xfrm>
            <a:off x="311700" y="555600"/>
            <a:ext cx="2808000" cy="7557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1pPr>
            <a:lvl2pPr lvl="1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2pPr>
            <a:lvl3pPr lvl="2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3pPr>
            <a:lvl4pPr lvl="3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4pPr>
            <a:lvl5pPr lvl="4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5pPr>
            <a:lvl6pPr lvl="5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6pPr>
            <a:lvl7pPr lvl="6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7pPr>
            <a:lvl8pPr lvl="7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8pPr>
            <a:lvl9pPr lvl="8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9pPr>
          </a:lstStyle>
          <a:p/>
        </p:txBody>
      </p:sp>
      <p:sp>
        <p:nvSpPr>
          <p:cNvPr id="30" name="Google Shape;30;p7"/>
          <p:cNvSpPr txBox="1"/>
          <p:nvPr>
            <p:ph idx="1" type="body"/>
          </p:nvPr>
        </p:nvSpPr>
        <p:spPr>
          <a:xfrm>
            <a:off x="311700" y="1389600"/>
            <a:ext cx="2808000" cy="3179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indent="-304800" lvl="0" marL="4572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1pPr>
            <a:lvl2pPr indent="-304800" lvl="1" marL="9144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2pPr>
            <a:lvl3pPr indent="-304800" lvl="2" marL="13716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3pPr>
            <a:lvl4pPr indent="-304800" lvl="3" marL="1828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4pPr>
            <a:lvl5pPr indent="-304800" lvl="4" marL="22860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5pPr>
            <a:lvl6pPr indent="-304800" lvl="5" marL="27432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6pPr>
            <a:lvl7pPr indent="-304800" lvl="6" marL="32004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7pPr>
            <a:lvl8pPr indent="-304800" lvl="7" marL="36576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8pPr>
            <a:lvl9pPr indent="-304800" lvl="8" marL="411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9pPr>
          </a:lstStyle>
          <a:p/>
        </p:txBody>
      </p:sp>
      <p:sp>
        <p:nvSpPr>
          <p:cNvPr id="31" name="Google Shape;31;p7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Main point">
  <p:cSld name="MAIN_POINT">
    <p:spTree>
      <p:nvGrpSpPr>
        <p:cNvPr id="32" name="Shape 3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Google Shape;33;p8"/>
          <p:cNvSpPr txBox="1"/>
          <p:nvPr>
            <p:ph type="title"/>
          </p:nvPr>
        </p:nvSpPr>
        <p:spPr>
          <a:xfrm>
            <a:off x="490250" y="450150"/>
            <a:ext cx="6367800" cy="40908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1pPr>
            <a:lvl2pPr lvl="1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2pPr>
            <a:lvl3pPr lvl="2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3pPr>
            <a:lvl4pPr lvl="3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4pPr>
            <a:lvl5pPr lvl="4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5pPr>
            <a:lvl6pPr lvl="5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6pPr>
            <a:lvl7pPr lvl="6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7pPr>
            <a:lvl8pPr lvl="7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8pPr>
            <a:lvl9pPr lvl="8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9pPr>
          </a:lstStyle>
          <a:p/>
        </p:txBody>
      </p:sp>
      <p:sp>
        <p:nvSpPr>
          <p:cNvPr id="34" name="Google Shape;34;p8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ection title and description">
  <p:cSld name="SECTION_TITLE_AND_DESCRIPTION">
    <p:spTree>
      <p:nvGrpSpPr>
        <p:cNvPr id="35" name="Shape 3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" name="Google Shape;36;p9"/>
          <p:cNvSpPr/>
          <p:nvPr/>
        </p:nvSpPr>
        <p:spPr>
          <a:xfrm>
            <a:off x="4572000" y="-125"/>
            <a:ext cx="4572000" cy="5143500"/>
          </a:xfrm>
          <a:prstGeom prst="rect">
            <a:avLst/>
          </a:prstGeom>
          <a:solidFill>
            <a:schemeClr val="lt2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37" name="Google Shape;37;p9"/>
          <p:cNvSpPr txBox="1"/>
          <p:nvPr>
            <p:ph type="title"/>
          </p:nvPr>
        </p:nvSpPr>
        <p:spPr>
          <a:xfrm>
            <a:off x="265500" y="1233175"/>
            <a:ext cx="4045200" cy="14823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1pPr>
            <a:lvl2pPr lvl="1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2pPr>
            <a:lvl3pPr lvl="2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3pPr>
            <a:lvl4pPr lvl="3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4pPr>
            <a:lvl5pPr lvl="4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5pPr>
            <a:lvl6pPr lvl="5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6pPr>
            <a:lvl7pPr lvl="6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7pPr>
            <a:lvl8pPr lvl="7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8pPr>
            <a:lvl9pPr lvl="8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9pPr>
          </a:lstStyle>
          <a:p/>
        </p:txBody>
      </p:sp>
      <p:sp>
        <p:nvSpPr>
          <p:cNvPr id="38" name="Google Shape;38;p9"/>
          <p:cNvSpPr txBox="1"/>
          <p:nvPr>
            <p:ph idx="1" type="subTitle"/>
          </p:nvPr>
        </p:nvSpPr>
        <p:spPr>
          <a:xfrm>
            <a:off x="265500" y="2803075"/>
            <a:ext cx="4045200" cy="12351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9pPr>
          </a:lstStyle>
          <a:p/>
        </p:txBody>
      </p:sp>
      <p:sp>
        <p:nvSpPr>
          <p:cNvPr id="39" name="Google Shape;39;p9"/>
          <p:cNvSpPr txBox="1"/>
          <p:nvPr>
            <p:ph idx="2" type="body"/>
          </p:nvPr>
        </p:nvSpPr>
        <p:spPr>
          <a:xfrm>
            <a:off x="4939500" y="724075"/>
            <a:ext cx="3837000" cy="36951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indent="-342900" lvl="0" marL="457200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indent="-317500" lvl="1" marL="9144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2pPr>
            <a:lvl3pPr indent="-317500" lvl="2" marL="13716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3pPr>
            <a:lvl4pPr indent="-317500" lvl="3" marL="1828800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4pPr>
            <a:lvl5pPr indent="-317500" lvl="4" marL="22860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5pPr>
            <a:lvl6pPr indent="-317500" lvl="5" marL="27432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6pPr>
            <a:lvl7pPr indent="-317500" lvl="6" marL="3200400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7pPr>
            <a:lvl8pPr indent="-317500" lvl="7" marL="36576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8pPr>
            <a:lvl9pPr indent="-317500" lvl="8" marL="41148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9pPr>
          </a:lstStyle>
          <a:p/>
        </p:txBody>
      </p:sp>
      <p:sp>
        <p:nvSpPr>
          <p:cNvPr id="40" name="Google Shape;40;p9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Caption">
  <p:cSld name="CAPTION_ONLY">
    <p:spTree>
      <p:nvGrpSpPr>
        <p:cNvPr id="41" name="Shape 4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" name="Google Shape;42;p10"/>
          <p:cNvSpPr txBox="1"/>
          <p:nvPr>
            <p:ph idx="1" type="body"/>
          </p:nvPr>
        </p:nvSpPr>
        <p:spPr>
          <a:xfrm>
            <a:off x="311700" y="4230575"/>
            <a:ext cx="5998800" cy="6051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indent="-228600" lvl="0" marL="4572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/>
            </a:lvl1pPr>
          </a:lstStyle>
          <a:p/>
        </p:txBody>
      </p:sp>
      <p:sp>
        <p:nvSpPr>
          <p:cNvPr id="43" name="Google Shape;43;p10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Big number">
  <p:cSld name="BIG_NUMBER">
    <p:spTree>
      <p:nvGrpSpPr>
        <p:cNvPr id="44" name="Shape 4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" name="Google Shape;45;p11"/>
          <p:cNvSpPr txBox="1"/>
          <p:nvPr>
            <p:ph hasCustomPrompt="1" type="title"/>
          </p:nvPr>
        </p:nvSpPr>
        <p:spPr>
          <a:xfrm>
            <a:off x="311700" y="1106125"/>
            <a:ext cx="8520600" cy="19635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1pPr>
            <a:lvl2pPr lvl="1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2pPr>
            <a:lvl3pPr lvl="2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3pPr>
            <a:lvl4pPr lvl="3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4pPr>
            <a:lvl5pPr lvl="4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5pPr>
            <a:lvl6pPr lvl="5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6pPr>
            <a:lvl7pPr lvl="6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7pPr>
            <a:lvl8pPr lvl="7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8pPr>
            <a:lvl9pPr lvl="8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9pPr>
          </a:lstStyle>
          <a:p>
            <a:r>
              <a:t>xx%</a:t>
            </a:r>
          </a:p>
        </p:txBody>
      </p:sp>
      <p:sp>
        <p:nvSpPr>
          <p:cNvPr id="46" name="Google Shape;46;p11"/>
          <p:cNvSpPr txBox="1"/>
          <p:nvPr>
            <p:ph idx="1" type="body"/>
          </p:nvPr>
        </p:nvSpPr>
        <p:spPr>
          <a:xfrm>
            <a:off x="311700" y="3152225"/>
            <a:ext cx="8520600" cy="1300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indent="-342900" lvl="0" marL="457200" algn="ctr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indent="-317500" lvl="1" marL="914400" algn="ctr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2pPr>
            <a:lvl3pPr indent="-317500" lvl="2" marL="1371600" algn="ctr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3pPr>
            <a:lvl4pPr indent="-317500" lvl="3" marL="1828800" algn="ctr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4pPr>
            <a:lvl5pPr indent="-317500" lvl="4" marL="2286000" algn="ctr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5pPr>
            <a:lvl6pPr indent="-317500" lvl="5" marL="2743200" algn="ctr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6pPr>
            <a:lvl7pPr indent="-317500" lvl="6" marL="3200400" algn="ctr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7pPr>
            <a:lvl8pPr indent="-317500" lvl="7" marL="3657600" algn="ctr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8pPr>
            <a:lvl9pPr indent="-317500" lvl="8" marL="4114800" algn="ctr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9pPr>
          </a:lstStyle>
          <a:p/>
        </p:txBody>
      </p:sp>
      <p:sp>
        <p:nvSpPr>
          <p:cNvPr id="47" name="Google Shape;47;p11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Blank" type="blank">
  <p:cSld name="BLANK">
    <p:spTree>
      <p:nvGrpSpPr>
        <p:cNvPr id="48" name="Shape 4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" name="Google Shape;49;p12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1_Title and Content" type="obj">
  <p:cSld name="OBJECT">
    <p:spTree>
      <p:nvGrpSpPr>
        <p:cNvPr id="57" name="Shape 5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" name="Google Shape;58;p14"/>
          <p:cNvSpPr txBox="1"/>
          <p:nvPr>
            <p:ph type="title"/>
          </p:nvPr>
        </p:nvSpPr>
        <p:spPr>
          <a:xfrm>
            <a:off x="685331" y="463888"/>
            <a:ext cx="7773338" cy="1197133"/>
          </a:xfrm>
          <a:prstGeom prst="rect">
            <a:avLst/>
          </a:prstGeom>
          <a:noFill/>
          <a:ln>
            <a:noFill/>
          </a:ln>
        </p:spPr>
        <p:txBody>
          <a:bodyPr anchorCtr="0" anchor="ctr" bIns="34275" lIns="68575" spcFirstLastPara="1" rIns="68575" wrap="square" tIns="34275">
            <a:normAutofit/>
          </a:bodyPr>
          <a:lstStyle>
            <a:lvl1pPr lv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9pPr>
          </a:lstStyle>
          <a:p/>
        </p:txBody>
      </p:sp>
      <p:sp>
        <p:nvSpPr>
          <p:cNvPr id="59" name="Google Shape;59;p14"/>
          <p:cNvSpPr txBox="1"/>
          <p:nvPr>
            <p:ph idx="1" type="body"/>
          </p:nvPr>
        </p:nvSpPr>
        <p:spPr>
          <a:xfrm>
            <a:off x="685331" y="1775320"/>
            <a:ext cx="7773339" cy="2568080"/>
          </a:xfrm>
          <a:prstGeom prst="rect">
            <a:avLst/>
          </a:prstGeom>
          <a:noFill/>
          <a:ln>
            <a:noFill/>
          </a:ln>
        </p:spPr>
        <p:txBody>
          <a:bodyPr anchorCtr="0" anchor="ctr" bIns="34275" lIns="68575" spcFirstLastPara="1" rIns="68575" wrap="square" tIns="34275">
            <a:normAutofit/>
          </a:bodyPr>
          <a:lstStyle>
            <a:lvl1pPr indent="-317500" lvl="0" marL="457200" algn="l">
              <a:lnSpc>
                <a:spcPct val="120000"/>
              </a:lnSpc>
              <a:spcBef>
                <a:spcPts val="800"/>
              </a:spcBef>
              <a:spcAft>
                <a:spcPts val="0"/>
              </a:spcAft>
              <a:buSzPts val="1400"/>
              <a:buChar char="•"/>
              <a:defRPr/>
            </a:lvl1pPr>
            <a:lvl2pPr indent="-317500" lvl="1" marL="914400" algn="l">
              <a:lnSpc>
                <a:spcPct val="120000"/>
              </a:lnSpc>
              <a:spcBef>
                <a:spcPts val="400"/>
              </a:spcBef>
              <a:spcAft>
                <a:spcPts val="0"/>
              </a:spcAft>
              <a:buSzPts val="1400"/>
              <a:buChar char="•"/>
              <a:defRPr/>
            </a:lvl2pPr>
            <a:lvl3pPr indent="-317500" lvl="2" marL="1371600" algn="l">
              <a:lnSpc>
                <a:spcPct val="120000"/>
              </a:lnSpc>
              <a:spcBef>
                <a:spcPts val="400"/>
              </a:spcBef>
              <a:spcAft>
                <a:spcPts val="0"/>
              </a:spcAft>
              <a:buSzPts val="1400"/>
              <a:buChar char="•"/>
              <a:defRPr/>
            </a:lvl3pPr>
            <a:lvl4pPr indent="-317500" lvl="3" marL="1828800" algn="l">
              <a:lnSpc>
                <a:spcPct val="120000"/>
              </a:lnSpc>
              <a:spcBef>
                <a:spcPts val="400"/>
              </a:spcBef>
              <a:spcAft>
                <a:spcPts val="0"/>
              </a:spcAft>
              <a:buSzPts val="1400"/>
              <a:buChar char="•"/>
              <a:defRPr/>
            </a:lvl4pPr>
            <a:lvl5pPr indent="-317500" lvl="4" marL="2286000" algn="l">
              <a:lnSpc>
                <a:spcPct val="120000"/>
              </a:lnSpc>
              <a:spcBef>
                <a:spcPts val="400"/>
              </a:spcBef>
              <a:spcAft>
                <a:spcPts val="0"/>
              </a:spcAft>
              <a:buSzPts val="1400"/>
              <a:buChar char="•"/>
              <a:defRPr/>
            </a:lvl5pPr>
            <a:lvl6pPr indent="-317500" lvl="5" marL="2743200" algn="l">
              <a:lnSpc>
                <a:spcPct val="120000"/>
              </a:lnSpc>
              <a:spcBef>
                <a:spcPts val="400"/>
              </a:spcBef>
              <a:spcAft>
                <a:spcPts val="0"/>
              </a:spcAft>
              <a:buSzPts val="1400"/>
              <a:buChar char="•"/>
              <a:defRPr/>
            </a:lvl6pPr>
            <a:lvl7pPr indent="-317500" lvl="6" marL="3200400" algn="l">
              <a:lnSpc>
                <a:spcPct val="120000"/>
              </a:lnSpc>
              <a:spcBef>
                <a:spcPts val="400"/>
              </a:spcBef>
              <a:spcAft>
                <a:spcPts val="0"/>
              </a:spcAft>
              <a:buSzPts val="1400"/>
              <a:buChar char="•"/>
              <a:defRPr/>
            </a:lvl7pPr>
            <a:lvl8pPr indent="-317500" lvl="7" marL="3657600" algn="l">
              <a:lnSpc>
                <a:spcPct val="120000"/>
              </a:lnSpc>
              <a:spcBef>
                <a:spcPts val="400"/>
              </a:spcBef>
              <a:spcAft>
                <a:spcPts val="0"/>
              </a:spcAft>
              <a:buSzPts val="1400"/>
              <a:buChar char="•"/>
              <a:defRPr/>
            </a:lvl8pPr>
            <a:lvl9pPr indent="-317500" lvl="8" marL="4114800" algn="l">
              <a:lnSpc>
                <a:spcPct val="120000"/>
              </a:lnSpc>
              <a:spcBef>
                <a:spcPts val="400"/>
              </a:spcBef>
              <a:spcAft>
                <a:spcPts val="0"/>
              </a:spcAft>
              <a:buSzPts val="1400"/>
              <a:buChar char="•"/>
              <a:defRPr/>
            </a:lvl9pPr>
          </a:lstStyle>
          <a:p/>
        </p:txBody>
      </p:sp>
      <p:sp>
        <p:nvSpPr>
          <p:cNvPr id="60" name="Google Shape;60;p14"/>
          <p:cNvSpPr txBox="1"/>
          <p:nvPr>
            <p:ph idx="10" type="dt"/>
          </p:nvPr>
        </p:nvSpPr>
        <p:spPr>
          <a:xfrm>
            <a:off x="5759053" y="4412456"/>
            <a:ext cx="2057400" cy="273844"/>
          </a:xfrm>
          <a:prstGeom prst="rect">
            <a:avLst/>
          </a:prstGeom>
          <a:noFill/>
          <a:ln>
            <a:noFill/>
          </a:ln>
        </p:spPr>
        <p:txBody>
          <a:bodyPr anchorCtr="0" anchor="ctr" bIns="34275" lIns="68575" spcFirstLastPara="1" rIns="68575" wrap="square" tIns="34275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9pPr>
          </a:lstStyle>
          <a:p/>
        </p:txBody>
      </p:sp>
      <p:sp>
        <p:nvSpPr>
          <p:cNvPr id="61" name="Google Shape;61;p14"/>
          <p:cNvSpPr txBox="1"/>
          <p:nvPr>
            <p:ph idx="11" type="ftr"/>
          </p:nvPr>
        </p:nvSpPr>
        <p:spPr>
          <a:xfrm>
            <a:off x="685331" y="4412456"/>
            <a:ext cx="5004665" cy="273844"/>
          </a:xfrm>
          <a:prstGeom prst="rect">
            <a:avLst/>
          </a:prstGeom>
          <a:noFill/>
          <a:ln>
            <a:noFill/>
          </a:ln>
        </p:spPr>
        <p:txBody>
          <a:bodyPr anchorCtr="0" anchor="ctr" bIns="34275" lIns="68575" spcFirstLastPara="1" rIns="68575" wrap="square" tIns="34275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9pPr>
          </a:lstStyle>
          <a:p/>
        </p:txBody>
      </p:sp>
      <p:sp>
        <p:nvSpPr>
          <p:cNvPr id="62" name="Google Shape;62;p14"/>
          <p:cNvSpPr txBox="1"/>
          <p:nvPr>
            <p:ph idx="12" type="sldNum"/>
          </p:nvPr>
        </p:nvSpPr>
        <p:spPr>
          <a:xfrm>
            <a:off x="7885508" y="4412456"/>
            <a:ext cx="573161" cy="273844"/>
          </a:xfrm>
          <a:prstGeom prst="rect">
            <a:avLst/>
          </a:prstGeom>
          <a:noFill/>
          <a:ln>
            <a:noFill/>
          </a:ln>
        </p:spPr>
        <p:txBody>
          <a:bodyPr anchorCtr="0" anchor="ctr" bIns="34275" lIns="68575" spcFirstLastPara="1" rIns="68575" wrap="square" tIns="34275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Slide" type="title">
  <p:cSld name="TITLE">
    <p:spTree>
      <p:nvGrpSpPr>
        <p:cNvPr id="63" name="Shape 6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descr="Droplets-HD-Title-R1d.png" id="64" name="Google Shape;64;p15"/>
          <p:cNvPicPr preferRelativeResize="0"/>
          <p:nvPr/>
        </p:nvPicPr>
        <p:blipFill rotWithShape="1">
          <a:blip r:embed="rId2">
            <a:alphaModFix/>
          </a:blip>
          <a:srcRect b="0" l="0" r="0" t="0"/>
          <a:stretch/>
        </p:blipFill>
        <p:spPr>
          <a:xfrm>
            <a:off x="0" y="0"/>
            <a:ext cx="9144000" cy="5143500"/>
          </a:xfrm>
          <a:prstGeom prst="rect">
            <a:avLst/>
          </a:prstGeom>
          <a:noFill/>
          <a:ln>
            <a:noFill/>
          </a:ln>
        </p:spPr>
      </p:pic>
      <p:sp>
        <p:nvSpPr>
          <p:cNvPr id="65" name="Google Shape;65;p15"/>
          <p:cNvSpPr txBox="1"/>
          <p:nvPr>
            <p:ph type="ctrTitle"/>
          </p:nvPr>
        </p:nvSpPr>
        <p:spPr>
          <a:xfrm>
            <a:off x="1313259" y="975589"/>
            <a:ext cx="6517482" cy="1881910"/>
          </a:xfrm>
          <a:prstGeom prst="rect">
            <a:avLst/>
          </a:prstGeom>
          <a:noFill/>
          <a:ln>
            <a:noFill/>
          </a:ln>
        </p:spPr>
        <p:txBody>
          <a:bodyPr anchorCtr="0" anchor="b" bIns="34275" lIns="68575" spcFirstLastPara="1" rIns="68575" wrap="square" tIns="34275">
            <a:normAutofit/>
          </a:bodyPr>
          <a:lstStyle>
            <a:lvl1pPr lv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Font typeface="Twentieth Century"/>
              <a:buNone/>
              <a:defRPr sz="3600"/>
            </a:lvl1pPr>
            <a:lvl2pPr lvl="1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9pPr>
          </a:lstStyle>
          <a:p/>
        </p:txBody>
      </p:sp>
      <p:sp>
        <p:nvSpPr>
          <p:cNvPr id="66" name="Google Shape;66;p15"/>
          <p:cNvSpPr txBox="1"/>
          <p:nvPr>
            <p:ph idx="1" type="subTitle"/>
          </p:nvPr>
        </p:nvSpPr>
        <p:spPr>
          <a:xfrm>
            <a:off x="1313259" y="2914650"/>
            <a:ext cx="6517482" cy="1028699"/>
          </a:xfrm>
          <a:prstGeom prst="rect">
            <a:avLst/>
          </a:prstGeom>
          <a:noFill/>
          <a:ln>
            <a:noFill/>
          </a:ln>
        </p:spPr>
        <p:txBody>
          <a:bodyPr anchorCtr="0" anchor="t" bIns="34275" lIns="68575" spcFirstLastPara="1" rIns="68575" wrap="square" tIns="34275">
            <a:normAutofit/>
          </a:bodyPr>
          <a:lstStyle>
            <a:lvl1pPr lvl="0" algn="ctr">
              <a:lnSpc>
                <a:spcPct val="120000"/>
              </a:lnSpc>
              <a:spcBef>
                <a:spcPts val="800"/>
              </a:spcBef>
              <a:spcAft>
                <a:spcPts val="0"/>
              </a:spcAft>
              <a:buSzPts val="1700"/>
              <a:buNone/>
              <a:defRPr sz="1700">
                <a:solidFill>
                  <a:srgbClr val="7F7F7F"/>
                </a:solidFill>
              </a:defRPr>
            </a:lvl1pPr>
            <a:lvl2pPr lvl="1" algn="ctr">
              <a:lnSpc>
                <a:spcPct val="120000"/>
              </a:lnSpc>
              <a:spcBef>
                <a:spcPts val="400"/>
              </a:spcBef>
              <a:spcAft>
                <a:spcPts val="0"/>
              </a:spcAft>
              <a:buSzPts val="1500"/>
              <a:buNone/>
              <a:defRPr sz="1500"/>
            </a:lvl2pPr>
            <a:lvl3pPr lvl="2" algn="ctr">
              <a:lnSpc>
                <a:spcPct val="120000"/>
              </a:lnSpc>
              <a:spcBef>
                <a:spcPts val="400"/>
              </a:spcBef>
              <a:spcAft>
                <a:spcPts val="0"/>
              </a:spcAft>
              <a:buSzPts val="1400"/>
              <a:buNone/>
              <a:defRPr sz="1400"/>
            </a:lvl3pPr>
            <a:lvl4pPr lvl="3" algn="ctr">
              <a:lnSpc>
                <a:spcPct val="120000"/>
              </a:lnSpc>
              <a:spcBef>
                <a:spcPts val="400"/>
              </a:spcBef>
              <a:spcAft>
                <a:spcPts val="0"/>
              </a:spcAft>
              <a:buSzPts val="1200"/>
              <a:buNone/>
              <a:defRPr sz="1200"/>
            </a:lvl4pPr>
            <a:lvl5pPr lvl="4" algn="ctr">
              <a:lnSpc>
                <a:spcPct val="120000"/>
              </a:lnSpc>
              <a:spcBef>
                <a:spcPts val="400"/>
              </a:spcBef>
              <a:spcAft>
                <a:spcPts val="0"/>
              </a:spcAft>
              <a:buSzPts val="1200"/>
              <a:buNone/>
              <a:defRPr sz="1200"/>
            </a:lvl5pPr>
            <a:lvl6pPr lvl="5" algn="ctr">
              <a:lnSpc>
                <a:spcPct val="120000"/>
              </a:lnSpc>
              <a:spcBef>
                <a:spcPts val="400"/>
              </a:spcBef>
              <a:spcAft>
                <a:spcPts val="0"/>
              </a:spcAft>
              <a:buSzPts val="1200"/>
              <a:buNone/>
              <a:defRPr sz="1200"/>
            </a:lvl6pPr>
            <a:lvl7pPr lvl="6" algn="ctr">
              <a:lnSpc>
                <a:spcPct val="120000"/>
              </a:lnSpc>
              <a:spcBef>
                <a:spcPts val="400"/>
              </a:spcBef>
              <a:spcAft>
                <a:spcPts val="0"/>
              </a:spcAft>
              <a:buSzPts val="1200"/>
              <a:buNone/>
              <a:defRPr sz="1200"/>
            </a:lvl7pPr>
            <a:lvl8pPr lvl="7" algn="ctr">
              <a:lnSpc>
                <a:spcPct val="120000"/>
              </a:lnSpc>
              <a:spcBef>
                <a:spcPts val="400"/>
              </a:spcBef>
              <a:spcAft>
                <a:spcPts val="0"/>
              </a:spcAft>
              <a:buSzPts val="1200"/>
              <a:buNone/>
              <a:defRPr sz="1200"/>
            </a:lvl8pPr>
            <a:lvl9pPr lvl="8" algn="ctr">
              <a:lnSpc>
                <a:spcPct val="120000"/>
              </a:lnSpc>
              <a:spcBef>
                <a:spcPts val="400"/>
              </a:spcBef>
              <a:spcAft>
                <a:spcPts val="0"/>
              </a:spcAft>
              <a:buSzPts val="1200"/>
              <a:buNone/>
              <a:defRPr sz="1200"/>
            </a:lvl9pPr>
          </a:lstStyle>
          <a:p/>
        </p:txBody>
      </p:sp>
      <p:sp>
        <p:nvSpPr>
          <p:cNvPr id="67" name="Google Shape;67;p15"/>
          <p:cNvSpPr txBox="1"/>
          <p:nvPr>
            <p:ph idx="10" type="dt"/>
          </p:nvPr>
        </p:nvSpPr>
        <p:spPr>
          <a:xfrm>
            <a:off x="5759053" y="4412456"/>
            <a:ext cx="2057400" cy="273844"/>
          </a:xfrm>
          <a:prstGeom prst="rect">
            <a:avLst/>
          </a:prstGeom>
          <a:noFill/>
          <a:ln>
            <a:noFill/>
          </a:ln>
        </p:spPr>
        <p:txBody>
          <a:bodyPr anchorCtr="0" anchor="ctr" bIns="34275" lIns="68575" spcFirstLastPara="1" rIns="68575" wrap="square" tIns="34275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9pPr>
          </a:lstStyle>
          <a:p/>
        </p:txBody>
      </p:sp>
      <p:sp>
        <p:nvSpPr>
          <p:cNvPr id="68" name="Google Shape;68;p15"/>
          <p:cNvSpPr txBox="1"/>
          <p:nvPr>
            <p:ph idx="11" type="ftr"/>
          </p:nvPr>
        </p:nvSpPr>
        <p:spPr>
          <a:xfrm>
            <a:off x="685331" y="4412456"/>
            <a:ext cx="5004665" cy="273844"/>
          </a:xfrm>
          <a:prstGeom prst="rect">
            <a:avLst/>
          </a:prstGeom>
          <a:noFill/>
          <a:ln>
            <a:noFill/>
          </a:ln>
        </p:spPr>
        <p:txBody>
          <a:bodyPr anchorCtr="0" anchor="ctr" bIns="34275" lIns="68575" spcFirstLastPara="1" rIns="68575" wrap="square" tIns="34275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9pPr>
          </a:lstStyle>
          <a:p/>
        </p:txBody>
      </p:sp>
      <p:sp>
        <p:nvSpPr>
          <p:cNvPr id="69" name="Google Shape;69;p15"/>
          <p:cNvSpPr txBox="1"/>
          <p:nvPr>
            <p:ph idx="12" type="sldNum"/>
          </p:nvPr>
        </p:nvSpPr>
        <p:spPr>
          <a:xfrm>
            <a:off x="7885508" y="4412456"/>
            <a:ext cx="573161" cy="273844"/>
          </a:xfrm>
          <a:prstGeom prst="rect">
            <a:avLst/>
          </a:prstGeom>
          <a:noFill/>
          <a:ln>
            <a:noFill/>
          </a:ln>
        </p:spPr>
        <p:txBody>
          <a:bodyPr anchorCtr="0" anchor="ctr" bIns="34275" lIns="68575" spcFirstLastPara="1" rIns="68575" wrap="square" tIns="34275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Content">
  <p:cSld name="Title and Content">
    <p:spTree>
      <p:nvGrpSpPr>
        <p:cNvPr id="70" name="Shape 7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descr="Droplets-HD-Content-R1d.png" id="71" name="Google Shape;71;p16"/>
          <p:cNvPicPr preferRelativeResize="0"/>
          <p:nvPr/>
        </p:nvPicPr>
        <p:blipFill rotWithShape="1">
          <a:blip r:embed="rId2">
            <a:alphaModFix/>
          </a:blip>
          <a:srcRect b="0" l="0" r="0" t="0"/>
          <a:stretch/>
        </p:blipFill>
        <p:spPr>
          <a:xfrm>
            <a:off x="0" y="0"/>
            <a:ext cx="9144000" cy="5143500"/>
          </a:xfrm>
          <a:prstGeom prst="rect">
            <a:avLst/>
          </a:prstGeom>
          <a:noFill/>
          <a:ln>
            <a:noFill/>
          </a:ln>
        </p:spPr>
      </p:pic>
      <p:sp>
        <p:nvSpPr>
          <p:cNvPr id="72" name="Google Shape;72;p16"/>
          <p:cNvSpPr txBox="1"/>
          <p:nvPr>
            <p:ph type="title"/>
          </p:nvPr>
        </p:nvSpPr>
        <p:spPr>
          <a:xfrm>
            <a:off x="685331" y="463888"/>
            <a:ext cx="7773338" cy="1197133"/>
          </a:xfrm>
          <a:prstGeom prst="rect">
            <a:avLst/>
          </a:prstGeom>
          <a:noFill/>
          <a:ln>
            <a:noFill/>
          </a:ln>
        </p:spPr>
        <p:txBody>
          <a:bodyPr anchorCtr="0" anchor="ctr" bIns="34275" lIns="68575" spcFirstLastPara="1" rIns="68575" wrap="square" tIns="34275">
            <a:normAutofit/>
          </a:bodyPr>
          <a:lstStyle>
            <a:lvl1pPr lv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9pPr>
          </a:lstStyle>
          <a:p/>
        </p:txBody>
      </p:sp>
      <p:sp>
        <p:nvSpPr>
          <p:cNvPr id="73" name="Google Shape;73;p16"/>
          <p:cNvSpPr txBox="1"/>
          <p:nvPr>
            <p:ph idx="1" type="body"/>
          </p:nvPr>
        </p:nvSpPr>
        <p:spPr>
          <a:xfrm>
            <a:off x="685330" y="1775319"/>
            <a:ext cx="7772870" cy="2568080"/>
          </a:xfrm>
          <a:prstGeom prst="rect">
            <a:avLst/>
          </a:prstGeom>
          <a:noFill/>
          <a:ln>
            <a:noFill/>
          </a:ln>
        </p:spPr>
        <p:txBody>
          <a:bodyPr anchorCtr="0" anchor="t" bIns="34275" lIns="68575" spcFirstLastPara="1" rIns="68575" wrap="square" tIns="34275">
            <a:normAutofit/>
          </a:bodyPr>
          <a:lstStyle>
            <a:lvl1pPr indent="-317500" lvl="0" marL="457200" algn="l">
              <a:lnSpc>
                <a:spcPct val="120000"/>
              </a:lnSpc>
              <a:spcBef>
                <a:spcPts val="800"/>
              </a:spcBef>
              <a:spcAft>
                <a:spcPts val="0"/>
              </a:spcAft>
              <a:buSzPts val="1400"/>
              <a:buChar char="•"/>
              <a:defRPr/>
            </a:lvl1pPr>
            <a:lvl2pPr indent="-317500" lvl="1" marL="914400" algn="l">
              <a:lnSpc>
                <a:spcPct val="120000"/>
              </a:lnSpc>
              <a:spcBef>
                <a:spcPts val="400"/>
              </a:spcBef>
              <a:spcAft>
                <a:spcPts val="0"/>
              </a:spcAft>
              <a:buSzPts val="1400"/>
              <a:buChar char="•"/>
              <a:defRPr/>
            </a:lvl2pPr>
            <a:lvl3pPr indent="-317500" lvl="2" marL="1371600" algn="l">
              <a:lnSpc>
                <a:spcPct val="120000"/>
              </a:lnSpc>
              <a:spcBef>
                <a:spcPts val="400"/>
              </a:spcBef>
              <a:spcAft>
                <a:spcPts val="0"/>
              </a:spcAft>
              <a:buSzPts val="1400"/>
              <a:buChar char="•"/>
              <a:defRPr/>
            </a:lvl3pPr>
            <a:lvl4pPr indent="-317500" lvl="3" marL="1828800" algn="l">
              <a:lnSpc>
                <a:spcPct val="120000"/>
              </a:lnSpc>
              <a:spcBef>
                <a:spcPts val="400"/>
              </a:spcBef>
              <a:spcAft>
                <a:spcPts val="0"/>
              </a:spcAft>
              <a:buSzPts val="1400"/>
              <a:buChar char="•"/>
              <a:defRPr/>
            </a:lvl4pPr>
            <a:lvl5pPr indent="-317500" lvl="4" marL="2286000" algn="l">
              <a:lnSpc>
                <a:spcPct val="120000"/>
              </a:lnSpc>
              <a:spcBef>
                <a:spcPts val="400"/>
              </a:spcBef>
              <a:spcAft>
                <a:spcPts val="0"/>
              </a:spcAft>
              <a:buSzPts val="1400"/>
              <a:buChar char="•"/>
              <a:defRPr/>
            </a:lvl5pPr>
            <a:lvl6pPr indent="-317500" lvl="5" marL="2743200" algn="l">
              <a:lnSpc>
                <a:spcPct val="120000"/>
              </a:lnSpc>
              <a:spcBef>
                <a:spcPts val="400"/>
              </a:spcBef>
              <a:spcAft>
                <a:spcPts val="0"/>
              </a:spcAft>
              <a:buSzPts val="1400"/>
              <a:buChar char="•"/>
              <a:defRPr/>
            </a:lvl6pPr>
            <a:lvl7pPr indent="-317500" lvl="6" marL="3200400" algn="l">
              <a:lnSpc>
                <a:spcPct val="120000"/>
              </a:lnSpc>
              <a:spcBef>
                <a:spcPts val="400"/>
              </a:spcBef>
              <a:spcAft>
                <a:spcPts val="0"/>
              </a:spcAft>
              <a:buSzPts val="1400"/>
              <a:buChar char="•"/>
              <a:defRPr/>
            </a:lvl7pPr>
            <a:lvl8pPr indent="-317500" lvl="7" marL="3657600" algn="l">
              <a:lnSpc>
                <a:spcPct val="120000"/>
              </a:lnSpc>
              <a:spcBef>
                <a:spcPts val="400"/>
              </a:spcBef>
              <a:spcAft>
                <a:spcPts val="0"/>
              </a:spcAft>
              <a:buSzPts val="1400"/>
              <a:buChar char="•"/>
              <a:defRPr/>
            </a:lvl8pPr>
            <a:lvl9pPr indent="-317500" lvl="8" marL="4114800" algn="l">
              <a:lnSpc>
                <a:spcPct val="120000"/>
              </a:lnSpc>
              <a:spcBef>
                <a:spcPts val="400"/>
              </a:spcBef>
              <a:spcAft>
                <a:spcPts val="0"/>
              </a:spcAft>
              <a:buSzPts val="1400"/>
              <a:buChar char="•"/>
              <a:defRPr/>
            </a:lvl9pPr>
          </a:lstStyle>
          <a:p/>
        </p:txBody>
      </p:sp>
      <p:sp>
        <p:nvSpPr>
          <p:cNvPr id="74" name="Google Shape;74;p16"/>
          <p:cNvSpPr txBox="1"/>
          <p:nvPr>
            <p:ph idx="10" type="dt"/>
          </p:nvPr>
        </p:nvSpPr>
        <p:spPr>
          <a:xfrm>
            <a:off x="5759053" y="4412456"/>
            <a:ext cx="2057400" cy="273844"/>
          </a:xfrm>
          <a:prstGeom prst="rect">
            <a:avLst/>
          </a:prstGeom>
          <a:noFill/>
          <a:ln>
            <a:noFill/>
          </a:ln>
        </p:spPr>
        <p:txBody>
          <a:bodyPr anchorCtr="0" anchor="ctr" bIns="34275" lIns="68575" spcFirstLastPara="1" rIns="68575" wrap="square" tIns="34275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9pPr>
          </a:lstStyle>
          <a:p/>
        </p:txBody>
      </p:sp>
      <p:sp>
        <p:nvSpPr>
          <p:cNvPr id="75" name="Google Shape;75;p16"/>
          <p:cNvSpPr txBox="1"/>
          <p:nvPr>
            <p:ph idx="11" type="ftr"/>
          </p:nvPr>
        </p:nvSpPr>
        <p:spPr>
          <a:xfrm>
            <a:off x="685331" y="4412456"/>
            <a:ext cx="5004665" cy="273844"/>
          </a:xfrm>
          <a:prstGeom prst="rect">
            <a:avLst/>
          </a:prstGeom>
          <a:noFill/>
          <a:ln>
            <a:noFill/>
          </a:ln>
        </p:spPr>
        <p:txBody>
          <a:bodyPr anchorCtr="0" anchor="ctr" bIns="34275" lIns="68575" spcFirstLastPara="1" rIns="68575" wrap="square" tIns="34275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9pPr>
          </a:lstStyle>
          <a:p/>
        </p:txBody>
      </p:sp>
      <p:sp>
        <p:nvSpPr>
          <p:cNvPr id="76" name="Google Shape;76;p16"/>
          <p:cNvSpPr txBox="1"/>
          <p:nvPr>
            <p:ph idx="12" type="sldNum"/>
          </p:nvPr>
        </p:nvSpPr>
        <p:spPr>
          <a:xfrm>
            <a:off x="7885508" y="4412456"/>
            <a:ext cx="573161" cy="273844"/>
          </a:xfrm>
          <a:prstGeom prst="rect">
            <a:avLst/>
          </a:prstGeom>
          <a:noFill/>
          <a:ln>
            <a:noFill/>
          </a:ln>
        </p:spPr>
        <p:txBody>
          <a:bodyPr anchorCtr="0" anchor="ctr" bIns="34275" lIns="68575" spcFirstLastPara="1" rIns="68575" wrap="square" tIns="34275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ection Header" type="secHead">
  <p:cSld name="SECTION_HEADER">
    <p:spTree>
      <p:nvGrpSpPr>
        <p:cNvPr id="77" name="Shape 7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descr="Droplets-HD-Content-R1d.png" id="78" name="Google Shape;78;p17"/>
          <p:cNvPicPr preferRelativeResize="0"/>
          <p:nvPr/>
        </p:nvPicPr>
        <p:blipFill rotWithShape="1">
          <a:blip r:embed="rId2">
            <a:alphaModFix/>
          </a:blip>
          <a:srcRect b="0" l="0" r="0" t="0"/>
          <a:stretch/>
        </p:blipFill>
        <p:spPr>
          <a:xfrm>
            <a:off x="0" y="0"/>
            <a:ext cx="9144000" cy="5143500"/>
          </a:xfrm>
          <a:prstGeom prst="rect">
            <a:avLst/>
          </a:prstGeom>
          <a:noFill/>
          <a:ln>
            <a:noFill/>
          </a:ln>
        </p:spPr>
      </p:pic>
      <p:sp>
        <p:nvSpPr>
          <p:cNvPr id="79" name="Google Shape;79;p17"/>
          <p:cNvSpPr txBox="1"/>
          <p:nvPr>
            <p:ph type="title"/>
          </p:nvPr>
        </p:nvSpPr>
        <p:spPr>
          <a:xfrm>
            <a:off x="685331" y="621422"/>
            <a:ext cx="7763814" cy="2052614"/>
          </a:xfrm>
          <a:prstGeom prst="rect">
            <a:avLst/>
          </a:prstGeom>
          <a:noFill/>
          <a:ln>
            <a:noFill/>
          </a:ln>
        </p:spPr>
        <p:txBody>
          <a:bodyPr anchorCtr="0" anchor="b" bIns="34275" lIns="68575" spcFirstLastPara="1" rIns="68575" wrap="square" tIns="34275">
            <a:normAutofit/>
          </a:bodyPr>
          <a:lstStyle>
            <a:lvl1pPr lv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Twentieth Century"/>
              <a:buNone/>
              <a:defRPr sz="3000"/>
            </a:lvl1pPr>
            <a:lvl2pPr lvl="1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9pPr>
          </a:lstStyle>
          <a:p/>
        </p:txBody>
      </p:sp>
      <p:sp>
        <p:nvSpPr>
          <p:cNvPr id="80" name="Google Shape;80;p17"/>
          <p:cNvSpPr txBox="1"/>
          <p:nvPr>
            <p:ph idx="1" type="body"/>
          </p:nvPr>
        </p:nvSpPr>
        <p:spPr>
          <a:xfrm>
            <a:off x="685331" y="2743093"/>
            <a:ext cx="7763814" cy="1026137"/>
          </a:xfrm>
          <a:prstGeom prst="rect">
            <a:avLst/>
          </a:prstGeom>
          <a:noFill/>
          <a:ln>
            <a:noFill/>
          </a:ln>
        </p:spPr>
        <p:txBody>
          <a:bodyPr anchorCtr="0" anchor="t" bIns="34275" lIns="68575" spcFirstLastPara="1" rIns="68575" wrap="square" tIns="34275">
            <a:normAutofit/>
          </a:bodyPr>
          <a:lstStyle>
            <a:lvl1pPr indent="-228600" lvl="0" marL="457200" algn="ctr">
              <a:lnSpc>
                <a:spcPct val="120000"/>
              </a:lnSpc>
              <a:spcBef>
                <a:spcPts val="800"/>
              </a:spcBef>
              <a:spcAft>
                <a:spcPts val="0"/>
              </a:spcAft>
              <a:buSzPts val="1500"/>
              <a:buNone/>
              <a:defRPr sz="1500">
                <a:solidFill>
                  <a:srgbClr val="7F7F7F"/>
                </a:solidFill>
              </a:defRPr>
            </a:lvl1pPr>
            <a:lvl2pPr indent="-228600" lvl="1" marL="914400" algn="l">
              <a:lnSpc>
                <a:spcPct val="120000"/>
              </a:lnSpc>
              <a:spcBef>
                <a:spcPts val="400"/>
              </a:spcBef>
              <a:spcAft>
                <a:spcPts val="0"/>
              </a:spcAft>
              <a:buSzPts val="1500"/>
              <a:buNone/>
              <a:defRPr sz="1500">
                <a:solidFill>
                  <a:srgbClr val="888888"/>
                </a:solidFill>
              </a:defRPr>
            </a:lvl2pPr>
            <a:lvl3pPr indent="-228600" lvl="2" marL="1371600" algn="l">
              <a:lnSpc>
                <a:spcPct val="120000"/>
              </a:lnSpc>
              <a:spcBef>
                <a:spcPts val="400"/>
              </a:spcBef>
              <a:spcAft>
                <a:spcPts val="0"/>
              </a:spcAft>
              <a:buSzPts val="1400"/>
              <a:buNone/>
              <a:defRPr sz="1400">
                <a:solidFill>
                  <a:srgbClr val="888888"/>
                </a:solidFill>
              </a:defRPr>
            </a:lvl3pPr>
            <a:lvl4pPr indent="-228600" lvl="3" marL="1828800" algn="l">
              <a:lnSpc>
                <a:spcPct val="120000"/>
              </a:lnSpc>
              <a:spcBef>
                <a:spcPts val="400"/>
              </a:spcBef>
              <a:spcAft>
                <a:spcPts val="0"/>
              </a:spcAft>
              <a:buSzPts val="1200"/>
              <a:buNone/>
              <a:defRPr sz="1200">
                <a:solidFill>
                  <a:srgbClr val="888888"/>
                </a:solidFill>
              </a:defRPr>
            </a:lvl4pPr>
            <a:lvl5pPr indent="-228600" lvl="4" marL="2286000" algn="l">
              <a:lnSpc>
                <a:spcPct val="120000"/>
              </a:lnSpc>
              <a:spcBef>
                <a:spcPts val="400"/>
              </a:spcBef>
              <a:spcAft>
                <a:spcPts val="0"/>
              </a:spcAft>
              <a:buSzPts val="1200"/>
              <a:buNone/>
              <a:defRPr sz="1200">
                <a:solidFill>
                  <a:srgbClr val="888888"/>
                </a:solidFill>
              </a:defRPr>
            </a:lvl5pPr>
            <a:lvl6pPr indent="-228600" lvl="5" marL="2743200" algn="l">
              <a:lnSpc>
                <a:spcPct val="120000"/>
              </a:lnSpc>
              <a:spcBef>
                <a:spcPts val="400"/>
              </a:spcBef>
              <a:spcAft>
                <a:spcPts val="0"/>
              </a:spcAft>
              <a:buSzPts val="1200"/>
              <a:buNone/>
              <a:defRPr sz="1200">
                <a:solidFill>
                  <a:srgbClr val="888888"/>
                </a:solidFill>
              </a:defRPr>
            </a:lvl6pPr>
            <a:lvl7pPr indent="-228600" lvl="6" marL="3200400" algn="l">
              <a:lnSpc>
                <a:spcPct val="120000"/>
              </a:lnSpc>
              <a:spcBef>
                <a:spcPts val="400"/>
              </a:spcBef>
              <a:spcAft>
                <a:spcPts val="0"/>
              </a:spcAft>
              <a:buSzPts val="1200"/>
              <a:buNone/>
              <a:defRPr sz="1200">
                <a:solidFill>
                  <a:srgbClr val="888888"/>
                </a:solidFill>
              </a:defRPr>
            </a:lvl7pPr>
            <a:lvl8pPr indent="-228600" lvl="7" marL="3657600" algn="l">
              <a:lnSpc>
                <a:spcPct val="120000"/>
              </a:lnSpc>
              <a:spcBef>
                <a:spcPts val="400"/>
              </a:spcBef>
              <a:spcAft>
                <a:spcPts val="0"/>
              </a:spcAft>
              <a:buSzPts val="1200"/>
              <a:buNone/>
              <a:defRPr sz="1200">
                <a:solidFill>
                  <a:srgbClr val="888888"/>
                </a:solidFill>
              </a:defRPr>
            </a:lvl8pPr>
            <a:lvl9pPr indent="-228600" lvl="8" marL="4114800" algn="l">
              <a:lnSpc>
                <a:spcPct val="120000"/>
              </a:lnSpc>
              <a:spcBef>
                <a:spcPts val="400"/>
              </a:spcBef>
              <a:spcAft>
                <a:spcPts val="0"/>
              </a:spcAft>
              <a:buSzPts val="1200"/>
              <a:buNone/>
              <a:defRPr sz="1200">
                <a:solidFill>
                  <a:srgbClr val="888888"/>
                </a:solidFill>
              </a:defRPr>
            </a:lvl9pPr>
          </a:lstStyle>
          <a:p/>
        </p:txBody>
      </p:sp>
      <p:sp>
        <p:nvSpPr>
          <p:cNvPr id="81" name="Google Shape;81;p17"/>
          <p:cNvSpPr txBox="1"/>
          <p:nvPr>
            <p:ph idx="10" type="dt"/>
          </p:nvPr>
        </p:nvSpPr>
        <p:spPr>
          <a:xfrm>
            <a:off x="5759053" y="4412456"/>
            <a:ext cx="2057400" cy="273844"/>
          </a:xfrm>
          <a:prstGeom prst="rect">
            <a:avLst/>
          </a:prstGeom>
          <a:noFill/>
          <a:ln>
            <a:noFill/>
          </a:ln>
        </p:spPr>
        <p:txBody>
          <a:bodyPr anchorCtr="0" anchor="ctr" bIns="34275" lIns="68575" spcFirstLastPara="1" rIns="68575" wrap="square" tIns="34275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9pPr>
          </a:lstStyle>
          <a:p/>
        </p:txBody>
      </p:sp>
      <p:sp>
        <p:nvSpPr>
          <p:cNvPr id="82" name="Google Shape;82;p17"/>
          <p:cNvSpPr txBox="1"/>
          <p:nvPr>
            <p:ph idx="11" type="ftr"/>
          </p:nvPr>
        </p:nvSpPr>
        <p:spPr>
          <a:xfrm>
            <a:off x="685331" y="4412456"/>
            <a:ext cx="5004665" cy="273844"/>
          </a:xfrm>
          <a:prstGeom prst="rect">
            <a:avLst/>
          </a:prstGeom>
          <a:noFill/>
          <a:ln>
            <a:noFill/>
          </a:ln>
        </p:spPr>
        <p:txBody>
          <a:bodyPr anchorCtr="0" anchor="ctr" bIns="34275" lIns="68575" spcFirstLastPara="1" rIns="68575" wrap="square" tIns="34275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9pPr>
          </a:lstStyle>
          <a:p/>
        </p:txBody>
      </p:sp>
      <p:sp>
        <p:nvSpPr>
          <p:cNvPr id="83" name="Google Shape;83;p17"/>
          <p:cNvSpPr txBox="1"/>
          <p:nvPr>
            <p:ph idx="12" type="sldNum"/>
          </p:nvPr>
        </p:nvSpPr>
        <p:spPr>
          <a:xfrm>
            <a:off x="7885508" y="4412456"/>
            <a:ext cx="573161" cy="273844"/>
          </a:xfrm>
          <a:prstGeom prst="rect">
            <a:avLst/>
          </a:prstGeom>
          <a:noFill/>
          <a:ln>
            <a:noFill/>
          </a:ln>
        </p:spPr>
        <p:txBody>
          <a:bodyPr anchorCtr="0" anchor="ctr" bIns="34275" lIns="68575" spcFirstLastPara="1" rIns="68575" wrap="square" tIns="34275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wo Content" type="twoObj">
  <p:cSld name="TWO_OBJECTS">
    <p:spTree>
      <p:nvGrpSpPr>
        <p:cNvPr id="84" name="Shape 8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descr="Droplets-HD-Content-R1d.png" id="85" name="Google Shape;85;p18"/>
          <p:cNvPicPr preferRelativeResize="0"/>
          <p:nvPr/>
        </p:nvPicPr>
        <p:blipFill rotWithShape="1">
          <a:blip r:embed="rId2">
            <a:alphaModFix/>
          </a:blip>
          <a:srcRect b="0" l="0" r="0" t="0"/>
          <a:stretch/>
        </p:blipFill>
        <p:spPr>
          <a:xfrm>
            <a:off x="0" y="0"/>
            <a:ext cx="9144000" cy="5143500"/>
          </a:xfrm>
          <a:prstGeom prst="rect">
            <a:avLst/>
          </a:prstGeom>
          <a:noFill/>
          <a:ln>
            <a:noFill/>
          </a:ln>
        </p:spPr>
      </p:pic>
      <p:sp>
        <p:nvSpPr>
          <p:cNvPr id="86" name="Google Shape;86;p18"/>
          <p:cNvSpPr txBox="1"/>
          <p:nvPr>
            <p:ph type="title"/>
          </p:nvPr>
        </p:nvSpPr>
        <p:spPr>
          <a:xfrm>
            <a:off x="685331" y="463888"/>
            <a:ext cx="7773338" cy="1197133"/>
          </a:xfrm>
          <a:prstGeom prst="rect">
            <a:avLst/>
          </a:prstGeom>
          <a:noFill/>
          <a:ln>
            <a:noFill/>
          </a:ln>
        </p:spPr>
        <p:txBody>
          <a:bodyPr anchorCtr="0" anchor="ctr" bIns="34275" lIns="68575" spcFirstLastPara="1" rIns="68575" wrap="square" tIns="34275">
            <a:normAutofit/>
          </a:bodyPr>
          <a:lstStyle>
            <a:lvl1pPr lv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9pPr>
          </a:lstStyle>
          <a:p/>
        </p:txBody>
      </p:sp>
      <p:sp>
        <p:nvSpPr>
          <p:cNvPr id="87" name="Google Shape;87;p18"/>
          <p:cNvSpPr txBox="1"/>
          <p:nvPr>
            <p:ph idx="1" type="body"/>
          </p:nvPr>
        </p:nvSpPr>
        <p:spPr>
          <a:xfrm>
            <a:off x="685331" y="1775319"/>
            <a:ext cx="3829520" cy="2568080"/>
          </a:xfrm>
          <a:prstGeom prst="rect">
            <a:avLst/>
          </a:prstGeom>
          <a:noFill/>
          <a:ln>
            <a:noFill/>
          </a:ln>
        </p:spPr>
        <p:txBody>
          <a:bodyPr anchorCtr="0" anchor="t" bIns="34275" lIns="68575" spcFirstLastPara="1" rIns="68575" wrap="square" tIns="34275">
            <a:normAutofit/>
          </a:bodyPr>
          <a:lstStyle>
            <a:lvl1pPr indent="-317500" lvl="0" marL="457200" algn="l">
              <a:lnSpc>
                <a:spcPct val="120000"/>
              </a:lnSpc>
              <a:spcBef>
                <a:spcPts val="800"/>
              </a:spcBef>
              <a:spcAft>
                <a:spcPts val="0"/>
              </a:spcAft>
              <a:buSzPts val="1400"/>
              <a:buChar char="•"/>
              <a:defRPr/>
            </a:lvl1pPr>
            <a:lvl2pPr indent="-317500" lvl="1" marL="914400" algn="l">
              <a:lnSpc>
                <a:spcPct val="120000"/>
              </a:lnSpc>
              <a:spcBef>
                <a:spcPts val="400"/>
              </a:spcBef>
              <a:spcAft>
                <a:spcPts val="0"/>
              </a:spcAft>
              <a:buSzPts val="1400"/>
              <a:buChar char="•"/>
              <a:defRPr/>
            </a:lvl2pPr>
            <a:lvl3pPr indent="-317500" lvl="2" marL="1371600" algn="l">
              <a:lnSpc>
                <a:spcPct val="120000"/>
              </a:lnSpc>
              <a:spcBef>
                <a:spcPts val="400"/>
              </a:spcBef>
              <a:spcAft>
                <a:spcPts val="0"/>
              </a:spcAft>
              <a:buSzPts val="1400"/>
              <a:buChar char="•"/>
              <a:defRPr/>
            </a:lvl3pPr>
            <a:lvl4pPr indent="-317500" lvl="3" marL="1828800" algn="l">
              <a:lnSpc>
                <a:spcPct val="120000"/>
              </a:lnSpc>
              <a:spcBef>
                <a:spcPts val="400"/>
              </a:spcBef>
              <a:spcAft>
                <a:spcPts val="0"/>
              </a:spcAft>
              <a:buSzPts val="1400"/>
              <a:buChar char="•"/>
              <a:defRPr/>
            </a:lvl4pPr>
            <a:lvl5pPr indent="-317500" lvl="4" marL="2286000" algn="l">
              <a:lnSpc>
                <a:spcPct val="120000"/>
              </a:lnSpc>
              <a:spcBef>
                <a:spcPts val="400"/>
              </a:spcBef>
              <a:spcAft>
                <a:spcPts val="0"/>
              </a:spcAft>
              <a:buSzPts val="1400"/>
              <a:buChar char="•"/>
              <a:defRPr/>
            </a:lvl5pPr>
            <a:lvl6pPr indent="-317500" lvl="5" marL="2743200" algn="l">
              <a:lnSpc>
                <a:spcPct val="120000"/>
              </a:lnSpc>
              <a:spcBef>
                <a:spcPts val="400"/>
              </a:spcBef>
              <a:spcAft>
                <a:spcPts val="0"/>
              </a:spcAft>
              <a:buSzPts val="1400"/>
              <a:buChar char="•"/>
              <a:defRPr/>
            </a:lvl6pPr>
            <a:lvl7pPr indent="-317500" lvl="6" marL="3200400" algn="l">
              <a:lnSpc>
                <a:spcPct val="120000"/>
              </a:lnSpc>
              <a:spcBef>
                <a:spcPts val="400"/>
              </a:spcBef>
              <a:spcAft>
                <a:spcPts val="0"/>
              </a:spcAft>
              <a:buSzPts val="1400"/>
              <a:buChar char="•"/>
              <a:defRPr/>
            </a:lvl7pPr>
            <a:lvl8pPr indent="-317500" lvl="7" marL="3657600" algn="l">
              <a:lnSpc>
                <a:spcPct val="120000"/>
              </a:lnSpc>
              <a:spcBef>
                <a:spcPts val="400"/>
              </a:spcBef>
              <a:spcAft>
                <a:spcPts val="0"/>
              </a:spcAft>
              <a:buSzPts val="1400"/>
              <a:buChar char="•"/>
              <a:defRPr/>
            </a:lvl8pPr>
            <a:lvl9pPr indent="-317500" lvl="8" marL="4114800" algn="l">
              <a:lnSpc>
                <a:spcPct val="120000"/>
              </a:lnSpc>
              <a:spcBef>
                <a:spcPts val="400"/>
              </a:spcBef>
              <a:spcAft>
                <a:spcPts val="0"/>
              </a:spcAft>
              <a:buSzPts val="1400"/>
              <a:buChar char="•"/>
              <a:defRPr/>
            </a:lvl9pPr>
          </a:lstStyle>
          <a:p/>
        </p:txBody>
      </p:sp>
      <p:sp>
        <p:nvSpPr>
          <p:cNvPr id="88" name="Google Shape;88;p18"/>
          <p:cNvSpPr txBox="1"/>
          <p:nvPr>
            <p:ph idx="2" type="body"/>
          </p:nvPr>
        </p:nvSpPr>
        <p:spPr>
          <a:xfrm>
            <a:off x="4629150" y="1775319"/>
            <a:ext cx="3829050" cy="2568080"/>
          </a:xfrm>
          <a:prstGeom prst="rect">
            <a:avLst/>
          </a:prstGeom>
          <a:noFill/>
          <a:ln>
            <a:noFill/>
          </a:ln>
        </p:spPr>
        <p:txBody>
          <a:bodyPr anchorCtr="0" anchor="t" bIns="34275" lIns="68575" spcFirstLastPara="1" rIns="68575" wrap="square" tIns="34275">
            <a:normAutofit/>
          </a:bodyPr>
          <a:lstStyle>
            <a:lvl1pPr indent="-317500" lvl="0" marL="457200" algn="l">
              <a:lnSpc>
                <a:spcPct val="120000"/>
              </a:lnSpc>
              <a:spcBef>
                <a:spcPts val="800"/>
              </a:spcBef>
              <a:spcAft>
                <a:spcPts val="0"/>
              </a:spcAft>
              <a:buSzPts val="1400"/>
              <a:buChar char="•"/>
              <a:defRPr/>
            </a:lvl1pPr>
            <a:lvl2pPr indent="-317500" lvl="1" marL="914400" algn="l">
              <a:lnSpc>
                <a:spcPct val="120000"/>
              </a:lnSpc>
              <a:spcBef>
                <a:spcPts val="400"/>
              </a:spcBef>
              <a:spcAft>
                <a:spcPts val="0"/>
              </a:spcAft>
              <a:buSzPts val="1400"/>
              <a:buChar char="•"/>
              <a:defRPr/>
            </a:lvl2pPr>
            <a:lvl3pPr indent="-317500" lvl="2" marL="1371600" algn="l">
              <a:lnSpc>
                <a:spcPct val="120000"/>
              </a:lnSpc>
              <a:spcBef>
                <a:spcPts val="400"/>
              </a:spcBef>
              <a:spcAft>
                <a:spcPts val="0"/>
              </a:spcAft>
              <a:buSzPts val="1400"/>
              <a:buChar char="•"/>
              <a:defRPr/>
            </a:lvl3pPr>
            <a:lvl4pPr indent="-317500" lvl="3" marL="1828800" algn="l">
              <a:lnSpc>
                <a:spcPct val="120000"/>
              </a:lnSpc>
              <a:spcBef>
                <a:spcPts val="400"/>
              </a:spcBef>
              <a:spcAft>
                <a:spcPts val="0"/>
              </a:spcAft>
              <a:buSzPts val="1400"/>
              <a:buChar char="•"/>
              <a:defRPr/>
            </a:lvl4pPr>
            <a:lvl5pPr indent="-317500" lvl="4" marL="2286000" algn="l">
              <a:lnSpc>
                <a:spcPct val="120000"/>
              </a:lnSpc>
              <a:spcBef>
                <a:spcPts val="400"/>
              </a:spcBef>
              <a:spcAft>
                <a:spcPts val="0"/>
              </a:spcAft>
              <a:buSzPts val="1400"/>
              <a:buChar char="•"/>
              <a:defRPr/>
            </a:lvl5pPr>
            <a:lvl6pPr indent="-317500" lvl="5" marL="2743200" algn="l">
              <a:lnSpc>
                <a:spcPct val="120000"/>
              </a:lnSpc>
              <a:spcBef>
                <a:spcPts val="400"/>
              </a:spcBef>
              <a:spcAft>
                <a:spcPts val="0"/>
              </a:spcAft>
              <a:buSzPts val="1400"/>
              <a:buChar char="•"/>
              <a:defRPr/>
            </a:lvl6pPr>
            <a:lvl7pPr indent="-317500" lvl="6" marL="3200400" algn="l">
              <a:lnSpc>
                <a:spcPct val="120000"/>
              </a:lnSpc>
              <a:spcBef>
                <a:spcPts val="400"/>
              </a:spcBef>
              <a:spcAft>
                <a:spcPts val="0"/>
              </a:spcAft>
              <a:buSzPts val="1400"/>
              <a:buChar char="•"/>
              <a:defRPr/>
            </a:lvl7pPr>
            <a:lvl8pPr indent="-317500" lvl="7" marL="3657600" algn="l">
              <a:lnSpc>
                <a:spcPct val="120000"/>
              </a:lnSpc>
              <a:spcBef>
                <a:spcPts val="400"/>
              </a:spcBef>
              <a:spcAft>
                <a:spcPts val="0"/>
              </a:spcAft>
              <a:buSzPts val="1400"/>
              <a:buChar char="•"/>
              <a:defRPr/>
            </a:lvl8pPr>
            <a:lvl9pPr indent="-317500" lvl="8" marL="4114800" algn="l">
              <a:lnSpc>
                <a:spcPct val="120000"/>
              </a:lnSpc>
              <a:spcBef>
                <a:spcPts val="400"/>
              </a:spcBef>
              <a:spcAft>
                <a:spcPts val="0"/>
              </a:spcAft>
              <a:buSzPts val="1400"/>
              <a:buChar char="•"/>
              <a:defRPr/>
            </a:lvl9pPr>
          </a:lstStyle>
          <a:p/>
        </p:txBody>
      </p:sp>
      <p:sp>
        <p:nvSpPr>
          <p:cNvPr id="89" name="Google Shape;89;p18"/>
          <p:cNvSpPr txBox="1"/>
          <p:nvPr>
            <p:ph idx="10" type="dt"/>
          </p:nvPr>
        </p:nvSpPr>
        <p:spPr>
          <a:xfrm>
            <a:off x="5759053" y="4412456"/>
            <a:ext cx="2057400" cy="273844"/>
          </a:xfrm>
          <a:prstGeom prst="rect">
            <a:avLst/>
          </a:prstGeom>
          <a:noFill/>
          <a:ln>
            <a:noFill/>
          </a:ln>
        </p:spPr>
        <p:txBody>
          <a:bodyPr anchorCtr="0" anchor="ctr" bIns="34275" lIns="68575" spcFirstLastPara="1" rIns="68575" wrap="square" tIns="34275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9pPr>
          </a:lstStyle>
          <a:p/>
        </p:txBody>
      </p:sp>
      <p:sp>
        <p:nvSpPr>
          <p:cNvPr id="90" name="Google Shape;90;p18"/>
          <p:cNvSpPr txBox="1"/>
          <p:nvPr>
            <p:ph idx="11" type="ftr"/>
          </p:nvPr>
        </p:nvSpPr>
        <p:spPr>
          <a:xfrm>
            <a:off x="685331" y="4412456"/>
            <a:ext cx="5004665" cy="273844"/>
          </a:xfrm>
          <a:prstGeom prst="rect">
            <a:avLst/>
          </a:prstGeom>
          <a:noFill/>
          <a:ln>
            <a:noFill/>
          </a:ln>
        </p:spPr>
        <p:txBody>
          <a:bodyPr anchorCtr="0" anchor="ctr" bIns="34275" lIns="68575" spcFirstLastPara="1" rIns="68575" wrap="square" tIns="34275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9pPr>
          </a:lstStyle>
          <a:p/>
        </p:txBody>
      </p:sp>
      <p:sp>
        <p:nvSpPr>
          <p:cNvPr id="91" name="Google Shape;91;p18"/>
          <p:cNvSpPr txBox="1"/>
          <p:nvPr>
            <p:ph idx="12" type="sldNum"/>
          </p:nvPr>
        </p:nvSpPr>
        <p:spPr>
          <a:xfrm>
            <a:off x="7885508" y="4412456"/>
            <a:ext cx="573161" cy="273844"/>
          </a:xfrm>
          <a:prstGeom prst="rect">
            <a:avLst/>
          </a:prstGeom>
          <a:noFill/>
          <a:ln>
            <a:noFill/>
          </a:ln>
        </p:spPr>
        <p:txBody>
          <a:bodyPr anchorCtr="0" anchor="ctr" bIns="34275" lIns="68575" spcFirstLastPara="1" rIns="68575" wrap="square" tIns="34275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Comparison" type="twoTxTwoObj">
  <p:cSld name="TWO_OBJECTS_WITH_TEXT">
    <p:spTree>
      <p:nvGrpSpPr>
        <p:cNvPr id="92" name="Shape 9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descr="Droplets-HD-Content-R1d.png" id="93" name="Google Shape;93;p19"/>
          <p:cNvPicPr preferRelativeResize="0"/>
          <p:nvPr/>
        </p:nvPicPr>
        <p:blipFill rotWithShape="1">
          <a:blip r:embed="rId2">
            <a:alphaModFix/>
          </a:blip>
          <a:srcRect b="0" l="0" r="0" t="0"/>
          <a:stretch/>
        </p:blipFill>
        <p:spPr>
          <a:xfrm>
            <a:off x="0" y="0"/>
            <a:ext cx="9144000" cy="5143500"/>
          </a:xfrm>
          <a:prstGeom prst="rect">
            <a:avLst/>
          </a:prstGeom>
          <a:noFill/>
          <a:ln>
            <a:noFill/>
          </a:ln>
        </p:spPr>
      </p:pic>
      <p:sp>
        <p:nvSpPr>
          <p:cNvPr id="94" name="Google Shape;94;p19"/>
          <p:cNvSpPr txBox="1"/>
          <p:nvPr>
            <p:ph type="title"/>
          </p:nvPr>
        </p:nvSpPr>
        <p:spPr>
          <a:xfrm>
            <a:off x="685331" y="463888"/>
            <a:ext cx="7773338" cy="1197133"/>
          </a:xfrm>
          <a:prstGeom prst="rect">
            <a:avLst/>
          </a:prstGeom>
          <a:noFill/>
          <a:ln>
            <a:noFill/>
          </a:ln>
        </p:spPr>
        <p:txBody>
          <a:bodyPr anchorCtr="0" anchor="ctr" bIns="34275" lIns="68575" spcFirstLastPara="1" rIns="68575" wrap="square" tIns="34275">
            <a:normAutofit/>
          </a:bodyPr>
          <a:lstStyle>
            <a:lvl1pPr lv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9pPr>
          </a:lstStyle>
          <a:p/>
        </p:txBody>
      </p:sp>
      <p:sp>
        <p:nvSpPr>
          <p:cNvPr id="95" name="Google Shape;95;p19"/>
          <p:cNvSpPr txBox="1"/>
          <p:nvPr>
            <p:ph idx="1" type="body"/>
          </p:nvPr>
        </p:nvSpPr>
        <p:spPr>
          <a:xfrm>
            <a:off x="859746" y="1778264"/>
            <a:ext cx="3655106" cy="509996"/>
          </a:xfrm>
          <a:prstGeom prst="rect">
            <a:avLst/>
          </a:prstGeom>
          <a:noFill/>
          <a:ln>
            <a:noFill/>
          </a:ln>
        </p:spPr>
        <p:txBody>
          <a:bodyPr anchorCtr="0" anchor="b" bIns="34275" lIns="68575" spcFirstLastPara="1" rIns="68575" wrap="square" tIns="34275">
            <a:noAutofit/>
          </a:bodyPr>
          <a:lstStyle>
            <a:lvl1pPr indent="-228600" lvl="0" marL="457200" algn="l">
              <a:lnSpc>
                <a:spcPct val="85000"/>
              </a:lnSpc>
              <a:spcBef>
                <a:spcPts val="800"/>
              </a:spcBef>
              <a:spcAft>
                <a:spcPts val="0"/>
              </a:spcAft>
              <a:buSzPts val="2000"/>
              <a:buNone/>
              <a:defRPr b="0" sz="2000">
                <a:solidFill>
                  <a:schemeClr val="dk1"/>
                </a:solidFill>
              </a:defRPr>
            </a:lvl1pPr>
            <a:lvl2pPr indent="-228600" lvl="1" marL="914400" algn="l">
              <a:lnSpc>
                <a:spcPct val="120000"/>
              </a:lnSpc>
              <a:spcBef>
                <a:spcPts val="400"/>
              </a:spcBef>
              <a:spcAft>
                <a:spcPts val="0"/>
              </a:spcAft>
              <a:buSzPts val="1500"/>
              <a:buNone/>
              <a:defRPr b="1" sz="1500"/>
            </a:lvl2pPr>
            <a:lvl3pPr indent="-228600" lvl="2" marL="1371600" algn="l">
              <a:lnSpc>
                <a:spcPct val="120000"/>
              </a:lnSpc>
              <a:spcBef>
                <a:spcPts val="400"/>
              </a:spcBef>
              <a:spcAft>
                <a:spcPts val="0"/>
              </a:spcAft>
              <a:buSzPts val="1400"/>
              <a:buNone/>
              <a:defRPr b="1" sz="1400"/>
            </a:lvl3pPr>
            <a:lvl4pPr indent="-228600" lvl="3" marL="1828800" algn="l">
              <a:lnSpc>
                <a:spcPct val="120000"/>
              </a:lnSpc>
              <a:spcBef>
                <a:spcPts val="400"/>
              </a:spcBef>
              <a:spcAft>
                <a:spcPts val="0"/>
              </a:spcAft>
              <a:buSzPts val="1200"/>
              <a:buNone/>
              <a:defRPr b="1" sz="1200"/>
            </a:lvl4pPr>
            <a:lvl5pPr indent="-228600" lvl="4" marL="2286000" algn="l">
              <a:lnSpc>
                <a:spcPct val="120000"/>
              </a:lnSpc>
              <a:spcBef>
                <a:spcPts val="400"/>
              </a:spcBef>
              <a:spcAft>
                <a:spcPts val="0"/>
              </a:spcAft>
              <a:buSzPts val="1200"/>
              <a:buNone/>
              <a:defRPr b="1" sz="1200"/>
            </a:lvl5pPr>
            <a:lvl6pPr indent="-228600" lvl="5" marL="2743200" algn="l">
              <a:lnSpc>
                <a:spcPct val="120000"/>
              </a:lnSpc>
              <a:spcBef>
                <a:spcPts val="400"/>
              </a:spcBef>
              <a:spcAft>
                <a:spcPts val="0"/>
              </a:spcAft>
              <a:buSzPts val="1200"/>
              <a:buNone/>
              <a:defRPr b="1" sz="1200"/>
            </a:lvl6pPr>
            <a:lvl7pPr indent="-228600" lvl="6" marL="3200400" algn="l">
              <a:lnSpc>
                <a:spcPct val="120000"/>
              </a:lnSpc>
              <a:spcBef>
                <a:spcPts val="400"/>
              </a:spcBef>
              <a:spcAft>
                <a:spcPts val="0"/>
              </a:spcAft>
              <a:buSzPts val="1200"/>
              <a:buNone/>
              <a:defRPr b="1" sz="1200"/>
            </a:lvl7pPr>
            <a:lvl8pPr indent="-228600" lvl="7" marL="3657600" algn="l">
              <a:lnSpc>
                <a:spcPct val="120000"/>
              </a:lnSpc>
              <a:spcBef>
                <a:spcPts val="400"/>
              </a:spcBef>
              <a:spcAft>
                <a:spcPts val="0"/>
              </a:spcAft>
              <a:buSzPts val="1200"/>
              <a:buNone/>
              <a:defRPr b="1" sz="1200"/>
            </a:lvl8pPr>
            <a:lvl9pPr indent="-228600" lvl="8" marL="4114800" algn="l">
              <a:lnSpc>
                <a:spcPct val="120000"/>
              </a:lnSpc>
              <a:spcBef>
                <a:spcPts val="400"/>
              </a:spcBef>
              <a:spcAft>
                <a:spcPts val="0"/>
              </a:spcAft>
              <a:buSzPts val="1200"/>
              <a:buNone/>
              <a:defRPr b="1" sz="1200"/>
            </a:lvl9pPr>
          </a:lstStyle>
          <a:p/>
        </p:txBody>
      </p:sp>
      <p:sp>
        <p:nvSpPr>
          <p:cNvPr id="96" name="Google Shape;96;p19"/>
          <p:cNvSpPr txBox="1"/>
          <p:nvPr>
            <p:ph idx="2" type="body"/>
          </p:nvPr>
        </p:nvSpPr>
        <p:spPr>
          <a:xfrm>
            <a:off x="685331" y="2288259"/>
            <a:ext cx="3829520" cy="2055140"/>
          </a:xfrm>
          <a:prstGeom prst="rect">
            <a:avLst/>
          </a:prstGeom>
          <a:noFill/>
          <a:ln>
            <a:noFill/>
          </a:ln>
        </p:spPr>
        <p:txBody>
          <a:bodyPr anchorCtr="0" anchor="t" bIns="34275" lIns="68575" spcFirstLastPara="1" rIns="68575" wrap="square" tIns="34275">
            <a:normAutofit/>
          </a:bodyPr>
          <a:lstStyle>
            <a:lvl1pPr indent="-317500" lvl="0" marL="457200" algn="l">
              <a:lnSpc>
                <a:spcPct val="120000"/>
              </a:lnSpc>
              <a:spcBef>
                <a:spcPts val="800"/>
              </a:spcBef>
              <a:spcAft>
                <a:spcPts val="0"/>
              </a:spcAft>
              <a:buSzPts val="1400"/>
              <a:buChar char="•"/>
              <a:defRPr/>
            </a:lvl1pPr>
            <a:lvl2pPr indent="-317500" lvl="1" marL="914400" algn="l">
              <a:lnSpc>
                <a:spcPct val="120000"/>
              </a:lnSpc>
              <a:spcBef>
                <a:spcPts val="400"/>
              </a:spcBef>
              <a:spcAft>
                <a:spcPts val="0"/>
              </a:spcAft>
              <a:buSzPts val="1400"/>
              <a:buChar char="•"/>
              <a:defRPr/>
            </a:lvl2pPr>
            <a:lvl3pPr indent="-317500" lvl="2" marL="1371600" algn="l">
              <a:lnSpc>
                <a:spcPct val="120000"/>
              </a:lnSpc>
              <a:spcBef>
                <a:spcPts val="400"/>
              </a:spcBef>
              <a:spcAft>
                <a:spcPts val="0"/>
              </a:spcAft>
              <a:buSzPts val="1400"/>
              <a:buChar char="•"/>
              <a:defRPr/>
            </a:lvl3pPr>
            <a:lvl4pPr indent="-317500" lvl="3" marL="1828800" algn="l">
              <a:lnSpc>
                <a:spcPct val="120000"/>
              </a:lnSpc>
              <a:spcBef>
                <a:spcPts val="400"/>
              </a:spcBef>
              <a:spcAft>
                <a:spcPts val="0"/>
              </a:spcAft>
              <a:buSzPts val="1400"/>
              <a:buChar char="•"/>
              <a:defRPr/>
            </a:lvl4pPr>
            <a:lvl5pPr indent="-317500" lvl="4" marL="2286000" algn="l">
              <a:lnSpc>
                <a:spcPct val="120000"/>
              </a:lnSpc>
              <a:spcBef>
                <a:spcPts val="400"/>
              </a:spcBef>
              <a:spcAft>
                <a:spcPts val="0"/>
              </a:spcAft>
              <a:buSzPts val="1400"/>
              <a:buChar char="•"/>
              <a:defRPr/>
            </a:lvl5pPr>
            <a:lvl6pPr indent="-317500" lvl="5" marL="2743200" algn="l">
              <a:lnSpc>
                <a:spcPct val="120000"/>
              </a:lnSpc>
              <a:spcBef>
                <a:spcPts val="400"/>
              </a:spcBef>
              <a:spcAft>
                <a:spcPts val="0"/>
              </a:spcAft>
              <a:buSzPts val="1400"/>
              <a:buChar char="•"/>
              <a:defRPr/>
            </a:lvl6pPr>
            <a:lvl7pPr indent="-317500" lvl="6" marL="3200400" algn="l">
              <a:lnSpc>
                <a:spcPct val="120000"/>
              </a:lnSpc>
              <a:spcBef>
                <a:spcPts val="400"/>
              </a:spcBef>
              <a:spcAft>
                <a:spcPts val="0"/>
              </a:spcAft>
              <a:buSzPts val="1400"/>
              <a:buChar char="•"/>
              <a:defRPr/>
            </a:lvl7pPr>
            <a:lvl8pPr indent="-317500" lvl="7" marL="3657600" algn="l">
              <a:lnSpc>
                <a:spcPct val="120000"/>
              </a:lnSpc>
              <a:spcBef>
                <a:spcPts val="400"/>
              </a:spcBef>
              <a:spcAft>
                <a:spcPts val="0"/>
              </a:spcAft>
              <a:buSzPts val="1400"/>
              <a:buChar char="•"/>
              <a:defRPr/>
            </a:lvl8pPr>
            <a:lvl9pPr indent="-317500" lvl="8" marL="4114800" algn="l">
              <a:lnSpc>
                <a:spcPct val="120000"/>
              </a:lnSpc>
              <a:spcBef>
                <a:spcPts val="400"/>
              </a:spcBef>
              <a:spcAft>
                <a:spcPts val="0"/>
              </a:spcAft>
              <a:buSzPts val="1400"/>
              <a:buChar char="•"/>
              <a:defRPr/>
            </a:lvl9pPr>
          </a:lstStyle>
          <a:p/>
        </p:txBody>
      </p:sp>
      <p:sp>
        <p:nvSpPr>
          <p:cNvPr id="97" name="Google Shape;97;p19"/>
          <p:cNvSpPr txBox="1"/>
          <p:nvPr>
            <p:ph idx="3" type="body"/>
          </p:nvPr>
        </p:nvSpPr>
        <p:spPr>
          <a:xfrm>
            <a:off x="4797317" y="1778264"/>
            <a:ext cx="3661353" cy="509996"/>
          </a:xfrm>
          <a:prstGeom prst="rect">
            <a:avLst/>
          </a:prstGeom>
          <a:noFill/>
          <a:ln>
            <a:noFill/>
          </a:ln>
        </p:spPr>
        <p:txBody>
          <a:bodyPr anchorCtr="0" anchor="b" bIns="34275" lIns="68575" spcFirstLastPara="1" rIns="68575" wrap="square" tIns="34275">
            <a:noAutofit/>
          </a:bodyPr>
          <a:lstStyle>
            <a:lvl1pPr indent="-228600" lvl="0" marL="457200" algn="l">
              <a:lnSpc>
                <a:spcPct val="85000"/>
              </a:lnSpc>
              <a:spcBef>
                <a:spcPts val="800"/>
              </a:spcBef>
              <a:spcAft>
                <a:spcPts val="0"/>
              </a:spcAft>
              <a:buSzPts val="2000"/>
              <a:buNone/>
              <a:defRPr b="0" sz="2000">
                <a:solidFill>
                  <a:schemeClr val="dk1"/>
                </a:solidFill>
              </a:defRPr>
            </a:lvl1pPr>
            <a:lvl2pPr indent="-228600" lvl="1" marL="914400" algn="l">
              <a:lnSpc>
                <a:spcPct val="120000"/>
              </a:lnSpc>
              <a:spcBef>
                <a:spcPts val="400"/>
              </a:spcBef>
              <a:spcAft>
                <a:spcPts val="0"/>
              </a:spcAft>
              <a:buSzPts val="1500"/>
              <a:buNone/>
              <a:defRPr b="1" sz="1500"/>
            </a:lvl2pPr>
            <a:lvl3pPr indent="-228600" lvl="2" marL="1371600" algn="l">
              <a:lnSpc>
                <a:spcPct val="120000"/>
              </a:lnSpc>
              <a:spcBef>
                <a:spcPts val="400"/>
              </a:spcBef>
              <a:spcAft>
                <a:spcPts val="0"/>
              </a:spcAft>
              <a:buSzPts val="1400"/>
              <a:buNone/>
              <a:defRPr b="1" sz="1400"/>
            </a:lvl3pPr>
            <a:lvl4pPr indent="-228600" lvl="3" marL="1828800" algn="l">
              <a:lnSpc>
                <a:spcPct val="120000"/>
              </a:lnSpc>
              <a:spcBef>
                <a:spcPts val="400"/>
              </a:spcBef>
              <a:spcAft>
                <a:spcPts val="0"/>
              </a:spcAft>
              <a:buSzPts val="1200"/>
              <a:buNone/>
              <a:defRPr b="1" sz="1200"/>
            </a:lvl4pPr>
            <a:lvl5pPr indent="-228600" lvl="4" marL="2286000" algn="l">
              <a:lnSpc>
                <a:spcPct val="120000"/>
              </a:lnSpc>
              <a:spcBef>
                <a:spcPts val="400"/>
              </a:spcBef>
              <a:spcAft>
                <a:spcPts val="0"/>
              </a:spcAft>
              <a:buSzPts val="1200"/>
              <a:buNone/>
              <a:defRPr b="1" sz="1200"/>
            </a:lvl5pPr>
            <a:lvl6pPr indent="-228600" lvl="5" marL="2743200" algn="l">
              <a:lnSpc>
                <a:spcPct val="120000"/>
              </a:lnSpc>
              <a:spcBef>
                <a:spcPts val="400"/>
              </a:spcBef>
              <a:spcAft>
                <a:spcPts val="0"/>
              </a:spcAft>
              <a:buSzPts val="1200"/>
              <a:buNone/>
              <a:defRPr b="1" sz="1200"/>
            </a:lvl6pPr>
            <a:lvl7pPr indent="-228600" lvl="6" marL="3200400" algn="l">
              <a:lnSpc>
                <a:spcPct val="120000"/>
              </a:lnSpc>
              <a:spcBef>
                <a:spcPts val="400"/>
              </a:spcBef>
              <a:spcAft>
                <a:spcPts val="0"/>
              </a:spcAft>
              <a:buSzPts val="1200"/>
              <a:buNone/>
              <a:defRPr b="1" sz="1200"/>
            </a:lvl7pPr>
            <a:lvl8pPr indent="-228600" lvl="7" marL="3657600" algn="l">
              <a:lnSpc>
                <a:spcPct val="120000"/>
              </a:lnSpc>
              <a:spcBef>
                <a:spcPts val="400"/>
              </a:spcBef>
              <a:spcAft>
                <a:spcPts val="0"/>
              </a:spcAft>
              <a:buSzPts val="1200"/>
              <a:buNone/>
              <a:defRPr b="1" sz="1200"/>
            </a:lvl8pPr>
            <a:lvl9pPr indent="-228600" lvl="8" marL="4114800" algn="l">
              <a:lnSpc>
                <a:spcPct val="120000"/>
              </a:lnSpc>
              <a:spcBef>
                <a:spcPts val="400"/>
              </a:spcBef>
              <a:spcAft>
                <a:spcPts val="0"/>
              </a:spcAft>
              <a:buSzPts val="1200"/>
              <a:buNone/>
              <a:defRPr b="1" sz="1200"/>
            </a:lvl9pPr>
          </a:lstStyle>
          <a:p/>
        </p:txBody>
      </p:sp>
      <p:sp>
        <p:nvSpPr>
          <p:cNvPr id="98" name="Google Shape;98;p19"/>
          <p:cNvSpPr txBox="1"/>
          <p:nvPr>
            <p:ph idx="4" type="body"/>
          </p:nvPr>
        </p:nvSpPr>
        <p:spPr>
          <a:xfrm>
            <a:off x="4629150" y="2288259"/>
            <a:ext cx="3829051" cy="2055140"/>
          </a:xfrm>
          <a:prstGeom prst="rect">
            <a:avLst/>
          </a:prstGeom>
          <a:noFill/>
          <a:ln>
            <a:noFill/>
          </a:ln>
        </p:spPr>
        <p:txBody>
          <a:bodyPr anchorCtr="0" anchor="t" bIns="34275" lIns="68575" spcFirstLastPara="1" rIns="68575" wrap="square" tIns="34275">
            <a:normAutofit/>
          </a:bodyPr>
          <a:lstStyle>
            <a:lvl1pPr indent="-317500" lvl="0" marL="457200" algn="l">
              <a:lnSpc>
                <a:spcPct val="120000"/>
              </a:lnSpc>
              <a:spcBef>
                <a:spcPts val="800"/>
              </a:spcBef>
              <a:spcAft>
                <a:spcPts val="0"/>
              </a:spcAft>
              <a:buSzPts val="1400"/>
              <a:buChar char="•"/>
              <a:defRPr/>
            </a:lvl1pPr>
            <a:lvl2pPr indent="-317500" lvl="1" marL="914400" algn="l">
              <a:lnSpc>
                <a:spcPct val="120000"/>
              </a:lnSpc>
              <a:spcBef>
                <a:spcPts val="400"/>
              </a:spcBef>
              <a:spcAft>
                <a:spcPts val="0"/>
              </a:spcAft>
              <a:buSzPts val="1400"/>
              <a:buChar char="•"/>
              <a:defRPr/>
            </a:lvl2pPr>
            <a:lvl3pPr indent="-317500" lvl="2" marL="1371600" algn="l">
              <a:lnSpc>
                <a:spcPct val="120000"/>
              </a:lnSpc>
              <a:spcBef>
                <a:spcPts val="400"/>
              </a:spcBef>
              <a:spcAft>
                <a:spcPts val="0"/>
              </a:spcAft>
              <a:buSzPts val="1400"/>
              <a:buChar char="•"/>
              <a:defRPr/>
            </a:lvl3pPr>
            <a:lvl4pPr indent="-317500" lvl="3" marL="1828800" algn="l">
              <a:lnSpc>
                <a:spcPct val="120000"/>
              </a:lnSpc>
              <a:spcBef>
                <a:spcPts val="400"/>
              </a:spcBef>
              <a:spcAft>
                <a:spcPts val="0"/>
              </a:spcAft>
              <a:buSzPts val="1400"/>
              <a:buChar char="•"/>
              <a:defRPr/>
            </a:lvl4pPr>
            <a:lvl5pPr indent="-317500" lvl="4" marL="2286000" algn="l">
              <a:lnSpc>
                <a:spcPct val="120000"/>
              </a:lnSpc>
              <a:spcBef>
                <a:spcPts val="400"/>
              </a:spcBef>
              <a:spcAft>
                <a:spcPts val="0"/>
              </a:spcAft>
              <a:buSzPts val="1400"/>
              <a:buChar char="•"/>
              <a:defRPr/>
            </a:lvl5pPr>
            <a:lvl6pPr indent="-317500" lvl="5" marL="2743200" algn="l">
              <a:lnSpc>
                <a:spcPct val="120000"/>
              </a:lnSpc>
              <a:spcBef>
                <a:spcPts val="400"/>
              </a:spcBef>
              <a:spcAft>
                <a:spcPts val="0"/>
              </a:spcAft>
              <a:buSzPts val="1400"/>
              <a:buChar char="•"/>
              <a:defRPr/>
            </a:lvl6pPr>
            <a:lvl7pPr indent="-317500" lvl="6" marL="3200400" algn="l">
              <a:lnSpc>
                <a:spcPct val="120000"/>
              </a:lnSpc>
              <a:spcBef>
                <a:spcPts val="400"/>
              </a:spcBef>
              <a:spcAft>
                <a:spcPts val="0"/>
              </a:spcAft>
              <a:buSzPts val="1400"/>
              <a:buChar char="•"/>
              <a:defRPr/>
            </a:lvl7pPr>
            <a:lvl8pPr indent="-317500" lvl="7" marL="3657600" algn="l">
              <a:lnSpc>
                <a:spcPct val="120000"/>
              </a:lnSpc>
              <a:spcBef>
                <a:spcPts val="400"/>
              </a:spcBef>
              <a:spcAft>
                <a:spcPts val="0"/>
              </a:spcAft>
              <a:buSzPts val="1400"/>
              <a:buChar char="•"/>
              <a:defRPr/>
            </a:lvl8pPr>
            <a:lvl9pPr indent="-317500" lvl="8" marL="4114800" algn="l">
              <a:lnSpc>
                <a:spcPct val="120000"/>
              </a:lnSpc>
              <a:spcBef>
                <a:spcPts val="400"/>
              </a:spcBef>
              <a:spcAft>
                <a:spcPts val="0"/>
              </a:spcAft>
              <a:buSzPts val="1400"/>
              <a:buChar char="•"/>
              <a:defRPr/>
            </a:lvl9pPr>
          </a:lstStyle>
          <a:p/>
        </p:txBody>
      </p:sp>
      <p:sp>
        <p:nvSpPr>
          <p:cNvPr id="99" name="Google Shape;99;p19"/>
          <p:cNvSpPr txBox="1"/>
          <p:nvPr>
            <p:ph idx="10" type="dt"/>
          </p:nvPr>
        </p:nvSpPr>
        <p:spPr>
          <a:xfrm>
            <a:off x="5759053" y="4412456"/>
            <a:ext cx="2057400" cy="273844"/>
          </a:xfrm>
          <a:prstGeom prst="rect">
            <a:avLst/>
          </a:prstGeom>
          <a:noFill/>
          <a:ln>
            <a:noFill/>
          </a:ln>
        </p:spPr>
        <p:txBody>
          <a:bodyPr anchorCtr="0" anchor="ctr" bIns="34275" lIns="68575" spcFirstLastPara="1" rIns="68575" wrap="square" tIns="34275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9pPr>
          </a:lstStyle>
          <a:p/>
        </p:txBody>
      </p:sp>
      <p:sp>
        <p:nvSpPr>
          <p:cNvPr id="100" name="Google Shape;100;p19"/>
          <p:cNvSpPr txBox="1"/>
          <p:nvPr>
            <p:ph idx="11" type="ftr"/>
          </p:nvPr>
        </p:nvSpPr>
        <p:spPr>
          <a:xfrm>
            <a:off x="685331" y="4412456"/>
            <a:ext cx="5004665" cy="273844"/>
          </a:xfrm>
          <a:prstGeom prst="rect">
            <a:avLst/>
          </a:prstGeom>
          <a:noFill/>
          <a:ln>
            <a:noFill/>
          </a:ln>
        </p:spPr>
        <p:txBody>
          <a:bodyPr anchorCtr="0" anchor="ctr" bIns="34275" lIns="68575" spcFirstLastPara="1" rIns="68575" wrap="square" tIns="34275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9pPr>
          </a:lstStyle>
          <a:p/>
        </p:txBody>
      </p:sp>
      <p:sp>
        <p:nvSpPr>
          <p:cNvPr id="101" name="Google Shape;101;p19"/>
          <p:cNvSpPr txBox="1"/>
          <p:nvPr>
            <p:ph idx="12" type="sldNum"/>
          </p:nvPr>
        </p:nvSpPr>
        <p:spPr>
          <a:xfrm>
            <a:off x="7885508" y="4412456"/>
            <a:ext cx="573161" cy="273844"/>
          </a:xfrm>
          <a:prstGeom prst="rect">
            <a:avLst/>
          </a:prstGeom>
          <a:noFill/>
          <a:ln>
            <a:noFill/>
          </a:ln>
        </p:spPr>
        <p:txBody>
          <a:bodyPr anchorCtr="0" anchor="ctr" bIns="34275" lIns="68575" spcFirstLastPara="1" rIns="68575" wrap="square" tIns="34275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Only" type="titleOnly">
  <p:cSld name="TITLE_ONLY">
    <p:spTree>
      <p:nvGrpSpPr>
        <p:cNvPr id="102" name="Shape 10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descr="Droplets-HD-Content-R1d.png" id="103" name="Google Shape;103;p20"/>
          <p:cNvPicPr preferRelativeResize="0"/>
          <p:nvPr/>
        </p:nvPicPr>
        <p:blipFill rotWithShape="1">
          <a:blip r:embed="rId2">
            <a:alphaModFix/>
          </a:blip>
          <a:srcRect b="0" l="0" r="0" t="0"/>
          <a:stretch/>
        </p:blipFill>
        <p:spPr>
          <a:xfrm>
            <a:off x="0" y="0"/>
            <a:ext cx="9144000" cy="5143500"/>
          </a:xfrm>
          <a:prstGeom prst="rect">
            <a:avLst/>
          </a:prstGeom>
          <a:noFill/>
          <a:ln>
            <a:noFill/>
          </a:ln>
        </p:spPr>
      </p:pic>
      <p:sp>
        <p:nvSpPr>
          <p:cNvPr id="104" name="Google Shape;104;p20"/>
          <p:cNvSpPr txBox="1"/>
          <p:nvPr>
            <p:ph type="title"/>
          </p:nvPr>
        </p:nvSpPr>
        <p:spPr>
          <a:xfrm>
            <a:off x="685331" y="463888"/>
            <a:ext cx="7773338" cy="1197133"/>
          </a:xfrm>
          <a:prstGeom prst="rect">
            <a:avLst/>
          </a:prstGeom>
          <a:noFill/>
          <a:ln>
            <a:noFill/>
          </a:ln>
        </p:spPr>
        <p:txBody>
          <a:bodyPr anchorCtr="0" anchor="ctr" bIns="34275" lIns="68575" spcFirstLastPara="1" rIns="68575" wrap="square" tIns="34275">
            <a:normAutofit/>
          </a:bodyPr>
          <a:lstStyle>
            <a:lvl1pPr lv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9pPr>
          </a:lstStyle>
          <a:p/>
        </p:txBody>
      </p:sp>
      <p:sp>
        <p:nvSpPr>
          <p:cNvPr id="105" name="Google Shape;105;p20"/>
          <p:cNvSpPr txBox="1"/>
          <p:nvPr>
            <p:ph idx="10" type="dt"/>
          </p:nvPr>
        </p:nvSpPr>
        <p:spPr>
          <a:xfrm>
            <a:off x="5759053" y="4412456"/>
            <a:ext cx="2057400" cy="273844"/>
          </a:xfrm>
          <a:prstGeom prst="rect">
            <a:avLst/>
          </a:prstGeom>
          <a:noFill/>
          <a:ln>
            <a:noFill/>
          </a:ln>
        </p:spPr>
        <p:txBody>
          <a:bodyPr anchorCtr="0" anchor="ctr" bIns="34275" lIns="68575" spcFirstLastPara="1" rIns="68575" wrap="square" tIns="34275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9pPr>
          </a:lstStyle>
          <a:p/>
        </p:txBody>
      </p:sp>
      <p:sp>
        <p:nvSpPr>
          <p:cNvPr id="106" name="Google Shape;106;p20"/>
          <p:cNvSpPr txBox="1"/>
          <p:nvPr>
            <p:ph idx="11" type="ftr"/>
          </p:nvPr>
        </p:nvSpPr>
        <p:spPr>
          <a:xfrm>
            <a:off x="685331" y="4412456"/>
            <a:ext cx="5004665" cy="273844"/>
          </a:xfrm>
          <a:prstGeom prst="rect">
            <a:avLst/>
          </a:prstGeom>
          <a:noFill/>
          <a:ln>
            <a:noFill/>
          </a:ln>
        </p:spPr>
        <p:txBody>
          <a:bodyPr anchorCtr="0" anchor="ctr" bIns="34275" lIns="68575" spcFirstLastPara="1" rIns="68575" wrap="square" tIns="34275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9pPr>
          </a:lstStyle>
          <a:p/>
        </p:txBody>
      </p:sp>
      <p:sp>
        <p:nvSpPr>
          <p:cNvPr id="107" name="Google Shape;107;p20"/>
          <p:cNvSpPr txBox="1"/>
          <p:nvPr>
            <p:ph idx="12" type="sldNum"/>
          </p:nvPr>
        </p:nvSpPr>
        <p:spPr>
          <a:xfrm>
            <a:off x="7885508" y="4412456"/>
            <a:ext cx="573161" cy="273844"/>
          </a:xfrm>
          <a:prstGeom prst="rect">
            <a:avLst/>
          </a:prstGeom>
          <a:noFill/>
          <a:ln>
            <a:noFill/>
          </a:ln>
        </p:spPr>
        <p:txBody>
          <a:bodyPr anchorCtr="0" anchor="ctr" bIns="34275" lIns="68575" spcFirstLastPara="1" rIns="68575" wrap="square" tIns="34275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Blank" type="blank">
  <p:cSld name="BLANK">
    <p:spTree>
      <p:nvGrpSpPr>
        <p:cNvPr id="108" name="Shape 10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descr="Droplets-HD-Content-R1d.png" id="109" name="Google Shape;109;p21"/>
          <p:cNvPicPr preferRelativeResize="0"/>
          <p:nvPr/>
        </p:nvPicPr>
        <p:blipFill rotWithShape="1">
          <a:blip r:embed="rId2">
            <a:alphaModFix/>
          </a:blip>
          <a:srcRect b="0" l="0" r="0" t="0"/>
          <a:stretch/>
        </p:blipFill>
        <p:spPr>
          <a:xfrm>
            <a:off x="0" y="0"/>
            <a:ext cx="9144000" cy="5143500"/>
          </a:xfrm>
          <a:prstGeom prst="rect">
            <a:avLst/>
          </a:prstGeom>
          <a:noFill/>
          <a:ln>
            <a:noFill/>
          </a:ln>
        </p:spPr>
      </p:pic>
      <p:sp>
        <p:nvSpPr>
          <p:cNvPr id="110" name="Google Shape;110;p21"/>
          <p:cNvSpPr txBox="1"/>
          <p:nvPr>
            <p:ph idx="10" type="dt"/>
          </p:nvPr>
        </p:nvSpPr>
        <p:spPr>
          <a:xfrm>
            <a:off x="5759053" y="4412456"/>
            <a:ext cx="2057400" cy="273844"/>
          </a:xfrm>
          <a:prstGeom prst="rect">
            <a:avLst/>
          </a:prstGeom>
          <a:noFill/>
          <a:ln>
            <a:noFill/>
          </a:ln>
        </p:spPr>
        <p:txBody>
          <a:bodyPr anchorCtr="0" anchor="ctr" bIns="34275" lIns="68575" spcFirstLastPara="1" rIns="68575" wrap="square" tIns="34275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9pPr>
          </a:lstStyle>
          <a:p/>
        </p:txBody>
      </p:sp>
      <p:sp>
        <p:nvSpPr>
          <p:cNvPr id="111" name="Google Shape;111;p21"/>
          <p:cNvSpPr txBox="1"/>
          <p:nvPr>
            <p:ph idx="11" type="ftr"/>
          </p:nvPr>
        </p:nvSpPr>
        <p:spPr>
          <a:xfrm>
            <a:off x="685331" y="4412456"/>
            <a:ext cx="5004665" cy="273844"/>
          </a:xfrm>
          <a:prstGeom prst="rect">
            <a:avLst/>
          </a:prstGeom>
          <a:noFill/>
          <a:ln>
            <a:noFill/>
          </a:ln>
        </p:spPr>
        <p:txBody>
          <a:bodyPr anchorCtr="0" anchor="ctr" bIns="34275" lIns="68575" spcFirstLastPara="1" rIns="68575" wrap="square" tIns="34275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9pPr>
          </a:lstStyle>
          <a:p/>
        </p:txBody>
      </p:sp>
      <p:sp>
        <p:nvSpPr>
          <p:cNvPr id="112" name="Google Shape;112;p21"/>
          <p:cNvSpPr txBox="1"/>
          <p:nvPr>
            <p:ph idx="12" type="sldNum"/>
          </p:nvPr>
        </p:nvSpPr>
        <p:spPr>
          <a:xfrm>
            <a:off x="7885508" y="4412456"/>
            <a:ext cx="573161" cy="273844"/>
          </a:xfrm>
          <a:prstGeom prst="rect">
            <a:avLst/>
          </a:prstGeom>
          <a:noFill/>
          <a:ln>
            <a:noFill/>
          </a:ln>
        </p:spPr>
        <p:txBody>
          <a:bodyPr anchorCtr="0" anchor="ctr" bIns="34275" lIns="68575" spcFirstLastPara="1" rIns="68575" wrap="square" tIns="34275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Content with Caption" type="objTx">
  <p:cSld name="OBJECT_WITH_CAPTION_TEXT">
    <p:spTree>
      <p:nvGrpSpPr>
        <p:cNvPr id="113" name="Shape 11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descr="Droplets-HD-Content-R1d.png" id="114" name="Google Shape;114;p22"/>
          <p:cNvPicPr preferRelativeResize="0"/>
          <p:nvPr/>
        </p:nvPicPr>
        <p:blipFill rotWithShape="1">
          <a:blip r:embed="rId2">
            <a:alphaModFix/>
          </a:blip>
          <a:srcRect b="0" l="0" r="0" t="0"/>
          <a:stretch/>
        </p:blipFill>
        <p:spPr>
          <a:xfrm>
            <a:off x="0" y="0"/>
            <a:ext cx="9144000" cy="5143500"/>
          </a:xfrm>
          <a:prstGeom prst="rect">
            <a:avLst/>
          </a:prstGeom>
          <a:noFill/>
          <a:ln>
            <a:noFill/>
          </a:ln>
        </p:spPr>
      </p:pic>
      <p:sp>
        <p:nvSpPr>
          <p:cNvPr id="115" name="Google Shape;115;p22"/>
          <p:cNvSpPr txBox="1"/>
          <p:nvPr>
            <p:ph type="title"/>
          </p:nvPr>
        </p:nvSpPr>
        <p:spPr>
          <a:xfrm>
            <a:off x="685331" y="457200"/>
            <a:ext cx="2951766" cy="1517439"/>
          </a:xfrm>
          <a:prstGeom prst="rect">
            <a:avLst/>
          </a:prstGeom>
          <a:noFill/>
          <a:ln>
            <a:noFill/>
          </a:ln>
        </p:spPr>
        <p:txBody>
          <a:bodyPr anchorCtr="0" anchor="b" bIns="34275" lIns="68575" spcFirstLastPara="1" rIns="68575" wrap="square" tIns="34275">
            <a:normAutofit/>
          </a:bodyPr>
          <a:lstStyle>
            <a:lvl1pPr lv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Twentieth Century"/>
              <a:buNone/>
              <a:defRPr sz="2400"/>
            </a:lvl1pPr>
            <a:lvl2pPr lvl="1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9pPr>
          </a:lstStyle>
          <a:p/>
        </p:txBody>
      </p:sp>
      <p:sp>
        <p:nvSpPr>
          <p:cNvPr id="116" name="Google Shape;116;p22"/>
          <p:cNvSpPr txBox="1"/>
          <p:nvPr>
            <p:ph idx="1" type="body"/>
          </p:nvPr>
        </p:nvSpPr>
        <p:spPr>
          <a:xfrm>
            <a:off x="3808547" y="457200"/>
            <a:ext cx="4650122" cy="3886199"/>
          </a:xfrm>
          <a:prstGeom prst="rect">
            <a:avLst/>
          </a:prstGeom>
          <a:noFill/>
          <a:ln>
            <a:noFill/>
          </a:ln>
        </p:spPr>
        <p:txBody>
          <a:bodyPr anchorCtr="0" anchor="t" bIns="34275" lIns="68575" spcFirstLastPara="1" rIns="68575" wrap="square" tIns="34275">
            <a:normAutofit/>
          </a:bodyPr>
          <a:lstStyle>
            <a:lvl1pPr indent="-317500" lvl="0" marL="457200" algn="l">
              <a:lnSpc>
                <a:spcPct val="120000"/>
              </a:lnSpc>
              <a:spcBef>
                <a:spcPts val="800"/>
              </a:spcBef>
              <a:spcAft>
                <a:spcPts val="0"/>
              </a:spcAft>
              <a:buSzPts val="1400"/>
              <a:buChar char="•"/>
              <a:defRPr/>
            </a:lvl1pPr>
            <a:lvl2pPr indent="-317500" lvl="1" marL="914400" algn="l">
              <a:lnSpc>
                <a:spcPct val="120000"/>
              </a:lnSpc>
              <a:spcBef>
                <a:spcPts val="400"/>
              </a:spcBef>
              <a:spcAft>
                <a:spcPts val="0"/>
              </a:spcAft>
              <a:buSzPts val="1400"/>
              <a:buChar char="•"/>
              <a:defRPr/>
            </a:lvl2pPr>
            <a:lvl3pPr indent="-317500" lvl="2" marL="1371600" algn="l">
              <a:lnSpc>
                <a:spcPct val="120000"/>
              </a:lnSpc>
              <a:spcBef>
                <a:spcPts val="400"/>
              </a:spcBef>
              <a:spcAft>
                <a:spcPts val="0"/>
              </a:spcAft>
              <a:buSzPts val="1400"/>
              <a:buChar char="•"/>
              <a:defRPr/>
            </a:lvl3pPr>
            <a:lvl4pPr indent="-317500" lvl="3" marL="1828800" algn="l">
              <a:lnSpc>
                <a:spcPct val="120000"/>
              </a:lnSpc>
              <a:spcBef>
                <a:spcPts val="400"/>
              </a:spcBef>
              <a:spcAft>
                <a:spcPts val="0"/>
              </a:spcAft>
              <a:buSzPts val="1400"/>
              <a:buChar char="•"/>
              <a:defRPr/>
            </a:lvl4pPr>
            <a:lvl5pPr indent="-317500" lvl="4" marL="2286000" algn="l">
              <a:lnSpc>
                <a:spcPct val="120000"/>
              </a:lnSpc>
              <a:spcBef>
                <a:spcPts val="400"/>
              </a:spcBef>
              <a:spcAft>
                <a:spcPts val="0"/>
              </a:spcAft>
              <a:buSzPts val="1400"/>
              <a:buChar char="•"/>
              <a:defRPr/>
            </a:lvl5pPr>
            <a:lvl6pPr indent="-317500" lvl="5" marL="2743200" algn="l">
              <a:lnSpc>
                <a:spcPct val="120000"/>
              </a:lnSpc>
              <a:spcBef>
                <a:spcPts val="400"/>
              </a:spcBef>
              <a:spcAft>
                <a:spcPts val="0"/>
              </a:spcAft>
              <a:buSzPts val="1400"/>
              <a:buChar char="•"/>
              <a:defRPr/>
            </a:lvl6pPr>
            <a:lvl7pPr indent="-317500" lvl="6" marL="3200400" algn="l">
              <a:lnSpc>
                <a:spcPct val="120000"/>
              </a:lnSpc>
              <a:spcBef>
                <a:spcPts val="400"/>
              </a:spcBef>
              <a:spcAft>
                <a:spcPts val="0"/>
              </a:spcAft>
              <a:buSzPts val="1400"/>
              <a:buChar char="•"/>
              <a:defRPr/>
            </a:lvl7pPr>
            <a:lvl8pPr indent="-317500" lvl="7" marL="3657600" algn="l">
              <a:lnSpc>
                <a:spcPct val="120000"/>
              </a:lnSpc>
              <a:spcBef>
                <a:spcPts val="400"/>
              </a:spcBef>
              <a:spcAft>
                <a:spcPts val="0"/>
              </a:spcAft>
              <a:buSzPts val="1400"/>
              <a:buChar char="•"/>
              <a:defRPr/>
            </a:lvl8pPr>
            <a:lvl9pPr indent="-317500" lvl="8" marL="4114800" algn="l">
              <a:lnSpc>
                <a:spcPct val="120000"/>
              </a:lnSpc>
              <a:spcBef>
                <a:spcPts val="400"/>
              </a:spcBef>
              <a:spcAft>
                <a:spcPts val="0"/>
              </a:spcAft>
              <a:buSzPts val="1400"/>
              <a:buChar char="•"/>
              <a:defRPr/>
            </a:lvl9pPr>
          </a:lstStyle>
          <a:p/>
        </p:txBody>
      </p:sp>
      <p:sp>
        <p:nvSpPr>
          <p:cNvPr id="117" name="Google Shape;117;p22"/>
          <p:cNvSpPr txBox="1"/>
          <p:nvPr>
            <p:ph idx="2" type="body"/>
          </p:nvPr>
        </p:nvSpPr>
        <p:spPr>
          <a:xfrm>
            <a:off x="685330" y="1974639"/>
            <a:ext cx="2951767" cy="2368761"/>
          </a:xfrm>
          <a:prstGeom prst="rect">
            <a:avLst/>
          </a:prstGeom>
          <a:noFill/>
          <a:ln>
            <a:noFill/>
          </a:ln>
        </p:spPr>
        <p:txBody>
          <a:bodyPr anchorCtr="0" anchor="t" bIns="34275" lIns="68575" spcFirstLastPara="1" rIns="68575" wrap="square" tIns="34275">
            <a:normAutofit/>
          </a:bodyPr>
          <a:lstStyle>
            <a:lvl1pPr indent="-228600" lvl="0" marL="457200" algn="ctr">
              <a:lnSpc>
                <a:spcPct val="120000"/>
              </a:lnSpc>
              <a:spcBef>
                <a:spcPts val="800"/>
              </a:spcBef>
              <a:spcAft>
                <a:spcPts val="0"/>
              </a:spcAft>
              <a:buSzPts val="1200"/>
              <a:buNone/>
              <a:defRPr sz="1200"/>
            </a:lvl1pPr>
            <a:lvl2pPr indent="-228600" lvl="1" marL="914400" algn="l">
              <a:lnSpc>
                <a:spcPct val="120000"/>
              </a:lnSpc>
              <a:spcBef>
                <a:spcPts val="400"/>
              </a:spcBef>
              <a:spcAft>
                <a:spcPts val="0"/>
              </a:spcAft>
              <a:buSzPts val="1100"/>
              <a:buNone/>
              <a:defRPr sz="1100"/>
            </a:lvl2pPr>
            <a:lvl3pPr indent="-228600" lvl="2" marL="1371600" algn="l">
              <a:lnSpc>
                <a:spcPct val="120000"/>
              </a:lnSpc>
              <a:spcBef>
                <a:spcPts val="400"/>
              </a:spcBef>
              <a:spcAft>
                <a:spcPts val="0"/>
              </a:spcAft>
              <a:buSzPts val="900"/>
              <a:buNone/>
              <a:defRPr sz="900"/>
            </a:lvl3pPr>
            <a:lvl4pPr indent="-228600" lvl="3" marL="1828800" algn="l">
              <a:lnSpc>
                <a:spcPct val="120000"/>
              </a:lnSpc>
              <a:spcBef>
                <a:spcPts val="400"/>
              </a:spcBef>
              <a:spcAft>
                <a:spcPts val="0"/>
              </a:spcAft>
              <a:buSzPts val="800"/>
              <a:buNone/>
              <a:defRPr sz="800"/>
            </a:lvl4pPr>
            <a:lvl5pPr indent="-228600" lvl="4" marL="2286000" algn="l">
              <a:lnSpc>
                <a:spcPct val="120000"/>
              </a:lnSpc>
              <a:spcBef>
                <a:spcPts val="400"/>
              </a:spcBef>
              <a:spcAft>
                <a:spcPts val="0"/>
              </a:spcAft>
              <a:buSzPts val="800"/>
              <a:buNone/>
              <a:defRPr sz="800"/>
            </a:lvl5pPr>
            <a:lvl6pPr indent="-228600" lvl="5" marL="2743200" algn="l">
              <a:lnSpc>
                <a:spcPct val="120000"/>
              </a:lnSpc>
              <a:spcBef>
                <a:spcPts val="400"/>
              </a:spcBef>
              <a:spcAft>
                <a:spcPts val="0"/>
              </a:spcAft>
              <a:buSzPts val="800"/>
              <a:buNone/>
              <a:defRPr sz="800"/>
            </a:lvl6pPr>
            <a:lvl7pPr indent="-228600" lvl="6" marL="3200400" algn="l">
              <a:lnSpc>
                <a:spcPct val="120000"/>
              </a:lnSpc>
              <a:spcBef>
                <a:spcPts val="400"/>
              </a:spcBef>
              <a:spcAft>
                <a:spcPts val="0"/>
              </a:spcAft>
              <a:buSzPts val="800"/>
              <a:buNone/>
              <a:defRPr sz="800"/>
            </a:lvl7pPr>
            <a:lvl8pPr indent="-228600" lvl="7" marL="3657600" algn="l">
              <a:lnSpc>
                <a:spcPct val="120000"/>
              </a:lnSpc>
              <a:spcBef>
                <a:spcPts val="400"/>
              </a:spcBef>
              <a:spcAft>
                <a:spcPts val="0"/>
              </a:spcAft>
              <a:buSzPts val="800"/>
              <a:buNone/>
              <a:defRPr sz="800"/>
            </a:lvl8pPr>
            <a:lvl9pPr indent="-228600" lvl="8" marL="4114800" algn="l">
              <a:lnSpc>
                <a:spcPct val="120000"/>
              </a:lnSpc>
              <a:spcBef>
                <a:spcPts val="400"/>
              </a:spcBef>
              <a:spcAft>
                <a:spcPts val="0"/>
              </a:spcAft>
              <a:buSzPts val="800"/>
              <a:buNone/>
              <a:defRPr sz="800"/>
            </a:lvl9pPr>
          </a:lstStyle>
          <a:p/>
        </p:txBody>
      </p:sp>
      <p:sp>
        <p:nvSpPr>
          <p:cNvPr id="118" name="Google Shape;118;p22"/>
          <p:cNvSpPr txBox="1"/>
          <p:nvPr>
            <p:ph idx="10" type="dt"/>
          </p:nvPr>
        </p:nvSpPr>
        <p:spPr>
          <a:xfrm>
            <a:off x="5759053" y="4412456"/>
            <a:ext cx="2057400" cy="273844"/>
          </a:xfrm>
          <a:prstGeom prst="rect">
            <a:avLst/>
          </a:prstGeom>
          <a:noFill/>
          <a:ln>
            <a:noFill/>
          </a:ln>
        </p:spPr>
        <p:txBody>
          <a:bodyPr anchorCtr="0" anchor="ctr" bIns="34275" lIns="68575" spcFirstLastPara="1" rIns="68575" wrap="square" tIns="34275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9pPr>
          </a:lstStyle>
          <a:p/>
        </p:txBody>
      </p:sp>
      <p:sp>
        <p:nvSpPr>
          <p:cNvPr id="119" name="Google Shape;119;p22"/>
          <p:cNvSpPr txBox="1"/>
          <p:nvPr>
            <p:ph idx="11" type="ftr"/>
          </p:nvPr>
        </p:nvSpPr>
        <p:spPr>
          <a:xfrm>
            <a:off x="685331" y="4412456"/>
            <a:ext cx="5004665" cy="273844"/>
          </a:xfrm>
          <a:prstGeom prst="rect">
            <a:avLst/>
          </a:prstGeom>
          <a:noFill/>
          <a:ln>
            <a:noFill/>
          </a:ln>
        </p:spPr>
        <p:txBody>
          <a:bodyPr anchorCtr="0" anchor="ctr" bIns="34275" lIns="68575" spcFirstLastPara="1" rIns="68575" wrap="square" tIns="34275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9pPr>
          </a:lstStyle>
          <a:p/>
        </p:txBody>
      </p:sp>
      <p:sp>
        <p:nvSpPr>
          <p:cNvPr id="120" name="Google Shape;120;p22"/>
          <p:cNvSpPr txBox="1"/>
          <p:nvPr>
            <p:ph idx="12" type="sldNum"/>
          </p:nvPr>
        </p:nvSpPr>
        <p:spPr>
          <a:xfrm>
            <a:off x="7885508" y="4412456"/>
            <a:ext cx="573161" cy="273844"/>
          </a:xfrm>
          <a:prstGeom prst="rect">
            <a:avLst/>
          </a:prstGeom>
          <a:noFill/>
          <a:ln>
            <a:noFill/>
          </a:ln>
        </p:spPr>
        <p:txBody>
          <a:bodyPr anchorCtr="0" anchor="ctr" bIns="34275" lIns="68575" spcFirstLastPara="1" rIns="68575" wrap="square" tIns="34275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Picture with Caption" type="picTx">
  <p:cSld name="PICTURE_WITH_CAPTION_TEXT">
    <p:spTree>
      <p:nvGrpSpPr>
        <p:cNvPr id="121" name="Shape 12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descr="Droplets-HD-Content-R1d.png" id="122" name="Google Shape;122;p23"/>
          <p:cNvPicPr preferRelativeResize="0"/>
          <p:nvPr/>
        </p:nvPicPr>
        <p:blipFill rotWithShape="1">
          <a:blip r:embed="rId2">
            <a:alphaModFix/>
          </a:blip>
          <a:srcRect b="0" l="0" r="0" t="0"/>
          <a:stretch/>
        </p:blipFill>
        <p:spPr>
          <a:xfrm>
            <a:off x="0" y="0"/>
            <a:ext cx="9144000" cy="5143500"/>
          </a:xfrm>
          <a:prstGeom prst="rect">
            <a:avLst/>
          </a:prstGeom>
          <a:noFill/>
          <a:ln>
            <a:noFill/>
          </a:ln>
        </p:spPr>
      </p:pic>
      <p:sp>
        <p:nvSpPr>
          <p:cNvPr id="123" name="Google Shape;123;p23"/>
          <p:cNvSpPr txBox="1"/>
          <p:nvPr>
            <p:ph type="title"/>
          </p:nvPr>
        </p:nvSpPr>
        <p:spPr>
          <a:xfrm>
            <a:off x="685331" y="457200"/>
            <a:ext cx="4451227" cy="1517440"/>
          </a:xfrm>
          <a:prstGeom prst="rect">
            <a:avLst/>
          </a:prstGeom>
          <a:noFill/>
          <a:ln>
            <a:noFill/>
          </a:ln>
        </p:spPr>
        <p:txBody>
          <a:bodyPr anchorCtr="0" anchor="b" bIns="34275" lIns="68575" spcFirstLastPara="1" rIns="68575" wrap="square" tIns="34275">
            <a:normAutofit/>
          </a:bodyPr>
          <a:lstStyle>
            <a:lvl1pPr lv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Twentieth Century"/>
              <a:buNone/>
              <a:defRPr sz="2400"/>
            </a:lvl1pPr>
            <a:lvl2pPr lvl="1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9pPr>
          </a:lstStyle>
          <a:p/>
        </p:txBody>
      </p:sp>
      <p:sp>
        <p:nvSpPr>
          <p:cNvPr id="124" name="Google Shape;124;p23"/>
          <p:cNvSpPr/>
          <p:nvPr>
            <p:ph idx="2" type="pic"/>
          </p:nvPr>
        </p:nvSpPr>
        <p:spPr>
          <a:xfrm>
            <a:off x="5568602" y="457201"/>
            <a:ext cx="2441519" cy="3886200"/>
          </a:xfrm>
          <a:prstGeom prst="roundRect">
            <a:avLst>
              <a:gd fmla="val 4943" name="adj"/>
            </a:avLst>
          </a:prstGeom>
          <a:noFill/>
          <a:ln cap="sq" cmpd="sng" w="82550">
            <a:solidFill>
              <a:srgbClr val="EAEAEA"/>
            </a:solidFill>
            <a:prstDash val="solid"/>
            <a:miter lim="800000"/>
            <a:headEnd len="sm" w="sm" type="none"/>
            <a:tailEnd len="sm" w="sm" type="none"/>
          </a:ln>
        </p:spPr>
      </p:sp>
      <p:sp>
        <p:nvSpPr>
          <p:cNvPr id="125" name="Google Shape;125;p23"/>
          <p:cNvSpPr txBox="1"/>
          <p:nvPr>
            <p:ph idx="1" type="body"/>
          </p:nvPr>
        </p:nvSpPr>
        <p:spPr>
          <a:xfrm>
            <a:off x="685345" y="1974639"/>
            <a:ext cx="4451212" cy="2368760"/>
          </a:xfrm>
          <a:prstGeom prst="rect">
            <a:avLst/>
          </a:prstGeom>
          <a:noFill/>
          <a:ln>
            <a:noFill/>
          </a:ln>
        </p:spPr>
        <p:txBody>
          <a:bodyPr anchorCtr="0" anchor="t" bIns="34275" lIns="68575" spcFirstLastPara="1" rIns="68575" wrap="square" tIns="34275">
            <a:normAutofit/>
          </a:bodyPr>
          <a:lstStyle>
            <a:lvl1pPr indent="-228600" lvl="0" marL="457200" algn="ctr">
              <a:lnSpc>
                <a:spcPct val="120000"/>
              </a:lnSpc>
              <a:spcBef>
                <a:spcPts val="800"/>
              </a:spcBef>
              <a:spcAft>
                <a:spcPts val="0"/>
              </a:spcAft>
              <a:buSzPts val="1200"/>
              <a:buNone/>
              <a:defRPr sz="1200"/>
            </a:lvl1pPr>
            <a:lvl2pPr indent="-228600" lvl="1" marL="914400" algn="l">
              <a:lnSpc>
                <a:spcPct val="120000"/>
              </a:lnSpc>
              <a:spcBef>
                <a:spcPts val="400"/>
              </a:spcBef>
              <a:spcAft>
                <a:spcPts val="0"/>
              </a:spcAft>
              <a:buSzPts val="1100"/>
              <a:buNone/>
              <a:defRPr sz="1100"/>
            </a:lvl2pPr>
            <a:lvl3pPr indent="-228600" lvl="2" marL="1371600" algn="l">
              <a:lnSpc>
                <a:spcPct val="120000"/>
              </a:lnSpc>
              <a:spcBef>
                <a:spcPts val="400"/>
              </a:spcBef>
              <a:spcAft>
                <a:spcPts val="0"/>
              </a:spcAft>
              <a:buSzPts val="900"/>
              <a:buNone/>
              <a:defRPr sz="900"/>
            </a:lvl3pPr>
            <a:lvl4pPr indent="-228600" lvl="3" marL="1828800" algn="l">
              <a:lnSpc>
                <a:spcPct val="120000"/>
              </a:lnSpc>
              <a:spcBef>
                <a:spcPts val="400"/>
              </a:spcBef>
              <a:spcAft>
                <a:spcPts val="0"/>
              </a:spcAft>
              <a:buSzPts val="800"/>
              <a:buNone/>
              <a:defRPr sz="800"/>
            </a:lvl4pPr>
            <a:lvl5pPr indent="-228600" lvl="4" marL="2286000" algn="l">
              <a:lnSpc>
                <a:spcPct val="120000"/>
              </a:lnSpc>
              <a:spcBef>
                <a:spcPts val="400"/>
              </a:spcBef>
              <a:spcAft>
                <a:spcPts val="0"/>
              </a:spcAft>
              <a:buSzPts val="800"/>
              <a:buNone/>
              <a:defRPr sz="800"/>
            </a:lvl5pPr>
            <a:lvl6pPr indent="-228600" lvl="5" marL="2743200" algn="l">
              <a:lnSpc>
                <a:spcPct val="120000"/>
              </a:lnSpc>
              <a:spcBef>
                <a:spcPts val="400"/>
              </a:spcBef>
              <a:spcAft>
                <a:spcPts val="0"/>
              </a:spcAft>
              <a:buSzPts val="800"/>
              <a:buNone/>
              <a:defRPr sz="800"/>
            </a:lvl6pPr>
            <a:lvl7pPr indent="-228600" lvl="6" marL="3200400" algn="l">
              <a:lnSpc>
                <a:spcPct val="120000"/>
              </a:lnSpc>
              <a:spcBef>
                <a:spcPts val="400"/>
              </a:spcBef>
              <a:spcAft>
                <a:spcPts val="0"/>
              </a:spcAft>
              <a:buSzPts val="800"/>
              <a:buNone/>
              <a:defRPr sz="800"/>
            </a:lvl7pPr>
            <a:lvl8pPr indent="-228600" lvl="7" marL="3657600" algn="l">
              <a:lnSpc>
                <a:spcPct val="120000"/>
              </a:lnSpc>
              <a:spcBef>
                <a:spcPts val="400"/>
              </a:spcBef>
              <a:spcAft>
                <a:spcPts val="0"/>
              </a:spcAft>
              <a:buSzPts val="800"/>
              <a:buNone/>
              <a:defRPr sz="800"/>
            </a:lvl8pPr>
            <a:lvl9pPr indent="-228600" lvl="8" marL="4114800" algn="l">
              <a:lnSpc>
                <a:spcPct val="120000"/>
              </a:lnSpc>
              <a:spcBef>
                <a:spcPts val="400"/>
              </a:spcBef>
              <a:spcAft>
                <a:spcPts val="0"/>
              </a:spcAft>
              <a:buSzPts val="800"/>
              <a:buNone/>
              <a:defRPr sz="800"/>
            </a:lvl9pPr>
          </a:lstStyle>
          <a:p/>
        </p:txBody>
      </p:sp>
      <p:sp>
        <p:nvSpPr>
          <p:cNvPr id="126" name="Google Shape;126;p23"/>
          <p:cNvSpPr txBox="1"/>
          <p:nvPr>
            <p:ph idx="10" type="dt"/>
          </p:nvPr>
        </p:nvSpPr>
        <p:spPr>
          <a:xfrm>
            <a:off x="5759053" y="4412456"/>
            <a:ext cx="2057400" cy="273844"/>
          </a:xfrm>
          <a:prstGeom prst="rect">
            <a:avLst/>
          </a:prstGeom>
          <a:noFill/>
          <a:ln>
            <a:noFill/>
          </a:ln>
        </p:spPr>
        <p:txBody>
          <a:bodyPr anchorCtr="0" anchor="ctr" bIns="34275" lIns="68575" spcFirstLastPara="1" rIns="68575" wrap="square" tIns="34275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9pPr>
          </a:lstStyle>
          <a:p/>
        </p:txBody>
      </p:sp>
      <p:sp>
        <p:nvSpPr>
          <p:cNvPr id="127" name="Google Shape;127;p23"/>
          <p:cNvSpPr txBox="1"/>
          <p:nvPr>
            <p:ph idx="11" type="ftr"/>
          </p:nvPr>
        </p:nvSpPr>
        <p:spPr>
          <a:xfrm>
            <a:off x="685331" y="4412456"/>
            <a:ext cx="5004665" cy="273844"/>
          </a:xfrm>
          <a:prstGeom prst="rect">
            <a:avLst/>
          </a:prstGeom>
          <a:noFill/>
          <a:ln>
            <a:noFill/>
          </a:ln>
        </p:spPr>
        <p:txBody>
          <a:bodyPr anchorCtr="0" anchor="ctr" bIns="34275" lIns="68575" spcFirstLastPara="1" rIns="68575" wrap="square" tIns="34275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9pPr>
          </a:lstStyle>
          <a:p/>
        </p:txBody>
      </p:sp>
      <p:sp>
        <p:nvSpPr>
          <p:cNvPr id="128" name="Google Shape;128;p23"/>
          <p:cNvSpPr txBox="1"/>
          <p:nvPr>
            <p:ph idx="12" type="sldNum"/>
          </p:nvPr>
        </p:nvSpPr>
        <p:spPr>
          <a:xfrm>
            <a:off x="7885508" y="4412456"/>
            <a:ext cx="573161" cy="273844"/>
          </a:xfrm>
          <a:prstGeom prst="rect">
            <a:avLst/>
          </a:prstGeom>
          <a:noFill/>
          <a:ln>
            <a:noFill/>
          </a:ln>
        </p:spPr>
        <p:txBody>
          <a:bodyPr anchorCtr="0" anchor="ctr" bIns="34275" lIns="68575" spcFirstLastPara="1" rIns="68575" wrap="square" tIns="34275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Panoramic Picture with Caption">
  <p:cSld name="Panoramic Picture with Caption">
    <p:spTree>
      <p:nvGrpSpPr>
        <p:cNvPr id="129" name="Shape 12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descr="Droplets-HD-Content-R1d.png" id="130" name="Google Shape;130;p24"/>
          <p:cNvPicPr preferRelativeResize="0"/>
          <p:nvPr/>
        </p:nvPicPr>
        <p:blipFill rotWithShape="1">
          <a:blip r:embed="rId2">
            <a:alphaModFix/>
          </a:blip>
          <a:srcRect b="0" l="0" r="0" t="0"/>
          <a:stretch/>
        </p:blipFill>
        <p:spPr>
          <a:xfrm>
            <a:off x="0" y="0"/>
            <a:ext cx="9144000" cy="5143500"/>
          </a:xfrm>
          <a:prstGeom prst="rect">
            <a:avLst/>
          </a:prstGeom>
          <a:noFill/>
          <a:ln>
            <a:noFill/>
          </a:ln>
        </p:spPr>
      </p:pic>
      <p:sp>
        <p:nvSpPr>
          <p:cNvPr id="131" name="Google Shape;131;p24"/>
          <p:cNvSpPr txBox="1"/>
          <p:nvPr>
            <p:ph type="title"/>
          </p:nvPr>
        </p:nvSpPr>
        <p:spPr>
          <a:xfrm>
            <a:off x="685346" y="3217030"/>
            <a:ext cx="7773324" cy="608708"/>
          </a:xfrm>
          <a:prstGeom prst="rect">
            <a:avLst/>
          </a:prstGeom>
          <a:noFill/>
          <a:ln>
            <a:noFill/>
          </a:ln>
        </p:spPr>
        <p:txBody>
          <a:bodyPr anchorCtr="0" anchor="b" bIns="34275" lIns="68575" spcFirstLastPara="1" rIns="68575" wrap="square" tIns="34275">
            <a:normAutofit/>
          </a:bodyPr>
          <a:lstStyle>
            <a:lvl1pPr lv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Twentieth Century"/>
              <a:buNone/>
              <a:defRPr sz="2400"/>
            </a:lvl1pPr>
            <a:lvl2pPr lvl="1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9pPr>
          </a:lstStyle>
          <a:p/>
        </p:txBody>
      </p:sp>
      <p:sp>
        <p:nvSpPr>
          <p:cNvPr id="132" name="Google Shape;132;p24"/>
          <p:cNvSpPr/>
          <p:nvPr>
            <p:ph idx="2" type="pic"/>
          </p:nvPr>
        </p:nvSpPr>
        <p:spPr>
          <a:xfrm>
            <a:off x="888558" y="523696"/>
            <a:ext cx="7366899" cy="2410602"/>
          </a:xfrm>
          <a:prstGeom prst="roundRect">
            <a:avLst>
              <a:gd fmla="val 4944" name="adj"/>
            </a:avLst>
          </a:prstGeom>
          <a:noFill/>
          <a:ln cap="sq" cmpd="sng" w="82550">
            <a:solidFill>
              <a:srgbClr val="EAEAEA"/>
            </a:solidFill>
            <a:prstDash val="solid"/>
            <a:miter lim="800000"/>
            <a:headEnd len="sm" w="sm" type="none"/>
            <a:tailEnd len="sm" w="sm" type="none"/>
          </a:ln>
        </p:spPr>
      </p:sp>
      <p:sp>
        <p:nvSpPr>
          <p:cNvPr id="133" name="Google Shape;133;p24"/>
          <p:cNvSpPr txBox="1"/>
          <p:nvPr>
            <p:ph idx="1" type="body"/>
          </p:nvPr>
        </p:nvSpPr>
        <p:spPr>
          <a:xfrm>
            <a:off x="685330" y="3831546"/>
            <a:ext cx="7773339" cy="511854"/>
          </a:xfrm>
          <a:prstGeom prst="rect">
            <a:avLst/>
          </a:prstGeom>
          <a:noFill/>
          <a:ln>
            <a:noFill/>
          </a:ln>
        </p:spPr>
        <p:txBody>
          <a:bodyPr anchorCtr="0" anchor="t" bIns="34275" lIns="68575" spcFirstLastPara="1" rIns="68575" wrap="square" tIns="34275">
            <a:normAutofit/>
          </a:bodyPr>
          <a:lstStyle>
            <a:lvl1pPr indent="-228600" lvl="0" marL="457200" algn="ctr">
              <a:lnSpc>
                <a:spcPct val="120000"/>
              </a:lnSpc>
              <a:spcBef>
                <a:spcPts val="800"/>
              </a:spcBef>
              <a:spcAft>
                <a:spcPts val="0"/>
              </a:spcAft>
              <a:buSzPts val="1200"/>
              <a:buNone/>
              <a:defRPr sz="1200"/>
            </a:lvl1pPr>
            <a:lvl2pPr indent="-228600" lvl="1" marL="914400" algn="l">
              <a:lnSpc>
                <a:spcPct val="120000"/>
              </a:lnSpc>
              <a:spcBef>
                <a:spcPts val="400"/>
              </a:spcBef>
              <a:spcAft>
                <a:spcPts val="0"/>
              </a:spcAft>
              <a:buSzPts val="1100"/>
              <a:buNone/>
              <a:defRPr sz="1100"/>
            </a:lvl2pPr>
            <a:lvl3pPr indent="-228600" lvl="2" marL="1371600" algn="l">
              <a:lnSpc>
                <a:spcPct val="120000"/>
              </a:lnSpc>
              <a:spcBef>
                <a:spcPts val="400"/>
              </a:spcBef>
              <a:spcAft>
                <a:spcPts val="0"/>
              </a:spcAft>
              <a:buSzPts val="900"/>
              <a:buNone/>
              <a:defRPr sz="900"/>
            </a:lvl3pPr>
            <a:lvl4pPr indent="-228600" lvl="3" marL="1828800" algn="l">
              <a:lnSpc>
                <a:spcPct val="120000"/>
              </a:lnSpc>
              <a:spcBef>
                <a:spcPts val="400"/>
              </a:spcBef>
              <a:spcAft>
                <a:spcPts val="0"/>
              </a:spcAft>
              <a:buSzPts val="800"/>
              <a:buNone/>
              <a:defRPr sz="800"/>
            </a:lvl4pPr>
            <a:lvl5pPr indent="-228600" lvl="4" marL="2286000" algn="l">
              <a:lnSpc>
                <a:spcPct val="120000"/>
              </a:lnSpc>
              <a:spcBef>
                <a:spcPts val="400"/>
              </a:spcBef>
              <a:spcAft>
                <a:spcPts val="0"/>
              </a:spcAft>
              <a:buSzPts val="800"/>
              <a:buNone/>
              <a:defRPr sz="800"/>
            </a:lvl5pPr>
            <a:lvl6pPr indent="-228600" lvl="5" marL="2743200" algn="l">
              <a:lnSpc>
                <a:spcPct val="120000"/>
              </a:lnSpc>
              <a:spcBef>
                <a:spcPts val="400"/>
              </a:spcBef>
              <a:spcAft>
                <a:spcPts val="0"/>
              </a:spcAft>
              <a:buSzPts val="800"/>
              <a:buNone/>
              <a:defRPr sz="800"/>
            </a:lvl6pPr>
            <a:lvl7pPr indent="-228600" lvl="6" marL="3200400" algn="l">
              <a:lnSpc>
                <a:spcPct val="120000"/>
              </a:lnSpc>
              <a:spcBef>
                <a:spcPts val="400"/>
              </a:spcBef>
              <a:spcAft>
                <a:spcPts val="0"/>
              </a:spcAft>
              <a:buSzPts val="800"/>
              <a:buNone/>
              <a:defRPr sz="800"/>
            </a:lvl7pPr>
            <a:lvl8pPr indent="-228600" lvl="7" marL="3657600" algn="l">
              <a:lnSpc>
                <a:spcPct val="120000"/>
              </a:lnSpc>
              <a:spcBef>
                <a:spcPts val="400"/>
              </a:spcBef>
              <a:spcAft>
                <a:spcPts val="0"/>
              </a:spcAft>
              <a:buSzPts val="800"/>
              <a:buNone/>
              <a:defRPr sz="800"/>
            </a:lvl8pPr>
            <a:lvl9pPr indent="-228600" lvl="8" marL="4114800" algn="l">
              <a:lnSpc>
                <a:spcPct val="120000"/>
              </a:lnSpc>
              <a:spcBef>
                <a:spcPts val="400"/>
              </a:spcBef>
              <a:spcAft>
                <a:spcPts val="0"/>
              </a:spcAft>
              <a:buSzPts val="800"/>
              <a:buNone/>
              <a:defRPr sz="800"/>
            </a:lvl9pPr>
          </a:lstStyle>
          <a:p/>
        </p:txBody>
      </p:sp>
      <p:sp>
        <p:nvSpPr>
          <p:cNvPr id="134" name="Google Shape;134;p24"/>
          <p:cNvSpPr txBox="1"/>
          <p:nvPr>
            <p:ph idx="10" type="dt"/>
          </p:nvPr>
        </p:nvSpPr>
        <p:spPr>
          <a:xfrm>
            <a:off x="5759053" y="4412456"/>
            <a:ext cx="2057400" cy="273844"/>
          </a:xfrm>
          <a:prstGeom prst="rect">
            <a:avLst/>
          </a:prstGeom>
          <a:noFill/>
          <a:ln>
            <a:noFill/>
          </a:ln>
        </p:spPr>
        <p:txBody>
          <a:bodyPr anchorCtr="0" anchor="ctr" bIns="34275" lIns="68575" spcFirstLastPara="1" rIns="68575" wrap="square" tIns="34275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9pPr>
          </a:lstStyle>
          <a:p/>
        </p:txBody>
      </p:sp>
      <p:sp>
        <p:nvSpPr>
          <p:cNvPr id="135" name="Google Shape;135;p24"/>
          <p:cNvSpPr txBox="1"/>
          <p:nvPr>
            <p:ph idx="11" type="ftr"/>
          </p:nvPr>
        </p:nvSpPr>
        <p:spPr>
          <a:xfrm>
            <a:off x="685331" y="4412456"/>
            <a:ext cx="5004665" cy="273844"/>
          </a:xfrm>
          <a:prstGeom prst="rect">
            <a:avLst/>
          </a:prstGeom>
          <a:noFill/>
          <a:ln>
            <a:noFill/>
          </a:ln>
        </p:spPr>
        <p:txBody>
          <a:bodyPr anchorCtr="0" anchor="ctr" bIns="34275" lIns="68575" spcFirstLastPara="1" rIns="68575" wrap="square" tIns="34275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9pPr>
          </a:lstStyle>
          <a:p/>
        </p:txBody>
      </p:sp>
      <p:sp>
        <p:nvSpPr>
          <p:cNvPr id="136" name="Google Shape;136;p24"/>
          <p:cNvSpPr txBox="1"/>
          <p:nvPr>
            <p:ph idx="12" type="sldNum"/>
          </p:nvPr>
        </p:nvSpPr>
        <p:spPr>
          <a:xfrm>
            <a:off x="7885508" y="4412456"/>
            <a:ext cx="573161" cy="273844"/>
          </a:xfrm>
          <a:prstGeom prst="rect">
            <a:avLst/>
          </a:prstGeom>
          <a:noFill/>
          <a:ln>
            <a:noFill/>
          </a:ln>
        </p:spPr>
        <p:txBody>
          <a:bodyPr anchorCtr="0" anchor="ctr" bIns="34275" lIns="68575" spcFirstLastPara="1" rIns="68575" wrap="square" tIns="34275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Caption">
  <p:cSld name="Title and Caption">
    <p:spTree>
      <p:nvGrpSpPr>
        <p:cNvPr id="137" name="Shape 13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descr="Droplets-HD-Content-R1d.png" id="138" name="Google Shape;138;p25"/>
          <p:cNvPicPr preferRelativeResize="0"/>
          <p:nvPr/>
        </p:nvPicPr>
        <p:blipFill rotWithShape="1">
          <a:blip r:embed="rId2">
            <a:alphaModFix/>
          </a:blip>
          <a:srcRect b="0" l="0" r="0" t="0"/>
          <a:stretch/>
        </p:blipFill>
        <p:spPr>
          <a:xfrm>
            <a:off x="0" y="0"/>
            <a:ext cx="9144000" cy="5143500"/>
          </a:xfrm>
          <a:prstGeom prst="rect">
            <a:avLst/>
          </a:prstGeom>
          <a:noFill/>
          <a:ln>
            <a:noFill/>
          </a:ln>
        </p:spPr>
      </p:pic>
      <p:sp>
        <p:nvSpPr>
          <p:cNvPr id="139" name="Google Shape;139;p25"/>
          <p:cNvSpPr txBox="1"/>
          <p:nvPr>
            <p:ph type="title"/>
          </p:nvPr>
        </p:nvSpPr>
        <p:spPr>
          <a:xfrm>
            <a:off x="685330" y="457199"/>
            <a:ext cx="7773339" cy="2570434"/>
          </a:xfrm>
          <a:prstGeom prst="rect">
            <a:avLst/>
          </a:prstGeom>
          <a:noFill/>
          <a:ln>
            <a:noFill/>
          </a:ln>
        </p:spPr>
        <p:txBody>
          <a:bodyPr anchorCtr="0" anchor="ctr" bIns="34275" lIns="68575" spcFirstLastPara="1" rIns="68575" wrap="square" tIns="34275">
            <a:normAutofit/>
          </a:bodyPr>
          <a:lstStyle>
            <a:lvl1pPr lv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Twentieth Century"/>
              <a:buNone/>
              <a:defRPr sz="2400"/>
            </a:lvl1pPr>
            <a:lvl2pPr lvl="1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9pPr>
          </a:lstStyle>
          <a:p/>
        </p:txBody>
      </p:sp>
      <p:sp>
        <p:nvSpPr>
          <p:cNvPr id="140" name="Google Shape;140;p25"/>
          <p:cNvSpPr txBox="1"/>
          <p:nvPr>
            <p:ph idx="1" type="body"/>
          </p:nvPr>
        </p:nvSpPr>
        <p:spPr>
          <a:xfrm>
            <a:off x="685331" y="3153616"/>
            <a:ext cx="7773339" cy="1189785"/>
          </a:xfrm>
          <a:prstGeom prst="rect">
            <a:avLst/>
          </a:prstGeom>
          <a:noFill/>
          <a:ln>
            <a:noFill/>
          </a:ln>
        </p:spPr>
        <p:txBody>
          <a:bodyPr anchorCtr="0" anchor="ctr" bIns="34275" lIns="68575" spcFirstLastPara="1" rIns="68575" wrap="square" tIns="34275">
            <a:normAutofit/>
          </a:bodyPr>
          <a:lstStyle>
            <a:lvl1pPr indent="-228600" lvl="0" marL="457200" algn="ctr">
              <a:lnSpc>
                <a:spcPct val="120000"/>
              </a:lnSpc>
              <a:spcBef>
                <a:spcPts val="800"/>
              </a:spcBef>
              <a:spcAft>
                <a:spcPts val="0"/>
              </a:spcAft>
              <a:buSzPts val="1200"/>
              <a:buNone/>
              <a:defRPr sz="1200"/>
            </a:lvl1pPr>
            <a:lvl2pPr indent="-228600" lvl="1" marL="914400" algn="l">
              <a:lnSpc>
                <a:spcPct val="120000"/>
              </a:lnSpc>
              <a:spcBef>
                <a:spcPts val="400"/>
              </a:spcBef>
              <a:spcAft>
                <a:spcPts val="0"/>
              </a:spcAft>
              <a:buSzPts val="1100"/>
              <a:buNone/>
              <a:defRPr sz="1100"/>
            </a:lvl2pPr>
            <a:lvl3pPr indent="-228600" lvl="2" marL="1371600" algn="l">
              <a:lnSpc>
                <a:spcPct val="120000"/>
              </a:lnSpc>
              <a:spcBef>
                <a:spcPts val="400"/>
              </a:spcBef>
              <a:spcAft>
                <a:spcPts val="0"/>
              </a:spcAft>
              <a:buSzPts val="900"/>
              <a:buNone/>
              <a:defRPr sz="900"/>
            </a:lvl3pPr>
            <a:lvl4pPr indent="-228600" lvl="3" marL="1828800" algn="l">
              <a:lnSpc>
                <a:spcPct val="120000"/>
              </a:lnSpc>
              <a:spcBef>
                <a:spcPts val="400"/>
              </a:spcBef>
              <a:spcAft>
                <a:spcPts val="0"/>
              </a:spcAft>
              <a:buSzPts val="800"/>
              <a:buNone/>
              <a:defRPr sz="800"/>
            </a:lvl4pPr>
            <a:lvl5pPr indent="-228600" lvl="4" marL="2286000" algn="l">
              <a:lnSpc>
                <a:spcPct val="120000"/>
              </a:lnSpc>
              <a:spcBef>
                <a:spcPts val="400"/>
              </a:spcBef>
              <a:spcAft>
                <a:spcPts val="0"/>
              </a:spcAft>
              <a:buSzPts val="800"/>
              <a:buNone/>
              <a:defRPr sz="800"/>
            </a:lvl5pPr>
            <a:lvl6pPr indent="-228600" lvl="5" marL="2743200" algn="l">
              <a:lnSpc>
                <a:spcPct val="120000"/>
              </a:lnSpc>
              <a:spcBef>
                <a:spcPts val="400"/>
              </a:spcBef>
              <a:spcAft>
                <a:spcPts val="0"/>
              </a:spcAft>
              <a:buSzPts val="800"/>
              <a:buNone/>
              <a:defRPr sz="800"/>
            </a:lvl6pPr>
            <a:lvl7pPr indent="-228600" lvl="6" marL="3200400" algn="l">
              <a:lnSpc>
                <a:spcPct val="120000"/>
              </a:lnSpc>
              <a:spcBef>
                <a:spcPts val="400"/>
              </a:spcBef>
              <a:spcAft>
                <a:spcPts val="0"/>
              </a:spcAft>
              <a:buSzPts val="800"/>
              <a:buNone/>
              <a:defRPr sz="800"/>
            </a:lvl7pPr>
            <a:lvl8pPr indent="-228600" lvl="7" marL="3657600" algn="l">
              <a:lnSpc>
                <a:spcPct val="120000"/>
              </a:lnSpc>
              <a:spcBef>
                <a:spcPts val="400"/>
              </a:spcBef>
              <a:spcAft>
                <a:spcPts val="0"/>
              </a:spcAft>
              <a:buSzPts val="800"/>
              <a:buNone/>
              <a:defRPr sz="800"/>
            </a:lvl8pPr>
            <a:lvl9pPr indent="-228600" lvl="8" marL="4114800" algn="l">
              <a:lnSpc>
                <a:spcPct val="120000"/>
              </a:lnSpc>
              <a:spcBef>
                <a:spcPts val="400"/>
              </a:spcBef>
              <a:spcAft>
                <a:spcPts val="0"/>
              </a:spcAft>
              <a:buSzPts val="800"/>
              <a:buNone/>
              <a:defRPr sz="800"/>
            </a:lvl9pPr>
          </a:lstStyle>
          <a:p/>
        </p:txBody>
      </p:sp>
      <p:sp>
        <p:nvSpPr>
          <p:cNvPr id="141" name="Google Shape;141;p25"/>
          <p:cNvSpPr txBox="1"/>
          <p:nvPr>
            <p:ph idx="10" type="dt"/>
          </p:nvPr>
        </p:nvSpPr>
        <p:spPr>
          <a:xfrm>
            <a:off x="5759053" y="4412456"/>
            <a:ext cx="2057400" cy="273844"/>
          </a:xfrm>
          <a:prstGeom prst="rect">
            <a:avLst/>
          </a:prstGeom>
          <a:noFill/>
          <a:ln>
            <a:noFill/>
          </a:ln>
        </p:spPr>
        <p:txBody>
          <a:bodyPr anchorCtr="0" anchor="ctr" bIns="34275" lIns="68575" spcFirstLastPara="1" rIns="68575" wrap="square" tIns="34275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9pPr>
          </a:lstStyle>
          <a:p/>
        </p:txBody>
      </p:sp>
      <p:sp>
        <p:nvSpPr>
          <p:cNvPr id="142" name="Google Shape;142;p25"/>
          <p:cNvSpPr txBox="1"/>
          <p:nvPr>
            <p:ph idx="11" type="ftr"/>
          </p:nvPr>
        </p:nvSpPr>
        <p:spPr>
          <a:xfrm>
            <a:off x="685331" y="4412456"/>
            <a:ext cx="5004665" cy="273844"/>
          </a:xfrm>
          <a:prstGeom prst="rect">
            <a:avLst/>
          </a:prstGeom>
          <a:noFill/>
          <a:ln>
            <a:noFill/>
          </a:ln>
        </p:spPr>
        <p:txBody>
          <a:bodyPr anchorCtr="0" anchor="ctr" bIns="34275" lIns="68575" spcFirstLastPara="1" rIns="68575" wrap="square" tIns="34275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9pPr>
          </a:lstStyle>
          <a:p/>
        </p:txBody>
      </p:sp>
      <p:sp>
        <p:nvSpPr>
          <p:cNvPr id="143" name="Google Shape;143;p25"/>
          <p:cNvSpPr txBox="1"/>
          <p:nvPr>
            <p:ph idx="12" type="sldNum"/>
          </p:nvPr>
        </p:nvSpPr>
        <p:spPr>
          <a:xfrm>
            <a:off x="7885508" y="4412456"/>
            <a:ext cx="573161" cy="273844"/>
          </a:xfrm>
          <a:prstGeom prst="rect">
            <a:avLst/>
          </a:prstGeom>
          <a:noFill/>
          <a:ln>
            <a:noFill/>
          </a:ln>
        </p:spPr>
        <p:txBody>
          <a:bodyPr anchorCtr="0" anchor="ctr" bIns="34275" lIns="68575" spcFirstLastPara="1" rIns="68575" wrap="square" tIns="34275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Quote with Caption">
  <p:cSld name="Quote with Caption">
    <p:spTree>
      <p:nvGrpSpPr>
        <p:cNvPr id="144" name="Shape 14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descr="Droplets-HD-Content-R1d.png" id="145" name="Google Shape;145;p26"/>
          <p:cNvPicPr preferRelativeResize="0"/>
          <p:nvPr/>
        </p:nvPicPr>
        <p:blipFill rotWithShape="1">
          <a:blip r:embed="rId2">
            <a:alphaModFix/>
          </a:blip>
          <a:srcRect b="0" l="0" r="0" t="0"/>
          <a:stretch/>
        </p:blipFill>
        <p:spPr>
          <a:xfrm>
            <a:off x="0" y="0"/>
            <a:ext cx="9144000" cy="5143500"/>
          </a:xfrm>
          <a:prstGeom prst="rect">
            <a:avLst/>
          </a:prstGeom>
          <a:noFill/>
          <a:ln>
            <a:noFill/>
          </a:ln>
        </p:spPr>
      </p:pic>
      <p:sp>
        <p:nvSpPr>
          <p:cNvPr id="146" name="Google Shape;146;p26"/>
          <p:cNvSpPr txBox="1"/>
          <p:nvPr>
            <p:ph type="title"/>
          </p:nvPr>
        </p:nvSpPr>
        <p:spPr>
          <a:xfrm>
            <a:off x="1084659" y="457200"/>
            <a:ext cx="6977064" cy="2244678"/>
          </a:xfrm>
          <a:prstGeom prst="rect">
            <a:avLst/>
          </a:prstGeom>
          <a:noFill/>
          <a:ln>
            <a:noFill/>
          </a:ln>
        </p:spPr>
        <p:txBody>
          <a:bodyPr anchorCtr="0" anchor="ctr" bIns="34275" lIns="68575" spcFirstLastPara="1" rIns="68575" wrap="square" tIns="34275">
            <a:normAutofit/>
          </a:bodyPr>
          <a:lstStyle>
            <a:lvl1pPr lv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Twentieth Century"/>
              <a:buNone/>
              <a:defRPr sz="2400"/>
            </a:lvl1pPr>
            <a:lvl2pPr lvl="1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9pPr>
          </a:lstStyle>
          <a:p/>
        </p:txBody>
      </p:sp>
      <p:sp>
        <p:nvSpPr>
          <p:cNvPr id="147" name="Google Shape;147;p26"/>
          <p:cNvSpPr txBox="1"/>
          <p:nvPr>
            <p:ph idx="1" type="body"/>
          </p:nvPr>
        </p:nvSpPr>
        <p:spPr>
          <a:xfrm>
            <a:off x="1290483" y="2707524"/>
            <a:ext cx="6564224" cy="446091"/>
          </a:xfrm>
          <a:prstGeom prst="rect">
            <a:avLst/>
          </a:prstGeom>
          <a:noFill/>
          <a:ln>
            <a:noFill/>
          </a:ln>
        </p:spPr>
        <p:txBody>
          <a:bodyPr anchorCtr="0" anchor="t" bIns="34275" lIns="68575" spcFirstLastPara="1" rIns="68575" wrap="square" tIns="34275">
            <a:normAutofit/>
          </a:bodyPr>
          <a:lstStyle>
            <a:lvl1pPr indent="-228600" lvl="0" marL="457200" algn="l">
              <a:lnSpc>
                <a:spcPct val="120000"/>
              </a:lnSpc>
              <a:spcBef>
                <a:spcPts val="800"/>
              </a:spcBef>
              <a:spcAft>
                <a:spcPts val="0"/>
              </a:spcAft>
              <a:buSzPts val="1100"/>
              <a:buNone/>
              <a:defRPr sz="1100"/>
            </a:lvl1pPr>
            <a:lvl2pPr indent="-228600" lvl="1" marL="914400" algn="l">
              <a:lnSpc>
                <a:spcPct val="120000"/>
              </a:lnSpc>
              <a:spcBef>
                <a:spcPts val="400"/>
              </a:spcBef>
              <a:spcAft>
                <a:spcPts val="0"/>
              </a:spcAft>
              <a:buSzPts val="1100"/>
              <a:buNone/>
              <a:defRPr sz="1100"/>
            </a:lvl2pPr>
            <a:lvl3pPr indent="-228600" lvl="2" marL="1371600" algn="l">
              <a:lnSpc>
                <a:spcPct val="120000"/>
              </a:lnSpc>
              <a:spcBef>
                <a:spcPts val="400"/>
              </a:spcBef>
              <a:spcAft>
                <a:spcPts val="0"/>
              </a:spcAft>
              <a:buSzPts val="900"/>
              <a:buNone/>
              <a:defRPr sz="900"/>
            </a:lvl3pPr>
            <a:lvl4pPr indent="-228600" lvl="3" marL="1828800" algn="l">
              <a:lnSpc>
                <a:spcPct val="120000"/>
              </a:lnSpc>
              <a:spcBef>
                <a:spcPts val="400"/>
              </a:spcBef>
              <a:spcAft>
                <a:spcPts val="0"/>
              </a:spcAft>
              <a:buSzPts val="800"/>
              <a:buNone/>
              <a:defRPr sz="800"/>
            </a:lvl4pPr>
            <a:lvl5pPr indent="-228600" lvl="4" marL="2286000" algn="l">
              <a:lnSpc>
                <a:spcPct val="120000"/>
              </a:lnSpc>
              <a:spcBef>
                <a:spcPts val="400"/>
              </a:spcBef>
              <a:spcAft>
                <a:spcPts val="0"/>
              </a:spcAft>
              <a:buSzPts val="800"/>
              <a:buNone/>
              <a:defRPr sz="800"/>
            </a:lvl5pPr>
            <a:lvl6pPr indent="-228600" lvl="5" marL="2743200" algn="l">
              <a:lnSpc>
                <a:spcPct val="120000"/>
              </a:lnSpc>
              <a:spcBef>
                <a:spcPts val="400"/>
              </a:spcBef>
              <a:spcAft>
                <a:spcPts val="0"/>
              </a:spcAft>
              <a:buSzPts val="800"/>
              <a:buNone/>
              <a:defRPr sz="800"/>
            </a:lvl6pPr>
            <a:lvl7pPr indent="-228600" lvl="6" marL="3200400" algn="l">
              <a:lnSpc>
                <a:spcPct val="120000"/>
              </a:lnSpc>
              <a:spcBef>
                <a:spcPts val="400"/>
              </a:spcBef>
              <a:spcAft>
                <a:spcPts val="0"/>
              </a:spcAft>
              <a:buSzPts val="800"/>
              <a:buNone/>
              <a:defRPr sz="800"/>
            </a:lvl7pPr>
            <a:lvl8pPr indent="-228600" lvl="7" marL="3657600" algn="l">
              <a:lnSpc>
                <a:spcPct val="120000"/>
              </a:lnSpc>
              <a:spcBef>
                <a:spcPts val="400"/>
              </a:spcBef>
              <a:spcAft>
                <a:spcPts val="0"/>
              </a:spcAft>
              <a:buSzPts val="800"/>
              <a:buNone/>
              <a:defRPr sz="800"/>
            </a:lvl8pPr>
            <a:lvl9pPr indent="-228600" lvl="8" marL="4114800" algn="l">
              <a:lnSpc>
                <a:spcPct val="120000"/>
              </a:lnSpc>
              <a:spcBef>
                <a:spcPts val="400"/>
              </a:spcBef>
              <a:spcAft>
                <a:spcPts val="0"/>
              </a:spcAft>
              <a:buSzPts val="800"/>
              <a:buNone/>
              <a:defRPr sz="800"/>
            </a:lvl9pPr>
          </a:lstStyle>
          <a:p/>
        </p:txBody>
      </p:sp>
      <p:sp>
        <p:nvSpPr>
          <p:cNvPr id="148" name="Google Shape;148;p26"/>
          <p:cNvSpPr txBox="1"/>
          <p:nvPr>
            <p:ph idx="2" type="body"/>
          </p:nvPr>
        </p:nvSpPr>
        <p:spPr>
          <a:xfrm>
            <a:off x="685330" y="3279597"/>
            <a:ext cx="7773339" cy="1065790"/>
          </a:xfrm>
          <a:prstGeom prst="rect">
            <a:avLst/>
          </a:prstGeom>
          <a:noFill/>
          <a:ln>
            <a:noFill/>
          </a:ln>
        </p:spPr>
        <p:txBody>
          <a:bodyPr anchorCtr="0" anchor="ctr" bIns="34275" lIns="68575" spcFirstLastPara="1" rIns="68575" wrap="square" tIns="34275">
            <a:normAutofit/>
          </a:bodyPr>
          <a:lstStyle>
            <a:lvl1pPr indent="-228600" lvl="0" marL="457200" algn="ctr">
              <a:lnSpc>
                <a:spcPct val="120000"/>
              </a:lnSpc>
              <a:spcBef>
                <a:spcPts val="800"/>
              </a:spcBef>
              <a:spcAft>
                <a:spcPts val="0"/>
              </a:spcAft>
              <a:buSzPts val="1200"/>
              <a:buNone/>
              <a:defRPr sz="1200"/>
            </a:lvl1pPr>
            <a:lvl2pPr indent="-228600" lvl="1" marL="914400" algn="l">
              <a:lnSpc>
                <a:spcPct val="120000"/>
              </a:lnSpc>
              <a:spcBef>
                <a:spcPts val="400"/>
              </a:spcBef>
              <a:spcAft>
                <a:spcPts val="0"/>
              </a:spcAft>
              <a:buSzPts val="1100"/>
              <a:buNone/>
              <a:defRPr sz="1100"/>
            </a:lvl2pPr>
            <a:lvl3pPr indent="-228600" lvl="2" marL="1371600" algn="l">
              <a:lnSpc>
                <a:spcPct val="120000"/>
              </a:lnSpc>
              <a:spcBef>
                <a:spcPts val="400"/>
              </a:spcBef>
              <a:spcAft>
                <a:spcPts val="0"/>
              </a:spcAft>
              <a:buSzPts val="900"/>
              <a:buNone/>
              <a:defRPr sz="900"/>
            </a:lvl3pPr>
            <a:lvl4pPr indent="-228600" lvl="3" marL="1828800" algn="l">
              <a:lnSpc>
                <a:spcPct val="120000"/>
              </a:lnSpc>
              <a:spcBef>
                <a:spcPts val="400"/>
              </a:spcBef>
              <a:spcAft>
                <a:spcPts val="0"/>
              </a:spcAft>
              <a:buSzPts val="800"/>
              <a:buNone/>
              <a:defRPr sz="800"/>
            </a:lvl4pPr>
            <a:lvl5pPr indent="-228600" lvl="4" marL="2286000" algn="l">
              <a:lnSpc>
                <a:spcPct val="120000"/>
              </a:lnSpc>
              <a:spcBef>
                <a:spcPts val="400"/>
              </a:spcBef>
              <a:spcAft>
                <a:spcPts val="0"/>
              </a:spcAft>
              <a:buSzPts val="800"/>
              <a:buNone/>
              <a:defRPr sz="800"/>
            </a:lvl5pPr>
            <a:lvl6pPr indent="-228600" lvl="5" marL="2743200" algn="l">
              <a:lnSpc>
                <a:spcPct val="120000"/>
              </a:lnSpc>
              <a:spcBef>
                <a:spcPts val="400"/>
              </a:spcBef>
              <a:spcAft>
                <a:spcPts val="0"/>
              </a:spcAft>
              <a:buSzPts val="800"/>
              <a:buNone/>
              <a:defRPr sz="800"/>
            </a:lvl6pPr>
            <a:lvl7pPr indent="-228600" lvl="6" marL="3200400" algn="l">
              <a:lnSpc>
                <a:spcPct val="120000"/>
              </a:lnSpc>
              <a:spcBef>
                <a:spcPts val="400"/>
              </a:spcBef>
              <a:spcAft>
                <a:spcPts val="0"/>
              </a:spcAft>
              <a:buSzPts val="800"/>
              <a:buNone/>
              <a:defRPr sz="800"/>
            </a:lvl7pPr>
            <a:lvl8pPr indent="-228600" lvl="7" marL="3657600" algn="l">
              <a:lnSpc>
                <a:spcPct val="120000"/>
              </a:lnSpc>
              <a:spcBef>
                <a:spcPts val="400"/>
              </a:spcBef>
              <a:spcAft>
                <a:spcPts val="0"/>
              </a:spcAft>
              <a:buSzPts val="800"/>
              <a:buNone/>
              <a:defRPr sz="800"/>
            </a:lvl8pPr>
            <a:lvl9pPr indent="-228600" lvl="8" marL="4114800" algn="l">
              <a:lnSpc>
                <a:spcPct val="120000"/>
              </a:lnSpc>
              <a:spcBef>
                <a:spcPts val="400"/>
              </a:spcBef>
              <a:spcAft>
                <a:spcPts val="0"/>
              </a:spcAft>
              <a:buSzPts val="800"/>
              <a:buNone/>
              <a:defRPr sz="800"/>
            </a:lvl9pPr>
          </a:lstStyle>
          <a:p/>
        </p:txBody>
      </p:sp>
      <p:sp>
        <p:nvSpPr>
          <p:cNvPr id="149" name="Google Shape;149;p26"/>
          <p:cNvSpPr txBox="1"/>
          <p:nvPr>
            <p:ph idx="10" type="dt"/>
          </p:nvPr>
        </p:nvSpPr>
        <p:spPr>
          <a:xfrm>
            <a:off x="5759053" y="4412456"/>
            <a:ext cx="2057400" cy="273844"/>
          </a:xfrm>
          <a:prstGeom prst="rect">
            <a:avLst/>
          </a:prstGeom>
          <a:noFill/>
          <a:ln>
            <a:noFill/>
          </a:ln>
        </p:spPr>
        <p:txBody>
          <a:bodyPr anchorCtr="0" anchor="ctr" bIns="34275" lIns="68575" spcFirstLastPara="1" rIns="68575" wrap="square" tIns="34275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9pPr>
          </a:lstStyle>
          <a:p/>
        </p:txBody>
      </p:sp>
      <p:sp>
        <p:nvSpPr>
          <p:cNvPr id="150" name="Google Shape;150;p26"/>
          <p:cNvSpPr txBox="1"/>
          <p:nvPr>
            <p:ph idx="11" type="ftr"/>
          </p:nvPr>
        </p:nvSpPr>
        <p:spPr>
          <a:xfrm>
            <a:off x="685331" y="4412456"/>
            <a:ext cx="5004665" cy="273844"/>
          </a:xfrm>
          <a:prstGeom prst="rect">
            <a:avLst/>
          </a:prstGeom>
          <a:noFill/>
          <a:ln>
            <a:noFill/>
          </a:ln>
        </p:spPr>
        <p:txBody>
          <a:bodyPr anchorCtr="0" anchor="ctr" bIns="34275" lIns="68575" spcFirstLastPara="1" rIns="68575" wrap="square" tIns="34275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9pPr>
          </a:lstStyle>
          <a:p/>
        </p:txBody>
      </p:sp>
      <p:sp>
        <p:nvSpPr>
          <p:cNvPr id="151" name="Google Shape;151;p26"/>
          <p:cNvSpPr txBox="1"/>
          <p:nvPr>
            <p:ph idx="12" type="sldNum"/>
          </p:nvPr>
        </p:nvSpPr>
        <p:spPr>
          <a:xfrm>
            <a:off x="7885508" y="4412456"/>
            <a:ext cx="573161" cy="273844"/>
          </a:xfrm>
          <a:prstGeom prst="rect">
            <a:avLst/>
          </a:prstGeom>
          <a:noFill/>
          <a:ln>
            <a:noFill/>
          </a:ln>
        </p:spPr>
        <p:txBody>
          <a:bodyPr anchorCtr="0" anchor="ctr" bIns="34275" lIns="68575" spcFirstLastPara="1" rIns="68575" wrap="square" tIns="34275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  <p:sp>
        <p:nvSpPr>
          <p:cNvPr id="152" name="Google Shape;152;p26"/>
          <p:cNvSpPr txBox="1"/>
          <p:nvPr/>
        </p:nvSpPr>
        <p:spPr>
          <a:xfrm>
            <a:off x="751116" y="565625"/>
            <a:ext cx="457200" cy="438582"/>
          </a:xfrm>
          <a:prstGeom prst="rect">
            <a:avLst/>
          </a:prstGeom>
          <a:noFill/>
          <a:ln>
            <a:noFill/>
          </a:ln>
        </p:spPr>
        <p:txBody>
          <a:bodyPr anchorCtr="0" anchor="ctr" bIns="34275" lIns="68575" spcFirstLastPara="1" rIns="68575" wrap="square" tIns="34275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6000"/>
              <a:buFont typeface="Twentieth Century"/>
              <a:buNone/>
            </a:pPr>
            <a:r>
              <a:rPr b="0" lang="en-GB" sz="6000" cap="none">
                <a:solidFill>
                  <a:schemeClr val="dk1"/>
                </a:solidFill>
                <a:latin typeface="Twentieth Century"/>
                <a:ea typeface="Twentieth Century"/>
                <a:cs typeface="Twentieth Century"/>
                <a:sym typeface="Twentieth Century"/>
              </a:rPr>
              <a:t>“</a:t>
            </a:r>
            <a:endParaRPr sz="1100"/>
          </a:p>
        </p:txBody>
      </p:sp>
      <p:sp>
        <p:nvSpPr>
          <p:cNvPr id="153" name="Google Shape;153;p26"/>
          <p:cNvSpPr txBox="1"/>
          <p:nvPr/>
        </p:nvSpPr>
        <p:spPr>
          <a:xfrm>
            <a:off x="7918169" y="2245184"/>
            <a:ext cx="457200" cy="438582"/>
          </a:xfrm>
          <a:prstGeom prst="rect">
            <a:avLst/>
          </a:prstGeom>
          <a:noFill/>
          <a:ln>
            <a:noFill/>
          </a:ln>
        </p:spPr>
        <p:txBody>
          <a:bodyPr anchorCtr="0" anchor="ctr" bIns="34275" lIns="68575" spcFirstLastPara="1" rIns="68575" wrap="square" tIns="34275">
            <a:noAutofit/>
          </a:bodyPr>
          <a:lstStyle/>
          <a:p>
            <a:pPr indent="0" lvl="0" marL="0" marR="0" rtl="0" algn="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6000"/>
              <a:buFont typeface="Twentieth Century"/>
              <a:buNone/>
            </a:pPr>
            <a:r>
              <a:rPr b="0" lang="en-GB" sz="6000" cap="none">
                <a:solidFill>
                  <a:schemeClr val="dk1"/>
                </a:solidFill>
                <a:latin typeface="Twentieth Century"/>
                <a:ea typeface="Twentieth Century"/>
                <a:cs typeface="Twentieth Century"/>
                <a:sym typeface="Twentieth Century"/>
              </a:rPr>
              <a:t>”</a:t>
            </a:r>
            <a:endParaRPr sz="1100"/>
          </a:p>
        </p:txBody>
      </p:sp>
    </p:spTree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Name Card">
  <p:cSld name="Name Card">
    <p:spTree>
      <p:nvGrpSpPr>
        <p:cNvPr id="154" name="Shape 15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descr="Droplets-HD-Content-R1d.png" id="155" name="Google Shape;155;p27"/>
          <p:cNvPicPr preferRelativeResize="0"/>
          <p:nvPr/>
        </p:nvPicPr>
        <p:blipFill rotWithShape="1">
          <a:blip r:embed="rId2">
            <a:alphaModFix/>
          </a:blip>
          <a:srcRect b="0" l="0" r="0" t="0"/>
          <a:stretch/>
        </p:blipFill>
        <p:spPr>
          <a:xfrm>
            <a:off x="0" y="0"/>
            <a:ext cx="9144000" cy="5143500"/>
          </a:xfrm>
          <a:prstGeom prst="rect">
            <a:avLst/>
          </a:prstGeom>
          <a:noFill/>
          <a:ln>
            <a:noFill/>
          </a:ln>
        </p:spPr>
      </p:pic>
      <p:sp>
        <p:nvSpPr>
          <p:cNvPr id="156" name="Google Shape;156;p27"/>
          <p:cNvSpPr txBox="1"/>
          <p:nvPr>
            <p:ph type="title"/>
          </p:nvPr>
        </p:nvSpPr>
        <p:spPr>
          <a:xfrm>
            <a:off x="685331" y="1604041"/>
            <a:ext cx="7773339" cy="1883876"/>
          </a:xfrm>
          <a:prstGeom prst="rect">
            <a:avLst/>
          </a:prstGeom>
          <a:noFill/>
          <a:ln>
            <a:noFill/>
          </a:ln>
        </p:spPr>
        <p:txBody>
          <a:bodyPr anchorCtr="0" anchor="b" bIns="34275" lIns="68575" spcFirstLastPara="1" rIns="68575" wrap="square" tIns="34275">
            <a:normAutofit/>
          </a:bodyPr>
          <a:lstStyle>
            <a:lvl1pPr lv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Twentieth Century"/>
              <a:buNone/>
              <a:defRPr sz="2400"/>
            </a:lvl1pPr>
            <a:lvl2pPr lvl="1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9pPr>
          </a:lstStyle>
          <a:p/>
        </p:txBody>
      </p:sp>
      <p:sp>
        <p:nvSpPr>
          <p:cNvPr id="157" name="Google Shape;157;p27"/>
          <p:cNvSpPr txBox="1"/>
          <p:nvPr>
            <p:ph idx="1" type="body"/>
          </p:nvPr>
        </p:nvSpPr>
        <p:spPr>
          <a:xfrm>
            <a:off x="685331" y="3496751"/>
            <a:ext cx="7773339" cy="855483"/>
          </a:xfrm>
          <a:prstGeom prst="rect">
            <a:avLst/>
          </a:prstGeom>
          <a:noFill/>
          <a:ln>
            <a:noFill/>
          </a:ln>
        </p:spPr>
        <p:txBody>
          <a:bodyPr anchorCtr="0" anchor="t" bIns="34275" lIns="68575" spcFirstLastPara="1" rIns="68575" wrap="square" tIns="34275">
            <a:normAutofit/>
          </a:bodyPr>
          <a:lstStyle>
            <a:lvl1pPr indent="-228600" lvl="0" marL="457200" algn="ctr">
              <a:lnSpc>
                <a:spcPct val="120000"/>
              </a:lnSpc>
              <a:spcBef>
                <a:spcPts val="800"/>
              </a:spcBef>
              <a:spcAft>
                <a:spcPts val="0"/>
              </a:spcAft>
              <a:buSzPts val="1200"/>
              <a:buNone/>
              <a:defRPr sz="1200"/>
            </a:lvl1pPr>
            <a:lvl2pPr indent="-228600" lvl="1" marL="914400" algn="l">
              <a:lnSpc>
                <a:spcPct val="120000"/>
              </a:lnSpc>
              <a:spcBef>
                <a:spcPts val="400"/>
              </a:spcBef>
              <a:spcAft>
                <a:spcPts val="0"/>
              </a:spcAft>
              <a:buSzPts val="1100"/>
              <a:buNone/>
              <a:defRPr sz="1100"/>
            </a:lvl2pPr>
            <a:lvl3pPr indent="-228600" lvl="2" marL="1371600" algn="l">
              <a:lnSpc>
                <a:spcPct val="120000"/>
              </a:lnSpc>
              <a:spcBef>
                <a:spcPts val="400"/>
              </a:spcBef>
              <a:spcAft>
                <a:spcPts val="0"/>
              </a:spcAft>
              <a:buSzPts val="900"/>
              <a:buNone/>
              <a:defRPr sz="900"/>
            </a:lvl3pPr>
            <a:lvl4pPr indent="-228600" lvl="3" marL="1828800" algn="l">
              <a:lnSpc>
                <a:spcPct val="120000"/>
              </a:lnSpc>
              <a:spcBef>
                <a:spcPts val="400"/>
              </a:spcBef>
              <a:spcAft>
                <a:spcPts val="0"/>
              </a:spcAft>
              <a:buSzPts val="800"/>
              <a:buNone/>
              <a:defRPr sz="800"/>
            </a:lvl4pPr>
            <a:lvl5pPr indent="-228600" lvl="4" marL="2286000" algn="l">
              <a:lnSpc>
                <a:spcPct val="120000"/>
              </a:lnSpc>
              <a:spcBef>
                <a:spcPts val="400"/>
              </a:spcBef>
              <a:spcAft>
                <a:spcPts val="0"/>
              </a:spcAft>
              <a:buSzPts val="800"/>
              <a:buNone/>
              <a:defRPr sz="800"/>
            </a:lvl5pPr>
            <a:lvl6pPr indent="-228600" lvl="5" marL="2743200" algn="l">
              <a:lnSpc>
                <a:spcPct val="120000"/>
              </a:lnSpc>
              <a:spcBef>
                <a:spcPts val="400"/>
              </a:spcBef>
              <a:spcAft>
                <a:spcPts val="0"/>
              </a:spcAft>
              <a:buSzPts val="800"/>
              <a:buNone/>
              <a:defRPr sz="800"/>
            </a:lvl6pPr>
            <a:lvl7pPr indent="-228600" lvl="6" marL="3200400" algn="l">
              <a:lnSpc>
                <a:spcPct val="120000"/>
              </a:lnSpc>
              <a:spcBef>
                <a:spcPts val="400"/>
              </a:spcBef>
              <a:spcAft>
                <a:spcPts val="0"/>
              </a:spcAft>
              <a:buSzPts val="800"/>
              <a:buNone/>
              <a:defRPr sz="800"/>
            </a:lvl7pPr>
            <a:lvl8pPr indent="-228600" lvl="7" marL="3657600" algn="l">
              <a:lnSpc>
                <a:spcPct val="120000"/>
              </a:lnSpc>
              <a:spcBef>
                <a:spcPts val="400"/>
              </a:spcBef>
              <a:spcAft>
                <a:spcPts val="0"/>
              </a:spcAft>
              <a:buSzPts val="800"/>
              <a:buNone/>
              <a:defRPr sz="800"/>
            </a:lvl8pPr>
            <a:lvl9pPr indent="-228600" lvl="8" marL="4114800" algn="l">
              <a:lnSpc>
                <a:spcPct val="120000"/>
              </a:lnSpc>
              <a:spcBef>
                <a:spcPts val="400"/>
              </a:spcBef>
              <a:spcAft>
                <a:spcPts val="0"/>
              </a:spcAft>
              <a:buSzPts val="800"/>
              <a:buNone/>
              <a:defRPr sz="800"/>
            </a:lvl9pPr>
          </a:lstStyle>
          <a:p/>
        </p:txBody>
      </p:sp>
      <p:sp>
        <p:nvSpPr>
          <p:cNvPr id="158" name="Google Shape;158;p27"/>
          <p:cNvSpPr txBox="1"/>
          <p:nvPr>
            <p:ph idx="10" type="dt"/>
          </p:nvPr>
        </p:nvSpPr>
        <p:spPr>
          <a:xfrm>
            <a:off x="5759053" y="4412456"/>
            <a:ext cx="2057400" cy="273844"/>
          </a:xfrm>
          <a:prstGeom prst="rect">
            <a:avLst/>
          </a:prstGeom>
          <a:noFill/>
          <a:ln>
            <a:noFill/>
          </a:ln>
        </p:spPr>
        <p:txBody>
          <a:bodyPr anchorCtr="0" anchor="ctr" bIns="34275" lIns="68575" spcFirstLastPara="1" rIns="68575" wrap="square" tIns="34275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9pPr>
          </a:lstStyle>
          <a:p/>
        </p:txBody>
      </p:sp>
      <p:sp>
        <p:nvSpPr>
          <p:cNvPr id="159" name="Google Shape;159;p27"/>
          <p:cNvSpPr txBox="1"/>
          <p:nvPr>
            <p:ph idx="11" type="ftr"/>
          </p:nvPr>
        </p:nvSpPr>
        <p:spPr>
          <a:xfrm>
            <a:off x="685331" y="4412456"/>
            <a:ext cx="5004665" cy="273844"/>
          </a:xfrm>
          <a:prstGeom prst="rect">
            <a:avLst/>
          </a:prstGeom>
          <a:noFill/>
          <a:ln>
            <a:noFill/>
          </a:ln>
        </p:spPr>
        <p:txBody>
          <a:bodyPr anchorCtr="0" anchor="ctr" bIns="34275" lIns="68575" spcFirstLastPara="1" rIns="68575" wrap="square" tIns="34275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9pPr>
          </a:lstStyle>
          <a:p/>
        </p:txBody>
      </p:sp>
      <p:sp>
        <p:nvSpPr>
          <p:cNvPr id="160" name="Google Shape;160;p27"/>
          <p:cNvSpPr txBox="1"/>
          <p:nvPr>
            <p:ph idx="12" type="sldNum"/>
          </p:nvPr>
        </p:nvSpPr>
        <p:spPr>
          <a:xfrm>
            <a:off x="7885508" y="4412456"/>
            <a:ext cx="573161" cy="273844"/>
          </a:xfrm>
          <a:prstGeom prst="rect">
            <a:avLst/>
          </a:prstGeom>
          <a:noFill/>
          <a:ln>
            <a:noFill/>
          </a:ln>
        </p:spPr>
        <p:txBody>
          <a:bodyPr anchorCtr="0" anchor="ctr" bIns="34275" lIns="68575" spcFirstLastPara="1" rIns="68575" wrap="square" tIns="34275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3 Column">
  <p:cSld name="3 Column">
    <p:spTree>
      <p:nvGrpSpPr>
        <p:cNvPr id="161" name="Shape 16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descr="Droplets-HD-Content-R1d.png" id="162" name="Google Shape;162;p28"/>
          <p:cNvPicPr preferRelativeResize="0"/>
          <p:nvPr/>
        </p:nvPicPr>
        <p:blipFill rotWithShape="1">
          <a:blip r:embed="rId2">
            <a:alphaModFix/>
          </a:blip>
          <a:srcRect b="0" l="0" r="0" t="0"/>
          <a:stretch/>
        </p:blipFill>
        <p:spPr>
          <a:xfrm>
            <a:off x="0" y="0"/>
            <a:ext cx="9144000" cy="5143500"/>
          </a:xfrm>
          <a:prstGeom prst="rect">
            <a:avLst/>
          </a:prstGeom>
          <a:noFill/>
          <a:ln>
            <a:noFill/>
          </a:ln>
        </p:spPr>
      </p:pic>
      <p:sp>
        <p:nvSpPr>
          <p:cNvPr id="163" name="Google Shape;163;p28"/>
          <p:cNvSpPr txBox="1"/>
          <p:nvPr>
            <p:ph type="title"/>
          </p:nvPr>
        </p:nvSpPr>
        <p:spPr>
          <a:xfrm>
            <a:off x="685330" y="457200"/>
            <a:ext cx="7773339" cy="1203820"/>
          </a:xfrm>
          <a:prstGeom prst="rect">
            <a:avLst/>
          </a:prstGeom>
          <a:noFill/>
          <a:ln>
            <a:noFill/>
          </a:ln>
        </p:spPr>
        <p:txBody>
          <a:bodyPr anchorCtr="0" anchor="ctr" bIns="34275" lIns="68575" spcFirstLastPara="1" rIns="68575" wrap="square" tIns="34275">
            <a:normAutofit/>
          </a:bodyPr>
          <a:lstStyle>
            <a:lvl1pPr lv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9pPr>
          </a:lstStyle>
          <a:p/>
        </p:txBody>
      </p:sp>
      <p:sp>
        <p:nvSpPr>
          <p:cNvPr id="164" name="Google Shape;164;p28"/>
          <p:cNvSpPr txBox="1"/>
          <p:nvPr>
            <p:ph idx="1" type="body"/>
          </p:nvPr>
        </p:nvSpPr>
        <p:spPr>
          <a:xfrm>
            <a:off x="685331" y="1775320"/>
            <a:ext cx="2474232" cy="432197"/>
          </a:xfrm>
          <a:prstGeom prst="rect">
            <a:avLst/>
          </a:prstGeom>
          <a:noFill/>
          <a:ln>
            <a:noFill/>
          </a:ln>
        </p:spPr>
        <p:txBody>
          <a:bodyPr anchorCtr="0" anchor="b" bIns="34275" lIns="68575" spcFirstLastPara="1" rIns="68575" wrap="square" tIns="34275">
            <a:noAutofit/>
          </a:bodyPr>
          <a:lstStyle>
            <a:lvl1pPr indent="-228600" lvl="0" marL="457200" algn="ctr">
              <a:lnSpc>
                <a:spcPct val="85000"/>
              </a:lnSpc>
              <a:spcBef>
                <a:spcPts val="800"/>
              </a:spcBef>
              <a:spcAft>
                <a:spcPts val="0"/>
              </a:spcAft>
              <a:buSzPts val="1800"/>
              <a:buNone/>
              <a:defRPr b="0" sz="1800">
                <a:solidFill>
                  <a:schemeClr val="dk1"/>
                </a:solidFill>
              </a:defRPr>
            </a:lvl1pPr>
            <a:lvl2pPr indent="-228600" lvl="1" marL="914400" algn="l">
              <a:lnSpc>
                <a:spcPct val="120000"/>
              </a:lnSpc>
              <a:spcBef>
                <a:spcPts val="400"/>
              </a:spcBef>
              <a:spcAft>
                <a:spcPts val="0"/>
              </a:spcAft>
              <a:buSzPts val="1500"/>
              <a:buNone/>
              <a:defRPr b="1" sz="1500"/>
            </a:lvl2pPr>
            <a:lvl3pPr indent="-228600" lvl="2" marL="1371600" algn="l">
              <a:lnSpc>
                <a:spcPct val="120000"/>
              </a:lnSpc>
              <a:spcBef>
                <a:spcPts val="400"/>
              </a:spcBef>
              <a:spcAft>
                <a:spcPts val="0"/>
              </a:spcAft>
              <a:buSzPts val="1400"/>
              <a:buNone/>
              <a:defRPr b="1" sz="1400"/>
            </a:lvl3pPr>
            <a:lvl4pPr indent="-228600" lvl="3" marL="1828800" algn="l">
              <a:lnSpc>
                <a:spcPct val="120000"/>
              </a:lnSpc>
              <a:spcBef>
                <a:spcPts val="400"/>
              </a:spcBef>
              <a:spcAft>
                <a:spcPts val="0"/>
              </a:spcAft>
              <a:buSzPts val="1200"/>
              <a:buNone/>
              <a:defRPr b="1" sz="1200"/>
            </a:lvl4pPr>
            <a:lvl5pPr indent="-228600" lvl="4" marL="2286000" algn="l">
              <a:lnSpc>
                <a:spcPct val="120000"/>
              </a:lnSpc>
              <a:spcBef>
                <a:spcPts val="400"/>
              </a:spcBef>
              <a:spcAft>
                <a:spcPts val="0"/>
              </a:spcAft>
              <a:buSzPts val="1200"/>
              <a:buNone/>
              <a:defRPr b="1" sz="1200"/>
            </a:lvl5pPr>
            <a:lvl6pPr indent="-228600" lvl="5" marL="2743200" algn="l">
              <a:lnSpc>
                <a:spcPct val="120000"/>
              </a:lnSpc>
              <a:spcBef>
                <a:spcPts val="400"/>
              </a:spcBef>
              <a:spcAft>
                <a:spcPts val="0"/>
              </a:spcAft>
              <a:buSzPts val="1200"/>
              <a:buNone/>
              <a:defRPr b="1" sz="1200"/>
            </a:lvl6pPr>
            <a:lvl7pPr indent="-228600" lvl="6" marL="3200400" algn="l">
              <a:lnSpc>
                <a:spcPct val="120000"/>
              </a:lnSpc>
              <a:spcBef>
                <a:spcPts val="400"/>
              </a:spcBef>
              <a:spcAft>
                <a:spcPts val="0"/>
              </a:spcAft>
              <a:buSzPts val="1200"/>
              <a:buNone/>
              <a:defRPr b="1" sz="1200"/>
            </a:lvl7pPr>
            <a:lvl8pPr indent="-228600" lvl="7" marL="3657600" algn="l">
              <a:lnSpc>
                <a:spcPct val="120000"/>
              </a:lnSpc>
              <a:spcBef>
                <a:spcPts val="400"/>
              </a:spcBef>
              <a:spcAft>
                <a:spcPts val="0"/>
              </a:spcAft>
              <a:buSzPts val="1200"/>
              <a:buNone/>
              <a:defRPr b="1" sz="1200"/>
            </a:lvl8pPr>
            <a:lvl9pPr indent="-228600" lvl="8" marL="4114800" algn="l">
              <a:lnSpc>
                <a:spcPct val="120000"/>
              </a:lnSpc>
              <a:spcBef>
                <a:spcPts val="400"/>
              </a:spcBef>
              <a:spcAft>
                <a:spcPts val="0"/>
              </a:spcAft>
              <a:buSzPts val="1200"/>
              <a:buNone/>
              <a:defRPr b="1" sz="1200"/>
            </a:lvl9pPr>
          </a:lstStyle>
          <a:p/>
        </p:txBody>
      </p:sp>
      <p:sp>
        <p:nvSpPr>
          <p:cNvPr id="165" name="Google Shape;165;p28"/>
          <p:cNvSpPr txBox="1"/>
          <p:nvPr>
            <p:ph idx="2" type="body"/>
          </p:nvPr>
        </p:nvSpPr>
        <p:spPr>
          <a:xfrm>
            <a:off x="685331" y="2207516"/>
            <a:ext cx="2474232" cy="2135884"/>
          </a:xfrm>
          <a:prstGeom prst="rect">
            <a:avLst/>
          </a:prstGeom>
          <a:noFill/>
          <a:ln>
            <a:noFill/>
          </a:ln>
        </p:spPr>
        <p:txBody>
          <a:bodyPr anchorCtr="0" anchor="t" bIns="34275" lIns="68575" spcFirstLastPara="1" rIns="68575" wrap="square" tIns="34275">
            <a:normAutofit/>
          </a:bodyPr>
          <a:lstStyle>
            <a:lvl1pPr indent="-228600" lvl="0" marL="457200" algn="ctr">
              <a:lnSpc>
                <a:spcPct val="120000"/>
              </a:lnSpc>
              <a:spcBef>
                <a:spcPts val="800"/>
              </a:spcBef>
              <a:spcAft>
                <a:spcPts val="0"/>
              </a:spcAft>
              <a:buSzPts val="1100"/>
              <a:buNone/>
              <a:defRPr sz="1100"/>
            </a:lvl1pPr>
            <a:lvl2pPr indent="-228600" lvl="1" marL="914400" algn="l">
              <a:lnSpc>
                <a:spcPct val="120000"/>
              </a:lnSpc>
              <a:spcBef>
                <a:spcPts val="400"/>
              </a:spcBef>
              <a:spcAft>
                <a:spcPts val="0"/>
              </a:spcAft>
              <a:buSzPts val="900"/>
              <a:buNone/>
              <a:defRPr sz="900"/>
            </a:lvl2pPr>
            <a:lvl3pPr indent="-228600" lvl="2" marL="1371600" algn="l">
              <a:lnSpc>
                <a:spcPct val="120000"/>
              </a:lnSpc>
              <a:spcBef>
                <a:spcPts val="400"/>
              </a:spcBef>
              <a:spcAft>
                <a:spcPts val="0"/>
              </a:spcAft>
              <a:buSzPts val="800"/>
              <a:buNone/>
              <a:defRPr sz="800"/>
            </a:lvl3pPr>
            <a:lvl4pPr indent="-228600" lvl="3" marL="1828800" algn="l">
              <a:lnSpc>
                <a:spcPct val="120000"/>
              </a:lnSpc>
              <a:spcBef>
                <a:spcPts val="400"/>
              </a:spcBef>
              <a:spcAft>
                <a:spcPts val="0"/>
              </a:spcAft>
              <a:buSzPts val="700"/>
              <a:buNone/>
              <a:defRPr sz="700"/>
            </a:lvl4pPr>
            <a:lvl5pPr indent="-228600" lvl="4" marL="2286000" algn="l">
              <a:lnSpc>
                <a:spcPct val="120000"/>
              </a:lnSpc>
              <a:spcBef>
                <a:spcPts val="400"/>
              </a:spcBef>
              <a:spcAft>
                <a:spcPts val="0"/>
              </a:spcAft>
              <a:buSzPts val="700"/>
              <a:buNone/>
              <a:defRPr sz="700"/>
            </a:lvl5pPr>
            <a:lvl6pPr indent="-228600" lvl="5" marL="2743200" algn="l">
              <a:lnSpc>
                <a:spcPct val="120000"/>
              </a:lnSpc>
              <a:spcBef>
                <a:spcPts val="400"/>
              </a:spcBef>
              <a:spcAft>
                <a:spcPts val="0"/>
              </a:spcAft>
              <a:buSzPts val="700"/>
              <a:buNone/>
              <a:defRPr sz="700"/>
            </a:lvl6pPr>
            <a:lvl7pPr indent="-228600" lvl="6" marL="3200400" algn="l">
              <a:lnSpc>
                <a:spcPct val="120000"/>
              </a:lnSpc>
              <a:spcBef>
                <a:spcPts val="400"/>
              </a:spcBef>
              <a:spcAft>
                <a:spcPts val="0"/>
              </a:spcAft>
              <a:buSzPts val="700"/>
              <a:buNone/>
              <a:defRPr sz="700"/>
            </a:lvl7pPr>
            <a:lvl8pPr indent="-228600" lvl="7" marL="3657600" algn="l">
              <a:lnSpc>
                <a:spcPct val="120000"/>
              </a:lnSpc>
              <a:spcBef>
                <a:spcPts val="400"/>
              </a:spcBef>
              <a:spcAft>
                <a:spcPts val="0"/>
              </a:spcAft>
              <a:buSzPts val="700"/>
              <a:buNone/>
              <a:defRPr sz="700"/>
            </a:lvl8pPr>
            <a:lvl9pPr indent="-228600" lvl="8" marL="4114800" algn="l">
              <a:lnSpc>
                <a:spcPct val="120000"/>
              </a:lnSpc>
              <a:spcBef>
                <a:spcPts val="400"/>
              </a:spcBef>
              <a:spcAft>
                <a:spcPts val="0"/>
              </a:spcAft>
              <a:buSzPts val="700"/>
              <a:buNone/>
              <a:defRPr sz="700"/>
            </a:lvl9pPr>
          </a:lstStyle>
          <a:p/>
        </p:txBody>
      </p:sp>
      <p:sp>
        <p:nvSpPr>
          <p:cNvPr id="166" name="Google Shape;166;p28"/>
          <p:cNvSpPr txBox="1"/>
          <p:nvPr>
            <p:ph idx="3" type="body"/>
          </p:nvPr>
        </p:nvSpPr>
        <p:spPr>
          <a:xfrm>
            <a:off x="3339292" y="1775320"/>
            <a:ext cx="2468641" cy="432197"/>
          </a:xfrm>
          <a:prstGeom prst="rect">
            <a:avLst/>
          </a:prstGeom>
          <a:noFill/>
          <a:ln>
            <a:noFill/>
          </a:ln>
        </p:spPr>
        <p:txBody>
          <a:bodyPr anchorCtr="0" anchor="b" bIns="34275" lIns="68575" spcFirstLastPara="1" rIns="68575" wrap="square" tIns="34275">
            <a:noAutofit/>
          </a:bodyPr>
          <a:lstStyle>
            <a:lvl1pPr indent="-228600" lvl="0" marL="457200" algn="ctr">
              <a:lnSpc>
                <a:spcPct val="85000"/>
              </a:lnSpc>
              <a:spcBef>
                <a:spcPts val="800"/>
              </a:spcBef>
              <a:spcAft>
                <a:spcPts val="0"/>
              </a:spcAft>
              <a:buSzPts val="1800"/>
              <a:buNone/>
              <a:defRPr b="0" sz="1800">
                <a:solidFill>
                  <a:schemeClr val="dk1"/>
                </a:solidFill>
              </a:defRPr>
            </a:lvl1pPr>
            <a:lvl2pPr indent="-228600" lvl="1" marL="914400" algn="l">
              <a:lnSpc>
                <a:spcPct val="120000"/>
              </a:lnSpc>
              <a:spcBef>
                <a:spcPts val="400"/>
              </a:spcBef>
              <a:spcAft>
                <a:spcPts val="0"/>
              </a:spcAft>
              <a:buSzPts val="1500"/>
              <a:buNone/>
              <a:defRPr b="1" sz="1500"/>
            </a:lvl2pPr>
            <a:lvl3pPr indent="-228600" lvl="2" marL="1371600" algn="l">
              <a:lnSpc>
                <a:spcPct val="120000"/>
              </a:lnSpc>
              <a:spcBef>
                <a:spcPts val="400"/>
              </a:spcBef>
              <a:spcAft>
                <a:spcPts val="0"/>
              </a:spcAft>
              <a:buSzPts val="1400"/>
              <a:buNone/>
              <a:defRPr b="1" sz="1400"/>
            </a:lvl3pPr>
            <a:lvl4pPr indent="-228600" lvl="3" marL="1828800" algn="l">
              <a:lnSpc>
                <a:spcPct val="120000"/>
              </a:lnSpc>
              <a:spcBef>
                <a:spcPts val="400"/>
              </a:spcBef>
              <a:spcAft>
                <a:spcPts val="0"/>
              </a:spcAft>
              <a:buSzPts val="1200"/>
              <a:buNone/>
              <a:defRPr b="1" sz="1200"/>
            </a:lvl4pPr>
            <a:lvl5pPr indent="-228600" lvl="4" marL="2286000" algn="l">
              <a:lnSpc>
                <a:spcPct val="120000"/>
              </a:lnSpc>
              <a:spcBef>
                <a:spcPts val="400"/>
              </a:spcBef>
              <a:spcAft>
                <a:spcPts val="0"/>
              </a:spcAft>
              <a:buSzPts val="1200"/>
              <a:buNone/>
              <a:defRPr b="1" sz="1200"/>
            </a:lvl5pPr>
            <a:lvl6pPr indent="-228600" lvl="5" marL="2743200" algn="l">
              <a:lnSpc>
                <a:spcPct val="120000"/>
              </a:lnSpc>
              <a:spcBef>
                <a:spcPts val="400"/>
              </a:spcBef>
              <a:spcAft>
                <a:spcPts val="0"/>
              </a:spcAft>
              <a:buSzPts val="1200"/>
              <a:buNone/>
              <a:defRPr b="1" sz="1200"/>
            </a:lvl6pPr>
            <a:lvl7pPr indent="-228600" lvl="6" marL="3200400" algn="l">
              <a:lnSpc>
                <a:spcPct val="120000"/>
              </a:lnSpc>
              <a:spcBef>
                <a:spcPts val="400"/>
              </a:spcBef>
              <a:spcAft>
                <a:spcPts val="0"/>
              </a:spcAft>
              <a:buSzPts val="1200"/>
              <a:buNone/>
              <a:defRPr b="1" sz="1200"/>
            </a:lvl7pPr>
            <a:lvl8pPr indent="-228600" lvl="7" marL="3657600" algn="l">
              <a:lnSpc>
                <a:spcPct val="120000"/>
              </a:lnSpc>
              <a:spcBef>
                <a:spcPts val="400"/>
              </a:spcBef>
              <a:spcAft>
                <a:spcPts val="0"/>
              </a:spcAft>
              <a:buSzPts val="1200"/>
              <a:buNone/>
              <a:defRPr b="1" sz="1200"/>
            </a:lvl8pPr>
            <a:lvl9pPr indent="-228600" lvl="8" marL="4114800" algn="l">
              <a:lnSpc>
                <a:spcPct val="120000"/>
              </a:lnSpc>
              <a:spcBef>
                <a:spcPts val="400"/>
              </a:spcBef>
              <a:spcAft>
                <a:spcPts val="0"/>
              </a:spcAft>
              <a:buSzPts val="1200"/>
              <a:buNone/>
              <a:defRPr b="1" sz="1200"/>
            </a:lvl9pPr>
          </a:lstStyle>
          <a:p/>
        </p:txBody>
      </p:sp>
      <p:sp>
        <p:nvSpPr>
          <p:cNvPr id="167" name="Google Shape;167;p28"/>
          <p:cNvSpPr txBox="1"/>
          <p:nvPr>
            <p:ph idx="4" type="body"/>
          </p:nvPr>
        </p:nvSpPr>
        <p:spPr>
          <a:xfrm>
            <a:off x="3331011" y="2207516"/>
            <a:ext cx="2477513" cy="2135884"/>
          </a:xfrm>
          <a:prstGeom prst="rect">
            <a:avLst/>
          </a:prstGeom>
          <a:noFill/>
          <a:ln>
            <a:noFill/>
          </a:ln>
        </p:spPr>
        <p:txBody>
          <a:bodyPr anchorCtr="0" anchor="t" bIns="34275" lIns="68575" spcFirstLastPara="1" rIns="68575" wrap="square" tIns="34275">
            <a:normAutofit/>
          </a:bodyPr>
          <a:lstStyle>
            <a:lvl1pPr indent="-228600" lvl="0" marL="457200" algn="ctr">
              <a:lnSpc>
                <a:spcPct val="120000"/>
              </a:lnSpc>
              <a:spcBef>
                <a:spcPts val="800"/>
              </a:spcBef>
              <a:spcAft>
                <a:spcPts val="0"/>
              </a:spcAft>
              <a:buSzPts val="1100"/>
              <a:buNone/>
              <a:defRPr sz="1100"/>
            </a:lvl1pPr>
            <a:lvl2pPr indent="-228600" lvl="1" marL="914400" algn="l">
              <a:lnSpc>
                <a:spcPct val="120000"/>
              </a:lnSpc>
              <a:spcBef>
                <a:spcPts val="400"/>
              </a:spcBef>
              <a:spcAft>
                <a:spcPts val="0"/>
              </a:spcAft>
              <a:buSzPts val="900"/>
              <a:buNone/>
              <a:defRPr sz="900"/>
            </a:lvl2pPr>
            <a:lvl3pPr indent="-228600" lvl="2" marL="1371600" algn="l">
              <a:lnSpc>
                <a:spcPct val="120000"/>
              </a:lnSpc>
              <a:spcBef>
                <a:spcPts val="400"/>
              </a:spcBef>
              <a:spcAft>
                <a:spcPts val="0"/>
              </a:spcAft>
              <a:buSzPts val="800"/>
              <a:buNone/>
              <a:defRPr sz="800"/>
            </a:lvl3pPr>
            <a:lvl4pPr indent="-228600" lvl="3" marL="1828800" algn="l">
              <a:lnSpc>
                <a:spcPct val="120000"/>
              </a:lnSpc>
              <a:spcBef>
                <a:spcPts val="400"/>
              </a:spcBef>
              <a:spcAft>
                <a:spcPts val="0"/>
              </a:spcAft>
              <a:buSzPts val="700"/>
              <a:buNone/>
              <a:defRPr sz="700"/>
            </a:lvl4pPr>
            <a:lvl5pPr indent="-228600" lvl="4" marL="2286000" algn="l">
              <a:lnSpc>
                <a:spcPct val="120000"/>
              </a:lnSpc>
              <a:spcBef>
                <a:spcPts val="400"/>
              </a:spcBef>
              <a:spcAft>
                <a:spcPts val="0"/>
              </a:spcAft>
              <a:buSzPts val="700"/>
              <a:buNone/>
              <a:defRPr sz="700"/>
            </a:lvl5pPr>
            <a:lvl6pPr indent="-228600" lvl="5" marL="2743200" algn="l">
              <a:lnSpc>
                <a:spcPct val="120000"/>
              </a:lnSpc>
              <a:spcBef>
                <a:spcPts val="400"/>
              </a:spcBef>
              <a:spcAft>
                <a:spcPts val="0"/>
              </a:spcAft>
              <a:buSzPts val="700"/>
              <a:buNone/>
              <a:defRPr sz="700"/>
            </a:lvl6pPr>
            <a:lvl7pPr indent="-228600" lvl="6" marL="3200400" algn="l">
              <a:lnSpc>
                <a:spcPct val="120000"/>
              </a:lnSpc>
              <a:spcBef>
                <a:spcPts val="400"/>
              </a:spcBef>
              <a:spcAft>
                <a:spcPts val="0"/>
              </a:spcAft>
              <a:buSzPts val="700"/>
              <a:buNone/>
              <a:defRPr sz="700"/>
            </a:lvl7pPr>
            <a:lvl8pPr indent="-228600" lvl="7" marL="3657600" algn="l">
              <a:lnSpc>
                <a:spcPct val="120000"/>
              </a:lnSpc>
              <a:spcBef>
                <a:spcPts val="400"/>
              </a:spcBef>
              <a:spcAft>
                <a:spcPts val="0"/>
              </a:spcAft>
              <a:buSzPts val="700"/>
              <a:buNone/>
              <a:defRPr sz="700"/>
            </a:lvl8pPr>
            <a:lvl9pPr indent="-228600" lvl="8" marL="4114800" algn="l">
              <a:lnSpc>
                <a:spcPct val="120000"/>
              </a:lnSpc>
              <a:spcBef>
                <a:spcPts val="400"/>
              </a:spcBef>
              <a:spcAft>
                <a:spcPts val="0"/>
              </a:spcAft>
              <a:buSzPts val="700"/>
              <a:buNone/>
              <a:defRPr sz="700"/>
            </a:lvl9pPr>
          </a:lstStyle>
          <a:p/>
        </p:txBody>
      </p:sp>
      <p:sp>
        <p:nvSpPr>
          <p:cNvPr id="168" name="Google Shape;168;p28"/>
          <p:cNvSpPr txBox="1"/>
          <p:nvPr>
            <p:ph idx="5" type="body"/>
          </p:nvPr>
        </p:nvSpPr>
        <p:spPr>
          <a:xfrm>
            <a:off x="5979974" y="1775320"/>
            <a:ext cx="2478696" cy="432197"/>
          </a:xfrm>
          <a:prstGeom prst="rect">
            <a:avLst/>
          </a:prstGeom>
          <a:noFill/>
          <a:ln>
            <a:noFill/>
          </a:ln>
        </p:spPr>
        <p:txBody>
          <a:bodyPr anchorCtr="0" anchor="b" bIns="34275" lIns="68575" spcFirstLastPara="1" rIns="68575" wrap="square" tIns="34275">
            <a:noAutofit/>
          </a:bodyPr>
          <a:lstStyle>
            <a:lvl1pPr indent="-228600" lvl="0" marL="457200" algn="ctr">
              <a:lnSpc>
                <a:spcPct val="85000"/>
              </a:lnSpc>
              <a:spcBef>
                <a:spcPts val="800"/>
              </a:spcBef>
              <a:spcAft>
                <a:spcPts val="0"/>
              </a:spcAft>
              <a:buSzPts val="1800"/>
              <a:buNone/>
              <a:defRPr b="0" sz="1800">
                <a:solidFill>
                  <a:schemeClr val="dk1"/>
                </a:solidFill>
              </a:defRPr>
            </a:lvl1pPr>
            <a:lvl2pPr indent="-228600" lvl="1" marL="914400" algn="l">
              <a:lnSpc>
                <a:spcPct val="120000"/>
              </a:lnSpc>
              <a:spcBef>
                <a:spcPts val="400"/>
              </a:spcBef>
              <a:spcAft>
                <a:spcPts val="0"/>
              </a:spcAft>
              <a:buSzPts val="1500"/>
              <a:buNone/>
              <a:defRPr b="1" sz="1500"/>
            </a:lvl2pPr>
            <a:lvl3pPr indent="-228600" lvl="2" marL="1371600" algn="l">
              <a:lnSpc>
                <a:spcPct val="120000"/>
              </a:lnSpc>
              <a:spcBef>
                <a:spcPts val="400"/>
              </a:spcBef>
              <a:spcAft>
                <a:spcPts val="0"/>
              </a:spcAft>
              <a:buSzPts val="1400"/>
              <a:buNone/>
              <a:defRPr b="1" sz="1400"/>
            </a:lvl3pPr>
            <a:lvl4pPr indent="-228600" lvl="3" marL="1828800" algn="l">
              <a:lnSpc>
                <a:spcPct val="120000"/>
              </a:lnSpc>
              <a:spcBef>
                <a:spcPts val="400"/>
              </a:spcBef>
              <a:spcAft>
                <a:spcPts val="0"/>
              </a:spcAft>
              <a:buSzPts val="1200"/>
              <a:buNone/>
              <a:defRPr b="1" sz="1200"/>
            </a:lvl4pPr>
            <a:lvl5pPr indent="-228600" lvl="4" marL="2286000" algn="l">
              <a:lnSpc>
                <a:spcPct val="120000"/>
              </a:lnSpc>
              <a:spcBef>
                <a:spcPts val="400"/>
              </a:spcBef>
              <a:spcAft>
                <a:spcPts val="0"/>
              </a:spcAft>
              <a:buSzPts val="1200"/>
              <a:buNone/>
              <a:defRPr b="1" sz="1200"/>
            </a:lvl5pPr>
            <a:lvl6pPr indent="-228600" lvl="5" marL="2743200" algn="l">
              <a:lnSpc>
                <a:spcPct val="120000"/>
              </a:lnSpc>
              <a:spcBef>
                <a:spcPts val="400"/>
              </a:spcBef>
              <a:spcAft>
                <a:spcPts val="0"/>
              </a:spcAft>
              <a:buSzPts val="1200"/>
              <a:buNone/>
              <a:defRPr b="1" sz="1200"/>
            </a:lvl6pPr>
            <a:lvl7pPr indent="-228600" lvl="6" marL="3200400" algn="l">
              <a:lnSpc>
                <a:spcPct val="120000"/>
              </a:lnSpc>
              <a:spcBef>
                <a:spcPts val="400"/>
              </a:spcBef>
              <a:spcAft>
                <a:spcPts val="0"/>
              </a:spcAft>
              <a:buSzPts val="1200"/>
              <a:buNone/>
              <a:defRPr b="1" sz="1200"/>
            </a:lvl7pPr>
            <a:lvl8pPr indent="-228600" lvl="7" marL="3657600" algn="l">
              <a:lnSpc>
                <a:spcPct val="120000"/>
              </a:lnSpc>
              <a:spcBef>
                <a:spcPts val="400"/>
              </a:spcBef>
              <a:spcAft>
                <a:spcPts val="0"/>
              </a:spcAft>
              <a:buSzPts val="1200"/>
              <a:buNone/>
              <a:defRPr b="1" sz="1200"/>
            </a:lvl8pPr>
            <a:lvl9pPr indent="-228600" lvl="8" marL="4114800" algn="l">
              <a:lnSpc>
                <a:spcPct val="120000"/>
              </a:lnSpc>
              <a:spcBef>
                <a:spcPts val="400"/>
              </a:spcBef>
              <a:spcAft>
                <a:spcPts val="0"/>
              </a:spcAft>
              <a:buSzPts val="1200"/>
              <a:buNone/>
              <a:defRPr b="1" sz="1200"/>
            </a:lvl9pPr>
          </a:lstStyle>
          <a:p/>
        </p:txBody>
      </p:sp>
      <p:sp>
        <p:nvSpPr>
          <p:cNvPr id="169" name="Google Shape;169;p28"/>
          <p:cNvSpPr txBox="1"/>
          <p:nvPr>
            <p:ph idx="6" type="body"/>
          </p:nvPr>
        </p:nvSpPr>
        <p:spPr>
          <a:xfrm>
            <a:off x="5979974" y="2207516"/>
            <a:ext cx="2478696" cy="2135884"/>
          </a:xfrm>
          <a:prstGeom prst="rect">
            <a:avLst/>
          </a:prstGeom>
          <a:noFill/>
          <a:ln>
            <a:noFill/>
          </a:ln>
        </p:spPr>
        <p:txBody>
          <a:bodyPr anchorCtr="0" anchor="t" bIns="34275" lIns="68575" spcFirstLastPara="1" rIns="68575" wrap="square" tIns="34275">
            <a:normAutofit/>
          </a:bodyPr>
          <a:lstStyle>
            <a:lvl1pPr indent="-228600" lvl="0" marL="457200" algn="ctr">
              <a:lnSpc>
                <a:spcPct val="120000"/>
              </a:lnSpc>
              <a:spcBef>
                <a:spcPts val="800"/>
              </a:spcBef>
              <a:spcAft>
                <a:spcPts val="0"/>
              </a:spcAft>
              <a:buSzPts val="1100"/>
              <a:buNone/>
              <a:defRPr sz="1100"/>
            </a:lvl1pPr>
            <a:lvl2pPr indent="-228600" lvl="1" marL="914400" algn="l">
              <a:lnSpc>
                <a:spcPct val="120000"/>
              </a:lnSpc>
              <a:spcBef>
                <a:spcPts val="400"/>
              </a:spcBef>
              <a:spcAft>
                <a:spcPts val="0"/>
              </a:spcAft>
              <a:buSzPts val="900"/>
              <a:buNone/>
              <a:defRPr sz="900"/>
            </a:lvl2pPr>
            <a:lvl3pPr indent="-228600" lvl="2" marL="1371600" algn="l">
              <a:lnSpc>
                <a:spcPct val="120000"/>
              </a:lnSpc>
              <a:spcBef>
                <a:spcPts val="400"/>
              </a:spcBef>
              <a:spcAft>
                <a:spcPts val="0"/>
              </a:spcAft>
              <a:buSzPts val="800"/>
              <a:buNone/>
              <a:defRPr sz="800"/>
            </a:lvl3pPr>
            <a:lvl4pPr indent="-228600" lvl="3" marL="1828800" algn="l">
              <a:lnSpc>
                <a:spcPct val="120000"/>
              </a:lnSpc>
              <a:spcBef>
                <a:spcPts val="400"/>
              </a:spcBef>
              <a:spcAft>
                <a:spcPts val="0"/>
              </a:spcAft>
              <a:buSzPts val="700"/>
              <a:buNone/>
              <a:defRPr sz="700"/>
            </a:lvl4pPr>
            <a:lvl5pPr indent="-228600" lvl="4" marL="2286000" algn="l">
              <a:lnSpc>
                <a:spcPct val="120000"/>
              </a:lnSpc>
              <a:spcBef>
                <a:spcPts val="400"/>
              </a:spcBef>
              <a:spcAft>
                <a:spcPts val="0"/>
              </a:spcAft>
              <a:buSzPts val="700"/>
              <a:buNone/>
              <a:defRPr sz="700"/>
            </a:lvl5pPr>
            <a:lvl6pPr indent="-228600" lvl="5" marL="2743200" algn="l">
              <a:lnSpc>
                <a:spcPct val="120000"/>
              </a:lnSpc>
              <a:spcBef>
                <a:spcPts val="400"/>
              </a:spcBef>
              <a:spcAft>
                <a:spcPts val="0"/>
              </a:spcAft>
              <a:buSzPts val="700"/>
              <a:buNone/>
              <a:defRPr sz="700"/>
            </a:lvl6pPr>
            <a:lvl7pPr indent="-228600" lvl="6" marL="3200400" algn="l">
              <a:lnSpc>
                <a:spcPct val="120000"/>
              </a:lnSpc>
              <a:spcBef>
                <a:spcPts val="400"/>
              </a:spcBef>
              <a:spcAft>
                <a:spcPts val="0"/>
              </a:spcAft>
              <a:buSzPts val="700"/>
              <a:buNone/>
              <a:defRPr sz="700"/>
            </a:lvl7pPr>
            <a:lvl8pPr indent="-228600" lvl="7" marL="3657600" algn="l">
              <a:lnSpc>
                <a:spcPct val="120000"/>
              </a:lnSpc>
              <a:spcBef>
                <a:spcPts val="400"/>
              </a:spcBef>
              <a:spcAft>
                <a:spcPts val="0"/>
              </a:spcAft>
              <a:buSzPts val="700"/>
              <a:buNone/>
              <a:defRPr sz="700"/>
            </a:lvl8pPr>
            <a:lvl9pPr indent="-228600" lvl="8" marL="4114800" algn="l">
              <a:lnSpc>
                <a:spcPct val="120000"/>
              </a:lnSpc>
              <a:spcBef>
                <a:spcPts val="400"/>
              </a:spcBef>
              <a:spcAft>
                <a:spcPts val="0"/>
              </a:spcAft>
              <a:buSzPts val="700"/>
              <a:buNone/>
              <a:defRPr sz="700"/>
            </a:lvl9pPr>
          </a:lstStyle>
          <a:p/>
        </p:txBody>
      </p:sp>
      <p:sp>
        <p:nvSpPr>
          <p:cNvPr id="170" name="Google Shape;170;p28"/>
          <p:cNvSpPr txBox="1"/>
          <p:nvPr>
            <p:ph idx="10" type="dt"/>
          </p:nvPr>
        </p:nvSpPr>
        <p:spPr>
          <a:xfrm>
            <a:off x="5759053" y="4412456"/>
            <a:ext cx="2057400" cy="273844"/>
          </a:xfrm>
          <a:prstGeom prst="rect">
            <a:avLst/>
          </a:prstGeom>
          <a:noFill/>
          <a:ln>
            <a:noFill/>
          </a:ln>
        </p:spPr>
        <p:txBody>
          <a:bodyPr anchorCtr="0" anchor="ctr" bIns="34275" lIns="68575" spcFirstLastPara="1" rIns="68575" wrap="square" tIns="34275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9pPr>
          </a:lstStyle>
          <a:p/>
        </p:txBody>
      </p:sp>
      <p:sp>
        <p:nvSpPr>
          <p:cNvPr id="171" name="Google Shape;171;p28"/>
          <p:cNvSpPr txBox="1"/>
          <p:nvPr>
            <p:ph idx="11" type="ftr"/>
          </p:nvPr>
        </p:nvSpPr>
        <p:spPr>
          <a:xfrm>
            <a:off x="685331" y="4412456"/>
            <a:ext cx="5004665" cy="273844"/>
          </a:xfrm>
          <a:prstGeom prst="rect">
            <a:avLst/>
          </a:prstGeom>
          <a:noFill/>
          <a:ln>
            <a:noFill/>
          </a:ln>
        </p:spPr>
        <p:txBody>
          <a:bodyPr anchorCtr="0" anchor="ctr" bIns="34275" lIns="68575" spcFirstLastPara="1" rIns="68575" wrap="square" tIns="34275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9pPr>
          </a:lstStyle>
          <a:p/>
        </p:txBody>
      </p:sp>
      <p:sp>
        <p:nvSpPr>
          <p:cNvPr id="172" name="Google Shape;172;p28"/>
          <p:cNvSpPr txBox="1"/>
          <p:nvPr>
            <p:ph idx="12" type="sldNum"/>
          </p:nvPr>
        </p:nvSpPr>
        <p:spPr>
          <a:xfrm>
            <a:off x="7885508" y="4412456"/>
            <a:ext cx="573161" cy="273844"/>
          </a:xfrm>
          <a:prstGeom prst="rect">
            <a:avLst/>
          </a:prstGeom>
          <a:noFill/>
          <a:ln>
            <a:noFill/>
          </a:ln>
        </p:spPr>
        <p:txBody>
          <a:bodyPr anchorCtr="0" anchor="ctr" bIns="34275" lIns="68575" spcFirstLastPara="1" rIns="68575" wrap="square" tIns="34275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3 Picture Column">
  <p:cSld name="3 Picture Column">
    <p:spTree>
      <p:nvGrpSpPr>
        <p:cNvPr id="173" name="Shape 17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descr="Droplets-HD-Content-R1d.png" id="174" name="Google Shape;174;p29"/>
          <p:cNvPicPr preferRelativeResize="0"/>
          <p:nvPr/>
        </p:nvPicPr>
        <p:blipFill rotWithShape="1">
          <a:blip r:embed="rId2">
            <a:alphaModFix/>
          </a:blip>
          <a:srcRect b="0" l="0" r="0" t="0"/>
          <a:stretch/>
        </p:blipFill>
        <p:spPr>
          <a:xfrm>
            <a:off x="0" y="0"/>
            <a:ext cx="9144000" cy="5143500"/>
          </a:xfrm>
          <a:prstGeom prst="rect">
            <a:avLst/>
          </a:prstGeom>
          <a:noFill/>
          <a:ln>
            <a:noFill/>
          </a:ln>
        </p:spPr>
      </p:pic>
      <p:sp>
        <p:nvSpPr>
          <p:cNvPr id="175" name="Google Shape;175;p29"/>
          <p:cNvSpPr txBox="1"/>
          <p:nvPr>
            <p:ph type="title"/>
          </p:nvPr>
        </p:nvSpPr>
        <p:spPr>
          <a:xfrm>
            <a:off x="685330" y="458079"/>
            <a:ext cx="7773339" cy="1202941"/>
          </a:xfrm>
          <a:prstGeom prst="rect">
            <a:avLst/>
          </a:prstGeom>
          <a:noFill/>
          <a:ln>
            <a:noFill/>
          </a:ln>
        </p:spPr>
        <p:txBody>
          <a:bodyPr anchorCtr="0" anchor="ctr" bIns="34275" lIns="68575" spcFirstLastPara="1" rIns="68575" wrap="square" tIns="34275">
            <a:normAutofit/>
          </a:bodyPr>
          <a:lstStyle>
            <a:lvl1pPr lv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9pPr>
          </a:lstStyle>
          <a:p/>
        </p:txBody>
      </p:sp>
      <p:sp>
        <p:nvSpPr>
          <p:cNvPr id="176" name="Google Shape;176;p29"/>
          <p:cNvSpPr txBox="1"/>
          <p:nvPr>
            <p:ph idx="1" type="body"/>
          </p:nvPr>
        </p:nvSpPr>
        <p:spPr>
          <a:xfrm>
            <a:off x="685331" y="3153615"/>
            <a:ext cx="2472307" cy="432197"/>
          </a:xfrm>
          <a:prstGeom prst="rect">
            <a:avLst/>
          </a:prstGeom>
          <a:noFill/>
          <a:ln>
            <a:noFill/>
          </a:ln>
        </p:spPr>
        <p:txBody>
          <a:bodyPr anchorCtr="0" anchor="b" bIns="34275" lIns="68575" spcFirstLastPara="1" rIns="68575" wrap="square" tIns="34275">
            <a:noAutofit/>
          </a:bodyPr>
          <a:lstStyle>
            <a:lvl1pPr indent="-228600" lvl="0" marL="457200" algn="ctr">
              <a:lnSpc>
                <a:spcPct val="85000"/>
              </a:lnSpc>
              <a:spcBef>
                <a:spcPts val="800"/>
              </a:spcBef>
              <a:spcAft>
                <a:spcPts val="0"/>
              </a:spcAft>
              <a:buSzPts val="1700"/>
              <a:buNone/>
              <a:defRPr b="0" sz="1700">
                <a:solidFill>
                  <a:schemeClr val="dk1"/>
                </a:solidFill>
              </a:defRPr>
            </a:lvl1pPr>
            <a:lvl2pPr indent="-228600" lvl="1" marL="914400" algn="l">
              <a:lnSpc>
                <a:spcPct val="120000"/>
              </a:lnSpc>
              <a:spcBef>
                <a:spcPts val="400"/>
              </a:spcBef>
              <a:spcAft>
                <a:spcPts val="0"/>
              </a:spcAft>
              <a:buSzPts val="1500"/>
              <a:buNone/>
              <a:defRPr b="1" sz="1500"/>
            </a:lvl2pPr>
            <a:lvl3pPr indent="-228600" lvl="2" marL="1371600" algn="l">
              <a:lnSpc>
                <a:spcPct val="120000"/>
              </a:lnSpc>
              <a:spcBef>
                <a:spcPts val="400"/>
              </a:spcBef>
              <a:spcAft>
                <a:spcPts val="0"/>
              </a:spcAft>
              <a:buSzPts val="1400"/>
              <a:buNone/>
              <a:defRPr b="1" sz="1400"/>
            </a:lvl3pPr>
            <a:lvl4pPr indent="-228600" lvl="3" marL="1828800" algn="l">
              <a:lnSpc>
                <a:spcPct val="120000"/>
              </a:lnSpc>
              <a:spcBef>
                <a:spcPts val="400"/>
              </a:spcBef>
              <a:spcAft>
                <a:spcPts val="0"/>
              </a:spcAft>
              <a:buSzPts val="1200"/>
              <a:buNone/>
              <a:defRPr b="1" sz="1200"/>
            </a:lvl4pPr>
            <a:lvl5pPr indent="-228600" lvl="4" marL="2286000" algn="l">
              <a:lnSpc>
                <a:spcPct val="120000"/>
              </a:lnSpc>
              <a:spcBef>
                <a:spcPts val="400"/>
              </a:spcBef>
              <a:spcAft>
                <a:spcPts val="0"/>
              </a:spcAft>
              <a:buSzPts val="1200"/>
              <a:buNone/>
              <a:defRPr b="1" sz="1200"/>
            </a:lvl5pPr>
            <a:lvl6pPr indent="-228600" lvl="5" marL="2743200" algn="l">
              <a:lnSpc>
                <a:spcPct val="120000"/>
              </a:lnSpc>
              <a:spcBef>
                <a:spcPts val="400"/>
              </a:spcBef>
              <a:spcAft>
                <a:spcPts val="0"/>
              </a:spcAft>
              <a:buSzPts val="1200"/>
              <a:buNone/>
              <a:defRPr b="1" sz="1200"/>
            </a:lvl6pPr>
            <a:lvl7pPr indent="-228600" lvl="6" marL="3200400" algn="l">
              <a:lnSpc>
                <a:spcPct val="120000"/>
              </a:lnSpc>
              <a:spcBef>
                <a:spcPts val="400"/>
              </a:spcBef>
              <a:spcAft>
                <a:spcPts val="0"/>
              </a:spcAft>
              <a:buSzPts val="1200"/>
              <a:buNone/>
              <a:defRPr b="1" sz="1200"/>
            </a:lvl7pPr>
            <a:lvl8pPr indent="-228600" lvl="7" marL="3657600" algn="l">
              <a:lnSpc>
                <a:spcPct val="120000"/>
              </a:lnSpc>
              <a:spcBef>
                <a:spcPts val="400"/>
              </a:spcBef>
              <a:spcAft>
                <a:spcPts val="0"/>
              </a:spcAft>
              <a:buSzPts val="1200"/>
              <a:buNone/>
              <a:defRPr b="1" sz="1200"/>
            </a:lvl8pPr>
            <a:lvl9pPr indent="-228600" lvl="8" marL="4114800" algn="l">
              <a:lnSpc>
                <a:spcPct val="120000"/>
              </a:lnSpc>
              <a:spcBef>
                <a:spcPts val="400"/>
              </a:spcBef>
              <a:spcAft>
                <a:spcPts val="0"/>
              </a:spcAft>
              <a:buSzPts val="1200"/>
              <a:buNone/>
              <a:defRPr b="1" sz="1200"/>
            </a:lvl9pPr>
          </a:lstStyle>
          <a:p/>
        </p:txBody>
      </p:sp>
      <p:sp>
        <p:nvSpPr>
          <p:cNvPr id="177" name="Google Shape;177;p29"/>
          <p:cNvSpPr/>
          <p:nvPr>
            <p:ph idx="2" type="pic"/>
          </p:nvPr>
        </p:nvSpPr>
        <p:spPr>
          <a:xfrm>
            <a:off x="685331" y="1775320"/>
            <a:ext cx="2472307" cy="1143000"/>
          </a:xfrm>
          <a:prstGeom prst="roundRect">
            <a:avLst>
              <a:gd fmla="val 9363" name="adj"/>
            </a:avLst>
          </a:prstGeom>
          <a:noFill/>
          <a:ln cap="sq" cmpd="sng" w="82550">
            <a:solidFill>
              <a:srgbClr val="EAEAEA"/>
            </a:solidFill>
            <a:prstDash val="solid"/>
            <a:miter lim="800000"/>
            <a:headEnd len="sm" w="sm" type="none"/>
            <a:tailEnd len="sm" w="sm" type="none"/>
          </a:ln>
        </p:spPr>
      </p:sp>
      <p:sp>
        <p:nvSpPr>
          <p:cNvPr id="178" name="Google Shape;178;p29"/>
          <p:cNvSpPr txBox="1"/>
          <p:nvPr>
            <p:ph idx="3" type="body"/>
          </p:nvPr>
        </p:nvSpPr>
        <p:spPr>
          <a:xfrm>
            <a:off x="685331" y="3585811"/>
            <a:ext cx="2472307" cy="757589"/>
          </a:xfrm>
          <a:prstGeom prst="rect">
            <a:avLst/>
          </a:prstGeom>
          <a:noFill/>
          <a:ln>
            <a:noFill/>
          </a:ln>
        </p:spPr>
        <p:txBody>
          <a:bodyPr anchorCtr="0" anchor="t" bIns="34275" lIns="68575" spcFirstLastPara="1" rIns="68575" wrap="square" tIns="34275">
            <a:normAutofit/>
          </a:bodyPr>
          <a:lstStyle>
            <a:lvl1pPr indent="-228600" lvl="0" marL="457200" algn="ctr">
              <a:lnSpc>
                <a:spcPct val="120000"/>
              </a:lnSpc>
              <a:spcBef>
                <a:spcPts val="800"/>
              </a:spcBef>
              <a:spcAft>
                <a:spcPts val="0"/>
              </a:spcAft>
              <a:buSzPts val="1100"/>
              <a:buNone/>
              <a:defRPr sz="1100"/>
            </a:lvl1pPr>
            <a:lvl2pPr indent="-228600" lvl="1" marL="914400" algn="l">
              <a:lnSpc>
                <a:spcPct val="120000"/>
              </a:lnSpc>
              <a:spcBef>
                <a:spcPts val="400"/>
              </a:spcBef>
              <a:spcAft>
                <a:spcPts val="0"/>
              </a:spcAft>
              <a:buSzPts val="900"/>
              <a:buNone/>
              <a:defRPr sz="900"/>
            </a:lvl2pPr>
            <a:lvl3pPr indent="-228600" lvl="2" marL="1371600" algn="l">
              <a:lnSpc>
                <a:spcPct val="120000"/>
              </a:lnSpc>
              <a:spcBef>
                <a:spcPts val="400"/>
              </a:spcBef>
              <a:spcAft>
                <a:spcPts val="0"/>
              </a:spcAft>
              <a:buSzPts val="800"/>
              <a:buNone/>
              <a:defRPr sz="800"/>
            </a:lvl3pPr>
            <a:lvl4pPr indent="-228600" lvl="3" marL="1828800" algn="l">
              <a:lnSpc>
                <a:spcPct val="120000"/>
              </a:lnSpc>
              <a:spcBef>
                <a:spcPts val="400"/>
              </a:spcBef>
              <a:spcAft>
                <a:spcPts val="0"/>
              </a:spcAft>
              <a:buSzPts val="700"/>
              <a:buNone/>
              <a:defRPr sz="700"/>
            </a:lvl4pPr>
            <a:lvl5pPr indent="-228600" lvl="4" marL="2286000" algn="l">
              <a:lnSpc>
                <a:spcPct val="120000"/>
              </a:lnSpc>
              <a:spcBef>
                <a:spcPts val="400"/>
              </a:spcBef>
              <a:spcAft>
                <a:spcPts val="0"/>
              </a:spcAft>
              <a:buSzPts val="700"/>
              <a:buNone/>
              <a:defRPr sz="700"/>
            </a:lvl5pPr>
            <a:lvl6pPr indent="-228600" lvl="5" marL="2743200" algn="l">
              <a:lnSpc>
                <a:spcPct val="120000"/>
              </a:lnSpc>
              <a:spcBef>
                <a:spcPts val="400"/>
              </a:spcBef>
              <a:spcAft>
                <a:spcPts val="0"/>
              </a:spcAft>
              <a:buSzPts val="700"/>
              <a:buNone/>
              <a:defRPr sz="700"/>
            </a:lvl6pPr>
            <a:lvl7pPr indent="-228600" lvl="6" marL="3200400" algn="l">
              <a:lnSpc>
                <a:spcPct val="120000"/>
              </a:lnSpc>
              <a:spcBef>
                <a:spcPts val="400"/>
              </a:spcBef>
              <a:spcAft>
                <a:spcPts val="0"/>
              </a:spcAft>
              <a:buSzPts val="700"/>
              <a:buNone/>
              <a:defRPr sz="700"/>
            </a:lvl7pPr>
            <a:lvl8pPr indent="-228600" lvl="7" marL="3657600" algn="l">
              <a:lnSpc>
                <a:spcPct val="120000"/>
              </a:lnSpc>
              <a:spcBef>
                <a:spcPts val="400"/>
              </a:spcBef>
              <a:spcAft>
                <a:spcPts val="0"/>
              </a:spcAft>
              <a:buSzPts val="700"/>
              <a:buNone/>
              <a:defRPr sz="700"/>
            </a:lvl8pPr>
            <a:lvl9pPr indent="-228600" lvl="8" marL="4114800" algn="l">
              <a:lnSpc>
                <a:spcPct val="120000"/>
              </a:lnSpc>
              <a:spcBef>
                <a:spcPts val="400"/>
              </a:spcBef>
              <a:spcAft>
                <a:spcPts val="0"/>
              </a:spcAft>
              <a:buSzPts val="700"/>
              <a:buNone/>
              <a:defRPr sz="700"/>
            </a:lvl9pPr>
          </a:lstStyle>
          <a:p/>
        </p:txBody>
      </p:sp>
      <p:sp>
        <p:nvSpPr>
          <p:cNvPr id="179" name="Google Shape;179;p29"/>
          <p:cNvSpPr txBox="1"/>
          <p:nvPr>
            <p:ph idx="4" type="body"/>
          </p:nvPr>
        </p:nvSpPr>
        <p:spPr>
          <a:xfrm>
            <a:off x="3332069" y="3153615"/>
            <a:ext cx="2476371" cy="432197"/>
          </a:xfrm>
          <a:prstGeom prst="rect">
            <a:avLst/>
          </a:prstGeom>
          <a:noFill/>
          <a:ln>
            <a:noFill/>
          </a:ln>
        </p:spPr>
        <p:txBody>
          <a:bodyPr anchorCtr="0" anchor="b" bIns="34275" lIns="68575" spcFirstLastPara="1" rIns="68575" wrap="square" tIns="34275">
            <a:noAutofit/>
          </a:bodyPr>
          <a:lstStyle>
            <a:lvl1pPr indent="-228600" lvl="0" marL="457200" algn="ctr">
              <a:lnSpc>
                <a:spcPct val="85000"/>
              </a:lnSpc>
              <a:spcBef>
                <a:spcPts val="800"/>
              </a:spcBef>
              <a:spcAft>
                <a:spcPts val="0"/>
              </a:spcAft>
              <a:buSzPts val="1700"/>
              <a:buNone/>
              <a:defRPr b="0" sz="1700">
                <a:solidFill>
                  <a:schemeClr val="dk1"/>
                </a:solidFill>
              </a:defRPr>
            </a:lvl1pPr>
            <a:lvl2pPr indent="-228600" lvl="1" marL="914400" algn="l">
              <a:lnSpc>
                <a:spcPct val="120000"/>
              </a:lnSpc>
              <a:spcBef>
                <a:spcPts val="400"/>
              </a:spcBef>
              <a:spcAft>
                <a:spcPts val="0"/>
              </a:spcAft>
              <a:buSzPts val="1500"/>
              <a:buNone/>
              <a:defRPr b="1" sz="1500"/>
            </a:lvl2pPr>
            <a:lvl3pPr indent="-228600" lvl="2" marL="1371600" algn="l">
              <a:lnSpc>
                <a:spcPct val="120000"/>
              </a:lnSpc>
              <a:spcBef>
                <a:spcPts val="400"/>
              </a:spcBef>
              <a:spcAft>
                <a:spcPts val="0"/>
              </a:spcAft>
              <a:buSzPts val="1400"/>
              <a:buNone/>
              <a:defRPr b="1" sz="1400"/>
            </a:lvl3pPr>
            <a:lvl4pPr indent="-228600" lvl="3" marL="1828800" algn="l">
              <a:lnSpc>
                <a:spcPct val="120000"/>
              </a:lnSpc>
              <a:spcBef>
                <a:spcPts val="400"/>
              </a:spcBef>
              <a:spcAft>
                <a:spcPts val="0"/>
              </a:spcAft>
              <a:buSzPts val="1200"/>
              <a:buNone/>
              <a:defRPr b="1" sz="1200"/>
            </a:lvl4pPr>
            <a:lvl5pPr indent="-228600" lvl="4" marL="2286000" algn="l">
              <a:lnSpc>
                <a:spcPct val="120000"/>
              </a:lnSpc>
              <a:spcBef>
                <a:spcPts val="400"/>
              </a:spcBef>
              <a:spcAft>
                <a:spcPts val="0"/>
              </a:spcAft>
              <a:buSzPts val="1200"/>
              <a:buNone/>
              <a:defRPr b="1" sz="1200"/>
            </a:lvl5pPr>
            <a:lvl6pPr indent="-228600" lvl="5" marL="2743200" algn="l">
              <a:lnSpc>
                <a:spcPct val="120000"/>
              </a:lnSpc>
              <a:spcBef>
                <a:spcPts val="400"/>
              </a:spcBef>
              <a:spcAft>
                <a:spcPts val="0"/>
              </a:spcAft>
              <a:buSzPts val="1200"/>
              <a:buNone/>
              <a:defRPr b="1" sz="1200"/>
            </a:lvl6pPr>
            <a:lvl7pPr indent="-228600" lvl="6" marL="3200400" algn="l">
              <a:lnSpc>
                <a:spcPct val="120000"/>
              </a:lnSpc>
              <a:spcBef>
                <a:spcPts val="400"/>
              </a:spcBef>
              <a:spcAft>
                <a:spcPts val="0"/>
              </a:spcAft>
              <a:buSzPts val="1200"/>
              <a:buNone/>
              <a:defRPr b="1" sz="1200"/>
            </a:lvl7pPr>
            <a:lvl8pPr indent="-228600" lvl="7" marL="3657600" algn="l">
              <a:lnSpc>
                <a:spcPct val="120000"/>
              </a:lnSpc>
              <a:spcBef>
                <a:spcPts val="400"/>
              </a:spcBef>
              <a:spcAft>
                <a:spcPts val="0"/>
              </a:spcAft>
              <a:buSzPts val="1200"/>
              <a:buNone/>
              <a:defRPr b="1" sz="1200"/>
            </a:lvl8pPr>
            <a:lvl9pPr indent="-228600" lvl="8" marL="4114800" algn="l">
              <a:lnSpc>
                <a:spcPct val="120000"/>
              </a:lnSpc>
              <a:spcBef>
                <a:spcPts val="400"/>
              </a:spcBef>
              <a:spcAft>
                <a:spcPts val="0"/>
              </a:spcAft>
              <a:buSzPts val="1200"/>
              <a:buNone/>
              <a:defRPr b="1" sz="1200"/>
            </a:lvl9pPr>
          </a:lstStyle>
          <a:p/>
        </p:txBody>
      </p:sp>
      <p:sp>
        <p:nvSpPr>
          <p:cNvPr id="180" name="Google Shape;180;p29"/>
          <p:cNvSpPr/>
          <p:nvPr>
            <p:ph idx="5" type="pic"/>
          </p:nvPr>
        </p:nvSpPr>
        <p:spPr>
          <a:xfrm>
            <a:off x="3331011" y="1775320"/>
            <a:ext cx="2477514" cy="1143000"/>
          </a:xfrm>
          <a:prstGeom prst="roundRect">
            <a:avLst>
              <a:gd fmla="val 8841" name="adj"/>
            </a:avLst>
          </a:prstGeom>
          <a:noFill/>
          <a:ln cap="sq" cmpd="sng" w="82550">
            <a:solidFill>
              <a:srgbClr val="EAEAEA"/>
            </a:solidFill>
            <a:prstDash val="solid"/>
            <a:miter lim="800000"/>
            <a:headEnd len="sm" w="sm" type="none"/>
            <a:tailEnd len="sm" w="sm" type="none"/>
          </a:ln>
        </p:spPr>
      </p:sp>
      <p:sp>
        <p:nvSpPr>
          <p:cNvPr id="181" name="Google Shape;181;p29"/>
          <p:cNvSpPr txBox="1"/>
          <p:nvPr>
            <p:ph idx="6" type="body"/>
          </p:nvPr>
        </p:nvSpPr>
        <p:spPr>
          <a:xfrm>
            <a:off x="3331011" y="3585810"/>
            <a:ext cx="2477514" cy="757589"/>
          </a:xfrm>
          <a:prstGeom prst="rect">
            <a:avLst/>
          </a:prstGeom>
          <a:noFill/>
          <a:ln>
            <a:noFill/>
          </a:ln>
        </p:spPr>
        <p:txBody>
          <a:bodyPr anchorCtr="0" anchor="t" bIns="34275" lIns="68575" spcFirstLastPara="1" rIns="68575" wrap="square" tIns="34275">
            <a:normAutofit/>
          </a:bodyPr>
          <a:lstStyle>
            <a:lvl1pPr indent="-228600" lvl="0" marL="457200" algn="ctr">
              <a:lnSpc>
                <a:spcPct val="120000"/>
              </a:lnSpc>
              <a:spcBef>
                <a:spcPts val="800"/>
              </a:spcBef>
              <a:spcAft>
                <a:spcPts val="0"/>
              </a:spcAft>
              <a:buSzPts val="1100"/>
              <a:buNone/>
              <a:defRPr sz="1100"/>
            </a:lvl1pPr>
            <a:lvl2pPr indent="-228600" lvl="1" marL="914400" algn="l">
              <a:lnSpc>
                <a:spcPct val="120000"/>
              </a:lnSpc>
              <a:spcBef>
                <a:spcPts val="400"/>
              </a:spcBef>
              <a:spcAft>
                <a:spcPts val="0"/>
              </a:spcAft>
              <a:buSzPts val="900"/>
              <a:buNone/>
              <a:defRPr sz="900"/>
            </a:lvl2pPr>
            <a:lvl3pPr indent="-228600" lvl="2" marL="1371600" algn="l">
              <a:lnSpc>
                <a:spcPct val="120000"/>
              </a:lnSpc>
              <a:spcBef>
                <a:spcPts val="400"/>
              </a:spcBef>
              <a:spcAft>
                <a:spcPts val="0"/>
              </a:spcAft>
              <a:buSzPts val="800"/>
              <a:buNone/>
              <a:defRPr sz="800"/>
            </a:lvl3pPr>
            <a:lvl4pPr indent="-228600" lvl="3" marL="1828800" algn="l">
              <a:lnSpc>
                <a:spcPct val="120000"/>
              </a:lnSpc>
              <a:spcBef>
                <a:spcPts val="400"/>
              </a:spcBef>
              <a:spcAft>
                <a:spcPts val="0"/>
              </a:spcAft>
              <a:buSzPts val="700"/>
              <a:buNone/>
              <a:defRPr sz="700"/>
            </a:lvl4pPr>
            <a:lvl5pPr indent="-228600" lvl="4" marL="2286000" algn="l">
              <a:lnSpc>
                <a:spcPct val="120000"/>
              </a:lnSpc>
              <a:spcBef>
                <a:spcPts val="400"/>
              </a:spcBef>
              <a:spcAft>
                <a:spcPts val="0"/>
              </a:spcAft>
              <a:buSzPts val="700"/>
              <a:buNone/>
              <a:defRPr sz="700"/>
            </a:lvl5pPr>
            <a:lvl6pPr indent="-228600" lvl="5" marL="2743200" algn="l">
              <a:lnSpc>
                <a:spcPct val="120000"/>
              </a:lnSpc>
              <a:spcBef>
                <a:spcPts val="400"/>
              </a:spcBef>
              <a:spcAft>
                <a:spcPts val="0"/>
              </a:spcAft>
              <a:buSzPts val="700"/>
              <a:buNone/>
              <a:defRPr sz="700"/>
            </a:lvl6pPr>
            <a:lvl7pPr indent="-228600" lvl="6" marL="3200400" algn="l">
              <a:lnSpc>
                <a:spcPct val="120000"/>
              </a:lnSpc>
              <a:spcBef>
                <a:spcPts val="400"/>
              </a:spcBef>
              <a:spcAft>
                <a:spcPts val="0"/>
              </a:spcAft>
              <a:buSzPts val="700"/>
              <a:buNone/>
              <a:defRPr sz="700"/>
            </a:lvl7pPr>
            <a:lvl8pPr indent="-228600" lvl="7" marL="3657600" algn="l">
              <a:lnSpc>
                <a:spcPct val="120000"/>
              </a:lnSpc>
              <a:spcBef>
                <a:spcPts val="400"/>
              </a:spcBef>
              <a:spcAft>
                <a:spcPts val="0"/>
              </a:spcAft>
              <a:buSzPts val="700"/>
              <a:buNone/>
              <a:defRPr sz="700"/>
            </a:lvl8pPr>
            <a:lvl9pPr indent="-228600" lvl="8" marL="4114800" algn="l">
              <a:lnSpc>
                <a:spcPct val="120000"/>
              </a:lnSpc>
              <a:spcBef>
                <a:spcPts val="400"/>
              </a:spcBef>
              <a:spcAft>
                <a:spcPts val="0"/>
              </a:spcAft>
              <a:buSzPts val="700"/>
              <a:buNone/>
              <a:defRPr sz="700"/>
            </a:lvl9pPr>
          </a:lstStyle>
          <a:p/>
        </p:txBody>
      </p:sp>
      <p:sp>
        <p:nvSpPr>
          <p:cNvPr id="182" name="Google Shape;182;p29"/>
          <p:cNvSpPr txBox="1"/>
          <p:nvPr>
            <p:ph idx="7" type="body"/>
          </p:nvPr>
        </p:nvSpPr>
        <p:spPr>
          <a:xfrm>
            <a:off x="5979974" y="3153615"/>
            <a:ext cx="2475511" cy="432197"/>
          </a:xfrm>
          <a:prstGeom prst="rect">
            <a:avLst/>
          </a:prstGeom>
          <a:noFill/>
          <a:ln>
            <a:noFill/>
          </a:ln>
        </p:spPr>
        <p:txBody>
          <a:bodyPr anchorCtr="0" anchor="b" bIns="34275" lIns="68575" spcFirstLastPara="1" rIns="68575" wrap="square" tIns="34275">
            <a:noAutofit/>
          </a:bodyPr>
          <a:lstStyle>
            <a:lvl1pPr indent="-228600" lvl="0" marL="457200" algn="ctr">
              <a:lnSpc>
                <a:spcPct val="85000"/>
              </a:lnSpc>
              <a:spcBef>
                <a:spcPts val="800"/>
              </a:spcBef>
              <a:spcAft>
                <a:spcPts val="0"/>
              </a:spcAft>
              <a:buSzPts val="1700"/>
              <a:buNone/>
              <a:defRPr b="0" sz="1700">
                <a:solidFill>
                  <a:schemeClr val="dk1"/>
                </a:solidFill>
              </a:defRPr>
            </a:lvl1pPr>
            <a:lvl2pPr indent="-228600" lvl="1" marL="914400" algn="l">
              <a:lnSpc>
                <a:spcPct val="120000"/>
              </a:lnSpc>
              <a:spcBef>
                <a:spcPts val="400"/>
              </a:spcBef>
              <a:spcAft>
                <a:spcPts val="0"/>
              </a:spcAft>
              <a:buSzPts val="1500"/>
              <a:buNone/>
              <a:defRPr b="1" sz="1500"/>
            </a:lvl2pPr>
            <a:lvl3pPr indent="-228600" lvl="2" marL="1371600" algn="l">
              <a:lnSpc>
                <a:spcPct val="120000"/>
              </a:lnSpc>
              <a:spcBef>
                <a:spcPts val="400"/>
              </a:spcBef>
              <a:spcAft>
                <a:spcPts val="0"/>
              </a:spcAft>
              <a:buSzPts val="1400"/>
              <a:buNone/>
              <a:defRPr b="1" sz="1400"/>
            </a:lvl3pPr>
            <a:lvl4pPr indent="-228600" lvl="3" marL="1828800" algn="l">
              <a:lnSpc>
                <a:spcPct val="120000"/>
              </a:lnSpc>
              <a:spcBef>
                <a:spcPts val="400"/>
              </a:spcBef>
              <a:spcAft>
                <a:spcPts val="0"/>
              </a:spcAft>
              <a:buSzPts val="1200"/>
              <a:buNone/>
              <a:defRPr b="1" sz="1200"/>
            </a:lvl4pPr>
            <a:lvl5pPr indent="-228600" lvl="4" marL="2286000" algn="l">
              <a:lnSpc>
                <a:spcPct val="120000"/>
              </a:lnSpc>
              <a:spcBef>
                <a:spcPts val="400"/>
              </a:spcBef>
              <a:spcAft>
                <a:spcPts val="0"/>
              </a:spcAft>
              <a:buSzPts val="1200"/>
              <a:buNone/>
              <a:defRPr b="1" sz="1200"/>
            </a:lvl5pPr>
            <a:lvl6pPr indent="-228600" lvl="5" marL="2743200" algn="l">
              <a:lnSpc>
                <a:spcPct val="120000"/>
              </a:lnSpc>
              <a:spcBef>
                <a:spcPts val="400"/>
              </a:spcBef>
              <a:spcAft>
                <a:spcPts val="0"/>
              </a:spcAft>
              <a:buSzPts val="1200"/>
              <a:buNone/>
              <a:defRPr b="1" sz="1200"/>
            </a:lvl6pPr>
            <a:lvl7pPr indent="-228600" lvl="6" marL="3200400" algn="l">
              <a:lnSpc>
                <a:spcPct val="120000"/>
              </a:lnSpc>
              <a:spcBef>
                <a:spcPts val="400"/>
              </a:spcBef>
              <a:spcAft>
                <a:spcPts val="0"/>
              </a:spcAft>
              <a:buSzPts val="1200"/>
              <a:buNone/>
              <a:defRPr b="1" sz="1200"/>
            </a:lvl7pPr>
            <a:lvl8pPr indent="-228600" lvl="7" marL="3657600" algn="l">
              <a:lnSpc>
                <a:spcPct val="120000"/>
              </a:lnSpc>
              <a:spcBef>
                <a:spcPts val="400"/>
              </a:spcBef>
              <a:spcAft>
                <a:spcPts val="0"/>
              </a:spcAft>
              <a:buSzPts val="1200"/>
              <a:buNone/>
              <a:defRPr b="1" sz="1200"/>
            </a:lvl8pPr>
            <a:lvl9pPr indent="-228600" lvl="8" marL="4114800" algn="l">
              <a:lnSpc>
                <a:spcPct val="120000"/>
              </a:lnSpc>
              <a:spcBef>
                <a:spcPts val="400"/>
              </a:spcBef>
              <a:spcAft>
                <a:spcPts val="0"/>
              </a:spcAft>
              <a:buSzPts val="1200"/>
              <a:buNone/>
              <a:defRPr b="1" sz="1200"/>
            </a:lvl9pPr>
          </a:lstStyle>
          <a:p/>
        </p:txBody>
      </p:sp>
      <p:sp>
        <p:nvSpPr>
          <p:cNvPr id="183" name="Google Shape;183;p29"/>
          <p:cNvSpPr/>
          <p:nvPr>
            <p:ph idx="8" type="pic"/>
          </p:nvPr>
        </p:nvSpPr>
        <p:spPr>
          <a:xfrm>
            <a:off x="5979974" y="1775320"/>
            <a:ext cx="2478696" cy="1143000"/>
          </a:xfrm>
          <a:prstGeom prst="roundRect">
            <a:avLst>
              <a:gd fmla="val 8841" name="adj"/>
            </a:avLst>
          </a:prstGeom>
          <a:noFill/>
          <a:ln cap="sq" cmpd="sng" w="82550">
            <a:solidFill>
              <a:srgbClr val="EAEAEA"/>
            </a:solidFill>
            <a:prstDash val="solid"/>
            <a:miter lim="800000"/>
            <a:headEnd len="sm" w="sm" type="none"/>
            <a:tailEnd len="sm" w="sm" type="none"/>
          </a:ln>
        </p:spPr>
      </p:sp>
      <p:sp>
        <p:nvSpPr>
          <p:cNvPr id="184" name="Google Shape;184;p29"/>
          <p:cNvSpPr txBox="1"/>
          <p:nvPr>
            <p:ph idx="9" type="body"/>
          </p:nvPr>
        </p:nvSpPr>
        <p:spPr>
          <a:xfrm>
            <a:off x="5979880" y="3585809"/>
            <a:ext cx="2478790" cy="757591"/>
          </a:xfrm>
          <a:prstGeom prst="rect">
            <a:avLst/>
          </a:prstGeom>
          <a:noFill/>
          <a:ln>
            <a:noFill/>
          </a:ln>
        </p:spPr>
        <p:txBody>
          <a:bodyPr anchorCtr="0" anchor="t" bIns="34275" lIns="68575" spcFirstLastPara="1" rIns="68575" wrap="square" tIns="34275">
            <a:normAutofit/>
          </a:bodyPr>
          <a:lstStyle>
            <a:lvl1pPr indent="-228600" lvl="0" marL="457200" algn="ctr">
              <a:lnSpc>
                <a:spcPct val="120000"/>
              </a:lnSpc>
              <a:spcBef>
                <a:spcPts val="800"/>
              </a:spcBef>
              <a:spcAft>
                <a:spcPts val="0"/>
              </a:spcAft>
              <a:buSzPts val="1100"/>
              <a:buNone/>
              <a:defRPr sz="1100"/>
            </a:lvl1pPr>
            <a:lvl2pPr indent="-228600" lvl="1" marL="914400" algn="l">
              <a:lnSpc>
                <a:spcPct val="120000"/>
              </a:lnSpc>
              <a:spcBef>
                <a:spcPts val="400"/>
              </a:spcBef>
              <a:spcAft>
                <a:spcPts val="0"/>
              </a:spcAft>
              <a:buSzPts val="900"/>
              <a:buNone/>
              <a:defRPr sz="900"/>
            </a:lvl2pPr>
            <a:lvl3pPr indent="-228600" lvl="2" marL="1371600" algn="l">
              <a:lnSpc>
                <a:spcPct val="120000"/>
              </a:lnSpc>
              <a:spcBef>
                <a:spcPts val="400"/>
              </a:spcBef>
              <a:spcAft>
                <a:spcPts val="0"/>
              </a:spcAft>
              <a:buSzPts val="800"/>
              <a:buNone/>
              <a:defRPr sz="800"/>
            </a:lvl3pPr>
            <a:lvl4pPr indent="-228600" lvl="3" marL="1828800" algn="l">
              <a:lnSpc>
                <a:spcPct val="120000"/>
              </a:lnSpc>
              <a:spcBef>
                <a:spcPts val="400"/>
              </a:spcBef>
              <a:spcAft>
                <a:spcPts val="0"/>
              </a:spcAft>
              <a:buSzPts val="700"/>
              <a:buNone/>
              <a:defRPr sz="700"/>
            </a:lvl4pPr>
            <a:lvl5pPr indent="-228600" lvl="4" marL="2286000" algn="l">
              <a:lnSpc>
                <a:spcPct val="120000"/>
              </a:lnSpc>
              <a:spcBef>
                <a:spcPts val="400"/>
              </a:spcBef>
              <a:spcAft>
                <a:spcPts val="0"/>
              </a:spcAft>
              <a:buSzPts val="700"/>
              <a:buNone/>
              <a:defRPr sz="700"/>
            </a:lvl5pPr>
            <a:lvl6pPr indent="-228600" lvl="5" marL="2743200" algn="l">
              <a:lnSpc>
                <a:spcPct val="120000"/>
              </a:lnSpc>
              <a:spcBef>
                <a:spcPts val="400"/>
              </a:spcBef>
              <a:spcAft>
                <a:spcPts val="0"/>
              </a:spcAft>
              <a:buSzPts val="700"/>
              <a:buNone/>
              <a:defRPr sz="700"/>
            </a:lvl6pPr>
            <a:lvl7pPr indent="-228600" lvl="6" marL="3200400" algn="l">
              <a:lnSpc>
                <a:spcPct val="120000"/>
              </a:lnSpc>
              <a:spcBef>
                <a:spcPts val="400"/>
              </a:spcBef>
              <a:spcAft>
                <a:spcPts val="0"/>
              </a:spcAft>
              <a:buSzPts val="700"/>
              <a:buNone/>
              <a:defRPr sz="700"/>
            </a:lvl7pPr>
            <a:lvl8pPr indent="-228600" lvl="7" marL="3657600" algn="l">
              <a:lnSpc>
                <a:spcPct val="120000"/>
              </a:lnSpc>
              <a:spcBef>
                <a:spcPts val="400"/>
              </a:spcBef>
              <a:spcAft>
                <a:spcPts val="0"/>
              </a:spcAft>
              <a:buSzPts val="700"/>
              <a:buNone/>
              <a:defRPr sz="700"/>
            </a:lvl8pPr>
            <a:lvl9pPr indent="-228600" lvl="8" marL="4114800" algn="l">
              <a:lnSpc>
                <a:spcPct val="120000"/>
              </a:lnSpc>
              <a:spcBef>
                <a:spcPts val="400"/>
              </a:spcBef>
              <a:spcAft>
                <a:spcPts val="0"/>
              </a:spcAft>
              <a:buSzPts val="700"/>
              <a:buNone/>
              <a:defRPr sz="700"/>
            </a:lvl9pPr>
          </a:lstStyle>
          <a:p/>
        </p:txBody>
      </p:sp>
      <p:sp>
        <p:nvSpPr>
          <p:cNvPr id="185" name="Google Shape;185;p29"/>
          <p:cNvSpPr txBox="1"/>
          <p:nvPr>
            <p:ph idx="10" type="dt"/>
          </p:nvPr>
        </p:nvSpPr>
        <p:spPr>
          <a:xfrm>
            <a:off x="5759053" y="4412456"/>
            <a:ext cx="2057400" cy="273844"/>
          </a:xfrm>
          <a:prstGeom prst="rect">
            <a:avLst/>
          </a:prstGeom>
          <a:noFill/>
          <a:ln>
            <a:noFill/>
          </a:ln>
        </p:spPr>
        <p:txBody>
          <a:bodyPr anchorCtr="0" anchor="ctr" bIns="34275" lIns="68575" spcFirstLastPara="1" rIns="68575" wrap="square" tIns="34275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9pPr>
          </a:lstStyle>
          <a:p/>
        </p:txBody>
      </p:sp>
      <p:sp>
        <p:nvSpPr>
          <p:cNvPr id="186" name="Google Shape;186;p29"/>
          <p:cNvSpPr txBox="1"/>
          <p:nvPr>
            <p:ph idx="11" type="ftr"/>
          </p:nvPr>
        </p:nvSpPr>
        <p:spPr>
          <a:xfrm>
            <a:off x="685331" y="4412456"/>
            <a:ext cx="5004665" cy="273844"/>
          </a:xfrm>
          <a:prstGeom prst="rect">
            <a:avLst/>
          </a:prstGeom>
          <a:noFill/>
          <a:ln>
            <a:noFill/>
          </a:ln>
        </p:spPr>
        <p:txBody>
          <a:bodyPr anchorCtr="0" anchor="ctr" bIns="34275" lIns="68575" spcFirstLastPara="1" rIns="68575" wrap="square" tIns="34275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9pPr>
          </a:lstStyle>
          <a:p/>
        </p:txBody>
      </p:sp>
      <p:sp>
        <p:nvSpPr>
          <p:cNvPr id="187" name="Google Shape;187;p29"/>
          <p:cNvSpPr txBox="1"/>
          <p:nvPr>
            <p:ph idx="12" type="sldNum"/>
          </p:nvPr>
        </p:nvSpPr>
        <p:spPr>
          <a:xfrm>
            <a:off x="7885508" y="4412456"/>
            <a:ext cx="573161" cy="273844"/>
          </a:xfrm>
          <a:prstGeom prst="rect">
            <a:avLst/>
          </a:prstGeom>
          <a:noFill/>
          <a:ln>
            <a:noFill/>
          </a:ln>
        </p:spPr>
        <p:txBody>
          <a:bodyPr anchorCtr="0" anchor="ctr" bIns="34275" lIns="68575" spcFirstLastPara="1" rIns="68575" wrap="square" tIns="34275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Vertical Text" type="vertTx">
  <p:cSld name="VERTICAL_TEXT">
    <p:spTree>
      <p:nvGrpSpPr>
        <p:cNvPr id="188" name="Shape 18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descr="Droplets-HD-Content-R1d.png" id="189" name="Google Shape;189;p30"/>
          <p:cNvPicPr preferRelativeResize="0"/>
          <p:nvPr/>
        </p:nvPicPr>
        <p:blipFill rotWithShape="1">
          <a:blip r:embed="rId2">
            <a:alphaModFix/>
          </a:blip>
          <a:srcRect b="0" l="0" r="0" t="0"/>
          <a:stretch/>
        </p:blipFill>
        <p:spPr>
          <a:xfrm>
            <a:off x="0" y="0"/>
            <a:ext cx="9144000" cy="5143500"/>
          </a:xfrm>
          <a:prstGeom prst="rect">
            <a:avLst/>
          </a:prstGeom>
          <a:noFill/>
          <a:ln>
            <a:noFill/>
          </a:ln>
        </p:spPr>
      </p:pic>
      <p:sp>
        <p:nvSpPr>
          <p:cNvPr id="190" name="Google Shape;190;p30"/>
          <p:cNvSpPr txBox="1"/>
          <p:nvPr>
            <p:ph type="title"/>
          </p:nvPr>
        </p:nvSpPr>
        <p:spPr>
          <a:xfrm>
            <a:off x="685331" y="463888"/>
            <a:ext cx="7773338" cy="1197133"/>
          </a:xfrm>
          <a:prstGeom prst="rect">
            <a:avLst/>
          </a:prstGeom>
          <a:noFill/>
          <a:ln>
            <a:noFill/>
          </a:ln>
        </p:spPr>
        <p:txBody>
          <a:bodyPr anchorCtr="0" anchor="ctr" bIns="34275" lIns="68575" spcFirstLastPara="1" rIns="68575" wrap="square" tIns="34275">
            <a:normAutofit/>
          </a:bodyPr>
          <a:lstStyle>
            <a:lvl1pPr lv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9pPr>
          </a:lstStyle>
          <a:p/>
        </p:txBody>
      </p:sp>
      <p:sp>
        <p:nvSpPr>
          <p:cNvPr id="191" name="Google Shape;191;p30"/>
          <p:cNvSpPr txBox="1"/>
          <p:nvPr>
            <p:ph idx="1" type="body"/>
          </p:nvPr>
        </p:nvSpPr>
        <p:spPr>
          <a:xfrm rot="5400000">
            <a:off x="3287961" y="-827310"/>
            <a:ext cx="2568080" cy="7773339"/>
          </a:xfrm>
          <a:prstGeom prst="rect">
            <a:avLst/>
          </a:prstGeom>
          <a:noFill/>
          <a:ln>
            <a:noFill/>
          </a:ln>
        </p:spPr>
        <p:txBody>
          <a:bodyPr anchorCtr="0" anchor="t" bIns="34275" lIns="68575" spcFirstLastPara="1" rIns="68575" wrap="square" tIns="34275">
            <a:normAutofit/>
          </a:bodyPr>
          <a:lstStyle>
            <a:lvl1pPr indent="-317500" lvl="0" marL="457200" algn="l">
              <a:lnSpc>
                <a:spcPct val="120000"/>
              </a:lnSpc>
              <a:spcBef>
                <a:spcPts val="800"/>
              </a:spcBef>
              <a:spcAft>
                <a:spcPts val="0"/>
              </a:spcAft>
              <a:buSzPts val="1400"/>
              <a:buChar char="•"/>
              <a:defRPr/>
            </a:lvl1pPr>
            <a:lvl2pPr indent="-317500" lvl="1" marL="914400" algn="l">
              <a:lnSpc>
                <a:spcPct val="120000"/>
              </a:lnSpc>
              <a:spcBef>
                <a:spcPts val="400"/>
              </a:spcBef>
              <a:spcAft>
                <a:spcPts val="0"/>
              </a:spcAft>
              <a:buSzPts val="1400"/>
              <a:buChar char="•"/>
              <a:defRPr/>
            </a:lvl2pPr>
            <a:lvl3pPr indent="-317500" lvl="2" marL="1371600" algn="l">
              <a:lnSpc>
                <a:spcPct val="120000"/>
              </a:lnSpc>
              <a:spcBef>
                <a:spcPts val="400"/>
              </a:spcBef>
              <a:spcAft>
                <a:spcPts val="0"/>
              </a:spcAft>
              <a:buSzPts val="1400"/>
              <a:buChar char="•"/>
              <a:defRPr/>
            </a:lvl3pPr>
            <a:lvl4pPr indent="-317500" lvl="3" marL="1828800" algn="l">
              <a:lnSpc>
                <a:spcPct val="120000"/>
              </a:lnSpc>
              <a:spcBef>
                <a:spcPts val="400"/>
              </a:spcBef>
              <a:spcAft>
                <a:spcPts val="0"/>
              </a:spcAft>
              <a:buSzPts val="1400"/>
              <a:buChar char="•"/>
              <a:defRPr/>
            </a:lvl4pPr>
            <a:lvl5pPr indent="-317500" lvl="4" marL="2286000" algn="l">
              <a:lnSpc>
                <a:spcPct val="120000"/>
              </a:lnSpc>
              <a:spcBef>
                <a:spcPts val="400"/>
              </a:spcBef>
              <a:spcAft>
                <a:spcPts val="0"/>
              </a:spcAft>
              <a:buSzPts val="1400"/>
              <a:buChar char="•"/>
              <a:defRPr/>
            </a:lvl5pPr>
            <a:lvl6pPr indent="-317500" lvl="5" marL="2743200" algn="l">
              <a:lnSpc>
                <a:spcPct val="120000"/>
              </a:lnSpc>
              <a:spcBef>
                <a:spcPts val="400"/>
              </a:spcBef>
              <a:spcAft>
                <a:spcPts val="0"/>
              </a:spcAft>
              <a:buSzPts val="1400"/>
              <a:buChar char="•"/>
              <a:defRPr/>
            </a:lvl6pPr>
            <a:lvl7pPr indent="-317500" lvl="6" marL="3200400" algn="l">
              <a:lnSpc>
                <a:spcPct val="120000"/>
              </a:lnSpc>
              <a:spcBef>
                <a:spcPts val="400"/>
              </a:spcBef>
              <a:spcAft>
                <a:spcPts val="0"/>
              </a:spcAft>
              <a:buSzPts val="1400"/>
              <a:buChar char="•"/>
              <a:defRPr/>
            </a:lvl7pPr>
            <a:lvl8pPr indent="-317500" lvl="7" marL="3657600" algn="l">
              <a:lnSpc>
                <a:spcPct val="120000"/>
              </a:lnSpc>
              <a:spcBef>
                <a:spcPts val="400"/>
              </a:spcBef>
              <a:spcAft>
                <a:spcPts val="0"/>
              </a:spcAft>
              <a:buSzPts val="1400"/>
              <a:buChar char="•"/>
              <a:defRPr/>
            </a:lvl8pPr>
            <a:lvl9pPr indent="-317500" lvl="8" marL="4114800" algn="l">
              <a:lnSpc>
                <a:spcPct val="120000"/>
              </a:lnSpc>
              <a:spcBef>
                <a:spcPts val="400"/>
              </a:spcBef>
              <a:spcAft>
                <a:spcPts val="0"/>
              </a:spcAft>
              <a:buSzPts val="1400"/>
              <a:buChar char="•"/>
              <a:defRPr/>
            </a:lvl9pPr>
          </a:lstStyle>
          <a:p/>
        </p:txBody>
      </p:sp>
      <p:sp>
        <p:nvSpPr>
          <p:cNvPr id="192" name="Google Shape;192;p30"/>
          <p:cNvSpPr txBox="1"/>
          <p:nvPr>
            <p:ph idx="10" type="dt"/>
          </p:nvPr>
        </p:nvSpPr>
        <p:spPr>
          <a:xfrm>
            <a:off x="5759053" y="4412456"/>
            <a:ext cx="2057400" cy="273844"/>
          </a:xfrm>
          <a:prstGeom prst="rect">
            <a:avLst/>
          </a:prstGeom>
          <a:noFill/>
          <a:ln>
            <a:noFill/>
          </a:ln>
        </p:spPr>
        <p:txBody>
          <a:bodyPr anchorCtr="0" anchor="ctr" bIns="34275" lIns="68575" spcFirstLastPara="1" rIns="68575" wrap="square" tIns="34275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9pPr>
          </a:lstStyle>
          <a:p/>
        </p:txBody>
      </p:sp>
      <p:sp>
        <p:nvSpPr>
          <p:cNvPr id="193" name="Google Shape;193;p30"/>
          <p:cNvSpPr txBox="1"/>
          <p:nvPr>
            <p:ph idx="11" type="ftr"/>
          </p:nvPr>
        </p:nvSpPr>
        <p:spPr>
          <a:xfrm>
            <a:off x="685331" y="4412456"/>
            <a:ext cx="5004665" cy="273844"/>
          </a:xfrm>
          <a:prstGeom prst="rect">
            <a:avLst/>
          </a:prstGeom>
          <a:noFill/>
          <a:ln>
            <a:noFill/>
          </a:ln>
        </p:spPr>
        <p:txBody>
          <a:bodyPr anchorCtr="0" anchor="ctr" bIns="34275" lIns="68575" spcFirstLastPara="1" rIns="68575" wrap="square" tIns="34275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9pPr>
          </a:lstStyle>
          <a:p/>
        </p:txBody>
      </p:sp>
      <p:sp>
        <p:nvSpPr>
          <p:cNvPr id="194" name="Google Shape;194;p30"/>
          <p:cNvSpPr txBox="1"/>
          <p:nvPr>
            <p:ph idx="12" type="sldNum"/>
          </p:nvPr>
        </p:nvSpPr>
        <p:spPr>
          <a:xfrm>
            <a:off x="7885508" y="4412456"/>
            <a:ext cx="573161" cy="273844"/>
          </a:xfrm>
          <a:prstGeom prst="rect">
            <a:avLst/>
          </a:prstGeom>
          <a:noFill/>
          <a:ln>
            <a:noFill/>
          </a:ln>
        </p:spPr>
        <p:txBody>
          <a:bodyPr anchorCtr="0" anchor="ctr" bIns="34275" lIns="68575" spcFirstLastPara="1" rIns="68575" wrap="square" tIns="34275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Vertical Title and Text" type="vertTitleAndTx">
  <p:cSld name="VERTICAL_TITLE_AND_VERTICAL_TEXT">
    <p:spTree>
      <p:nvGrpSpPr>
        <p:cNvPr id="195" name="Shape 19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descr="Droplets-HD-Content-R1d.png" id="196" name="Google Shape;196;p31"/>
          <p:cNvPicPr preferRelativeResize="0"/>
          <p:nvPr/>
        </p:nvPicPr>
        <p:blipFill rotWithShape="1">
          <a:blip r:embed="rId2">
            <a:alphaModFix/>
          </a:blip>
          <a:srcRect b="0" l="0" r="0" t="0"/>
          <a:stretch/>
        </p:blipFill>
        <p:spPr>
          <a:xfrm>
            <a:off x="0" y="0"/>
            <a:ext cx="9144000" cy="5143500"/>
          </a:xfrm>
          <a:prstGeom prst="rect">
            <a:avLst/>
          </a:prstGeom>
          <a:noFill/>
          <a:ln>
            <a:noFill/>
          </a:ln>
        </p:spPr>
      </p:pic>
      <p:sp>
        <p:nvSpPr>
          <p:cNvPr id="197" name="Google Shape;197;p31"/>
          <p:cNvSpPr txBox="1"/>
          <p:nvPr>
            <p:ph type="title"/>
          </p:nvPr>
        </p:nvSpPr>
        <p:spPr>
          <a:xfrm rot="5400000">
            <a:off x="5558073" y="1442803"/>
            <a:ext cx="3886199" cy="1914995"/>
          </a:xfrm>
          <a:prstGeom prst="rect">
            <a:avLst/>
          </a:prstGeom>
          <a:noFill/>
          <a:ln>
            <a:noFill/>
          </a:ln>
        </p:spPr>
        <p:txBody>
          <a:bodyPr anchorCtr="0" anchor="ctr" bIns="34275" lIns="68575" spcFirstLastPara="1" rIns="68575" wrap="square" tIns="34275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700"/>
              <a:buFont typeface="Twentieth Century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9pPr>
          </a:lstStyle>
          <a:p/>
        </p:txBody>
      </p:sp>
      <p:sp>
        <p:nvSpPr>
          <p:cNvPr id="198" name="Google Shape;198;p31"/>
          <p:cNvSpPr txBox="1"/>
          <p:nvPr>
            <p:ph idx="1" type="body"/>
          </p:nvPr>
        </p:nvSpPr>
        <p:spPr>
          <a:xfrm rot="5400000">
            <a:off x="1614253" y="-471721"/>
            <a:ext cx="3886199" cy="5744043"/>
          </a:xfrm>
          <a:prstGeom prst="rect">
            <a:avLst/>
          </a:prstGeom>
          <a:noFill/>
          <a:ln>
            <a:noFill/>
          </a:ln>
        </p:spPr>
        <p:txBody>
          <a:bodyPr anchorCtr="0" anchor="t" bIns="34275" lIns="68575" spcFirstLastPara="1" rIns="68575" wrap="square" tIns="34275">
            <a:normAutofit/>
          </a:bodyPr>
          <a:lstStyle>
            <a:lvl1pPr indent="-317500" lvl="0" marL="457200" algn="l">
              <a:lnSpc>
                <a:spcPct val="120000"/>
              </a:lnSpc>
              <a:spcBef>
                <a:spcPts val="800"/>
              </a:spcBef>
              <a:spcAft>
                <a:spcPts val="0"/>
              </a:spcAft>
              <a:buSzPts val="1400"/>
              <a:buChar char="•"/>
              <a:defRPr/>
            </a:lvl1pPr>
            <a:lvl2pPr indent="-317500" lvl="1" marL="914400" algn="l">
              <a:lnSpc>
                <a:spcPct val="120000"/>
              </a:lnSpc>
              <a:spcBef>
                <a:spcPts val="400"/>
              </a:spcBef>
              <a:spcAft>
                <a:spcPts val="0"/>
              </a:spcAft>
              <a:buSzPts val="1400"/>
              <a:buChar char="•"/>
              <a:defRPr/>
            </a:lvl2pPr>
            <a:lvl3pPr indent="-317500" lvl="2" marL="1371600" algn="l">
              <a:lnSpc>
                <a:spcPct val="120000"/>
              </a:lnSpc>
              <a:spcBef>
                <a:spcPts val="400"/>
              </a:spcBef>
              <a:spcAft>
                <a:spcPts val="0"/>
              </a:spcAft>
              <a:buSzPts val="1400"/>
              <a:buChar char="•"/>
              <a:defRPr/>
            </a:lvl3pPr>
            <a:lvl4pPr indent="-317500" lvl="3" marL="1828800" algn="l">
              <a:lnSpc>
                <a:spcPct val="120000"/>
              </a:lnSpc>
              <a:spcBef>
                <a:spcPts val="400"/>
              </a:spcBef>
              <a:spcAft>
                <a:spcPts val="0"/>
              </a:spcAft>
              <a:buSzPts val="1400"/>
              <a:buChar char="•"/>
              <a:defRPr/>
            </a:lvl4pPr>
            <a:lvl5pPr indent="-317500" lvl="4" marL="2286000" algn="l">
              <a:lnSpc>
                <a:spcPct val="120000"/>
              </a:lnSpc>
              <a:spcBef>
                <a:spcPts val="400"/>
              </a:spcBef>
              <a:spcAft>
                <a:spcPts val="0"/>
              </a:spcAft>
              <a:buSzPts val="1400"/>
              <a:buChar char="•"/>
              <a:defRPr/>
            </a:lvl5pPr>
            <a:lvl6pPr indent="-317500" lvl="5" marL="2743200" algn="l">
              <a:lnSpc>
                <a:spcPct val="120000"/>
              </a:lnSpc>
              <a:spcBef>
                <a:spcPts val="400"/>
              </a:spcBef>
              <a:spcAft>
                <a:spcPts val="0"/>
              </a:spcAft>
              <a:buSzPts val="1400"/>
              <a:buChar char="•"/>
              <a:defRPr/>
            </a:lvl6pPr>
            <a:lvl7pPr indent="-317500" lvl="6" marL="3200400" algn="l">
              <a:lnSpc>
                <a:spcPct val="120000"/>
              </a:lnSpc>
              <a:spcBef>
                <a:spcPts val="400"/>
              </a:spcBef>
              <a:spcAft>
                <a:spcPts val="0"/>
              </a:spcAft>
              <a:buSzPts val="1400"/>
              <a:buChar char="•"/>
              <a:defRPr/>
            </a:lvl7pPr>
            <a:lvl8pPr indent="-317500" lvl="7" marL="3657600" algn="l">
              <a:lnSpc>
                <a:spcPct val="120000"/>
              </a:lnSpc>
              <a:spcBef>
                <a:spcPts val="400"/>
              </a:spcBef>
              <a:spcAft>
                <a:spcPts val="0"/>
              </a:spcAft>
              <a:buSzPts val="1400"/>
              <a:buChar char="•"/>
              <a:defRPr/>
            </a:lvl8pPr>
            <a:lvl9pPr indent="-317500" lvl="8" marL="4114800" algn="l">
              <a:lnSpc>
                <a:spcPct val="120000"/>
              </a:lnSpc>
              <a:spcBef>
                <a:spcPts val="400"/>
              </a:spcBef>
              <a:spcAft>
                <a:spcPts val="0"/>
              </a:spcAft>
              <a:buSzPts val="1400"/>
              <a:buChar char="•"/>
              <a:defRPr/>
            </a:lvl9pPr>
          </a:lstStyle>
          <a:p/>
        </p:txBody>
      </p:sp>
      <p:sp>
        <p:nvSpPr>
          <p:cNvPr id="199" name="Google Shape;199;p31"/>
          <p:cNvSpPr txBox="1"/>
          <p:nvPr>
            <p:ph idx="10" type="dt"/>
          </p:nvPr>
        </p:nvSpPr>
        <p:spPr>
          <a:xfrm>
            <a:off x="5759053" y="4412456"/>
            <a:ext cx="2057400" cy="273844"/>
          </a:xfrm>
          <a:prstGeom prst="rect">
            <a:avLst/>
          </a:prstGeom>
          <a:noFill/>
          <a:ln>
            <a:noFill/>
          </a:ln>
        </p:spPr>
        <p:txBody>
          <a:bodyPr anchorCtr="0" anchor="ctr" bIns="34275" lIns="68575" spcFirstLastPara="1" rIns="68575" wrap="square" tIns="34275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9pPr>
          </a:lstStyle>
          <a:p/>
        </p:txBody>
      </p:sp>
      <p:sp>
        <p:nvSpPr>
          <p:cNvPr id="200" name="Google Shape;200;p31"/>
          <p:cNvSpPr txBox="1"/>
          <p:nvPr>
            <p:ph idx="11" type="ftr"/>
          </p:nvPr>
        </p:nvSpPr>
        <p:spPr>
          <a:xfrm>
            <a:off x="685331" y="4412456"/>
            <a:ext cx="5004665" cy="273844"/>
          </a:xfrm>
          <a:prstGeom prst="rect">
            <a:avLst/>
          </a:prstGeom>
          <a:noFill/>
          <a:ln>
            <a:noFill/>
          </a:ln>
        </p:spPr>
        <p:txBody>
          <a:bodyPr anchorCtr="0" anchor="ctr" bIns="34275" lIns="68575" spcFirstLastPara="1" rIns="68575" wrap="square" tIns="34275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9pPr>
          </a:lstStyle>
          <a:p/>
        </p:txBody>
      </p:sp>
      <p:sp>
        <p:nvSpPr>
          <p:cNvPr id="201" name="Google Shape;201;p31"/>
          <p:cNvSpPr txBox="1"/>
          <p:nvPr>
            <p:ph idx="12" type="sldNum"/>
          </p:nvPr>
        </p:nvSpPr>
        <p:spPr>
          <a:xfrm>
            <a:off x="7885508" y="4412456"/>
            <a:ext cx="573161" cy="273844"/>
          </a:xfrm>
          <a:prstGeom prst="rect">
            <a:avLst/>
          </a:prstGeom>
          <a:noFill/>
          <a:ln>
            <a:noFill/>
          </a:ln>
        </p:spPr>
        <p:txBody>
          <a:bodyPr anchorCtr="0" anchor="ctr" bIns="34275" lIns="68575" spcFirstLastPara="1" rIns="68575" wrap="square" tIns="34275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11" Type="http://schemas.openxmlformats.org/officeDocument/2006/relationships/slideLayout" Target="../slideLayouts/slideLayout11.xml"/><Relationship Id="rId10" Type="http://schemas.openxmlformats.org/officeDocument/2006/relationships/slideLayout" Target="../slideLayouts/slideLayout10.xml"/><Relationship Id="rId12" Type="http://schemas.openxmlformats.org/officeDocument/2006/relationships/theme" Target="../theme/theme3.xml"/><Relationship Id="rId9" Type="http://schemas.openxmlformats.org/officeDocument/2006/relationships/slideLayout" Target="../slideLayouts/slideLayout9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/Relationships>
</file>

<file path=ppt/slideMasters/_rels/slideMaster2.xml.rels><?xml version="1.0" encoding="UTF-8" standalone="yes"?><Relationships xmlns="http://schemas.openxmlformats.org/package/2006/relationships"><Relationship Id="rId20" Type="http://schemas.openxmlformats.org/officeDocument/2006/relationships/theme" Target="../theme/theme2.xml"/><Relationship Id="rId11" Type="http://schemas.openxmlformats.org/officeDocument/2006/relationships/slideLayout" Target="../slideLayouts/slideLayout21.xml"/><Relationship Id="rId10" Type="http://schemas.openxmlformats.org/officeDocument/2006/relationships/slideLayout" Target="../slideLayouts/slideLayout20.xml"/><Relationship Id="rId13" Type="http://schemas.openxmlformats.org/officeDocument/2006/relationships/slideLayout" Target="../slideLayouts/slideLayout23.xml"/><Relationship Id="rId12" Type="http://schemas.openxmlformats.org/officeDocument/2006/relationships/slideLayout" Target="../slideLayouts/slideLayout22.xml"/><Relationship Id="rId1" Type="http://schemas.openxmlformats.org/officeDocument/2006/relationships/image" Target="../media/image1.png"/><Relationship Id="rId2" Type="http://schemas.openxmlformats.org/officeDocument/2006/relationships/slideLayout" Target="../slideLayouts/slideLayout12.xml"/><Relationship Id="rId3" Type="http://schemas.openxmlformats.org/officeDocument/2006/relationships/slideLayout" Target="../slideLayouts/slideLayout13.xml"/><Relationship Id="rId4" Type="http://schemas.openxmlformats.org/officeDocument/2006/relationships/slideLayout" Target="../slideLayouts/slideLayout14.xml"/><Relationship Id="rId9" Type="http://schemas.openxmlformats.org/officeDocument/2006/relationships/slideLayout" Target="../slideLayouts/slideLayout19.xml"/><Relationship Id="rId15" Type="http://schemas.openxmlformats.org/officeDocument/2006/relationships/slideLayout" Target="../slideLayouts/slideLayout25.xml"/><Relationship Id="rId14" Type="http://schemas.openxmlformats.org/officeDocument/2006/relationships/slideLayout" Target="../slideLayouts/slideLayout24.xml"/><Relationship Id="rId17" Type="http://schemas.openxmlformats.org/officeDocument/2006/relationships/slideLayout" Target="../slideLayouts/slideLayout27.xml"/><Relationship Id="rId16" Type="http://schemas.openxmlformats.org/officeDocument/2006/relationships/slideLayout" Target="../slideLayouts/slideLayout26.xml"/><Relationship Id="rId5" Type="http://schemas.openxmlformats.org/officeDocument/2006/relationships/slideLayout" Target="../slideLayouts/slideLayout15.xml"/><Relationship Id="rId19" Type="http://schemas.openxmlformats.org/officeDocument/2006/relationships/slideLayout" Target="../slideLayouts/slideLayout29.xml"/><Relationship Id="rId6" Type="http://schemas.openxmlformats.org/officeDocument/2006/relationships/slideLayout" Target="../slideLayouts/slideLayout16.xml"/><Relationship Id="rId18" Type="http://schemas.openxmlformats.org/officeDocument/2006/relationships/slideLayout" Target="../slideLayouts/slideLayout28.xml"/><Relationship Id="rId7" Type="http://schemas.openxmlformats.org/officeDocument/2006/relationships/slideLayout" Target="../slideLayouts/slideLayout17.xml"/><Relationship Id="rId8" Type="http://schemas.openxmlformats.org/officeDocument/2006/relationships/slideLayout" Target="../slideLayouts/slideLayout18.xml"/></Relationships>
</file>

<file path=ppt/slideMasters/slideMaster1.xml><?xml version="1.0" encoding="utf-8"?>
<p:sld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 name="simple-light-2">
    <p:bg>
      <p:bgPr>
        <a:solidFill>
          <a:schemeClr val="lt1"/>
        </a:solidFill>
      </p:bgPr>
    </p:bg>
    <p:spTree>
      <p:nvGrpSpPr>
        <p:cNvPr id="5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1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9pPr>
          </a:lstStyle>
          <a:p/>
        </p:txBody>
      </p:sp>
      <p:sp>
        <p:nvSpPr>
          <p:cNvPr id="7" name="Google Shape;7;p1"/>
          <p:cNvSpPr txBox="1"/>
          <p:nvPr>
            <p:ph idx="1" type="body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rmAutofit/>
          </a:bodyPr>
          <a:lstStyle>
            <a:lvl1pPr indent="-342900" lvl="0" marL="4572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800"/>
              <a:buChar char="●"/>
              <a:defRPr sz="1800">
                <a:solidFill>
                  <a:schemeClr val="dk2"/>
                </a:solidFill>
              </a:defRPr>
            </a:lvl1pPr>
            <a:lvl2pPr indent="-317500" lvl="1" marL="9144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○"/>
              <a:defRPr>
                <a:solidFill>
                  <a:schemeClr val="dk2"/>
                </a:solidFill>
              </a:defRPr>
            </a:lvl2pPr>
            <a:lvl3pPr indent="-317500" lvl="2" marL="13716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■"/>
              <a:defRPr>
                <a:solidFill>
                  <a:schemeClr val="dk2"/>
                </a:solidFill>
              </a:defRPr>
            </a:lvl3pPr>
            <a:lvl4pPr indent="-317500" lvl="3" marL="18288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●"/>
              <a:defRPr>
                <a:solidFill>
                  <a:schemeClr val="dk2"/>
                </a:solidFill>
              </a:defRPr>
            </a:lvl4pPr>
            <a:lvl5pPr indent="-317500" lvl="4" marL="22860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○"/>
              <a:defRPr>
                <a:solidFill>
                  <a:schemeClr val="dk2"/>
                </a:solidFill>
              </a:defRPr>
            </a:lvl5pPr>
            <a:lvl6pPr indent="-317500" lvl="5" marL="27432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■"/>
              <a:defRPr>
                <a:solidFill>
                  <a:schemeClr val="dk2"/>
                </a:solidFill>
              </a:defRPr>
            </a:lvl6pPr>
            <a:lvl7pPr indent="-317500" lvl="6" marL="32004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●"/>
              <a:defRPr>
                <a:solidFill>
                  <a:schemeClr val="dk2"/>
                </a:solidFill>
              </a:defRPr>
            </a:lvl7pPr>
            <a:lvl8pPr indent="-317500" lvl="7" marL="36576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○"/>
              <a:defRPr>
                <a:solidFill>
                  <a:schemeClr val="dk2"/>
                </a:solidFill>
              </a:defRPr>
            </a:lvl8pPr>
            <a:lvl9pPr indent="-317500" lvl="8" marL="41148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■"/>
              <a:defRPr>
                <a:solidFill>
                  <a:schemeClr val="dk2"/>
                </a:solidFill>
              </a:defRPr>
            </a:lvl9pPr>
          </a:lstStyle>
          <a:p/>
        </p:txBody>
      </p:sp>
      <p:sp>
        <p:nvSpPr>
          <p:cNvPr id="8" name="Google Shape;8;p1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rmAutofit/>
          </a:bodyPr>
          <a:lstStyle>
            <a:lvl1pPr lvl="0" algn="r">
              <a:buNone/>
              <a:defRPr sz="1000">
                <a:solidFill>
                  <a:schemeClr val="dk2"/>
                </a:solidFill>
              </a:defRPr>
            </a:lvl1pPr>
            <a:lvl2pPr lvl="1" algn="r">
              <a:buNone/>
              <a:defRPr sz="1000">
                <a:solidFill>
                  <a:schemeClr val="dk2"/>
                </a:solidFill>
              </a:defRPr>
            </a:lvl2pPr>
            <a:lvl3pPr lvl="2" algn="r">
              <a:buNone/>
              <a:defRPr sz="1000">
                <a:solidFill>
                  <a:schemeClr val="dk2"/>
                </a:solidFill>
              </a:defRPr>
            </a:lvl3pPr>
            <a:lvl4pPr lvl="3" algn="r">
              <a:buNone/>
              <a:defRPr sz="1000">
                <a:solidFill>
                  <a:schemeClr val="dk2"/>
                </a:solidFill>
              </a:defRPr>
            </a:lvl4pPr>
            <a:lvl5pPr lvl="4" algn="r">
              <a:buNone/>
              <a:defRPr sz="1000">
                <a:solidFill>
                  <a:schemeClr val="dk2"/>
                </a:solidFill>
              </a:defRPr>
            </a:lvl5pPr>
            <a:lvl6pPr lvl="5" algn="r">
              <a:buNone/>
              <a:defRPr sz="1000">
                <a:solidFill>
                  <a:schemeClr val="dk2"/>
                </a:solidFill>
              </a:defRPr>
            </a:lvl6pPr>
            <a:lvl7pPr lvl="6" algn="r">
              <a:buNone/>
              <a:defRPr sz="1000">
                <a:solidFill>
                  <a:schemeClr val="dk2"/>
                </a:solidFill>
              </a:defRPr>
            </a:lvl7pPr>
            <a:lvl8pPr lvl="7" algn="r">
              <a:buNone/>
              <a:defRPr sz="1000">
                <a:solidFill>
                  <a:schemeClr val="dk2"/>
                </a:solidFill>
              </a:defRPr>
            </a:lvl8pPr>
            <a:lvl9pPr lvl="8" algn="r">
              <a:buNone/>
              <a:defRPr sz="1000">
                <a:solidFill>
                  <a:schemeClr val="dk2"/>
                </a:solidFill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 accent1="accent1" accent2="accent2" accent3="accent3" accent4="accent4" accent5="accent5" accent6="accent6" bg1="lt1" bg2="dk2" tx1="dk1" tx2="lt2" folHlink="folHlink" hlink="hlink"/>
  <p:sldLayoutIdLst>
    <p:sldLayoutId id="2147483648" r:id="rId1"/>
    <p:sldLayoutId id="2147483649" r:id="rId2"/>
    <p:sldLayoutId id="2147483650" r:id="rId3"/>
    <p:sldLayoutId id="2147483651" r:id="rId4"/>
    <p:sldLayoutId id="2147483652" r:id="rId5"/>
    <p:sldLayoutId id="2147483653" r:id="rId6"/>
    <p:sldLayoutId id="2147483654" r:id="rId7"/>
    <p:sldLayoutId id="2147483655" r:id="rId8"/>
    <p:sldLayoutId id="2147483656" r:id="rId9"/>
    <p:sldLayoutId id="2147483657" r:id="rId10"/>
    <p:sldLayoutId id="2147483658" r:id="rId11"/>
  </p:sldLayoutIdLst>
  <p:hf dt="0" ftr="0" hdr="0" sldNum="0"/>
  <p:txStyles>
    <p:title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gradFill>
          <a:gsLst>
            <a:gs pos="0">
              <a:schemeClr val="lt1"/>
            </a:gs>
            <a:gs pos="100000">
              <a:srgbClr val="B7B7B7"/>
            </a:gs>
          </a:gsLst>
          <a:lin ang="5400000" scaled="0"/>
        </a:gradFill>
      </p:bgPr>
    </p:bg>
    <p:spTree>
      <p:nvGrpSpPr>
        <p:cNvPr id="50" name="Shape 5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descr="\\DROBO-FS\QuickDrops\JB\PPTX NG\Droplets\LightingOverlay.png" id="51" name="Google Shape;51;p13"/>
          <p:cNvPicPr preferRelativeResize="0"/>
          <p:nvPr/>
        </p:nvPicPr>
        <p:blipFill rotWithShape="1">
          <a:blip r:embed="rId1">
            <a:alphaModFix/>
          </a:blip>
          <a:srcRect b="0" l="0" r="0" t="0"/>
          <a:stretch/>
        </p:blipFill>
        <p:spPr>
          <a:xfrm>
            <a:off x="0" y="-1"/>
            <a:ext cx="9144002" cy="5143501"/>
          </a:xfrm>
          <a:prstGeom prst="rect">
            <a:avLst/>
          </a:prstGeom>
          <a:noFill/>
          <a:ln>
            <a:noFill/>
          </a:ln>
        </p:spPr>
      </p:pic>
      <p:sp>
        <p:nvSpPr>
          <p:cNvPr id="52" name="Google Shape;52;p13"/>
          <p:cNvSpPr txBox="1"/>
          <p:nvPr>
            <p:ph type="title"/>
          </p:nvPr>
        </p:nvSpPr>
        <p:spPr>
          <a:xfrm>
            <a:off x="685331" y="463888"/>
            <a:ext cx="7773338" cy="1197133"/>
          </a:xfrm>
          <a:prstGeom prst="rect">
            <a:avLst/>
          </a:prstGeom>
          <a:noFill/>
          <a:ln>
            <a:noFill/>
          </a:ln>
        </p:spPr>
        <p:txBody>
          <a:bodyPr anchorCtr="0" anchor="ctr" bIns="34275" lIns="68575" spcFirstLastPara="1" rIns="68575" wrap="square" tIns="34275">
            <a:normAutofit/>
          </a:bodyPr>
          <a:lstStyle>
            <a:lvl1pPr lvl="0" marR="0" rt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700"/>
              <a:buFont typeface="Twentieth Century"/>
              <a:buNone/>
              <a:defRPr b="0" i="0" sz="2700" u="none" cap="none" strike="noStrike">
                <a:solidFill>
                  <a:schemeClr val="dk1"/>
                </a:solidFill>
                <a:latin typeface="Twentieth Century"/>
                <a:ea typeface="Twentieth Century"/>
                <a:cs typeface="Twentieth Century"/>
                <a:sym typeface="Twentieth Century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1100"/>
              <a:buNone/>
              <a:defRPr sz="1400"/>
            </a:lvl2pPr>
            <a:lvl3pPr lvl="2">
              <a:spcBef>
                <a:spcPts val="0"/>
              </a:spcBef>
              <a:spcAft>
                <a:spcPts val="0"/>
              </a:spcAft>
              <a:buSzPts val="1100"/>
              <a:buNone/>
              <a:defRPr sz="1400"/>
            </a:lvl3pPr>
            <a:lvl4pPr lvl="3">
              <a:spcBef>
                <a:spcPts val="0"/>
              </a:spcBef>
              <a:spcAft>
                <a:spcPts val="0"/>
              </a:spcAft>
              <a:buSzPts val="1100"/>
              <a:buNone/>
              <a:defRPr sz="1400"/>
            </a:lvl4pPr>
            <a:lvl5pPr lvl="4">
              <a:spcBef>
                <a:spcPts val="0"/>
              </a:spcBef>
              <a:spcAft>
                <a:spcPts val="0"/>
              </a:spcAft>
              <a:buSzPts val="1100"/>
              <a:buNone/>
              <a:defRPr sz="1400"/>
            </a:lvl5pPr>
            <a:lvl6pPr lvl="5">
              <a:spcBef>
                <a:spcPts val="0"/>
              </a:spcBef>
              <a:spcAft>
                <a:spcPts val="0"/>
              </a:spcAft>
              <a:buSzPts val="1100"/>
              <a:buNone/>
              <a:defRPr sz="1400"/>
            </a:lvl6pPr>
            <a:lvl7pPr lvl="6">
              <a:spcBef>
                <a:spcPts val="0"/>
              </a:spcBef>
              <a:spcAft>
                <a:spcPts val="0"/>
              </a:spcAft>
              <a:buSzPts val="1100"/>
              <a:buNone/>
              <a:defRPr sz="1400"/>
            </a:lvl7pPr>
            <a:lvl8pPr lvl="7">
              <a:spcBef>
                <a:spcPts val="0"/>
              </a:spcBef>
              <a:spcAft>
                <a:spcPts val="0"/>
              </a:spcAft>
              <a:buSzPts val="1100"/>
              <a:buNone/>
              <a:defRPr sz="1400"/>
            </a:lvl8pPr>
            <a:lvl9pPr lvl="8">
              <a:spcBef>
                <a:spcPts val="0"/>
              </a:spcBef>
              <a:spcAft>
                <a:spcPts val="0"/>
              </a:spcAft>
              <a:buSzPts val="1100"/>
              <a:buNone/>
              <a:defRPr sz="1400"/>
            </a:lvl9pPr>
          </a:lstStyle>
          <a:p/>
        </p:txBody>
      </p:sp>
      <p:sp>
        <p:nvSpPr>
          <p:cNvPr id="53" name="Google Shape;53;p13"/>
          <p:cNvSpPr txBox="1"/>
          <p:nvPr>
            <p:ph idx="1" type="body"/>
          </p:nvPr>
        </p:nvSpPr>
        <p:spPr>
          <a:xfrm>
            <a:off x="685331" y="1775320"/>
            <a:ext cx="7773339" cy="2568080"/>
          </a:xfrm>
          <a:prstGeom prst="rect">
            <a:avLst/>
          </a:prstGeom>
          <a:noFill/>
          <a:ln>
            <a:noFill/>
          </a:ln>
        </p:spPr>
        <p:txBody>
          <a:bodyPr anchorCtr="0" anchor="t" bIns="34275" lIns="68575" spcFirstLastPara="1" rIns="68575" wrap="square" tIns="34275">
            <a:normAutofit/>
          </a:bodyPr>
          <a:lstStyle>
            <a:lvl1pPr indent="-323850" lvl="0" marL="457200" marR="0" rtl="0" algn="l">
              <a:lnSpc>
                <a:spcPct val="120000"/>
              </a:lnSpc>
              <a:spcBef>
                <a:spcPts val="800"/>
              </a:spcBef>
              <a:spcAft>
                <a:spcPts val="0"/>
              </a:spcAft>
              <a:buClr>
                <a:schemeClr val="dk1"/>
              </a:buClr>
              <a:buSzPts val="1500"/>
              <a:buFont typeface="Arial"/>
              <a:buChar char="•"/>
              <a:defRPr b="0" i="0" sz="1500" u="none" cap="none" strike="noStrike">
                <a:solidFill>
                  <a:schemeClr val="dk1"/>
                </a:solidFill>
                <a:latin typeface="Twentieth Century"/>
                <a:ea typeface="Twentieth Century"/>
                <a:cs typeface="Twentieth Century"/>
                <a:sym typeface="Twentieth Century"/>
              </a:defRPr>
            </a:lvl1pPr>
            <a:lvl2pPr indent="-317500" lvl="1" marL="914400" marR="0" rtl="0" algn="l">
              <a:lnSpc>
                <a:spcPct val="12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Char char="•"/>
              <a:defRPr b="0" i="0" sz="1400" u="none" cap="none" strike="noStrike">
                <a:solidFill>
                  <a:schemeClr val="dk1"/>
                </a:solidFill>
                <a:latin typeface="Twentieth Century"/>
                <a:ea typeface="Twentieth Century"/>
                <a:cs typeface="Twentieth Century"/>
                <a:sym typeface="Twentieth Century"/>
              </a:defRPr>
            </a:lvl2pPr>
            <a:lvl3pPr indent="-304800" lvl="2" marL="1371600" marR="0" rtl="0" algn="l">
              <a:lnSpc>
                <a:spcPct val="12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Arial"/>
              <a:buChar char="•"/>
              <a:defRPr b="0" i="0" sz="1200" u="none" cap="none" strike="noStrike">
                <a:solidFill>
                  <a:schemeClr val="dk1"/>
                </a:solidFill>
                <a:latin typeface="Twentieth Century"/>
                <a:ea typeface="Twentieth Century"/>
                <a:cs typeface="Twentieth Century"/>
                <a:sym typeface="Twentieth Century"/>
              </a:defRPr>
            </a:lvl3pPr>
            <a:lvl4pPr indent="-298450" lvl="3" marL="1828800" marR="0" rtl="0" algn="l">
              <a:lnSpc>
                <a:spcPct val="12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Char char="•"/>
              <a:defRPr b="0" i="0" sz="1100" u="none" cap="none" strike="noStrike">
                <a:solidFill>
                  <a:schemeClr val="dk1"/>
                </a:solidFill>
                <a:latin typeface="Twentieth Century"/>
                <a:ea typeface="Twentieth Century"/>
                <a:cs typeface="Twentieth Century"/>
                <a:sym typeface="Twentieth Century"/>
              </a:defRPr>
            </a:lvl4pPr>
            <a:lvl5pPr indent="-298450" lvl="4" marL="2286000" marR="0" rtl="0" algn="l">
              <a:lnSpc>
                <a:spcPct val="12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Char char="•"/>
              <a:defRPr b="0" i="0" sz="1100" u="none" cap="none" strike="noStrike">
                <a:solidFill>
                  <a:schemeClr val="dk1"/>
                </a:solidFill>
                <a:latin typeface="Twentieth Century"/>
                <a:ea typeface="Twentieth Century"/>
                <a:cs typeface="Twentieth Century"/>
                <a:sym typeface="Twentieth Century"/>
              </a:defRPr>
            </a:lvl5pPr>
            <a:lvl6pPr indent="-298450" lvl="5" marL="2743200" marR="0" rtl="0" algn="l">
              <a:lnSpc>
                <a:spcPct val="12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Char char="•"/>
              <a:defRPr b="0" i="0" sz="1100" u="none" cap="none" strike="noStrike">
                <a:solidFill>
                  <a:schemeClr val="dk1"/>
                </a:solidFill>
                <a:latin typeface="Twentieth Century"/>
                <a:ea typeface="Twentieth Century"/>
                <a:cs typeface="Twentieth Century"/>
                <a:sym typeface="Twentieth Century"/>
              </a:defRPr>
            </a:lvl6pPr>
            <a:lvl7pPr indent="-298450" lvl="6" marL="3200400" marR="0" rtl="0" algn="l">
              <a:lnSpc>
                <a:spcPct val="12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Char char="•"/>
              <a:defRPr b="0" i="0" sz="1100" u="none" cap="none" strike="noStrike">
                <a:solidFill>
                  <a:schemeClr val="dk1"/>
                </a:solidFill>
                <a:latin typeface="Twentieth Century"/>
                <a:ea typeface="Twentieth Century"/>
                <a:cs typeface="Twentieth Century"/>
                <a:sym typeface="Twentieth Century"/>
              </a:defRPr>
            </a:lvl7pPr>
            <a:lvl8pPr indent="-298450" lvl="7" marL="3657600" marR="0" rtl="0" algn="l">
              <a:lnSpc>
                <a:spcPct val="12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Char char="•"/>
              <a:defRPr b="0" i="0" sz="1100" u="none" cap="none" strike="noStrike">
                <a:solidFill>
                  <a:schemeClr val="dk1"/>
                </a:solidFill>
                <a:latin typeface="Twentieth Century"/>
                <a:ea typeface="Twentieth Century"/>
                <a:cs typeface="Twentieth Century"/>
                <a:sym typeface="Twentieth Century"/>
              </a:defRPr>
            </a:lvl8pPr>
            <a:lvl9pPr indent="-298450" lvl="8" marL="4114800" marR="0" rtl="0" algn="l">
              <a:lnSpc>
                <a:spcPct val="12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Char char="•"/>
              <a:defRPr b="0" i="0" sz="1100" u="none" cap="none" strike="noStrike">
                <a:solidFill>
                  <a:schemeClr val="dk1"/>
                </a:solidFill>
                <a:latin typeface="Twentieth Century"/>
                <a:ea typeface="Twentieth Century"/>
                <a:cs typeface="Twentieth Century"/>
                <a:sym typeface="Twentieth Century"/>
              </a:defRPr>
            </a:lvl9pPr>
          </a:lstStyle>
          <a:p/>
        </p:txBody>
      </p:sp>
      <p:sp>
        <p:nvSpPr>
          <p:cNvPr id="54" name="Google Shape;54;p13"/>
          <p:cNvSpPr txBox="1"/>
          <p:nvPr>
            <p:ph idx="10" type="dt"/>
          </p:nvPr>
        </p:nvSpPr>
        <p:spPr>
          <a:xfrm>
            <a:off x="5759053" y="4412456"/>
            <a:ext cx="2057400" cy="273844"/>
          </a:xfrm>
          <a:prstGeom prst="rect">
            <a:avLst/>
          </a:prstGeom>
          <a:noFill/>
          <a:ln>
            <a:noFill/>
          </a:ln>
        </p:spPr>
        <p:txBody>
          <a:bodyPr anchorCtr="0" anchor="ctr" bIns="34275" lIns="68575" spcFirstLastPara="1" rIns="68575" wrap="square" tIns="34275">
            <a:noAutofit/>
          </a:bodyPr>
          <a:lstStyle>
            <a:lvl1pPr lvl="0" marR="0" rtl="0" algn="r">
              <a:spcBef>
                <a:spcPts val="0"/>
              </a:spcBef>
              <a:spcAft>
                <a:spcPts val="0"/>
              </a:spcAft>
              <a:buSzPts val="1100"/>
              <a:buNone/>
              <a:defRPr b="0" i="0" sz="800" u="none" cap="none" strike="noStrike">
                <a:solidFill>
                  <a:schemeClr val="dk1"/>
                </a:solidFill>
                <a:latin typeface="Twentieth Century"/>
                <a:ea typeface="Twentieth Century"/>
                <a:cs typeface="Twentieth Century"/>
                <a:sym typeface="Twentieth Century"/>
              </a:defRPr>
            </a:lvl1pPr>
            <a:lvl2pPr lvl="1" marR="0" rtl="0" algn="l">
              <a:spcBef>
                <a:spcPts val="0"/>
              </a:spcBef>
              <a:spcAft>
                <a:spcPts val="0"/>
              </a:spcAft>
              <a:buSzPts val="1100"/>
              <a:buNone/>
              <a:defRPr b="0" i="0" sz="1400" u="none" cap="none" strike="noStrike">
                <a:solidFill>
                  <a:schemeClr val="dk1"/>
                </a:solidFill>
                <a:latin typeface="Twentieth Century"/>
                <a:ea typeface="Twentieth Century"/>
                <a:cs typeface="Twentieth Century"/>
                <a:sym typeface="Twentieth Century"/>
              </a:defRPr>
            </a:lvl2pPr>
            <a:lvl3pPr lvl="2" marR="0" rtl="0" algn="l">
              <a:spcBef>
                <a:spcPts val="0"/>
              </a:spcBef>
              <a:spcAft>
                <a:spcPts val="0"/>
              </a:spcAft>
              <a:buSzPts val="1100"/>
              <a:buNone/>
              <a:defRPr b="0" i="0" sz="1400" u="none" cap="none" strike="noStrike">
                <a:solidFill>
                  <a:schemeClr val="dk1"/>
                </a:solidFill>
                <a:latin typeface="Twentieth Century"/>
                <a:ea typeface="Twentieth Century"/>
                <a:cs typeface="Twentieth Century"/>
                <a:sym typeface="Twentieth Century"/>
              </a:defRPr>
            </a:lvl3pPr>
            <a:lvl4pPr lvl="3" marR="0" rtl="0" algn="l">
              <a:spcBef>
                <a:spcPts val="0"/>
              </a:spcBef>
              <a:spcAft>
                <a:spcPts val="0"/>
              </a:spcAft>
              <a:buSzPts val="1100"/>
              <a:buNone/>
              <a:defRPr b="0" i="0" sz="1400" u="none" cap="none" strike="noStrike">
                <a:solidFill>
                  <a:schemeClr val="dk1"/>
                </a:solidFill>
                <a:latin typeface="Twentieth Century"/>
                <a:ea typeface="Twentieth Century"/>
                <a:cs typeface="Twentieth Century"/>
                <a:sym typeface="Twentieth Century"/>
              </a:defRPr>
            </a:lvl4pPr>
            <a:lvl5pPr lvl="4" marR="0" rtl="0" algn="l">
              <a:spcBef>
                <a:spcPts val="0"/>
              </a:spcBef>
              <a:spcAft>
                <a:spcPts val="0"/>
              </a:spcAft>
              <a:buSzPts val="1100"/>
              <a:buNone/>
              <a:defRPr b="0" i="0" sz="1400" u="none" cap="none" strike="noStrike">
                <a:solidFill>
                  <a:schemeClr val="dk1"/>
                </a:solidFill>
                <a:latin typeface="Twentieth Century"/>
                <a:ea typeface="Twentieth Century"/>
                <a:cs typeface="Twentieth Century"/>
                <a:sym typeface="Twentieth Century"/>
              </a:defRPr>
            </a:lvl5pPr>
            <a:lvl6pPr lvl="5" marR="0" rtl="0" algn="l">
              <a:spcBef>
                <a:spcPts val="0"/>
              </a:spcBef>
              <a:spcAft>
                <a:spcPts val="0"/>
              </a:spcAft>
              <a:buSzPts val="1100"/>
              <a:buNone/>
              <a:defRPr b="0" i="0" sz="1400" u="none" cap="none" strike="noStrike">
                <a:solidFill>
                  <a:schemeClr val="dk1"/>
                </a:solidFill>
                <a:latin typeface="Twentieth Century"/>
                <a:ea typeface="Twentieth Century"/>
                <a:cs typeface="Twentieth Century"/>
                <a:sym typeface="Twentieth Century"/>
              </a:defRPr>
            </a:lvl6pPr>
            <a:lvl7pPr lvl="6" marR="0" rtl="0" algn="l">
              <a:spcBef>
                <a:spcPts val="0"/>
              </a:spcBef>
              <a:spcAft>
                <a:spcPts val="0"/>
              </a:spcAft>
              <a:buSzPts val="1100"/>
              <a:buNone/>
              <a:defRPr b="0" i="0" sz="1400" u="none" cap="none" strike="noStrike">
                <a:solidFill>
                  <a:schemeClr val="dk1"/>
                </a:solidFill>
                <a:latin typeface="Twentieth Century"/>
                <a:ea typeface="Twentieth Century"/>
                <a:cs typeface="Twentieth Century"/>
                <a:sym typeface="Twentieth Century"/>
              </a:defRPr>
            </a:lvl7pPr>
            <a:lvl8pPr lvl="7" marR="0" rtl="0" algn="l">
              <a:spcBef>
                <a:spcPts val="0"/>
              </a:spcBef>
              <a:spcAft>
                <a:spcPts val="0"/>
              </a:spcAft>
              <a:buSzPts val="1100"/>
              <a:buNone/>
              <a:defRPr b="0" i="0" sz="1400" u="none" cap="none" strike="noStrike">
                <a:solidFill>
                  <a:schemeClr val="dk1"/>
                </a:solidFill>
                <a:latin typeface="Twentieth Century"/>
                <a:ea typeface="Twentieth Century"/>
                <a:cs typeface="Twentieth Century"/>
                <a:sym typeface="Twentieth Century"/>
              </a:defRPr>
            </a:lvl8pPr>
            <a:lvl9pPr lvl="8" marR="0" rtl="0" algn="l">
              <a:spcBef>
                <a:spcPts val="0"/>
              </a:spcBef>
              <a:spcAft>
                <a:spcPts val="0"/>
              </a:spcAft>
              <a:buSzPts val="1100"/>
              <a:buNone/>
              <a:defRPr b="0" i="0" sz="1400" u="none" cap="none" strike="noStrike">
                <a:solidFill>
                  <a:schemeClr val="dk1"/>
                </a:solidFill>
                <a:latin typeface="Twentieth Century"/>
                <a:ea typeface="Twentieth Century"/>
                <a:cs typeface="Twentieth Century"/>
                <a:sym typeface="Twentieth Century"/>
              </a:defRPr>
            </a:lvl9pPr>
          </a:lstStyle>
          <a:p/>
        </p:txBody>
      </p:sp>
      <p:sp>
        <p:nvSpPr>
          <p:cNvPr id="55" name="Google Shape;55;p13"/>
          <p:cNvSpPr txBox="1"/>
          <p:nvPr>
            <p:ph idx="11" type="ftr"/>
          </p:nvPr>
        </p:nvSpPr>
        <p:spPr>
          <a:xfrm>
            <a:off x="685331" y="4412456"/>
            <a:ext cx="5004665" cy="273844"/>
          </a:xfrm>
          <a:prstGeom prst="rect">
            <a:avLst/>
          </a:prstGeom>
          <a:noFill/>
          <a:ln>
            <a:noFill/>
          </a:ln>
        </p:spPr>
        <p:txBody>
          <a:bodyPr anchorCtr="0" anchor="ctr" bIns="34275" lIns="68575" spcFirstLastPara="1" rIns="68575" wrap="square" tIns="34275">
            <a:noAutofit/>
          </a:bodyPr>
          <a:lstStyle>
            <a:lvl1pPr lvl="0" marR="0" rtl="0" algn="l">
              <a:spcBef>
                <a:spcPts val="0"/>
              </a:spcBef>
              <a:spcAft>
                <a:spcPts val="0"/>
              </a:spcAft>
              <a:buSzPts val="1100"/>
              <a:buNone/>
              <a:defRPr b="0" i="0" sz="800" u="none" cap="none" strike="noStrike">
                <a:solidFill>
                  <a:schemeClr val="dk1"/>
                </a:solidFill>
                <a:latin typeface="Twentieth Century"/>
                <a:ea typeface="Twentieth Century"/>
                <a:cs typeface="Twentieth Century"/>
                <a:sym typeface="Twentieth Century"/>
              </a:defRPr>
            </a:lvl1pPr>
            <a:lvl2pPr lvl="1" marR="0" rtl="0" algn="l">
              <a:spcBef>
                <a:spcPts val="0"/>
              </a:spcBef>
              <a:spcAft>
                <a:spcPts val="0"/>
              </a:spcAft>
              <a:buSzPts val="1100"/>
              <a:buNone/>
              <a:defRPr b="0" i="0" sz="1400" u="none" cap="none" strike="noStrike">
                <a:solidFill>
                  <a:schemeClr val="dk1"/>
                </a:solidFill>
                <a:latin typeface="Twentieth Century"/>
                <a:ea typeface="Twentieth Century"/>
                <a:cs typeface="Twentieth Century"/>
                <a:sym typeface="Twentieth Century"/>
              </a:defRPr>
            </a:lvl2pPr>
            <a:lvl3pPr lvl="2" marR="0" rtl="0" algn="l">
              <a:spcBef>
                <a:spcPts val="0"/>
              </a:spcBef>
              <a:spcAft>
                <a:spcPts val="0"/>
              </a:spcAft>
              <a:buSzPts val="1100"/>
              <a:buNone/>
              <a:defRPr b="0" i="0" sz="1400" u="none" cap="none" strike="noStrike">
                <a:solidFill>
                  <a:schemeClr val="dk1"/>
                </a:solidFill>
                <a:latin typeface="Twentieth Century"/>
                <a:ea typeface="Twentieth Century"/>
                <a:cs typeface="Twentieth Century"/>
                <a:sym typeface="Twentieth Century"/>
              </a:defRPr>
            </a:lvl3pPr>
            <a:lvl4pPr lvl="3" marR="0" rtl="0" algn="l">
              <a:spcBef>
                <a:spcPts val="0"/>
              </a:spcBef>
              <a:spcAft>
                <a:spcPts val="0"/>
              </a:spcAft>
              <a:buSzPts val="1100"/>
              <a:buNone/>
              <a:defRPr b="0" i="0" sz="1400" u="none" cap="none" strike="noStrike">
                <a:solidFill>
                  <a:schemeClr val="dk1"/>
                </a:solidFill>
                <a:latin typeface="Twentieth Century"/>
                <a:ea typeface="Twentieth Century"/>
                <a:cs typeface="Twentieth Century"/>
                <a:sym typeface="Twentieth Century"/>
              </a:defRPr>
            </a:lvl4pPr>
            <a:lvl5pPr lvl="4" marR="0" rtl="0" algn="l">
              <a:spcBef>
                <a:spcPts val="0"/>
              </a:spcBef>
              <a:spcAft>
                <a:spcPts val="0"/>
              </a:spcAft>
              <a:buSzPts val="1100"/>
              <a:buNone/>
              <a:defRPr b="0" i="0" sz="1400" u="none" cap="none" strike="noStrike">
                <a:solidFill>
                  <a:schemeClr val="dk1"/>
                </a:solidFill>
                <a:latin typeface="Twentieth Century"/>
                <a:ea typeface="Twentieth Century"/>
                <a:cs typeface="Twentieth Century"/>
                <a:sym typeface="Twentieth Century"/>
              </a:defRPr>
            </a:lvl5pPr>
            <a:lvl6pPr lvl="5" marR="0" rtl="0" algn="l">
              <a:spcBef>
                <a:spcPts val="0"/>
              </a:spcBef>
              <a:spcAft>
                <a:spcPts val="0"/>
              </a:spcAft>
              <a:buSzPts val="1100"/>
              <a:buNone/>
              <a:defRPr b="0" i="0" sz="1400" u="none" cap="none" strike="noStrike">
                <a:solidFill>
                  <a:schemeClr val="dk1"/>
                </a:solidFill>
                <a:latin typeface="Twentieth Century"/>
                <a:ea typeface="Twentieth Century"/>
                <a:cs typeface="Twentieth Century"/>
                <a:sym typeface="Twentieth Century"/>
              </a:defRPr>
            </a:lvl6pPr>
            <a:lvl7pPr lvl="6" marR="0" rtl="0" algn="l">
              <a:spcBef>
                <a:spcPts val="0"/>
              </a:spcBef>
              <a:spcAft>
                <a:spcPts val="0"/>
              </a:spcAft>
              <a:buSzPts val="1100"/>
              <a:buNone/>
              <a:defRPr b="0" i="0" sz="1400" u="none" cap="none" strike="noStrike">
                <a:solidFill>
                  <a:schemeClr val="dk1"/>
                </a:solidFill>
                <a:latin typeface="Twentieth Century"/>
                <a:ea typeface="Twentieth Century"/>
                <a:cs typeface="Twentieth Century"/>
                <a:sym typeface="Twentieth Century"/>
              </a:defRPr>
            </a:lvl7pPr>
            <a:lvl8pPr lvl="7" marR="0" rtl="0" algn="l">
              <a:spcBef>
                <a:spcPts val="0"/>
              </a:spcBef>
              <a:spcAft>
                <a:spcPts val="0"/>
              </a:spcAft>
              <a:buSzPts val="1100"/>
              <a:buNone/>
              <a:defRPr b="0" i="0" sz="1400" u="none" cap="none" strike="noStrike">
                <a:solidFill>
                  <a:schemeClr val="dk1"/>
                </a:solidFill>
                <a:latin typeface="Twentieth Century"/>
                <a:ea typeface="Twentieth Century"/>
                <a:cs typeface="Twentieth Century"/>
                <a:sym typeface="Twentieth Century"/>
              </a:defRPr>
            </a:lvl8pPr>
            <a:lvl9pPr lvl="8" marR="0" rtl="0" algn="l">
              <a:spcBef>
                <a:spcPts val="0"/>
              </a:spcBef>
              <a:spcAft>
                <a:spcPts val="0"/>
              </a:spcAft>
              <a:buSzPts val="1100"/>
              <a:buNone/>
              <a:defRPr b="0" i="0" sz="1400" u="none" cap="none" strike="noStrike">
                <a:solidFill>
                  <a:schemeClr val="dk1"/>
                </a:solidFill>
                <a:latin typeface="Twentieth Century"/>
                <a:ea typeface="Twentieth Century"/>
                <a:cs typeface="Twentieth Century"/>
                <a:sym typeface="Twentieth Century"/>
              </a:defRPr>
            </a:lvl9pPr>
          </a:lstStyle>
          <a:p/>
        </p:txBody>
      </p:sp>
      <p:sp>
        <p:nvSpPr>
          <p:cNvPr id="56" name="Google Shape;56;p13"/>
          <p:cNvSpPr txBox="1"/>
          <p:nvPr>
            <p:ph idx="12" type="sldNum"/>
          </p:nvPr>
        </p:nvSpPr>
        <p:spPr>
          <a:xfrm>
            <a:off x="7885508" y="4412456"/>
            <a:ext cx="573161" cy="273844"/>
          </a:xfrm>
          <a:prstGeom prst="rect">
            <a:avLst/>
          </a:prstGeom>
          <a:noFill/>
          <a:ln>
            <a:noFill/>
          </a:ln>
        </p:spPr>
        <p:txBody>
          <a:bodyPr anchorCtr="0" anchor="ctr" bIns="34275" lIns="68575" spcFirstLastPara="1" rIns="68575" wrap="square" tIns="34275">
            <a:noAutofit/>
          </a:bodyPr>
          <a:lstStyle>
            <a:lvl1pPr indent="0" lvl="0" marL="0" marR="0" rtl="0" algn="r">
              <a:spcBef>
                <a:spcPts val="0"/>
              </a:spcBef>
              <a:buNone/>
              <a:defRPr b="0" i="0" sz="800" u="none" cap="none" strike="noStrike">
                <a:solidFill>
                  <a:schemeClr val="dk1"/>
                </a:solidFill>
                <a:latin typeface="Twentieth Century"/>
                <a:ea typeface="Twentieth Century"/>
                <a:cs typeface="Twentieth Century"/>
                <a:sym typeface="Twentieth Century"/>
              </a:defRPr>
            </a:lvl1pPr>
            <a:lvl2pPr indent="0" lvl="1" marL="0" marR="0" rtl="0" algn="r">
              <a:spcBef>
                <a:spcPts val="0"/>
              </a:spcBef>
              <a:buNone/>
              <a:defRPr b="0" i="0" sz="800" u="none" cap="none" strike="noStrike">
                <a:solidFill>
                  <a:schemeClr val="dk1"/>
                </a:solidFill>
                <a:latin typeface="Twentieth Century"/>
                <a:ea typeface="Twentieth Century"/>
                <a:cs typeface="Twentieth Century"/>
                <a:sym typeface="Twentieth Century"/>
              </a:defRPr>
            </a:lvl2pPr>
            <a:lvl3pPr indent="0" lvl="2" marL="0" marR="0" rtl="0" algn="r">
              <a:spcBef>
                <a:spcPts val="0"/>
              </a:spcBef>
              <a:buNone/>
              <a:defRPr b="0" i="0" sz="800" u="none" cap="none" strike="noStrike">
                <a:solidFill>
                  <a:schemeClr val="dk1"/>
                </a:solidFill>
                <a:latin typeface="Twentieth Century"/>
                <a:ea typeface="Twentieth Century"/>
                <a:cs typeface="Twentieth Century"/>
                <a:sym typeface="Twentieth Century"/>
              </a:defRPr>
            </a:lvl3pPr>
            <a:lvl4pPr indent="0" lvl="3" marL="0" marR="0" rtl="0" algn="r">
              <a:spcBef>
                <a:spcPts val="0"/>
              </a:spcBef>
              <a:buNone/>
              <a:defRPr b="0" i="0" sz="800" u="none" cap="none" strike="noStrike">
                <a:solidFill>
                  <a:schemeClr val="dk1"/>
                </a:solidFill>
                <a:latin typeface="Twentieth Century"/>
                <a:ea typeface="Twentieth Century"/>
                <a:cs typeface="Twentieth Century"/>
                <a:sym typeface="Twentieth Century"/>
              </a:defRPr>
            </a:lvl4pPr>
            <a:lvl5pPr indent="0" lvl="4" marL="0" marR="0" rtl="0" algn="r">
              <a:spcBef>
                <a:spcPts val="0"/>
              </a:spcBef>
              <a:buNone/>
              <a:defRPr b="0" i="0" sz="800" u="none" cap="none" strike="noStrike">
                <a:solidFill>
                  <a:schemeClr val="dk1"/>
                </a:solidFill>
                <a:latin typeface="Twentieth Century"/>
                <a:ea typeface="Twentieth Century"/>
                <a:cs typeface="Twentieth Century"/>
                <a:sym typeface="Twentieth Century"/>
              </a:defRPr>
            </a:lvl5pPr>
            <a:lvl6pPr indent="0" lvl="5" marL="0" marR="0" rtl="0" algn="r">
              <a:spcBef>
                <a:spcPts val="0"/>
              </a:spcBef>
              <a:buNone/>
              <a:defRPr b="0" i="0" sz="800" u="none" cap="none" strike="noStrike">
                <a:solidFill>
                  <a:schemeClr val="dk1"/>
                </a:solidFill>
                <a:latin typeface="Twentieth Century"/>
                <a:ea typeface="Twentieth Century"/>
                <a:cs typeface="Twentieth Century"/>
                <a:sym typeface="Twentieth Century"/>
              </a:defRPr>
            </a:lvl6pPr>
            <a:lvl7pPr indent="0" lvl="6" marL="0" marR="0" rtl="0" algn="r">
              <a:spcBef>
                <a:spcPts val="0"/>
              </a:spcBef>
              <a:buNone/>
              <a:defRPr b="0" i="0" sz="800" u="none" cap="none" strike="noStrike">
                <a:solidFill>
                  <a:schemeClr val="dk1"/>
                </a:solidFill>
                <a:latin typeface="Twentieth Century"/>
                <a:ea typeface="Twentieth Century"/>
                <a:cs typeface="Twentieth Century"/>
                <a:sym typeface="Twentieth Century"/>
              </a:defRPr>
            </a:lvl7pPr>
            <a:lvl8pPr indent="0" lvl="7" marL="0" marR="0" rtl="0" algn="r">
              <a:spcBef>
                <a:spcPts val="0"/>
              </a:spcBef>
              <a:buNone/>
              <a:defRPr b="0" i="0" sz="800" u="none" cap="none" strike="noStrike">
                <a:solidFill>
                  <a:schemeClr val="dk1"/>
                </a:solidFill>
                <a:latin typeface="Twentieth Century"/>
                <a:ea typeface="Twentieth Century"/>
                <a:cs typeface="Twentieth Century"/>
                <a:sym typeface="Twentieth Century"/>
              </a:defRPr>
            </a:lvl8pPr>
            <a:lvl9pPr indent="0" lvl="8" marL="0" marR="0" rtl="0" algn="r">
              <a:spcBef>
                <a:spcPts val="0"/>
              </a:spcBef>
              <a:buNone/>
              <a:defRPr b="0" i="0" sz="800" u="none" cap="none" strike="noStrike">
                <a:solidFill>
                  <a:schemeClr val="dk1"/>
                </a:solidFill>
                <a:latin typeface="Twentieth Century"/>
                <a:ea typeface="Twentieth Century"/>
                <a:cs typeface="Twentieth Century"/>
                <a:sym typeface="Twentieth Century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 accent1="accent1" accent2="accent2" accent3="accent3" accent4="accent4" accent5="accent5" accent6="accent6" bg1="lt1" bg2="dk2" tx1="dk1" tx2="lt2" folHlink="folHlink" hlink="hlink"/>
  <p:sldLayoutIdLst>
    <p:sldLayoutId id="2147483659" r:id="rId2"/>
    <p:sldLayoutId id="2147483660" r:id="rId3"/>
    <p:sldLayoutId id="2147483661" r:id="rId4"/>
    <p:sldLayoutId id="2147483662" r:id="rId5"/>
    <p:sldLayoutId id="2147483663" r:id="rId6"/>
    <p:sldLayoutId id="2147483664" r:id="rId7"/>
    <p:sldLayoutId id="2147483665" r:id="rId8"/>
    <p:sldLayoutId id="2147483666" r:id="rId9"/>
    <p:sldLayoutId id="2147483667" r:id="rId10"/>
    <p:sldLayoutId id="2147483668" r:id="rId11"/>
    <p:sldLayoutId id="2147483669" r:id="rId12"/>
    <p:sldLayoutId id="2147483670" r:id="rId13"/>
    <p:sldLayoutId id="2147483671" r:id="rId14"/>
    <p:sldLayoutId id="2147483672" r:id="rId15"/>
    <p:sldLayoutId id="2147483673" r:id="rId16"/>
    <p:sldLayoutId id="2147483674" r:id="rId17"/>
    <p:sldLayoutId id="2147483675" r:id="rId18"/>
    <p:sldLayoutId id="2147483676" r:id="rId19"/>
  </p:sldLayoutIdLst>
  <p:hf dt="0" ftr="0" hdr="0" sldNum="0"/>
  <p:txStyles>
    <p:title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2.xml"/><Relationship Id="rId2" Type="http://schemas.openxmlformats.org/officeDocument/2006/relationships/notesSlide" Target="../notesSlides/notesSlide1.xml"/></Relationships>
</file>

<file path=ppt/slides/_rels/slide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3.xml"/><Relationship Id="rId2" Type="http://schemas.openxmlformats.org/officeDocument/2006/relationships/notesSlide" Target="../notesSlides/notesSlide2.xml"/></Relationships>
</file>

<file path=ppt/slides/_rels/slide3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3.xml"/><Relationship Id="rId2" Type="http://schemas.openxmlformats.org/officeDocument/2006/relationships/notesSlide" Target="../notesSlides/notesSlide3.xml"/></Relationships>
</file>

<file path=ppt/slides/_rels/slide4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2.xml"/><Relationship Id="rId2" Type="http://schemas.openxmlformats.org/officeDocument/2006/relationships/notesSlide" Target="../notesSlides/notesSlide4.xml"/><Relationship Id="rId3" Type="http://schemas.openxmlformats.org/officeDocument/2006/relationships/hyperlink" Target="https://doi.org/10.1186/s43045-024-00474-x" TargetMode="External"/><Relationship Id="rId4" Type="http://schemas.openxmlformats.org/officeDocument/2006/relationships/hyperlink" Target="https://doi.org/10.1186/s12961-022-00891-6" TargetMode="External"/><Relationship Id="rId5" Type="http://schemas.openxmlformats.org/officeDocument/2006/relationships/hyperlink" Target="https://doi.org/10.1146/annurev-clinpsy-080822-043256" TargetMode="External"/><Relationship Id="rId6" Type="http://schemas.openxmlformats.org/officeDocument/2006/relationships/hyperlink" Target="https://doi.org/10.1249/00149619-200312000-00009" TargetMode="External"/><Relationship Id="rId7" Type="http://schemas.openxmlformats.org/officeDocument/2006/relationships/hyperlink" Target="https://digital.nhs.uk/data-and-information/publications/statistical/mental-health-of-children-and-young-people-in-england/2023-wave-4-follow-up/part-5-eating-problems-and-disorders#eating-disorders" TargetMode="External"/></Relationships>
</file>

<file path=ppt/slides/_rels/slide5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2.xml"/><Relationship Id="rId2" Type="http://schemas.openxmlformats.org/officeDocument/2006/relationships/notesSlide" Target="../notesSlides/notesSlide5.xml"/><Relationship Id="rId3" Type="http://schemas.openxmlformats.org/officeDocument/2006/relationships/hyperlink" Target="https://www.nice.org.uk/guidance/ng69/chapter/Recommendations#treating-anorexia-nervosa" TargetMode="External"/><Relationship Id="rId4" Type="http://schemas.openxmlformats.org/officeDocument/2006/relationships/hyperlink" Target="https://doi.org/10.1186/s40337-021-00424-6" TargetMode="External"/><Relationship Id="rId9" Type="http://schemas.openxmlformats.org/officeDocument/2006/relationships/hyperlink" Target="https://doi.org/10.3390/nu13124490" TargetMode="External"/><Relationship Id="rId5" Type="http://schemas.openxmlformats.org/officeDocument/2006/relationships/hyperlink" Target="https://doi.org/10.1097/yco.0000000000000739" TargetMode="External"/><Relationship Id="rId6" Type="http://schemas.openxmlformats.org/officeDocument/2006/relationships/hyperlink" Target="https://doi.org/10.1017/s0033291700005559" TargetMode="External"/><Relationship Id="rId7" Type="http://schemas.openxmlformats.org/officeDocument/2006/relationships/hyperlink" Target="https://doi.org/10.12929/jls.13.2.02" TargetMode="External"/><Relationship Id="rId8" Type="http://schemas.openxmlformats.org/officeDocument/2006/relationships/hyperlink" Target="https://icd.who.int/browse/2024-01/mms/en" TargetMode="External"/></Relationships>
</file>

<file path=ppt/slides/slide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05" name="Shape 20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6" name="Google Shape;206;p32"/>
          <p:cNvSpPr/>
          <p:nvPr/>
        </p:nvSpPr>
        <p:spPr>
          <a:xfrm>
            <a:off x="1734000" y="284825"/>
            <a:ext cx="5676000" cy="582900"/>
          </a:xfrm>
          <a:prstGeom prst="roundRect">
            <a:avLst>
              <a:gd fmla="val 16667" name="adj"/>
            </a:avLst>
          </a:prstGeom>
          <a:noFill/>
          <a:ln cap="flat" cmpd="sng" w="15875">
            <a:solidFill>
              <a:srgbClr val="134464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34275" lIns="68575" spcFirstLastPara="1" rIns="68575" wrap="square" tIns="34275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en-GB" sz="1800">
                <a:latin typeface="Twentieth Century"/>
                <a:ea typeface="Twentieth Century"/>
                <a:cs typeface="Twentieth Century"/>
                <a:sym typeface="Twentieth Century"/>
              </a:rPr>
              <a:t>TITLE PAGE</a:t>
            </a:r>
            <a:endParaRPr b="1" sz="1800">
              <a:latin typeface="Twentieth Century"/>
              <a:ea typeface="Twentieth Century"/>
              <a:cs typeface="Twentieth Century"/>
              <a:sym typeface="Twentieth Century"/>
            </a:endParaRPr>
          </a:p>
        </p:txBody>
      </p:sp>
      <p:sp>
        <p:nvSpPr>
          <p:cNvPr id="207" name="Google Shape;207;p32"/>
          <p:cNvSpPr/>
          <p:nvPr/>
        </p:nvSpPr>
        <p:spPr>
          <a:xfrm>
            <a:off x="368109" y="1135413"/>
            <a:ext cx="8407800" cy="582900"/>
          </a:xfrm>
          <a:prstGeom prst="roundRect">
            <a:avLst>
              <a:gd fmla="val 16667" name="adj"/>
            </a:avLst>
          </a:prstGeom>
          <a:noFill/>
          <a:ln cap="flat" cmpd="sng" w="15875">
            <a:solidFill>
              <a:srgbClr val="134464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34275" lIns="68575" spcFirstLastPara="1" rIns="68575" wrap="square" tIns="34275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-GB" sz="1800">
                <a:solidFill>
                  <a:schemeClr val="dk1"/>
                </a:solidFill>
                <a:latin typeface="Twentieth Century"/>
                <a:ea typeface="Twentieth Century"/>
                <a:cs typeface="Twentieth Century"/>
                <a:sym typeface="Twentieth Century"/>
              </a:rPr>
              <a:t>Student Name:</a:t>
            </a:r>
            <a:r>
              <a:rPr lang="en-GB" sz="1800">
                <a:solidFill>
                  <a:schemeClr val="dk1"/>
                </a:solidFill>
                <a:latin typeface="Twentieth Century"/>
                <a:ea typeface="Twentieth Century"/>
                <a:cs typeface="Twentieth Century"/>
                <a:sym typeface="Twentieth Century"/>
              </a:rPr>
              <a:t> Kwabena Mensah Yeboah 				</a:t>
            </a:r>
            <a:r>
              <a:rPr b="1" lang="en-GB" sz="1800">
                <a:solidFill>
                  <a:schemeClr val="dk1"/>
                </a:solidFill>
                <a:latin typeface="Twentieth Century"/>
                <a:ea typeface="Twentieth Century"/>
                <a:cs typeface="Twentieth Century"/>
                <a:sym typeface="Twentieth Century"/>
              </a:rPr>
              <a:t>Student Number:</a:t>
            </a:r>
            <a:r>
              <a:rPr lang="en-GB" sz="1800">
                <a:solidFill>
                  <a:schemeClr val="dk1"/>
                </a:solidFill>
                <a:latin typeface="Twentieth Century"/>
                <a:ea typeface="Twentieth Century"/>
                <a:cs typeface="Twentieth Century"/>
                <a:sym typeface="Twentieth Century"/>
              </a:rPr>
              <a:t>  2240875</a:t>
            </a:r>
            <a:endParaRPr sz="1800">
              <a:latin typeface="Twentieth Century"/>
              <a:ea typeface="Twentieth Century"/>
              <a:cs typeface="Twentieth Century"/>
              <a:sym typeface="Twentieth Century"/>
            </a:endParaRPr>
          </a:p>
        </p:txBody>
      </p:sp>
      <p:sp>
        <p:nvSpPr>
          <p:cNvPr id="208" name="Google Shape;208;p32"/>
          <p:cNvSpPr/>
          <p:nvPr/>
        </p:nvSpPr>
        <p:spPr>
          <a:xfrm>
            <a:off x="368096" y="2706681"/>
            <a:ext cx="8407800" cy="582900"/>
          </a:xfrm>
          <a:prstGeom prst="roundRect">
            <a:avLst>
              <a:gd fmla="val 16667" name="adj"/>
            </a:avLst>
          </a:prstGeom>
          <a:noFill/>
          <a:ln cap="flat" cmpd="sng" w="15875">
            <a:solidFill>
              <a:srgbClr val="134464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34275" lIns="68575" spcFirstLastPara="1" rIns="68575" wrap="square" tIns="34275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-GB" sz="1800">
                <a:solidFill>
                  <a:schemeClr val="dk1"/>
                </a:solidFill>
                <a:latin typeface="Twentieth Century"/>
                <a:ea typeface="Twentieth Century"/>
                <a:cs typeface="Twentieth Century"/>
                <a:sym typeface="Twentieth Century"/>
              </a:rPr>
              <a:t>Title:</a:t>
            </a:r>
            <a:r>
              <a:rPr lang="en-GB" sz="1800">
                <a:solidFill>
                  <a:schemeClr val="dk1"/>
                </a:solidFill>
                <a:latin typeface="Twentieth Century"/>
                <a:ea typeface="Twentieth Century"/>
                <a:cs typeface="Twentieth Century"/>
                <a:sym typeface="Twentieth Century"/>
              </a:rPr>
              <a:t> </a:t>
            </a:r>
            <a:r>
              <a:rPr lang="en-GB" sz="1800">
                <a:solidFill>
                  <a:schemeClr val="dk1"/>
                </a:solidFill>
                <a:latin typeface="Twentieth Century"/>
                <a:ea typeface="Twentieth Century"/>
                <a:cs typeface="Twentieth Century"/>
                <a:sym typeface="Twentieth Century"/>
              </a:rPr>
              <a:t>Component 1 – Poster Presentation  </a:t>
            </a:r>
            <a:endParaRPr sz="1800">
              <a:latin typeface="Twentieth Century"/>
              <a:ea typeface="Twentieth Century"/>
              <a:cs typeface="Twentieth Century"/>
              <a:sym typeface="Twentieth Century"/>
            </a:endParaRPr>
          </a:p>
        </p:txBody>
      </p:sp>
      <p:sp>
        <p:nvSpPr>
          <p:cNvPr id="209" name="Google Shape;209;p32"/>
          <p:cNvSpPr/>
          <p:nvPr/>
        </p:nvSpPr>
        <p:spPr>
          <a:xfrm>
            <a:off x="368100" y="4213501"/>
            <a:ext cx="8368800" cy="778500"/>
          </a:xfrm>
          <a:prstGeom prst="roundRect">
            <a:avLst>
              <a:gd fmla="val 16667" name="adj"/>
            </a:avLst>
          </a:prstGeom>
          <a:noFill/>
          <a:ln cap="flat" cmpd="sng" w="15875">
            <a:solidFill>
              <a:srgbClr val="134464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34275" lIns="68575" spcFirstLastPara="1" rIns="68575" wrap="square" tIns="34275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800">
                <a:solidFill>
                  <a:schemeClr val="dk1"/>
                </a:solidFill>
                <a:latin typeface="Twentieth Century"/>
                <a:ea typeface="Twentieth Century"/>
                <a:cs typeface="Twentieth Century"/>
                <a:sym typeface="Twentieth Century"/>
              </a:rPr>
              <a:t>A Historical and Contemporary Examination of Treatment and Care for </a:t>
            </a:r>
            <a:r>
              <a:rPr lang="en-GB" sz="1800">
                <a:solidFill>
                  <a:schemeClr val="dk1"/>
                </a:solidFill>
                <a:latin typeface="Twentieth Century"/>
                <a:ea typeface="Twentieth Century"/>
                <a:cs typeface="Twentieth Century"/>
                <a:sym typeface="Twentieth Century"/>
              </a:rPr>
              <a:t>Anorexia Nervosa </a:t>
            </a:r>
            <a:r>
              <a:rPr lang="en-GB" sz="1800">
                <a:solidFill>
                  <a:schemeClr val="dk1"/>
                </a:solidFill>
                <a:latin typeface="Twentieth Century"/>
                <a:ea typeface="Twentieth Century"/>
                <a:cs typeface="Twentieth Century"/>
                <a:sym typeface="Twentieth Century"/>
              </a:rPr>
              <a:t>(ICD-11 6B80)”</a:t>
            </a:r>
            <a:r>
              <a:rPr lang="en-GB" sz="1800">
                <a:solidFill>
                  <a:schemeClr val="dk1"/>
                </a:solidFill>
                <a:latin typeface="Twentieth Century"/>
                <a:ea typeface="Twentieth Century"/>
                <a:cs typeface="Twentieth Century"/>
                <a:sym typeface="Twentieth Century"/>
              </a:rPr>
              <a:t> </a:t>
            </a:r>
            <a:endParaRPr sz="1800">
              <a:latin typeface="Twentieth Century"/>
              <a:ea typeface="Twentieth Century"/>
              <a:cs typeface="Twentieth Century"/>
              <a:sym typeface="Twentieth Century"/>
            </a:endParaRPr>
          </a:p>
        </p:txBody>
      </p:sp>
      <p:sp>
        <p:nvSpPr>
          <p:cNvPr id="210" name="Google Shape;210;p32"/>
          <p:cNvSpPr/>
          <p:nvPr/>
        </p:nvSpPr>
        <p:spPr>
          <a:xfrm>
            <a:off x="368100" y="1921049"/>
            <a:ext cx="8407800" cy="650700"/>
          </a:xfrm>
          <a:prstGeom prst="roundRect">
            <a:avLst>
              <a:gd fmla="val 16667" name="adj"/>
            </a:avLst>
          </a:prstGeom>
          <a:noFill/>
          <a:ln cap="flat" cmpd="sng" w="15875">
            <a:solidFill>
              <a:srgbClr val="134464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34275" lIns="68575" spcFirstLastPara="1" rIns="68575" wrap="square" tIns="34275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-GB" sz="1800">
                <a:solidFill>
                  <a:schemeClr val="dk1"/>
                </a:solidFill>
                <a:latin typeface="Twentieth Century"/>
                <a:ea typeface="Twentieth Century"/>
                <a:cs typeface="Twentieth Century"/>
                <a:sym typeface="Twentieth Century"/>
              </a:rPr>
              <a:t>Module Name:</a:t>
            </a:r>
            <a:r>
              <a:rPr lang="en-GB" sz="1800">
                <a:solidFill>
                  <a:schemeClr val="dk1"/>
                </a:solidFill>
                <a:latin typeface="Twentieth Century"/>
                <a:ea typeface="Twentieth Century"/>
                <a:cs typeface="Twentieth Century"/>
                <a:sym typeface="Twentieth Century"/>
              </a:rPr>
              <a:t> Psychological Classifications and Provisions	</a:t>
            </a:r>
            <a:r>
              <a:rPr b="1" lang="en-GB" sz="1800">
                <a:solidFill>
                  <a:schemeClr val="dk1"/>
                </a:solidFill>
                <a:latin typeface="Twentieth Century"/>
                <a:ea typeface="Twentieth Century"/>
                <a:cs typeface="Twentieth Century"/>
                <a:sym typeface="Twentieth Century"/>
              </a:rPr>
              <a:t>Module </a:t>
            </a:r>
            <a:r>
              <a:rPr b="1" lang="en-GB" sz="1800">
                <a:solidFill>
                  <a:schemeClr val="dk1"/>
                </a:solidFill>
                <a:latin typeface="Twentieth Century"/>
                <a:ea typeface="Twentieth Century"/>
                <a:cs typeface="Twentieth Century"/>
                <a:sym typeface="Twentieth Century"/>
              </a:rPr>
              <a:t>Code: </a:t>
            </a:r>
            <a:r>
              <a:rPr lang="en-GB" sz="1800">
                <a:solidFill>
                  <a:schemeClr val="dk1"/>
                </a:solidFill>
                <a:latin typeface="Twentieth Century"/>
                <a:ea typeface="Twentieth Century"/>
                <a:cs typeface="Twentieth Century"/>
                <a:sym typeface="Twentieth Century"/>
              </a:rPr>
              <a:t>BMHP6029 </a:t>
            </a:r>
            <a:r>
              <a:rPr lang="en-GB" sz="1800">
                <a:solidFill>
                  <a:schemeClr val="dk1"/>
                </a:solidFill>
                <a:latin typeface="Twentieth Century"/>
                <a:ea typeface="Twentieth Century"/>
                <a:cs typeface="Twentieth Century"/>
                <a:sym typeface="Twentieth Century"/>
              </a:rPr>
              <a:t> </a:t>
            </a:r>
            <a:endParaRPr sz="1800">
              <a:latin typeface="Twentieth Century"/>
              <a:ea typeface="Twentieth Century"/>
              <a:cs typeface="Twentieth Century"/>
              <a:sym typeface="Twentieth Century"/>
            </a:endParaRPr>
          </a:p>
        </p:txBody>
      </p:sp>
      <p:sp>
        <p:nvSpPr>
          <p:cNvPr id="211" name="Google Shape;211;p32"/>
          <p:cNvSpPr/>
          <p:nvPr/>
        </p:nvSpPr>
        <p:spPr>
          <a:xfrm>
            <a:off x="368100" y="3460100"/>
            <a:ext cx="8368800" cy="582900"/>
          </a:xfrm>
          <a:prstGeom prst="roundRect">
            <a:avLst>
              <a:gd fmla="val 16667" name="adj"/>
            </a:avLst>
          </a:prstGeom>
          <a:noFill/>
          <a:ln cap="flat" cmpd="sng" w="15875">
            <a:solidFill>
              <a:srgbClr val="134464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34275" lIns="68575" spcFirstLastPara="1" rIns="68575" wrap="square" tIns="34275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-GB" sz="1800">
                <a:solidFill>
                  <a:schemeClr val="dk1"/>
                </a:solidFill>
                <a:latin typeface="Twentieth Century"/>
                <a:ea typeface="Twentieth Century"/>
                <a:cs typeface="Twentieth Century"/>
                <a:sym typeface="Twentieth Century"/>
              </a:rPr>
              <a:t>Lecturer: </a:t>
            </a:r>
            <a:r>
              <a:rPr lang="en-GB" sz="1800">
                <a:solidFill>
                  <a:schemeClr val="dk1"/>
                </a:solidFill>
                <a:latin typeface="Twentieth Century"/>
                <a:ea typeface="Twentieth Century"/>
                <a:cs typeface="Twentieth Century"/>
                <a:sym typeface="Twentieth Century"/>
              </a:rPr>
              <a:t>Neale Haddon</a:t>
            </a:r>
            <a:endParaRPr sz="1800">
              <a:latin typeface="Twentieth Century"/>
              <a:ea typeface="Twentieth Century"/>
              <a:cs typeface="Twentieth Century"/>
              <a:sym typeface="Twentieth Century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15" name="Shape 21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6" name="Google Shape;216;p33"/>
          <p:cNvSpPr/>
          <p:nvPr/>
        </p:nvSpPr>
        <p:spPr>
          <a:xfrm>
            <a:off x="932259" y="257175"/>
            <a:ext cx="7279481" cy="435769"/>
          </a:xfrm>
          <a:prstGeom prst="roundRect">
            <a:avLst>
              <a:gd fmla="val 16667" name="adj"/>
            </a:avLst>
          </a:prstGeom>
          <a:solidFill>
            <a:srgbClr val="EDF1F6"/>
          </a:solidFill>
          <a:ln cap="flat" cmpd="sng" w="38100">
            <a:solidFill>
              <a:schemeClr val="accent1"/>
            </a:solidFill>
            <a:prstDash val="solid"/>
            <a:round/>
            <a:headEnd len="sm" w="sm" type="none"/>
            <a:tailEnd len="sm" w="sm" type="none"/>
          </a:ln>
          <a:effectLst>
            <a:outerShdw blurRad="50800" rotWithShape="0" algn="t" dir="5400000" dist="38100">
              <a:srgbClr val="000000">
                <a:alpha val="40000"/>
              </a:srgbClr>
            </a:outerShdw>
          </a:effectLst>
        </p:spPr>
        <p:txBody>
          <a:bodyPr anchorCtr="0" anchor="ctr" bIns="34275" lIns="68575" spcFirstLastPara="1" rIns="68575" wrap="square" tIns="3427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</a:pPr>
            <a:r>
              <a:rPr b="1" lang="en-GB" sz="1100">
                <a:solidFill>
                  <a:schemeClr val="dk1"/>
                </a:solidFill>
                <a:latin typeface="Twentieth Century"/>
                <a:ea typeface="Twentieth Century"/>
                <a:cs typeface="Twentieth Century"/>
                <a:sym typeface="Twentieth Century"/>
              </a:rPr>
              <a:t>Historical and Contemporary Analysis of Anorexia Nervosa</a:t>
            </a:r>
            <a:endParaRPr b="1" sz="1100">
              <a:solidFill>
                <a:schemeClr val="dk1"/>
              </a:solidFill>
              <a:latin typeface="Twentieth Century"/>
              <a:ea typeface="Twentieth Century"/>
              <a:cs typeface="Twentieth Century"/>
              <a:sym typeface="Twentieth Century"/>
            </a:endParaRPr>
          </a:p>
        </p:txBody>
      </p:sp>
      <p:sp>
        <p:nvSpPr>
          <p:cNvPr id="217" name="Google Shape;217;p33"/>
          <p:cNvSpPr/>
          <p:nvPr/>
        </p:nvSpPr>
        <p:spPr>
          <a:xfrm>
            <a:off x="231575" y="3726300"/>
            <a:ext cx="4151400" cy="1317600"/>
          </a:xfrm>
          <a:prstGeom prst="roundRect">
            <a:avLst>
              <a:gd fmla="val 16667" name="adj"/>
            </a:avLst>
          </a:prstGeom>
          <a:solidFill>
            <a:srgbClr val="D8D8D8"/>
          </a:solidFill>
          <a:ln cap="flat" cmpd="sng" w="57150">
            <a:solidFill>
              <a:schemeClr val="accent1"/>
            </a:solidFill>
            <a:prstDash val="solid"/>
            <a:round/>
            <a:headEnd len="sm" w="sm" type="none"/>
            <a:tailEnd len="sm" w="sm" type="none"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34275" lIns="68575" spcFirstLastPara="1" rIns="68575" wrap="square" tIns="34275">
            <a:noAutofit/>
          </a:bodyPr>
          <a:lstStyle/>
          <a:p>
            <a:pPr indent="0" lvl="0" marL="457200" rtl="0" algn="just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100">
              <a:solidFill>
                <a:schemeClr val="dk1"/>
              </a:solidFill>
              <a:latin typeface="Twentieth Century"/>
              <a:ea typeface="Twentieth Century"/>
              <a:cs typeface="Twentieth Century"/>
              <a:sym typeface="Twentieth Century"/>
            </a:endParaRPr>
          </a:p>
          <a:p>
            <a:pPr indent="-298450" lvl="0" marL="457200" rtl="0" algn="just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Twentieth Century"/>
              <a:buChar char="●"/>
            </a:pPr>
            <a:r>
              <a:rPr b="1" lang="en-GB" sz="1100">
                <a:solidFill>
                  <a:schemeClr val="dk1"/>
                </a:solidFill>
                <a:latin typeface="Twentieth Century"/>
                <a:ea typeface="Twentieth Century"/>
                <a:cs typeface="Twentieth Century"/>
                <a:sym typeface="Twentieth Century"/>
              </a:rPr>
              <a:t>Contemporary </a:t>
            </a:r>
            <a:r>
              <a:rPr b="1" lang="en-GB" sz="1100">
                <a:solidFill>
                  <a:schemeClr val="dk1"/>
                </a:solidFill>
                <a:latin typeface="Twentieth Century"/>
                <a:ea typeface="Twentieth Century"/>
                <a:cs typeface="Twentieth Century"/>
                <a:sym typeface="Twentieth Century"/>
              </a:rPr>
              <a:t>Diagnostic</a:t>
            </a:r>
            <a:r>
              <a:rPr lang="en-GB" sz="1100">
                <a:solidFill>
                  <a:schemeClr val="dk1"/>
                </a:solidFill>
                <a:latin typeface="Twentieth Century"/>
                <a:ea typeface="Twentieth Century"/>
                <a:cs typeface="Twentieth Century"/>
                <a:sym typeface="Twentieth Century"/>
              </a:rPr>
              <a:t> focus on psychological, behavioral and physiological components of Anorexia Nervosa and ICD-11 framework (WHO, 2019).</a:t>
            </a:r>
            <a:endParaRPr sz="1100">
              <a:solidFill>
                <a:schemeClr val="dk1"/>
              </a:solidFill>
              <a:latin typeface="Twentieth Century"/>
              <a:ea typeface="Twentieth Century"/>
              <a:cs typeface="Twentieth Century"/>
              <a:sym typeface="Twentieth Century"/>
            </a:endParaRPr>
          </a:p>
          <a:p>
            <a:pPr indent="0" lvl="0" marL="914400" rtl="0" algn="just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100">
              <a:solidFill>
                <a:schemeClr val="dk1"/>
              </a:solidFill>
              <a:latin typeface="Twentieth Century"/>
              <a:ea typeface="Twentieth Century"/>
              <a:cs typeface="Twentieth Century"/>
              <a:sym typeface="Twentieth Century"/>
            </a:endParaRPr>
          </a:p>
          <a:p>
            <a:pPr indent="-298450" lvl="0" marL="457200" rtl="0" algn="just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Twentieth Century"/>
              <a:buChar char="●"/>
            </a:pPr>
            <a:r>
              <a:rPr b="1" lang="en-GB" sz="1100">
                <a:solidFill>
                  <a:schemeClr val="dk1"/>
                </a:solidFill>
                <a:latin typeface="Twentieth Century"/>
                <a:ea typeface="Twentieth Century"/>
                <a:cs typeface="Twentieth Century"/>
                <a:sym typeface="Twentieth Century"/>
              </a:rPr>
              <a:t>Policy Frameworks: </a:t>
            </a:r>
            <a:r>
              <a:rPr lang="en-GB" sz="1100">
                <a:solidFill>
                  <a:schemeClr val="dk1"/>
                </a:solidFill>
                <a:latin typeface="Twentieth Century"/>
                <a:ea typeface="Twentieth Century"/>
                <a:cs typeface="Twentieth Century"/>
                <a:sym typeface="Twentieth Century"/>
              </a:rPr>
              <a:t>National Institute for Health &amp; Care Excellence (NICE): UK Guideline for recognising and treating Eating Disorders (NICE, 2020).</a:t>
            </a:r>
            <a:endParaRPr sz="1100">
              <a:solidFill>
                <a:schemeClr val="dk1"/>
              </a:solidFill>
              <a:latin typeface="Twentieth Century"/>
              <a:ea typeface="Twentieth Century"/>
              <a:cs typeface="Twentieth Century"/>
              <a:sym typeface="Twentieth Century"/>
            </a:endParaRPr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100">
              <a:solidFill>
                <a:schemeClr val="dk1"/>
              </a:solidFill>
              <a:latin typeface="Twentieth Century"/>
              <a:ea typeface="Twentieth Century"/>
              <a:cs typeface="Twentieth Century"/>
              <a:sym typeface="Twentieth Century"/>
            </a:endParaRPr>
          </a:p>
        </p:txBody>
      </p:sp>
      <p:sp>
        <p:nvSpPr>
          <p:cNvPr id="218" name="Google Shape;218;p33"/>
          <p:cNvSpPr/>
          <p:nvPr/>
        </p:nvSpPr>
        <p:spPr>
          <a:xfrm>
            <a:off x="4572000" y="3744675"/>
            <a:ext cx="4467300" cy="1317600"/>
          </a:xfrm>
          <a:prstGeom prst="roundRect">
            <a:avLst>
              <a:gd fmla="val 16667" name="adj"/>
            </a:avLst>
          </a:prstGeom>
          <a:solidFill>
            <a:srgbClr val="D8D8D8"/>
          </a:solidFill>
          <a:ln cap="flat" cmpd="sng" w="57150">
            <a:solidFill>
              <a:schemeClr val="accent1"/>
            </a:solidFill>
            <a:prstDash val="solid"/>
            <a:round/>
            <a:headEnd len="sm" w="sm" type="none"/>
            <a:tailEnd len="sm" w="sm" type="none"/>
          </a:ln>
          <a:effectLst>
            <a:outerShdw blurRad="50800" rotWithShape="0" algn="l" dist="38100">
              <a:srgbClr val="000000">
                <a:alpha val="40000"/>
              </a:srgbClr>
            </a:outerShdw>
          </a:effectLst>
        </p:spPr>
        <p:txBody>
          <a:bodyPr anchorCtr="0" anchor="ctr" bIns="34275" lIns="68575" spcFirstLastPara="1" rIns="68575" wrap="square" tIns="34275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1" sz="1100">
              <a:solidFill>
                <a:schemeClr val="dk1"/>
              </a:solidFill>
              <a:latin typeface="Twentieth Century"/>
              <a:ea typeface="Twentieth Century"/>
              <a:cs typeface="Twentieth Century"/>
              <a:sym typeface="Twentieth Century"/>
            </a:endParaRPr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-GB" sz="1100">
                <a:solidFill>
                  <a:schemeClr val="dk1"/>
                </a:solidFill>
                <a:latin typeface="Twentieth Century"/>
                <a:ea typeface="Twentieth Century"/>
                <a:cs typeface="Twentieth Century"/>
                <a:sym typeface="Twentieth Century"/>
              </a:rPr>
              <a:t>Prevalence of Anorexia Nervosa</a:t>
            </a:r>
            <a:endParaRPr b="1" sz="1100">
              <a:solidFill>
                <a:schemeClr val="dk1"/>
              </a:solidFill>
              <a:latin typeface="Twentieth Century"/>
              <a:ea typeface="Twentieth Century"/>
              <a:cs typeface="Twentieth Century"/>
              <a:sym typeface="Twentieth Century"/>
            </a:endParaRPr>
          </a:p>
          <a:p>
            <a:pPr indent="-298450" lvl="0" marL="45720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Twentieth Century"/>
              <a:buChar char="●"/>
            </a:pPr>
            <a:r>
              <a:rPr b="1" lang="en-GB" sz="1100">
                <a:solidFill>
                  <a:schemeClr val="dk1"/>
                </a:solidFill>
                <a:latin typeface="Twentieth Century"/>
                <a:ea typeface="Twentieth Century"/>
                <a:cs typeface="Twentieth Century"/>
                <a:sym typeface="Twentieth Century"/>
              </a:rPr>
              <a:t>4% </a:t>
            </a:r>
            <a:r>
              <a:rPr lang="en-GB" sz="1100">
                <a:solidFill>
                  <a:schemeClr val="dk1"/>
                </a:solidFill>
                <a:latin typeface="Twentieth Century"/>
                <a:ea typeface="Twentieth Century"/>
                <a:cs typeface="Twentieth Century"/>
                <a:sym typeface="Twentieth Century"/>
              </a:rPr>
              <a:t>of females and  </a:t>
            </a:r>
            <a:r>
              <a:rPr b="1" lang="en-GB" sz="1100">
                <a:solidFill>
                  <a:schemeClr val="dk1"/>
                </a:solidFill>
                <a:latin typeface="Twentieth Century"/>
                <a:ea typeface="Twentieth Century"/>
                <a:cs typeface="Twentieth Century"/>
                <a:sym typeface="Twentieth Century"/>
              </a:rPr>
              <a:t>0.3%</a:t>
            </a:r>
            <a:r>
              <a:rPr lang="en-GB" sz="1100">
                <a:solidFill>
                  <a:schemeClr val="dk1"/>
                </a:solidFill>
                <a:latin typeface="Twentieth Century"/>
                <a:ea typeface="Twentieth Century"/>
                <a:cs typeface="Twentieth Century"/>
                <a:sym typeface="Twentieth Century"/>
              </a:rPr>
              <a:t> of males suffer from anorexia nervosa  (Eeden et al., 2021).</a:t>
            </a:r>
            <a:endParaRPr sz="1100">
              <a:solidFill>
                <a:schemeClr val="dk1"/>
              </a:solidFill>
              <a:latin typeface="Twentieth Century"/>
              <a:ea typeface="Twentieth Century"/>
              <a:cs typeface="Twentieth Century"/>
              <a:sym typeface="Twentieth Century"/>
            </a:endParaRPr>
          </a:p>
          <a:p>
            <a:pPr indent="-298450" lvl="0" marL="45720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Twentieth Century"/>
              <a:buChar char="●"/>
            </a:pPr>
            <a:r>
              <a:rPr b="1" lang="en-GB" sz="1100">
                <a:solidFill>
                  <a:schemeClr val="dk1"/>
                </a:solidFill>
                <a:latin typeface="Twentieth Century"/>
                <a:ea typeface="Twentieth Century"/>
                <a:cs typeface="Twentieth Century"/>
                <a:sym typeface="Twentieth Century"/>
              </a:rPr>
              <a:t>0.2%</a:t>
            </a:r>
            <a:r>
              <a:rPr lang="en-GB" sz="1100">
                <a:solidFill>
                  <a:schemeClr val="dk1"/>
                </a:solidFill>
                <a:latin typeface="Twentieth Century"/>
                <a:ea typeface="Twentieth Century"/>
                <a:cs typeface="Twentieth Century"/>
                <a:sym typeface="Twentieth Century"/>
              </a:rPr>
              <a:t> in 17 - 19 year olds: </a:t>
            </a:r>
            <a:r>
              <a:rPr b="1" lang="en-GB" sz="1100">
                <a:solidFill>
                  <a:schemeClr val="dk1"/>
                </a:solidFill>
                <a:latin typeface="Twentieth Century"/>
                <a:ea typeface="Twentieth Century"/>
                <a:cs typeface="Twentieth Century"/>
                <a:sym typeface="Twentieth Century"/>
              </a:rPr>
              <a:t>3.3</a:t>
            </a:r>
            <a:r>
              <a:rPr lang="en-GB" sz="1100">
                <a:solidFill>
                  <a:schemeClr val="dk1"/>
                </a:solidFill>
                <a:latin typeface="Twentieth Century"/>
                <a:ea typeface="Twentieth Century"/>
                <a:cs typeface="Twentieth Century"/>
                <a:sym typeface="Twentieth Century"/>
              </a:rPr>
              <a:t> in 20 to 25 year olds and </a:t>
            </a:r>
            <a:r>
              <a:rPr b="1" lang="en-GB" sz="1100">
                <a:solidFill>
                  <a:schemeClr val="dk1"/>
                </a:solidFill>
                <a:latin typeface="Twentieth Century"/>
                <a:ea typeface="Twentieth Century"/>
                <a:cs typeface="Twentieth Century"/>
                <a:sym typeface="Twentieth Century"/>
              </a:rPr>
              <a:t>0.3%</a:t>
            </a:r>
            <a:r>
              <a:rPr lang="en-GB" sz="1100">
                <a:solidFill>
                  <a:schemeClr val="dk1"/>
                </a:solidFill>
                <a:latin typeface="Twentieth Century"/>
                <a:ea typeface="Twentieth Century"/>
                <a:cs typeface="Twentieth Century"/>
                <a:sym typeface="Twentieth Century"/>
              </a:rPr>
              <a:t> in 11-16 year olds (NHS, 2023).</a:t>
            </a:r>
            <a:endParaRPr sz="1100">
              <a:solidFill>
                <a:schemeClr val="dk1"/>
              </a:solidFill>
              <a:latin typeface="Twentieth Century"/>
              <a:ea typeface="Twentieth Century"/>
              <a:cs typeface="Twentieth Century"/>
              <a:sym typeface="Twentieth Century"/>
            </a:endParaRPr>
          </a:p>
          <a:p>
            <a:pPr indent="0" lvl="0" marL="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100">
              <a:solidFill>
                <a:schemeClr val="dk1"/>
              </a:solidFill>
              <a:latin typeface="Twentieth Century"/>
              <a:ea typeface="Twentieth Century"/>
              <a:cs typeface="Twentieth Century"/>
              <a:sym typeface="Twentieth Century"/>
            </a:endParaRPr>
          </a:p>
          <a:p>
            <a:pPr indent="0" lvl="0" marL="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100">
              <a:solidFill>
                <a:schemeClr val="dk1"/>
              </a:solidFill>
              <a:latin typeface="Twentieth Century"/>
              <a:ea typeface="Twentieth Century"/>
              <a:cs typeface="Twentieth Century"/>
              <a:sym typeface="Twentieth Century"/>
            </a:endParaRPr>
          </a:p>
        </p:txBody>
      </p:sp>
      <p:grpSp>
        <p:nvGrpSpPr>
          <p:cNvPr id="219" name="Google Shape;219;p33"/>
          <p:cNvGrpSpPr/>
          <p:nvPr/>
        </p:nvGrpSpPr>
        <p:grpSpPr>
          <a:xfrm>
            <a:off x="371474" y="783675"/>
            <a:ext cx="4046352" cy="2778703"/>
            <a:chOff x="0" y="-266375"/>
            <a:chExt cx="5395136" cy="3704938"/>
          </a:xfrm>
        </p:grpSpPr>
        <p:sp>
          <p:nvSpPr>
            <p:cNvPr id="220" name="Google Shape;220;p33"/>
            <p:cNvSpPr/>
            <p:nvPr/>
          </p:nvSpPr>
          <p:spPr>
            <a:xfrm rot="-5400000">
              <a:off x="466500" y="-466537"/>
              <a:ext cx="1719300" cy="2652300"/>
            </a:xfrm>
            <a:prstGeom prst="round1Rect">
              <a:avLst>
                <a:gd fmla="val 16667" name="adj"/>
              </a:avLst>
            </a:prstGeom>
            <a:gradFill>
              <a:gsLst>
                <a:gs pos="0">
                  <a:srgbClr val="68B4F0"/>
                </a:gs>
                <a:gs pos="50000">
                  <a:srgbClr val="3BA5ED"/>
                </a:gs>
                <a:gs pos="100000">
                  <a:srgbClr val="138FDC"/>
                </a:gs>
              </a:gsLst>
              <a:lin ang="5400000" scaled="0"/>
            </a:gradFill>
            <a:ln>
              <a:noFill/>
            </a:ln>
            <a:effectLst>
              <a:outerShdw blurRad="63500" rotWithShape="0" algn="ctr" dir="5400000" dist="25400">
                <a:srgbClr val="000000">
                  <a:alpha val="68627"/>
                </a:srgbClr>
              </a:outerShdw>
            </a:effectLst>
          </p:spPr>
          <p:txBody>
            <a:bodyPr anchorCtr="0" anchor="ctr" bIns="68575" lIns="68575" spcFirstLastPara="1" rIns="68575" wrap="square" tIns="6857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100">
                <a:solidFill>
                  <a:schemeClr val="dk1"/>
                </a:solidFill>
                <a:latin typeface="Twentieth Century"/>
                <a:ea typeface="Twentieth Century"/>
                <a:cs typeface="Twentieth Century"/>
                <a:sym typeface="Twentieth Century"/>
              </a:endParaRPr>
            </a:p>
          </p:txBody>
        </p:sp>
        <p:sp>
          <p:nvSpPr>
            <p:cNvPr id="221" name="Google Shape;221;p33"/>
            <p:cNvSpPr/>
            <p:nvPr/>
          </p:nvSpPr>
          <p:spPr>
            <a:xfrm>
              <a:off x="2652317" y="0"/>
              <a:ext cx="2652300" cy="1719300"/>
            </a:xfrm>
            <a:prstGeom prst="round1Rect">
              <a:avLst>
                <a:gd fmla="val 16667" name="adj"/>
              </a:avLst>
            </a:prstGeom>
            <a:gradFill>
              <a:gsLst>
                <a:gs pos="0">
                  <a:srgbClr val="68B4F0"/>
                </a:gs>
                <a:gs pos="50000">
                  <a:srgbClr val="3BA5ED"/>
                </a:gs>
                <a:gs pos="100000">
                  <a:srgbClr val="138FDC"/>
                </a:gs>
              </a:gsLst>
              <a:lin ang="5400000" scaled="0"/>
            </a:gradFill>
            <a:ln>
              <a:noFill/>
            </a:ln>
            <a:effectLst>
              <a:outerShdw blurRad="63500" rotWithShape="0" algn="ctr" dir="5400000" dist="25400">
                <a:srgbClr val="000000">
                  <a:alpha val="68627"/>
                </a:srgbClr>
              </a:outerShdw>
            </a:effectLst>
          </p:spPr>
          <p:txBody>
            <a:bodyPr anchorCtr="0" anchor="ctr" bIns="68575" lIns="68575" spcFirstLastPara="1" rIns="68575" wrap="square" tIns="6857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100">
                <a:solidFill>
                  <a:schemeClr val="dk1"/>
                </a:solidFill>
                <a:latin typeface="Twentieth Century"/>
                <a:ea typeface="Twentieth Century"/>
                <a:cs typeface="Twentieth Century"/>
                <a:sym typeface="Twentieth Century"/>
              </a:endParaRPr>
            </a:p>
          </p:txBody>
        </p:sp>
        <p:sp>
          <p:nvSpPr>
            <p:cNvPr id="222" name="Google Shape;222;p33"/>
            <p:cNvSpPr txBox="1"/>
            <p:nvPr/>
          </p:nvSpPr>
          <p:spPr>
            <a:xfrm>
              <a:off x="2652301" y="-186542"/>
              <a:ext cx="2652300" cy="160830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64000" lIns="64000" spcFirstLastPara="1" rIns="64000" wrap="square" tIns="64000">
              <a:noAutofit/>
            </a:bodyPr>
            <a:lstStyle/>
            <a:p>
              <a:pPr indent="0" lvl="0" marL="0" marR="0" rtl="0" algn="just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900"/>
                <a:buFont typeface="Arial"/>
                <a:buNone/>
              </a:pPr>
              <a:r>
                <a:t/>
              </a:r>
              <a:endParaRPr b="1" sz="1100">
                <a:solidFill>
                  <a:schemeClr val="dk1"/>
                </a:solidFill>
                <a:latin typeface="Twentieth Century"/>
                <a:ea typeface="Twentieth Century"/>
                <a:cs typeface="Twentieth Century"/>
                <a:sym typeface="Twentieth Century"/>
              </a:endParaRPr>
            </a:p>
            <a:p>
              <a:pPr indent="0" lvl="0" marL="0" marR="0" rtl="0" algn="just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900"/>
                <a:buFont typeface="Arial"/>
                <a:buNone/>
              </a:pPr>
              <a:r>
                <a:t/>
              </a:r>
              <a:endParaRPr b="1" sz="1100">
                <a:solidFill>
                  <a:schemeClr val="dk1"/>
                </a:solidFill>
                <a:latin typeface="Twentieth Century"/>
                <a:ea typeface="Twentieth Century"/>
                <a:cs typeface="Twentieth Century"/>
                <a:sym typeface="Twentieth Century"/>
              </a:endParaRPr>
            </a:p>
            <a:p>
              <a:pPr indent="0" lvl="0" marL="0" marR="0" rtl="0" algn="just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900"/>
                <a:buFont typeface="Arial"/>
                <a:buNone/>
              </a:pPr>
              <a:r>
                <a:t/>
              </a:r>
              <a:endParaRPr b="1" sz="1100">
                <a:solidFill>
                  <a:schemeClr val="dk1"/>
                </a:solidFill>
                <a:latin typeface="Twentieth Century"/>
                <a:ea typeface="Twentieth Century"/>
                <a:cs typeface="Twentieth Century"/>
                <a:sym typeface="Twentieth Century"/>
              </a:endParaRPr>
            </a:p>
            <a:p>
              <a:pPr indent="0" lvl="0" marL="0" rtl="0" algn="ctr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900"/>
                <a:buFont typeface="Arial"/>
                <a:buNone/>
              </a:pPr>
              <a:r>
                <a:t/>
              </a:r>
              <a:endParaRPr b="1" sz="1100">
                <a:solidFill>
                  <a:schemeClr val="dk1"/>
                </a:solidFill>
                <a:latin typeface="Twentieth Century"/>
                <a:ea typeface="Twentieth Century"/>
                <a:cs typeface="Twentieth Century"/>
                <a:sym typeface="Twentieth Century"/>
              </a:endParaRPr>
            </a:p>
            <a:p>
              <a:pPr indent="0" lvl="0" marL="0" rtl="0" algn="just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900"/>
                <a:buFont typeface="Arial"/>
                <a:buNone/>
              </a:pPr>
              <a:r>
                <a:rPr b="1" lang="en-GB" sz="1100">
                  <a:solidFill>
                    <a:schemeClr val="dk1"/>
                  </a:solidFill>
                  <a:latin typeface="Twentieth Century"/>
                  <a:ea typeface="Twentieth Century"/>
                  <a:cs typeface="Twentieth Century"/>
                  <a:sym typeface="Twentieth Century"/>
                </a:rPr>
                <a:t>ii.</a:t>
              </a:r>
              <a:r>
                <a:rPr b="1" lang="en-GB" sz="1100">
                  <a:solidFill>
                    <a:schemeClr val="dk1"/>
                  </a:solidFill>
                  <a:latin typeface="Twentieth Century"/>
                  <a:ea typeface="Twentieth Century"/>
                  <a:cs typeface="Twentieth Century"/>
                  <a:sym typeface="Twentieth Century"/>
                </a:rPr>
                <a:t> ‘</a:t>
              </a:r>
              <a:r>
                <a:rPr b="1" lang="en-GB" sz="1100">
                  <a:solidFill>
                    <a:schemeClr val="dk1"/>
                  </a:solidFill>
                  <a:latin typeface="Twentieth Century"/>
                  <a:ea typeface="Twentieth Century"/>
                  <a:cs typeface="Twentieth Century"/>
                  <a:sym typeface="Twentieth Century"/>
                </a:rPr>
                <a:t>Hysteria’</a:t>
              </a:r>
              <a:r>
                <a:rPr lang="en-GB" sz="1100">
                  <a:solidFill>
                    <a:schemeClr val="dk1"/>
                  </a:solidFill>
                  <a:latin typeface="Twentieth Century"/>
                  <a:ea typeface="Twentieth Century"/>
                  <a:cs typeface="Twentieth Century"/>
                  <a:sym typeface="Twentieth Century"/>
                </a:rPr>
                <a:t> - Psychological condition associated with women (Bemporad, 1996).</a:t>
              </a:r>
              <a:endParaRPr sz="1100">
                <a:solidFill>
                  <a:schemeClr val="dk1"/>
                </a:solidFill>
                <a:latin typeface="Twentieth Century"/>
                <a:ea typeface="Twentieth Century"/>
                <a:cs typeface="Twentieth Century"/>
                <a:sym typeface="Twentieth Century"/>
              </a:endParaRPr>
            </a:p>
            <a:p>
              <a:pPr indent="0" lvl="0" marL="0" rtl="0" algn="just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900"/>
                <a:buFont typeface="Arial"/>
                <a:buNone/>
              </a:pPr>
              <a:r>
                <a:t/>
              </a:r>
              <a:endParaRPr sz="1100">
                <a:solidFill>
                  <a:schemeClr val="dk1"/>
                </a:solidFill>
                <a:latin typeface="Twentieth Century"/>
                <a:ea typeface="Twentieth Century"/>
                <a:cs typeface="Twentieth Century"/>
                <a:sym typeface="Twentieth Century"/>
              </a:endParaRPr>
            </a:p>
            <a:p>
              <a:pPr indent="0" lvl="0" marL="0" marR="0" rtl="0" algn="just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900"/>
                <a:buFont typeface="Arial"/>
                <a:buNone/>
              </a:pPr>
              <a:r>
                <a:rPr b="1" lang="en-GB" sz="1100">
                  <a:solidFill>
                    <a:schemeClr val="dk1"/>
                  </a:solidFill>
                  <a:latin typeface="Twentieth Century"/>
                  <a:ea typeface="Twentieth Century"/>
                  <a:cs typeface="Twentieth Century"/>
                  <a:sym typeface="Twentieth Century"/>
                </a:rPr>
                <a:t>Symptoms: </a:t>
              </a:r>
              <a:r>
                <a:rPr lang="en-GB" sz="1100">
                  <a:solidFill>
                    <a:schemeClr val="dk1"/>
                  </a:solidFill>
                  <a:latin typeface="Twentieth Century"/>
                  <a:ea typeface="Twentieth Century"/>
                  <a:cs typeface="Twentieth Century"/>
                  <a:sym typeface="Twentieth Century"/>
                </a:rPr>
                <a:t>Food refusal, starvation, a</a:t>
              </a:r>
              <a:r>
                <a:rPr lang="en-GB" sz="1100">
                  <a:solidFill>
                    <a:schemeClr val="dk1"/>
                  </a:solidFill>
                  <a:latin typeface="Twentieth Century"/>
                  <a:ea typeface="Twentieth Century"/>
                  <a:cs typeface="Twentieth Century"/>
                  <a:sym typeface="Twentieth Century"/>
                </a:rPr>
                <a:t>menorrhea and extreme emancipation.</a:t>
              </a:r>
              <a:endParaRPr sz="1100">
                <a:solidFill>
                  <a:schemeClr val="dk1"/>
                </a:solidFill>
                <a:latin typeface="Twentieth Century"/>
                <a:ea typeface="Twentieth Century"/>
                <a:cs typeface="Twentieth Century"/>
                <a:sym typeface="Twentieth Century"/>
              </a:endParaRPr>
            </a:p>
            <a:p>
              <a:pPr indent="0" lvl="0" marL="914400" marR="0" rtl="0" algn="just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900"/>
                <a:buFont typeface="Arial"/>
                <a:buNone/>
              </a:pPr>
              <a:r>
                <a:rPr lang="en-GB" sz="1100">
                  <a:solidFill>
                    <a:schemeClr val="dk1"/>
                  </a:solidFill>
                  <a:latin typeface="Twentieth Century"/>
                  <a:ea typeface="Twentieth Century"/>
                  <a:cs typeface="Twentieth Century"/>
                  <a:sym typeface="Twentieth Century"/>
                </a:rPr>
                <a:t>    (Witte, 2020)</a:t>
              </a:r>
              <a:endParaRPr sz="1100">
                <a:solidFill>
                  <a:schemeClr val="dk1"/>
                </a:solidFill>
                <a:latin typeface="Twentieth Century"/>
                <a:ea typeface="Twentieth Century"/>
                <a:cs typeface="Twentieth Century"/>
                <a:sym typeface="Twentieth Century"/>
              </a:endParaRPr>
            </a:p>
            <a:p>
              <a:pPr indent="0" lvl="0" marL="0" marR="0" rtl="0" algn="just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900"/>
                <a:buFont typeface="Arial"/>
                <a:buNone/>
              </a:pPr>
              <a:r>
                <a:t/>
              </a:r>
              <a:endParaRPr sz="1100">
                <a:solidFill>
                  <a:schemeClr val="dk1"/>
                </a:solidFill>
                <a:latin typeface="Twentieth Century"/>
                <a:ea typeface="Twentieth Century"/>
                <a:cs typeface="Twentieth Century"/>
                <a:sym typeface="Twentieth Century"/>
              </a:endParaRPr>
            </a:p>
            <a:p>
              <a:pPr indent="0" lvl="0" marL="0" marR="0" rtl="0" algn="just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900"/>
                <a:buFont typeface="Arial"/>
                <a:buNone/>
              </a:pPr>
              <a:r>
                <a:t/>
              </a:r>
              <a:endParaRPr sz="1100">
                <a:solidFill>
                  <a:schemeClr val="dk1"/>
                </a:solidFill>
                <a:latin typeface="Twentieth Century"/>
                <a:ea typeface="Twentieth Century"/>
                <a:cs typeface="Twentieth Century"/>
                <a:sym typeface="Twentieth Century"/>
              </a:endParaRPr>
            </a:p>
          </p:txBody>
        </p:sp>
        <p:sp>
          <p:nvSpPr>
            <p:cNvPr id="223" name="Google Shape;223;p33"/>
            <p:cNvSpPr/>
            <p:nvPr/>
          </p:nvSpPr>
          <p:spPr>
            <a:xfrm rot="10800000">
              <a:off x="17" y="1719224"/>
              <a:ext cx="2652300" cy="1719300"/>
            </a:xfrm>
            <a:prstGeom prst="round1Rect">
              <a:avLst>
                <a:gd fmla="val 16667" name="adj"/>
              </a:avLst>
            </a:prstGeom>
            <a:gradFill>
              <a:gsLst>
                <a:gs pos="0">
                  <a:srgbClr val="68B4F0"/>
                </a:gs>
                <a:gs pos="50000">
                  <a:srgbClr val="3BA5ED"/>
                </a:gs>
                <a:gs pos="100000">
                  <a:srgbClr val="138FDC"/>
                </a:gs>
              </a:gsLst>
              <a:lin ang="5400000" scaled="0"/>
            </a:gradFill>
            <a:ln>
              <a:noFill/>
            </a:ln>
            <a:effectLst>
              <a:outerShdw blurRad="63500" rotWithShape="0" algn="ctr" dir="5400000" dist="25400">
                <a:srgbClr val="000000">
                  <a:alpha val="68627"/>
                </a:srgbClr>
              </a:outerShdw>
            </a:effectLst>
          </p:spPr>
          <p:txBody>
            <a:bodyPr anchorCtr="0" anchor="ctr" bIns="68575" lIns="68575" spcFirstLastPara="1" rIns="68575" wrap="square" tIns="6857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100">
                <a:solidFill>
                  <a:schemeClr val="dk1"/>
                </a:solidFill>
                <a:latin typeface="Twentieth Century"/>
                <a:ea typeface="Twentieth Century"/>
                <a:cs typeface="Twentieth Century"/>
                <a:sym typeface="Twentieth Century"/>
              </a:endParaRPr>
            </a:p>
          </p:txBody>
        </p:sp>
        <p:sp>
          <p:nvSpPr>
            <p:cNvPr id="224" name="Google Shape;224;p33"/>
            <p:cNvSpPr txBox="1"/>
            <p:nvPr/>
          </p:nvSpPr>
          <p:spPr>
            <a:xfrm>
              <a:off x="1" y="1719225"/>
              <a:ext cx="2652300" cy="171930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64000" lIns="64000" spcFirstLastPara="1" rIns="64000" wrap="square" tIns="64000">
              <a:noAutofit/>
            </a:bodyPr>
            <a:lstStyle/>
            <a:p>
              <a:pPr indent="0" lvl="0" marL="0" marR="0" rtl="0" algn="l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1" sz="1100">
                <a:solidFill>
                  <a:schemeClr val="dk1"/>
                </a:solidFill>
                <a:latin typeface="Twentieth Century"/>
                <a:ea typeface="Twentieth Century"/>
                <a:cs typeface="Twentieth Century"/>
                <a:sym typeface="Twentieth Century"/>
              </a:endParaRPr>
            </a:p>
            <a:p>
              <a:pPr indent="0" lvl="0" marL="0" marR="0" rtl="0" algn="l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1" sz="1100">
                <a:solidFill>
                  <a:schemeClr val="dk1"/>
                </a:solidFill>
                <a:latin typeface="Twentieth Century"/>
                <a:ea typeface="Twentieth Century"/>
                <a:cs typeface="Twentieth Century"/>
                <a:sym typeface="Twentieth Century"/>
              </a:endParaRPr>
            </a:p>
            <a:p>
              <a:pPr indent="0" lvl="0" marL="0" marR="0" rtl="0" algn="l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lang="en-GB" sz="1100">
                  <a:solidFill>
                    <a:schemeClr val="dk1"/>
                  </a:solidFill>
                  <a:latin typeface="Twentieth Century"/>
                  <a:ea typeface="Twentieth Century"/>
                  <a:cs typeface="Twentieth Century"/>
                  <a:sym typeface="Twentieth Century"/>
                </a:rPr>
                <a:t>iii. Religious Asceticism </a:t>
              </a:r>
              <a:endParaRPr b="1" sz="1100">
                <a:solidFill>
                  <a:schemeClr val="dk1"/>
                </a:solidFill>
                <a:latin typeface="Twentieth Century"/>
                <a:ea typeface="Twentieth Century"/>
                <a:cs typeface="Twentieth Century"/>
                <a:sym typeface="Twentieth Century"/>
              </a:endParaRPr>
            </a:p>
            <a:p>
              <a:pPr indent="0" lvl="0" marL="0" marR="0" rtl="0" algn="l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-GB" sz="1100">
                  <a:solidFill>
                    <a:schemeClr val="dk1"/>
                  </a:solidFill>
                  <a:latin typeface="Twentieth Century"/>
                  <a:ea typeface="Twentieth Century"/>
                  <a:cs typeface="Twentieth Century"/>
                  <a:sym typeface="Twentieth Century"/>
                </a:rPr>
                <a:t>Fasting Girls: Self-denial of food to be closer to God.</a:t>
              </a:r>
              <a:endParaRPr sz="1100">
                <a:solidFill>
                  <a:schemeClr val="dk1"/>
                </a:solidFill>
                <a:latin typeface="Twentieth Century"/>
                <a:ea typeface="Twentieth Century"/>
                <a:cs typeface="Twentieth Century"/>
                <a:sym typeface="Twentieth Century"/>
              </a:endParaRPr>
            </a:p>
            <a:p>
              <a:pPr indent="0" lvl="0" marL="0" marR="0" rtl="0" algn="l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-GB" sz="1100">
                  <a:solidFill>
                    <a:schemeClr val="dk1"/>
                  </a:solidFill>
                  <a:latin typeface="Twentieth Century"/>
                  <a:ea typeface="Twentieth Century"/>
                  <a:cs typeface="Twentieth Century"/>
                  <a:sym typeface="Twentieth Century"/>
                </a:rPr>
                <a:t>(Witte, 2020).</a:t>
              </a:r>
              <a:endParaRPr sz="1100">
                <a:solidFill>
                  <a:schemeClr val="dk1"/>
                </a:solidFill>
                <a:latin typeface="Twentieth Century"/>
                <a:ea typeface="Twentieth Century"/>
                <a:cs typeface="Twentieth Century"/>
                <a:sym typeface="Twentieth Century"/>
              </a:endParaRPr>
            </a:p>
            <a:p>
              <a:pPr indent="0" lvl="0" marL="0" marR="0" rtl="0" algn="l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100">
                <a:solidFill>
                  <a:schemeClr val="dk1"/>
                </a:solidFill>
                <a:latin typeface="Twentieth Century"/>
                <a:ea typeface="Twentieth Century"/>
                <a:cs typeface="Twentieth Century"/>
                <a:sym typeface="Twentieth Century"/>
              </a:endParaRPr>
            </a:p>
            <a:p>
              <a:pPr indent="0" lvl="0" marL="0" marR="0" rtl="0" algn="l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100">
                <a:solidFill>
                  <a:schemeClr val="dk1"/>
                </a:solidFill>
                <a:latin typeface="Twentieth Century"/>
                <a:ea typeface="Twentieth Century"/>
                <a:cs typeface="Twentieth Century"/>
                <a:sym typeface="Twentieth Century"/>
              </a:endParaRPr>
            </a:p>
          </p:txBody>
        </p:sp>
        <p:sp>
          <p:nvSpPr>
            <p:cNvPr id="225" name="Google Shape;225;p33"/>
            <p:cNvSpPr/>
            <p:nvPr/>
          </p:nvSpPr>
          <p:spPr>
            <a:xfrm rot="5400000">
              <a:off x="3118835" y="1252763"/>
              <a:ext cx="1719300" cy="2652300"/>
            </a:xfrm>
            <a:prstGeom prst="round1Rect">
              <a:avLst>
                <a:gd fmla="val 16667" name="adj"/>
              </a:avLst>
            </a:prstGeom>
            <a:gradFill>
              <a:gsLst>
                <a:gs pos="0">
                  <a:srgbClr val="68B4F0"/>
                </a:gs>
                <a:gs pos="50000">
                  <a:srgbClr val="3BA5ED"/>
                </a:gs>
                <a:gs pos="100000">
                  <a:srgbClr val="138FDC"/>
                </a:gs>
              </a:gsLst>
              <a:lin ang="5400000" scaled="0"/>
            </a:gradFill>
            <a:ln>
              <a:noFill/>
            </a:ln>
            <a:effectLst>
              <a:outerShdw blurRad="63500" rotWithShape="0" algn="ctr" dir="5400000" dist="25400">
                <a:srgbClr val="000000">
                  <a:alpha val="68627"/>
                </a:srgbClr>
              </a:outerShdw>
            </a:effectLst>
          </p:spPr>
          <p:txBody>
            <a:bodyPr anchorCtr="0" anchor="ctr" bIns="68575" lIns="68575" spcFirstLastPara="1" rIns="68575" wrap="square" tIns="6857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100">
                <a:solidFill>
                  <a:schemeClr val="dk1"/>
                </a:solidFill>
                <a:latin typeface="Twentieth Century"/>
                <a:ea typeface="Twentieth Century"/>
                <a:cs typeface="Twentieth Century"/>
                <a:sym typeface="Twentieth Century"/>
              </a:endParaRPr>
            </a:p>
          </p:txBody>
        </p:sp>
        <p:sp>
          <p:nvSpPr>
            <p:cNvPr id="226" name="Google Shape;226;p33"/>
            <p:cNvSpPr txBox="1"/>
            <p:nvPr/>
          </p:nvSpPr>
          <p:spPr>
            <a:xfrm>
              <a:off x="2742836" y="1679725"/>
              <a:ext cx="2652300" cy="171930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64000" lIns="64000" spcFirstLastPara="1" rIns="64000" wrap="square" tIns="64000">
              <a:noAutofit/>
            </a:bodyPr>
            <a:lstStyle/>
            <a:p>
              <a:pPr indent="0" lvl="0" marL="0" marR="0" rtl="0" algn="ctr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-GB" sz="1100">
                  <a:solidFill>
                    <a:schemeClr val="dk1"/>
                  </a:solidFill>
                  <a:latin typeface="Twentieth Century"/>
                  <a:ea typeface="Twentieth Century"/>
                  <a:cs typeface="Twentieth Century"/>
                  <a:sym typeface="Twentieth Century"/>
                </a:rPr>
                <a:t>	</a:t>
              </a:r>
              <a:endParaRPr sz="1100">
                <a:solidFill>
                  <a:schemeClr val="dk1"/>
                </a:solidFill>
                <a:latin typeface="Twentieth Century"/>
                <a:ea typeface="Twentieth Century"/>
                <a:cs typeface="Twentieth Century"/>
                <a:sym typeface="Twentieth Century"/>
              </a:endParaRPr>
            </a:p>
            <a:p>
              <a:pPr indent="0" lvl="0" marL="0" marR="0" rtl="0" algn="ctr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100">
                <a:solidFill>
                  <a:schemeClr val="dk1"/>
                </a:solidFill>
                <a:latin typeface="Twentieth Century"/>
                <a:ea typeface="Twentieth Century"/>
                <a:cs typeface="Twentieth Century"/>
                <a:sym typeface="Twentieth Century"/>
              </a:endParaRPr>
            </a:p>
            <a:p>
              <a:pPr indent="0" lvl="0" marL="0" marR="0" rtl="0" algn="ctr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lang="en-GB" sz="1100">
                  <a:solidFill>
                    <a:schemeClr val="dk1"/>
                  </a:solidFill>
                  <a:latin typeface="Twentieth Century"/>
                  <a:ea typeface="Twentieth Century"/>
                  <a:cs typeface="Twentieth Century"/>
                  <a:sym typeface="Twentieth Century"/>
                </a:rPr>
                <a:t>iv. Treatment:</a:t>
              </a:r>
              <a:endParaRPr b="1" sz="1100">
                <a:solidFill>
                  <a:schemeClr val="dk1"/>
                </a:solidFill>
                <a:latin typeface="Twentieth Century"/>
                <a:ea typeface="Twentieth Century"/>
                <a:cs typeface="Twentieth Century"/>
                <a:sym typeface="Twentieth Century"/>
              </a:endParaRPr>
            </a:p>
            <a:p>
              <a:pPr indent="0" lvl="0" marL="0" marR="0" rtl="0" algn="l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-GB" sz="1100">
                  <a:solidFill>
                    <a:schemeClr val="dk1"/>
                  </a:solidFill>
                  <a:latin typeface="Twentieth Century"/>
                  <a:ea typeface="Twentieth Century"/>
                  <a:cs typeface="Twentieth Century"/>
                  <a:sym typeface="Twentieth Century"/>
                </a:rPr>
                <a:t> </a:t>
              </a:r>
              <a:endParaRPr sz="1100">
                <a:solidFill>
                  <a:schemeClr val="dk1"/>
                </a:solidFill>
                <a:latin typeface="Twentieth Century"/>
                <a:ea typeface="Twentieth Century"/>
                <a:cs typeface="Twentieth Century"/>
                <a:sym typeface="Twentieth Century"/>
              </a:endParaRPr>
            </a:p>
            <a:p>
              <a:pPr indent="0" lvl="0" marL="0" marR="0" rtl="0" algn="l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-GB" sz="1100">
                  <a:solidFill>
                    <a:schemeClr val="dk1"/>
                  </a:solidFill>
                  <a:latin typeface="Twentieth Century"/>
                  <a:ea typeface="Twentieth Century"/>
                  <a:cs typeface="Twentieth Century"/>
                  <a:sym typeface="Twentieth Century"/>
                </a:rPr>
                <a:t>Confinement</a:t>
              </a:r>
              <a:r>
                <a:rPr lang="en-GB" sz="1100">
                  <a:solidFill>
                    <a:schemeClr val="dk1"/>
                  </a:solidFill>
                  <a:latin typeface="Twentieth Century"/>
                  <a:ea typeface="Twentieth Century"/>
                  <a:cs typeface="Twentieth Century"/>
                  <a:sym typeface="Twentieth Century"/>
                </a:rPr>
                <a:t>, force-feeding, and moral reform.</a:t>
              </a:r>
              <a:endParaRPr sz="1100">
                <a:solidFill>
                  <a:schemeClr val="dk1"/>
                </a:solidFill>
                <a:latin typeface="Twentieth Century"/>
                <a:ea typeface="Twentieth Century"/>
                <a:cs typeface="Twentieth Century"/>
                <a:sym typeface="Twentieth Century"/>
              </a:endParaRPr>
            </a:p>
            <a:p>
              <a:pPr indent="0" lvl="0" marL="0" marR="0" rtl="0" algn="l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100">
                <a:solidFill>
                  <a:schemeClr val="dk1"/>
                </a:solidFill>
                <a:latin typeface="Twentieth Century"/>
                <a:ea typeface="Twentieth Century"/>
                <a:cs typeface="Twentieth Century"/>
                <a:sym typeface="Twentieth Century"/>
              </a:endParaRPr>
            </a:p>
            <a:p>
              <a:pPr indent="0" lvl="0" marL="0" marR="0" rtl="0" algn="l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lang="en-GB" sz="1100">
                  <a:solidFill>
                    <a:schemeClr val="dk1"/>
                  </a:solidFill>
                  <a:latin typeface="Twentieth Century"/>
                  <a:ea typeface="Twentieth Century"/>
                  <a:cs typeface="Twentieth Century"/>
                  <a:sym typeface="Twentieth Century"/>
                </a:rPr>
                <a:t>Challenges: </a:t>
              </a:r>
              <a:r>
                <a:rPr lang="en-GB" sz="1100">
                  <a:solidFill>
                    <a:schemeClr val="dk1"/>
                  </a:solidFill>
                  <a:latin typeface="Twentieth Century"/>
                  <a:ea typeface="Twentieth Century"/>
                  <a:cs typeface="Twentieth Century"/>
                  <a:sym typeface="Twentieth Century"/>
                </a:rPr>
                <a:t>Infections in the lungs, other fatal complications (Witte, 2020)</a:t>
              </a:r>
              <a:endParaRPr sz="1100">
                <a:solidFill>
                  <a:schemeClr val="dk1"/>
                </a:solidFill>
                <a:latin typeface="Twentieth Century"/>
                <a:ea typeface="Twentieth Century"/>
                <a:cs typeface="Twentieth Century"/>
                <a:sym typeface="Twentieth Century"/>
              </a:endParaRPr>
            </a:p>
            <a:p>
              <a:pPr indent="0" lvl="0" marL="0" marR="0" rtl="0" algn="ctr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100">
                <a:solidFill>
                  <a:schemeClr val="dk1"/>
                </a:solidFill>
                <a:latin typeface="Twentieth Century"/>
                <a:ea typeface="Twentieth Century"/>
                <a:cs typeface="Twentieth Century"/>
                <a:sym typeface="Twentieth Century"/>
              </a:endParaRPr>
            </a:p>
            <a:p>
              <a:pPr indent="0" lvl="0" marL="0" marR="0" rtl="0" algn="ctr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100">
                <a:solidFill>
                  <a:schemeClr val="dk1"/>
                </a:solidFill>
                <a:latin typeface="Twentieth Century"/>
                <a:ea typeface="Twentieth Century"/>
                <a:cs typeface="Twentieth Century"/>
                <a:sym typeface="Twentieth Century"/>
              </a:endParaRPr>
            </a:p>
          </p:txBody>
        </p:sp>
        <p:sp>
          <p:nvSpPr>
            <p:cNvPr id="227" name="Google Shape;227;p33"/>
            <p:cNvSpPr/>
            <p:nvPr/>
          </p:nvSpPr>
          <p:spPr>
            <a:xfrm>
              <a:off x="1856633" y="1463456"/>
              <a:ext cx="1379700" cy="685500"/>
            </a:xfrm>
            <a:prstGeom prst="roundRect">
              <a:avLst>
                <a:gd fmla="val 16667" name="adj"/>
              </a:avLst>
            </a:prstGeom>
            <a:gradFill>
              <a:gsLst>
                <a:gs pos="0">
                  <a:srgbClr val="CDE1F8"/>
                </a:gs>
                <a:gs pos="50000">
                  <a:srgbClr val="A9CEF4"/>
                </a:gs>
                <a:gs pos="100000">
                  <a:srgbClr val="8AAFD7"/>
                </a:gs>
              </a:gsLst>
              <a:lin ang="5400000" scaled="0"/>
            </a:gradFill>
            <a:ln>
              <a:noFill/>
            </a:ln>
            <a:effectLst>
              <a:outerShdw blurRad="63500" rotWithShape="0" algn="ctr" dir="5400000" dist="25400">
                <a:srgbClr val="000000">
                  <a:alpha val="68627"/>
                </a:srgbClr>
              </a:outerShdw>
            </a:effectLst>
          </p:spPr>
          <p:txBody>
            <a:bodyPr anchorCtr="0" anchor="ctr" bIns="68575" lIns="68575" spcFirstLastPara="1" rIns="68575" wrap="square" tIns="6857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100">
                <a:solidFill>
                  <a:schemeClr val="dk1"/>
                </a:solidFill>
                <a:latin typeface="Twentieth Century"/>
                <a:ea typeface="Twentieth Century"/>
                <a:cs typeface="Twentieth Century"/>
                <a:sym typeface="Twentieth Century"/>
              </a:endParaRPr>
            </a:p>
          </p:txBody>
        </p:sp>
        <p:sp>
          <p:nvSpPr>
            <p:cNvPr id="228" name="Google Shape;228;p33"/>
            <p:cNvSpPr txBox="1"/>
            <p:nvPr/>
          </p:nvSpPr>
          <p:spPr>
            <a:xfrm>
              <a:off x="1898600" y="1421756"/>
              <a:ext cx="1379700" cy="68550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45725" lIns="45725" spcFirstLastPara="1" rIns="45725" wrap="square" tIns="45725">
              <a:noAutofit/>
            </a:bodyPr>
            <a:lstStyle/>
            <a:p>
              <a:pPr indent="0" lvl="0" marL="0" marR="0" rtl="0" algn="ctr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dk1"/>
                </a:buClr>
                <a:buSzPts val="1200"/>
                <a:buFont typeface="Twentieth Century"/>
                <a:buNone/>
              </a:pPr>
              <a:r>
                <a:rPr b="1" lang="en-GB" sz="1100">
                  <a:solidFill>
                    <a:schemeClr val="dk1"/>
                  </a:solidFill>
                  <a:latin typeface="Twentieth Century"/>
                  <a:ea typeface="Twentieth Century"/>
                  <a:cs typeface="Twentieth Century"/>
                  <a:sym typeface="Twentieth Century"/>
                </a:rPr>
                <a:t>Historical Overview</a:t>
              </a:r>
              <a:endParaRPr b="1" sz="1100">
                <a:solidFill>
                  <a:schemeClr val="dk1"/>
                </a:solidFill>
                <a:latin typeface="Twentieth Century"/>
                <a:ea typeface="Twentieth Century"/>
                <a:cs typeface="Twentieth Century"/>
                <a:sym typeface="Twentieth Century"/>
              </a:endParaRPr>
            </a:p>
          </p:txBody>
        </p:sp>
        <p:sp>
          <p:nvSpPr>
            <p:cNvPr id="229" name="Google Shape;229;p33"/>
            <p:cNvSpPr txBox="1"/>
            <p:nvPr/>
          </p:nvSpPr>
          <p:spPr>
            <a:xfrm>
              <a:off x="1" y="-266375"/>
              <a:ext cx="2742900" cy="200670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64000" lIns="64000" spcFirstLastPara="1" rIns="64000" wrap="square" tIns="64000">
              <a:noAutofit/>
            </a:bodyPr>
            <a:lstStyle/>
            <a:p>
              <a:pPr indent="0" lvl="0" marL="0" marR="0" rtl="0" algn="l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900"/>
                <a:buFont typeface="Arial"/>
                <a:buNone/>
              </a:pPr>
              <a:r>
                <a:t/>
              </a:r>
              <a:endParaRPr b="1" sz="1100">
                <a:solidFill>
                  <a:schemeClr val="dk1"/>
                </a:solidFill>
                <a:latin typeface="Twentieth Century"/>
                <a:ea typeface="Twentieth Century"/>
                <a:cs typeface="Twentieth Century"/>
                <a:sym typeface="Twentieth Century"/>
              </a:endParaRPr>
            </a:p>
            <a:p>
              <a:pPr indent="0" lvl="0" marL="0" marR="0" rtl="0" algn="l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900"/>
                <a:buFont typeface="Arial"/>
                <a:buNone/>
              </a:pPr>
              <a:r>
                <a:t/>
              </a:r>
              <a:endParaRPr b="1" sz="1100">
                <a:solidFill>
                  <a:schemeClr val="dk1"/>
                </a:solidFill>
                <a:latin typeface="Twentieth Century"/>
                <a:ea typeface="Twentieth Century"/>
                <a:cs typeface="Twentieth Century"/>
                <a:sym typeface="Twentieth Century"/>
              </a:endParaRPr>
            </a:p>
            <a:p>
              <a:pPr indent="0" lvl="0" marL="0" marR="0" rtl="0" algn="l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900"/>
                <a:buFont typeface="Arial"/>
                <a:buNone/>
              </a:pPr>
              <a:r>
                <a:t/>
              </a:r>
              <a:endParaRPr b="1" sz="1100">
                <a:solidFill>
                  <a:schemeClr val="dk1"/>
                </a:solidFill>
                <a:latin typeface="Twentieth Century"/>
                <a:ea typeface="Twentieth Century"/>
                <a:cs typeface="Twentieth Century"/>
                <a:sym typeface="Twentieth Century"/>
              </a:endParaRPr>
            </a:p>
            <a:p>
              <a:pPr indent="0" lvl="0" marL="0" marR="0" rtl="0" algn="l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900"/>
                <a:buFont typeface="Arial"/>
                <a:buNone/>
              </a:pPr>
              <a:r>
                <a:rPr b="1" lang="en-GB" sz="1100">
                  <a:solidFill>
                    <a:schemeClr val="dk1"/>
                  </a:solidFill>
                  <a:latin typeface="Twentieth Century"/>
                  <a:ea typeface="Twentieth Century"/>
                  <a:cs typeface="Twentieth Century"/>
                  <a:sym typeface="Twentieth Century"/>
                </a:rPr>
                <a:t>i. 1</a:t>
              </a:r>
              <a:r>
                <a:rPr b="1" lang="en-GB" sz="1100">
                  <a:solidFill>
                    <a:schemeClr val="dk1"/>
                  </a:solidFill>
                  <a:latin typeface="Twentieth Century"/>
                  <a:ea typeface="Twentieth Century"/>
                  <a:cs typeface="Twentieth Century"/>
                  <a:sym typeface="Twentieth Century"/>
                </a:rPr>
                <a:t>9</a:t>
              </a:r>
              <a:r>
                <a:rPr b="1" lang="en-GB" sz="1100">
                  <a:solidFill>
                    <a:schemeClr val="dk1"/>
                  </a:solidFill>
                  <a:latin typeface="Twentieth Century"/>
                  <a:ea typeface="Twentieth Century"/>
                  <a:cs typeface="Twentieth Century"/>
                  <a:sym typeface="Twentieth Century"/>
                </a:rPr>
                <a:t>th Century(1873):</a:t>
              </a:r>
              <a:r>
                <a:rPr lang="en-GB" sz="1100">
                  <a:solidFill>
                    <a:schemeClr val="dk1"/>
                  </a:solidFill>
                  <a:latin typeface="Twentieth Century"/>
                  <a:ea typeface="Twentieth Century"/>
                  <a:cs typeface="Twentieth Century"/>
                  <a:sym typeface="Twentieth Century"/>
                </a:rPr>
                <a:t> </a:t>
              </a:r>
              <a:r>
                <a:rPr lang="en-GB" sz="1100">
                  <a:solidFill>
                    <a:schemeClr val="dk1"/>
                  </a:solidFill>
                  <a:latin typeface="Twentieth Century"/>
                  <a:ea typeface="Twentieth Century"/>
                  <a:cs typeface="Twentieth Century"/>
                  <a:sym typeface="Twentieth Century"/>
                </a:rPr>
                <a:t>Sir. William Gull coined </a:t>
              </a:r>
              <a:r>
                <a:rPr lang="en-GB" sz="1100">
                  <a:solidFill>
                    <a:schemeClr val="dk1"/>
                  </a:solidFill>
                  <a:latin typeface="Twentieth Century"/>
                  <a:ea typeface="Twentieth Century"/>
                  <a:cs typeface="Twentieth Century"/>
                  <a:sym typeface="Twentieth Century"/>
                </a:rPr>
                <a:t>“Anorexia Nervosa (Apepsia Hysterica).</a:t>
              </a:r>
              <a:endParaRPr sz="1100">
                <a:solidFill>
                  <a:schemeClr val="dk1"/>
                </a:solidFill>
                <a:latin typeface="Twentieth Century"/>
                <a:ea typeface="Twentieth Century"/>
                <a:cs typeface="Twentieth Century"/>
                <a:sym typeface="Twentieth Century"/>
              </a:endParaRPr>
            </a:p>
            <a:p>
              <a:pPr indent="0" lvl="0" marL="0" marR="0" rtl="0" algn="l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900"/>
                <a:buFont typeface="Arial"/>
                <a:buNone/>
              </a:pPr>
              <a:r>
                <a:t/>
              </a:r>
              <a:endParaRPr sz="1100">
                <a:solidFill>
                  <a:schemeClr val="dk1"/>
                </a:solidFill>
                <a:latin typeface="Twentieth Century"/>
                <a:ea typeface="Twentieth Century"/>
                <a:cs typeface="Twentieth Century"/>
                <a:sym typeface="Twentieth Century"/>
              </a:endParaRPr>
            </a:p>
            <a:p>
              <a:pPr indent="0" lvl="0" marL="0" marR="0" rtl="0" algn="l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900"/>
                <a:buFont typeface="Arial"/>
                <a:buNone/>
              </a:pPr>
              <a:r>
                <a:rPr lang="en-GB" sz="1100">
                  <a:solidFill>
                    <a:schemeClr val="dk1"/>
                  </a:solidFill>
                  <a:latin typeface="Twentieth Century"/>
                  <a:ea typeface="Twentieth Century"/>
                  <a:cs typeface="Twentieth Century"/>
                  <a:sym typeface="Twentieth Century"/>
                </a:rPr>
                <a:t> (Vandereycken and Van Deth, 1989)</a:t>
              </a:r>
              <a:endParaRPr sz="1100">
                <a:solidFill>
                  <a:schemeClr val="dk1"/>
                </a:solidFill>
                <a:latin typeface="Twentieth Century"/>
                <a:ea typeface="Twentieth Century"/>
                <a:cs typeface="Twentieth Century"/>
                <a:sym typeface="Twentieth Century"/>
              </a:endParaRPr>
            </a:p>
            <a:p>
              <a:pPr indent="0" lvl="0" marL="0" marR="0" rtl="0" algn="l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900"/>
                <a:buFont typeface="Arial"/>
                <a:buNone/>
              </a:pPr>
              <a:r>
                <a:t/>
              </a:r>
              <a:endParaRPr sz="1100">
                <a:solidFill>
                  <a:schemeClr val="dk1"/>
                </a:solidFill>
                <a:latin typeface="Twentieth Century"/>
                <a:ea typeface="Twentieth Century"/>
                <a:cs typeface="Twentieth Century"/>
                <a:sym typeface="Twentieth Century"/>
              </a:endParaRPr>
            </a:p>
            <a:p>
              <a:pPr indent="0" lvl="0" marL="0" marR="0" rtl="0" algn="l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900"/>
                <a:buFont typeface="Arial"/>
                <a:buNone/>
              </a:pPr>
              <a:r>
                <a:t/>
              </a:r>
              <a:endParaRPr sz="1100">
                <a:solidFill>
                  <a:schemeClr val="dk1"/>
                </a:solidFill>
                <a:latin typeface="Twentieth Century"/>
                <a:ea typeface="Twentieth Century"/>
                <a:cs typeface="Twentieth Century"/>
                <a:sym typeface="Twentieth Century"/>
              </a:endParaRPr>
            </a:p>
          </p:txBody>
        </p:sp>
      </p:grpSp>
      <p:grpSp>
        <p:nvGrpSpPr>
          <p:cNvPr id="230" name="Google Shape;230;p33"/>
          <p:cNvGrpSpPr/>
          <p:nvPr/>
        </p:nvGrpSpPr>
        <p:grpSpPr>
          <a:xfrm>
            <a:off x="4829961" y="986866"/>
            <a:ext cx="4081126" cy="2578950"/>
            <a:chOff x="0" y="-37"/>
            <a:chExt cx="5441501" cy="3438600"/>
          </a:xfrm>
        </p:grpSpPr>
        <p:sp>
          <p:nvSpPr>
            <p:cNvPr id="231" name="Google Shape;231;p33"/>
            <p:cNvSpPr/>
            <p:nvPr/>
          </p:nvSpPr>
          <p:spPr>
            <a:xfrm rot="-5400000">
              <a:off x="466500" y="-466537"/>
              <a:ext cx="1719300" cy="2652300"/>
            </a:xfrm>
            <a:prstGeom prst="round1Rect">
              <a:avLst>
                <a:gd fmla="val 16667" name="adj"/>
              </a:avLst>
            </a:prstGeom>
            <a:gradFill>
              <a:gsLst>
                <a:gs pos="0">
                  <a:srgbClr val="68B4F0"/>
                </a:gs>
                <a:gs pos="50000">
                  <a:srgbClr val="3BA5ED"/>
                </a:gs>
                <a:gs pos="100000">
                  <a:srgbClr val="138FDC"/>
                </a:gs>
              </a:gsLst>
              <a:lin ang="5400012" scaled="0"/>
            </a:gradFill>
            <a:ln>
              <a:noFill/>
            </a:ln>
            <a:effectLst>
              <a:outerShdw blurRad="63500" rotWithShape="0" algn="ctr" dir="5400000" dist="25400">
                <a:srgbClr val="000000">
                  <a:alpha val="68630"/>
                </a:srgbClr>
              </a:outerShdw>
            </a:effectLst>
          </p:spPr>
          <p:txBody>
            <a:bodyPr anchorCtr="0" anchor="ctr" bIns="68575" lIns="68575" spcFirstLastPara="1" rIns="68575" wrap="square" tIns="6857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100">
                <a:solidFill>
                  <a:schemeClr val="dk1"/>
                </a:solidFill>
                <a:latin typeface="Twentieth Century"/>
                <a:ea typeface="Twentieth Century"/>
                <a:cs typeface="Twentieth Century"/>
                <a:sym typeface="Twentieth Century"/>
              </a:endParaRPr>
            </a:p>
          </p:txBody>
        </p:sp>
        <p:sp>
          <p:nvSpPr>
            <p:cNvPr id="232" name="Google Shape;232;p33"/>
            <p:cNvSpPr/>
            <p:nvPr/>
          </p:nvSpPr>
          <p:spPr>
            <a:xfrm>
              <a:off x="2652317" y="0"/>
              <a:ext cx="2652300" cy="1719300"/>
            </a:xfrm>
            <a:prstGeom prst="round1Rect">
              <a:avLst>
                <a:gd fmla="val 16667" name="adj"/>
              </a:avLst>
            </a:prstGeom>
            <a:gradFill>
              <a:gsLst>
                <a:gs pos="0">
                  <a:srgbClr val="68B4F0"/>
                </a:gs>
                <a:gs pos="50000">
                  <a:srgbClr val="3BA5ED"/>
                </a:gs>
                <a:gs pos="100000">
                  <a:srgbClr val="138FDC"/>
                </a:gs>
              </a:gsLst>
              <a:lin ang="5400012" scaled="0"/>
            </a:gradFill>
            <a:ln>
              <a:noFill/>
            </a:ln>
            <a:effectLst>
              <a:outerShdw blurRad="63500" rotWithShape="0" algn="ctr" dir="5400000" dist="25400">
                <a:srgbClr val="000000">
                  <a:alpha val="68630"/>
                </a:srgbClr>
              </a:outerShdw>
            </a:effectLst>
          </p:spPr>
          <p:txBody>
            <a:bodyPr anchorCtr="0" anchor="ctr" bIns="68575" lIns="68575" spcFirstLastPara="1" rIns="68575" wrap="square" tIns="6857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100">
                <a:solidFill>
                  <a:schemeClr val="dk1"/>
                </a:solidFill>
                <a:latin typeface="Twentieth Century"/>
                <a:ea typeface="Twentieth Century"/>
                <a:cs typeface="Twentieth Century"/>
                <a:sym typeface="Twentieth Century"/>
              </a:endParaRPr>
            </a:p>
          </p:txBody>
        </p:sp>
        <p:sp>
          <p:nvSpPr>
            <p:cNvPr id="233" name="Google Shape;233;p33"/>
            <p:cNvSpPr txBox="1"/>
            <p:nvPr/>
          </p:nvSpPr>
          <p:spPr>
            <a:xfrm>
              <a:off x="2652318" y="92675"/>
              <a:ext cx="2652300" cy="132900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64000" lIns="64000" spcFirstLastPara="1" rIns="64000" wrap="square" tIns="64000">
              <a:noAutofit/>
            </a:bodyPr>
            <a:lstStyle/>
            <a:p>
              <a:pPr indent="0" lvl="0" marL="0" marR="0" rtl="0" algn="just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900"/>
                <a:buFont typeface="Arial"/>
                <a:buNone/>
              </a:pPr>
              <a:r>
                <a:rPr b="1" lang="en-GB" sz="1100" u="sng">
                  <a:solidFill>
                    <a:schemeClr val="dk1"/>
                  </a:solidFill>
                  <a:latin typeface="Twentieth Century"/>
                  <a:ea typeface="Twentieth Century"/>
                  <a:cs typeface="Twentieth Century"/>
                  <a:sym typeface="Twentieth Century"/>
                </a:rPr>
                <a:t>Core Symptoms</a:t>
              </a:r>
              <a:endParaRPr b="1" sz="1100" u="sng">
                <a:solidFill>
                  <a:schemeClr val="dk1"/>
                </a:solidFill>
                <a:latin typeface="Twentieth Century"/>
                <a:ea typeface="Twentieth Century"/>
                <a:cs typeface="Twentieth Century"/>
                <a:sym typeface="Twentieth Century"/>
              </a:endParaRPr>
            </a:p>
            <a:p>
              <a:pPr indent="0" lvl="0" marL="0" marR="0" rtl="0" algn="just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-GB" sz="1100">
                  <a:solidFill>
                    <a:schemeClr val="dk1"/>
                  </a:solidFill>
                  <a:latin typeface="Twentieth Century"/>
                  <a:ea typeface="Twentieth Century"/>
                  <a:cs typeface="Twentieth Century"/>
                  <a:sym typeface="Twentieth Century"/>
                </a:rPr>
                <a:t>Restricted energy intake</a:t>
              </a:r>
              <a:endParaRPr sz="1100">
                <a:solidFill>
                  <a:schemeClr val="dk1"/>
                </a:solidFill>
                <a:latin typeface="Twentieth Century"/>
                <a:ea typeface="Twentieth Century"/>
                <a:cs typeface="Twentieth Century"/>
                <a:sym typeface="Twentieth Century"/>
              </a:endParaRPr>
            </a:p>
            <a:p>
              <a:pPr indent="0" lvl="0" marL="0" marR="0" rtl="0" algn="just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-GB" sz="1100">
                  <a:solidFill>
                    <a:schemeClr val="dk1"/>
                  </a:solidFill>
                  <a:latin typeface="Twentieth Century"/>
                  <a:ea typeface="Twentieth Century"/>
                  <a:cs typeface="Twentieth Century"/>
                  <a:sym typeface="Twentieth Century"/>
                </a:rPr>
                <a:t>Intense fear of weight gain</a:t>
              </a:r>
              <a:endParaRPr sz="1100">
                <a:solidFill>
                  <a:schemeClr val="dk1"/>
                </a:solidFill>
                <a:latin typeface="Twentieth Century"/>
                <a:ea typeface="Twentieth Century"/>
                <a:cs typeface="Twentieth Century"/>
                <a:sym typeface="Twentieth Century"/>
              </a:endParaRPr>
            </a:p>
            <a:p>
              <a:pPr indent="0" lvl="0" marL="0" marR="0" rtl="0" algn="just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-GB" sz="1100">
                  <a:solidFill>
                    <a:schemeClr val="dk1"/>
                  </a:solidFill>
                  <a:latin typeface="Twentieth Century"/>
                  <a:ea typeface="Twentieth Century"/>
                  <a:cs typeface="Twentieth Century"/>
                  <a:sym typeface="Twentieth Century"/>
                </a:rPr>
                <a:t>Distorted body image (WHO, 2019).</a:t>
              </a:r>
              <a:endParaRPr sz="1100">
                <a:solidFill>
                  <a:schemeClr val="dk1"/>
                </a:solidFill>
                <a:latin typeface="Twentieth Century"/>
                <a:ea typeface="Twentieth Century"/>
                <a:cs typeface="Twentieth Century"/>
                <a:sym typeface="Twentieth Century"/>
              </a:endParaRPr>
            </a:p>
            <a:p>
              <a:pPr indent="0" lvl="0" marL="0" marR="0" rtl="0" algn="just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900"/>
                <a:buFont typeface="Arial"/>
                <a:buNone/>
              </a:pPr>
              <a:r>
                <a:t/>
              </a:r>
              <a:endParaRPr sz="1100">
                <a:solidFill>
                  <a:schemeClr val="dk1"/>
                </a:solidFill>
                <a:latin typeface="Twentieth Century"/>
                <a:ea typeface="Twentieth Century"/>
                <a:cs typeface="Twentieth Century"/>
                <a:sym typeface="Twentieth Century"/>
              </a:endParaRPr>
            </a:p>
          </p:txBody>
        </p:sp>
        <p:sp>
          <p:nvSpPr>
            <p:cNvPr id="234" name="Google Shape;234;p33"/>
            <p:cNvSpPr/>
            <p:nvPr/>
          </p:nvSpPr>
          <p:spPr>
            <a:xfrm rot="10800000">
              <a:off x="17" y="1719224"/>
              <a:ext cx="2652300" cy="1719300"/>
            </a:xfrm>
            <a:prstGeom prst="round1Rect">
              <a:avLst>
                <a:gd fmla="val 16667" name="adj"/>
              </a:avLst>
            </a:prstGeom>
            <a:gradFill>
              <a:gsLst>
                <a:gs pos="0">
                  <a:srgbClr val="68B4F0"/>
                </a:gs>
                <a:gs pos="50000">
                  <a:srgbClr val="3BA5ED"/>
                </a:gs>
                <a:gs pos="100000">
                  <a:srgbClr val="138FDC"/>
                </a:gs>
              </a:gsLst>
              <a:lin ang="5400012" scaled="0"/>
            </a:gradFill>
            <a:ln>
              <a:noFill/>
            </a:ln>
            <a:effectLst>
              <a:outerShdw blurRad="63500" rotWithShape="0" algn="ctr" dir="5400000" dist="25400">
                <a:srgbClr val="000000">
                  <a:alpha val="68630"/>
                </a:srgbClr>
              </a:outerShdw>
            </a:effectLst>
          </p:spPr>
          <p:txBody>
            <a:bodyPr anchorCtr="0" anchor="ctr" bIns="68575" lIns="68575" spcFirstLastPara="1" rIns="68575" wrap="square" tIns="6857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100">
                <a:solidFill>
                  <a:schemeClr val="dk1"/>
                </a:solidFill>
                <a:latin typeface="Twentieth Century"/>
                <a:ea typeface="Twentieth Century"/>
                <a:cs typeface="Twentieth Century"/>
                <a:sym typeface="Twentieth Century"/>
              </a:endParaRPr>
            </a:p>
          </p:txBody>
        </p:sp>
        <p:sp>
          <p:nvSpPr>
            <p:cNvPr id="235" name="Google Shape;235;p33"/>
            <p:cNvSpPr txBox="1"/>
            <p:nvPr/>
          </p:nvSpPr>
          <p:spPr>
            <a:xfrm>
              <a:off x="18" y="1652175"/>
              <a:ext cx="2565600" cy="175680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64000" lIns="64000" spcFirstLastPara="1" rIns="64000" wrap="square" tIns="64000">
              <a:noAutofit/>
            </a:bodyPr>
            <a:lstStyle/>
            <a:p>
              <a:pPr indent="0" lvl="0" marL="0" marR="0" rtl="0" algn="l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lang="en-GB" sz="1100" u="sng">
                  <a:solidFill>
                    <a:schemeClr val="dk1"/>
                  </a:solidFill>
                  <a:latin typeface="Twentieth Century"/>
                  <a:ea typeface="Twentieth Century"/>
                  <a:cs typeface="Twentieth Century"/>
                  <a:sym typeface="Twentieth Century"/>
                </a:rPr>
                <a:t>Diagnostic Criteria</a:t>
              </a:r>
              <a:endParaRPr b="1" sz="1100" u="sng">
                <a:solidFill>
                  <a:schemeClr val="dk1"/>
                </a:solidFill>
                <a:latin typeface="Twentieth Century"/>
                <a:ea typeface="Twentieth Century"/>
                <a:cs typeface="Twentieth Century"/>
                <a:sym typeface="Twentieth Century"/>
              </a:endParaRPr>
            </a:p>
            <a:p>
              <a:pPr indent="0" lvl="0" marL="0" marR="0" rtl="0" algn="l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100">
                <a:solidFill>
                  <a:schemeClr val="dk1"/>
                </a:solidFill>
                <a:latin typeface="Twentieth Century"/>
                <a:ea typeface="Twentieth Century"/>
                <a:cs typeface="Twentieth Century"/>
                <a:sym typeface="Twentieth Century"/>
              </a:endParaRPr>
            </a:p>
            <a:p>
              <a:pPr indent="0" lvl="0" marL="0" marR="0" rtl="0" algn="l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-GB" sz="1100">
                  <a:solidFill>
                    <a:schemeClr val="dk1"/>
                  </a:solidFill>
                  <a:latin typeface="Twentieth Century"/>
                  <a:ea typeface="Twentieth Century"/>
                  <a:cs typeface="Twentieth Century"/>
                  <a:sym typeface="Twentieth Century"/>
                </a:rPr>
                <a:t>BMI &lt;18.5kg/m2 in Adults</a:t>
              </a:r>
              <a:endParaRPr sz="1100">
                <a:solidFill>
                  <a:schemeClr val="dk1"/>
                </a:solidFill>
                <a:latin typeface="Twentieth Century"/>
                <a:ea typeface="Twentieth Century"/>
                <a:cs typeface="Twentieth Century"/>
                <a:sym typeface="Twentieth Century"/>
              </a:endParaRPr>
            </a:p>
            <a:p>
              <a:pPr indent="0" lvl="0" marL="0" marR="0" rtl="0" algn="l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-GB" sz="1100">
                  <a:solidFill>
                    <a:schemeClr val="dk1"/>
                  </a:solidFill>
                  <a:latin typeface="Twentieth Century"/>
                  <a:ea typeface="Twentieth Century"/>
                  <a:cs typeface="Twentieth Century"/>
                  <a:sym typeface="Twentieth Century"/>
                </a:rPr>
                <a:t>Rapid body loss( &lt;20% of total body weight (6 months)</a:t>
              </a:r>
              <a:endParaRPr sz="1100">
                <a:solidFill>
                  <a:schemeClr val="dk1"/>
                </a:solidFill>
                <a:latin typeface="Twentieth Century"/>
                <a:ea typeface="Twentieth Century"/>
                <a:cs typeface="Twentieth Century"/>
                <a:sym typeface="Twentieth Century"/>
              </a:endParaRPr>
            </a:p>
            <a:p>
              <a:pPr indent="0" lvl="0" marL="0" marR="0" rtl="0" algn="l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-GB" sz="1100">
                  <a:solidFill>
                    <a:schemeClr val="dk1"/>
                  </a:solidFill>
                  <a:latin typeface="Twentieth Century"/>
                  <a:ea typeface="Twentieth Century"/>
                  <a:cs typeface="Twentieth Century"/>
                  <a:sym typeface="Twentieth Century"/>
                </a:rPr>
                <a:t>BMI-for-age below 5th percentile in children &amp; Adolescent </a:t>
              </a:r>
              <a:r>
                <a:rPr lang="en-GB" sz="1100">
                  <a:solidFill>
                    <a:schemeClr val="dk1"/>
                  </a:solidFill>
                  <a:latin typeface="Twentieth Century"/>
                  <a:ea typeface="Twentieth Century"/>
                  <a:cs typeface="Twentieth Century"/>
                  <a:sym typeface="Twentieth Century"/>
                </a:rPr>
                <a:t>(WHO, 2019).</a:t>
              </a:r>
              <a:endParaRPr sz="1100">
                <a:solidFill>
                  <a:schemeClr val="dk1"/>
                </a:solidFill>
                <a:latin typeface="Twentieth Century"/>
                <a:ea typeface="Twentieth Century"/>
                <a:cs typeface="Twentieth Century"/>
                <a:sym typeface="Twentieth Century"/>
              </a:endParaRPr>
            </a:p>
          </p:txBody>
        </p:sp>
        <p:sp>
          <p:nvSpPr>
            <p:cNvPr id="236" name="Google Shape;236;p33"/>
            <p:cNvSpPr/>
            <p:nvPr/>
          </p:nvSpPr>
          <p:spPr>
            <a:xfrm rot="5400000">
              <a:off x="3118835" y="1252763"/>
              <a:ext cx="1719300" cy="2652300"/>
            </a:xfrm>
            <a:prstGeom prst="round1Rect">
              <a:avLst>
                <a:gd fmla="val 16667" name="adj"/>
              </a:avLst>
            </a:prstGeom>
            <a:gradFill>
              <a:gsLst>
                <a:gs pos="0">
                  <a:srgbClr val="68B4F0"/>
                </a:gs>
                <a:gs pos="50000">
                  <a:srgbClr val="3BA5ED"/>
                </a:gs>
                <a:gs pos="100000">
                  <a:srgbClr val="138FDC"/>
                </a:gs>
              </a:gsLst>
              <a:lin ang="5400012" scaled="0"/>
            </a:gradFill>
            <a:ln>
              <a:noFill/>
            </a:ln>
            <a:effectLst>
              <a:outerShdw blurRad="63500" rotWithShape="0" algn="ctr" dir="5400000" dist="25400">
                <a:srgbClr val="000000">
                  <a:alpha val="68630"/>
                </a:srgbClr>
              </a:outerShdw>
            </a:effectLst>
          </p:spPr>
          <p:txBody>
            <a:bodyPr anchorCtr="0" anchor="ctr" bIns="68575" lIns="68575" spcFirstLastPara="1" rIns="68575" wrap="square" tIns="6857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100">
                <a:solidFill>
                  <a:schemeClr val="dk1"/>
                </a:solidFill>
                <a:latin typeface="Twentieth Century"/>
                <a:ea typeface="Twentieth Century"/>
                <a:cs typeface="Twentieth Century"/>
                <a:sym typeface="Twentieth Century"/>
              </a:endParaRPr>
            </a:p>
          </p:txBody>
        </p:sp>
        <p:sp>
          <p:nvSpPr>
            <p:cNvPr id="237" name="Google Shape;237;p33"/>
            <p:cNvSpPr txBox="1"/>
            <p:nvPr/>
          </p:nvSpPr>
          <p:spPr>
            <a:xfrm>
              <a:off x="2789201" y="1689708"/>
              <a:ext cx="2652300" cy="171930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64000" lIns="64000" spcFirstLastPara="1" rIns="64000" wrap="square" tIns="64000">
              <a:noAutofit/>
            </a:bodyPr>
            <a:lstStyle/>
            <a:p>
              <a:pPr indent="0" lvl="0" marL="0" marR="0" rtl="0" algn="ctr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lang="en-GB" sz="1100" u="sng">
                  <a:solidFill>
                    <a:schemeClr val="dk1"/>
                  </a:solidFill>
                  <a:latin typeface="Twentieth Century"/>
                  <a:ea typeface="Twentieth Century"/>
                  <a:cs typeface="Twentieth Century"/>
                  <a:sym typeface="Twentieth Century"/>
                </a:rPr>
                <a:t>Classifications</a:t>
              </a:r>
              <a:endParaRPr b="1" sz="1100" u="sng">
                <a:solidFill>
                  <a:schemeClr val="dk1"/>
                </a:solidFill>
                <a:latin typeface="Twentieth Century"/>
                <a:ea typeface="Twentieth Century"/>
                <a:cs typeface="Twentieth Century"/>
                <a:sym typeface="Twentieth Century"/>
              </a:endParaRPr>
            </a:p>
            <a:p>
              <a:pPr indent="0" lvl="0" marL="0" marR="0" rtl="0" algn="l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100">
                <a:solidFill>
                  <a:schemeClr val="dk1"/>
                </a:solidFill>
                <a:latin typeface="Twentieth Century"/>
                <a:ea typeface="Twentieth Century"/>
                <a:cs typeface="Twentieth Century"/>
                <a:sym typeface="Twentieth Century"/>
              </a:endParaRPr>
            </a:p>
            <a:p>
              <a:pPr indent="0" lvl="0" marL="0" marR="0" rtl="0" algn="l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-GB" sz="1100">
                  <a:solidFill>
                    <a:schemeClr val="dk1"/>
                  </a:solidFill>
                  <a:latin typeface="Twentieth Century"/>
                  <a:ea typeface="Twentieth Century"/>
                  <a:cs typeface="Twentieth Century"/>
                  <a:sym typeface="Twentieth Century"/>
                </a:rPr>
                <a:t>Restricting type: fasting, dieting, excess exercise</a:t>
              </a:r>
              <a:endParaRPr sz="1100">
                <a:solidFill>
                  <a:schemeClr val="dk1"/>
                </a:solidFill>
                <a:latin typeface="Twentieth Century"/>
                <a:ea typeface="Twentieth Century"/>
                <a:cs typeface="Twentieth Century"/>
                <a:sym typeface="Twentieth Century"/>
              </a:endParaRPr>
            </a:p>
            <a:p>
              <a:pPr indent="0" lvl="0" marL="0" marR="0" rtl="0" algn="l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-GB" sz="1100">
                  <a:solidFill>
                    <a:schemeClr val="dk1"/>
                  </a:solidFill>
                  <a:latin typeface="Twentieth Century"/>
                  <a:ea typeface="Twentieth Century"/>
                  <a:cs typeface="Twentieth Century"/>
                  <a:sym typeface="Twentieth Century"/>
                </a:rPr>
                <a:t>Binge-eating or Purging type: vomiting, eating in smaller quantities.</a:t>
              </a:r>
              <a:endParaRPr sz="1100">
                <a:solidFill>
                  <a:schemeClr val="dk1"/>
                </a:solidFill>
                <a:latin typeface="Twentieth Century"/>
                <a:ea typeface="Twentieth Century"/>
                <a:cs typeface="Twentieth Century"/>
                <a:sym typeface="Twentieth Century"/>
              </a:endParaRPr>
            </a:p>
            <a:p>
              <a:pPr indent="0" lvl="0" marL="0" marR="0" rtl="0" algn="l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-GB" sz="1100">
                  <a:solidFill>
                    <a:schemeClr val="dk1"/>
                  </a:solidFill>
                  <a:latin typeface="Twentieth Century"/>
                  <a:ea typeface="Twentieth Century"/>
                  <a:cs typeface="Twentieth Century"/>
                  <a:sym typeface="Twentieth Century"/>
                </a:rPr>
                <a:t>(WHO, 2019)</a:t>
              </a:r>
              <a:endParaRPr sz="1100">
                <a:solidFill>
                  <a:schemeClr val="dk1"/>
                </a:solidFill>
                <a:latin typeface="Twentieth Century"/>
                <a:ea typeface="Twentieth Century"/>
                <a:cs typeface="Twentieth Century"/>
                <a:sym typeface="Twentieth Century"/>
              </a:endParaRPr>
            </a:p>
          </p:txBody>
        </p:sp>
        <p:sp>
          <p:nvSpPr>
            <p:cNvPr id="238" name="Google Shape;238;p33"/>
            <p:cNvSpPr/>
            <p:nvPr/>
          </p:nvSpPr>
          <p:spPr>
            <a:xfrm>
              <a:off x="1856618" y="1289442"/>
              <a:ext cx="1518600" cy="659700"/>
            </a:xfrm>
            <a:prstGeom prst="roundRect">
              <a:avLst>
                <a:gd fmla="val 16667" name="adj"/>
              </a:avLst>
            </a:prstGeom>
            <a:gradFill>
              <a:gsLst>
                <a:gs pos="0">
                  <a:srgbClr val="CDE1F8"/>
                </a:gs>
                <a:gs pos="50000">
                  <a:srgbClr val="A9CEF4"/>
                </a:gs>
                <a:gs pos="100000">
                  <a:srgbClr val="8AAFD7"/>
                </a:gs>
              </a:gsLst>
              <a:lin ang="5400012" scaled="0"/>
            </a:gradFill>
            <a:ln>
              <a:noFill/>
            </a:ln>
            <a:effectLst>
              <a:outerShdw blurRad="63500" rotWithShape="0" algn="ctr" dir="5400000" dist="25400">
                <a:srgbClr val="000000">
                  <a:alpha val="68630"/>
                </a:srgbClr>
              </a:outerShdw>
            </a:effectLst>
          </p:spPr>
          <p:txBody>
            <a:bodyPr anchorCtr="0" anchor="ctr" bIns="68575" lIns="68575" spcFirstLastPara="1" rIns="68575" wrap="square" tIns="6857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100">
                <a:solidFill>
                  <a:schemeClr val="dk1"/>
                </a:solidFill>
                <a:latin typeface="Twentieth Century"/>
                <a:ea typeface="Twentieth Century"/>
                <a:cs typeface="Twentieth Century"/>
                <a:sym typeface="Twentieth Century"/>
              </a:endParaRPr>
            </a:p>
          </p:txBody>
        </p:sp>
        <p:sp>
          <p:nvSpPr>
            <p:cNvPr id="239" name="Google Shape;239;p33"/>
            <p:cNvSpPr txBox="1"/>
            <p:nvPr/>
          </p:nvSpPr>
          <p:spPr>
            <a:xfrm>
              <a:off x="1898584" y="1331409"/>
              <a:ext cx="1386000" cy="65970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45725" lIns="45725" spcFirstLastPara="1" rIns="45725" wrap="square" tIns="45725">
              <a:noAutofit/>
            </a:bodyPr>
            <a:lstStyle/>
            <a:p>
              <a:pPr indent="0" lvl="0" marL="0" marR="0" rtl="0" algn="ctr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dk1"/>
                </a:buClr>
                <a:buSzPts val="1200"/>
                <a:buFont typeface="Twentieth Century"/>
                <a:buNone/>
              </a:pPr>
              <a:r>
                <a:rPr b="1" lang="en-GB" sz="1100">
                  <a:solidFill>
                    <a:schemeClr val="dk1"/>
                  </a:solidFill>
                  <a:latin typeface="Twentieth Century"/>
                  <a:ea typeface="Twentieth Century"/>
                  <a:cs typeface="Twentieth Century"/>
                  <a:sym typeface="Twentieth Century"/>
                </a:rPr>
                <a:t>Contemporary Overview</a:t>
              </a:r>
              <a:endParaRPr b="1" sz="1100">
                <a:solidFill>
                  <a:schemeClr val="dk1"/>
                </a:solidFill>
                <a:latin typeface="Twentieth Century"/>
                <a:ea typeface="Twentieth Century"/>
                <a:cs typeface="Twentieth Century"/>
                <a:sym typeface="Twentieth Century"/>
              </a:endParaRPr>
            </a:p>
          </p:txBody>
        </p:sp>
        <p:sp>
          <p:nvSpPr>
            <p:cNvPr id="240" name="Google Shape;240;p33"/>
            <p:cNvSpPr txBox="1"/>
            <p:nvPr/>
          </p:nvSpPr>
          <p:spPr>
            <a:xfrm>
              <a:off x="1" y="21225"/>
              <a:ext cx="2379600" cy="171930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64000" lIns="64000" spcFirstLastPara="1" rIns="64000" wrap="square" tIns="64000">
              <a:noAutofit/>
            </a:bodyPr>
            <a:lstStyle/>
            <a:p>
              <a:pPr indent="0" lvl="0" marL="0" marR="0" rtl="0" algn="l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900"/>
                <a:buFont typeface="Arial"/>
                <a:buNone/>
              </a:pPr>
              <a:r>
                <a:rPr lang="en-GB" sz="1100">
                  <a:solidFill>
                    <a:schemeClr val="dk1"/>
                  </a:solidFill>
                  <a:latin typeface="Twentieth Century"/>
                  <a:ea typeface="Twentieth Century"/>
                  <a:cs typeface="Twentieth Century"/>
                  <a:sym typeface="Twentieth Century"/>
                </a:rPr>
                <a:t>  </a:t>
              </a:r>
              <a:r>
                <a:rPr lang="en-GB" sz="1100">
                  <a:solidFill>
                    <a:schemeClr val="dk1"/>
                  </a:solidFill>
                  <a:latin typeface="Twentieth Century"/>
                  <a:ea typeface="Twentieth Century"/>
                  <a:cs typeface="Twentieth Century"/>
                  <a:sym typeface="Twentieth Century"/>
                </a:rPr>
                <a:t>A disorder characterised by low body weight for an individual’s height, age and developmental stage.</a:t>
              </a:r>
              <a:endParaRPr sz="1100">
                <a:solidFill>
                  <a:schemeClr val="dk1"/>
                </a:solidFill>
                <a:latin typeface="Twentieth Century"/>
                <a:ea typeface="Twentieth Century"/>
                <a:cs typeface="Twentieth Century"/>
                <a:sym typeface="Twentieth Century"/>
              </a:endParaRPr>
            </a:p>
            <a:p>
              <a:pPr indent="0" lvl="0" marL="0" marR="0" rtl="0" algn="l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900"/>
                <a:buFont typeface="Arial"/>
                <a:buNone/>
              </a:pPr>
              <a:r>
                <a:t/>
              </a:r>
              <a:endParaRPr sz="1100">
                <a:solidFill>
                  <a:schemeClr val="dk1"/>
                </a:solidFill>
                <a:latin typeface="Twentieth Century"/>
                <a:ea typeface="Twentieth Century"/>
                <a:cs typeface="Twentieth Century"/>
                <a:sym typeface="Twentieth Century"/>
              </a:endParaRPr>
            </a:p>
            <a:p>
              <a:pPr indent="0" lvl="0" marL="0" marR="0" rtl="0" algn="l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900"/>
                <a:buFont typeface="Arial"/>
                <a:buNone/>
              </a:pPr>
              <a:r>
                <a:rPr lang="en-GB" sz="1100">
                  <a:solidFill>
                    <a:schemeClr val="dk1"/>
                  </a:solidFill>
                  <a:latin typeface="Twentieth Century"/>
                  <a:ea typeface="Twentieth Century"/>
                  <a:cs typeface="Twentieth Century"/>
                  <a:sym typeface="Twentieth Century"/>
                </a:rPr>
                <a:t>Feeding or Eating Disorders (ICD-11:6B80)</a:t>
              </a:r>
              <a:endParaRPr sz="1100">
                <a:solidFill>
                  <a:schemeClr val="dk1"/>
                </a:solidFill>
                <a:latin typeface="Twentieth Century"/>
                <a:ea typeface="Twentieth Century"/>
                <a:cs typeface="Twentieth Century"/>
                <a:sym typeface="Twentieth Century"/>
              </a:endParaRPr>
            </a:p>
            <a:p>
              <a:pPr indent="0" lvl="0" marL="0" marR="0" rtl="0" algn="l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900"/>
                <a:buFont typeface="Arial"/>
                <a:buNone/>
              </a:pPr>
              <a:r>
                <a:rPr lang="en-GB" sz="1100">
                  <a:solidFill>
                    <a:schemeClr val="dk1"/>
                  </a:solidFill>
                  <a:latin typeface="Twentieth Century"/>
                  <a:ea typeface="Twentieth Century"/>
                  <a:cs typeface="Twentieth Century"/>
                  <a:sym typeface="Twentieth Century"/>
                </a:rPr>
                <a:t>(WHO, 2019)</a:t>
              </a:r>
              <a:endParaRPr sz="1100">
                <a:solidFill>
                  <a:schemeClr val="dk1"/>
                </a:solidFill>
                <a:latin typeface="Twentieth Century"/>
                <a:ea typeface="Twentieth Century"/>
                <a:cs typeface="Twentieth Century"/>
                <a:sym typeface="Twentieth Century"/>
              </a:endParaRPr>
            </a:p>
          </p:txBody>
        </p:sp>
      </p:grpSp>
      <p:sp>
        <p:nvSpPr>
          <p:cNvPr id="241" name="Google Shape;241;p33"/>
          <p:cNvSpPr txBox="1"/>
          <p:nvPr/>
        </p:nvSpPr>
        <p:spPr>
          <a:xfrm>
            <a:off x="4480550" y="783663"/>
            <a:ext cx="353100" cy="3507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500">
                <a:solidFill>
                  <a:schemeClr val="dk1"/>
                </a:solidFill>
                <a:latin typeface="Twentieth Century"/>
                <a:ea typeface="Twentieth Century"/>
                <a:cs typeface="Twentieth Century"/>
                <a:sym typeface="Twentieth Century"/>
              </a:rPr>
              <a:t>A</a:t>
            </a:r>
            <a:endParaRPr sz="1500">
              <a:solidFill>
                <a:schemeClr val="dk1"/>
              </a:solidFill>
              <a:latin typeface="Twentieth Century"/>
              <a:ea typeface="Twentieth Century"/>
              <a:cs typeface="Twentieth Century"/>
              <a:sym typeface="Twentieth Century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500">
              <a:solidFill>
                <a:schemeClr val="dk1"/>
              </a:solidFill>
              <a:latin typeface="Twentieth Century"/>
              <a:ea typeface="Twentieth Century"/>
              <a:cs typeface="Twentieth Century"/>
              <a:sym typeface="Twentieth Century"/>
            </a:endParaRPr>
          </a:p>
        </p:txBody>
      </p:sp>
      <p:sp>
        <p:nvSpPr>
          <p:cNvPr id="242" name="Google Shape;242;p33"/>
          <p:cNvSpPr/>
          <p:nvPr/>
        </p:nvSpPr>
        <p:spPr>
          <a:xfrm>
            <a:off x="4417825" y="783638"/>
            <a:ext cx="506400" cy="350700"/>
          </a:xfrm>
          <a:prstGeom prst="rect">
            <a:avLst/>
          </a:prstGeom>
          <a:solidFill>
            <a:schemeClr val="accent1"/>
          </a:solidFill>
          <a:ln cap="flat" cmpd="sng" w="9525">
            <a:solidFill>
              <a:schemeClr val="dk2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latin typeface="Twentieth Century"/>
              <a:ea typeface="Twentieth Century"/>
              <a:cs typeface="Twentieth Century"/>
              <a:sym typeface="Twentieth Century"/>
            </a:endParaRPr>
          </a:p>
        </p:txBody>
      </p:sp>
      <p:sp>
        <p:nvSpPr>
          <p:cNvPr id="243" name="Google Shape;243;p33"/>
          <p:cNvSpPr txBox="1"/>
          <p:nvPr/>
        </p:nvSpPr>
        <p:spPr>
          <a:xfrm>
            <a:off x="4476600" y="783675"/>
            <a:ext cx="353100" cy="298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500">
                <a:solidFill>
                  <a:schemeClr val="dk1"/>
                </a:solidFill>
                <a:latin typeface="Twentieth Century"/>
                <a:ea typeface="Twentieth Century"/>
                <a:cs typeface="Twentieth Century"/>
                <a:sym typeface="Twentieth Century"/>
              </a:rPr>
              <a:t>B</a:t>
            </a:r>
            <a:endParaRPr sz="1500">
              <a:solidFill>
                <a:schemeClr val="dk1"/>
              </a:solidFill>
              <a:latin typeface="Twentieth Century"/>
              <a:ea typeface="Twentieth Century"/>
              <a:cs typeface="Twentieth Century"/>
              <a:sym typeface="Twentieth Century"/>
            </a:endParaRPr>
          </a:p>
        </p:txBody>
      </p:sp>
      <p:sp>
        <p:nvSpPr>
          <p:cNvPr id="244" name="Google Shape;244;p33"/>
          <p:cNvSpPr/>
          <p:nvPr/>
        </p:nvSpPr>
        <p:spPr>
          <a:xfrm>
            <a:off x="40900" y="783650"/>
            <a:ext cx="506400" cy="350700"/>
          </a:xfrm>
          <a:prstGeom prst="rect">
            <a:avLst/>
          </a:prstGeom>
          <a:solidFill>
            <a:schemeClr val="accent1"/>
          </a:solidFill>
          <a:ln cap="flat" cmpd="sng" w="9525">
            <a:solidFill>
              <a:schemeClr val="dk2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latin typeface="Twentieth Century"/>
              <a:ea typeface="Twentieth Century"/>
              <a:cs typeface="Twentieth Century"/>
              <a:sym typeface="Twentieth Century"/>
            </a:endParaRPr>
          </a:p>
        </p:txBody>
      </p:sp>
      <p:sp>
        <p:nvSpPr>
          <p:cNvPr id="245" name="Google Shape;245;p33"/>
          <p:cNvSpPr txBox="1"/>
          <p:nvPr/>
        </p:nvSpPr>
        <p:spPr>
          <a:xfrm>
            <a:off x="99675" y="783675"/>
            <a:ext cx="353100" cy="298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500">
                <a:solidFill>
                  <a:schemeClr val="dk1"/>
                </a:solidFill>
                <a:latin typeface="Twentieth Century"/>
                <a:ea typeface="Twentieth Century"/>
                <a:cs typeface="Twentieth Century"/>
                <a:sym typeface="Twentieth Century"/>
              </a:rPr>
              <a:t>A</a:t>
            </a:r>
            <a:endParaRPr sz="1500">
              <a:solidFill>
                <a:schemeClr val="dk1"/>
              </a:solidFill>
              <a:latin typeface="Twentieth Century"/>
              <a:ea typeface="Twentieth Century"/>
              <a:cs typeface="Twentieth Century"/>
              <a:sym typeface="Twentieth Century"/>
            </a:endParaRPr>
          </a:p>
        </p:txBody>
      </p:sp>
      <p:sp>
        <p:nvSpPr>
          <p:cNvPr id="246" name="Google Shape;246;p33"/>
          <p:cNvSpPr/>
          <p:nvPr/>
        </p:nvSpPr>
        <p:spPr>
          <a:xfrm>
            <a:off x="-17875" y="3622375"/>
            <a:ext cx="506400" cy="350700"/>
          </a:xfrm>
          <a:prstGeom prst="rect">
            <a:avLst/>
          </a:prstGeom>
          <a:solidFill>
            <a:schemeClr val="accent1"/>
          </a:solidFill>
          <a:ln cap="flat" cmpd="sng" w="9525">
            <a:solidFill>
              <a:schemeClr val="dk2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latin typeface="Twentieth Century"/>
              <a:ea typeface="Twentieth Century"/>
              <a:cs typeface="Twentieth Century"/>
              <a:sym typeface="Twentieth Century"/>
            </a:endParaRPr>
          </a:p>
        </p:txBody>
      </p:sp>
      <p:sp>
        <p:nvSpPr>
          <p:cNvPr id="247" name="Google Shape;247;p33"/>
          <p:cNvSpPr txBox="1"/>
          <p:nvPr/>
        </p:nvSpPr>
        <p:spPr>
          <a:xfrm>
            <a:off x="40900" y="3622400"/>
            <a:ext cx="353100" cy="298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500">
                <a:solidFill>
                  <a:schemeClr val="dk1"/>
                </a:solidFill>
                <a:latin typeface="Twentieth Century"/>
                <a:ea typeface="Twentieth Century"/>
                <a:cs typeface="Twentieth Century"/>
                <a:sym typeface="Twentieth Century"/>
              </a:rPr>
              <a:t>C</a:t>
            </a:r>
            <a:endParaRPr sz="1500">
              <a:solidFill>
                <a:schemeClr val="dk1"/>
              </a:solidFill>
              <a:latin typeface="Twentieth Century"/>
              <a:ea typeface="Twentieth Century"/>
              <a:cs typeface="Twentieth Century"/>
              <a:sym typeface="Twentieth Century"/>
            </a:endParaRPr>
          </a:p>
        </p:txBody>
      </p:sp>
      <p:sp>
        <p:nvSpPr>
          <p:cNvPr id="248" name="Google Shape;248;p33"/>
          <p:cNvSpPr/>
          <p:nvPr/>
        </p:nvSpPr>
        <p:spPr>
          <a:xfrm>
            <a:off x="4417825" y="3562375"/>
            <a:ext cx="506400" cy="350700"/>
          </a:xfrm>
          <a:prstGeom prst="rect">
            <a:avLst/>
          </a:prstGeom>
          <a:solidFill>
            <a:schemeClr val="accent1"/>
          </a:solidFill>
          <a:ln cap="flat" cmpd="sng" w="9525">
            <a:solidFill>
              <a:schemeClr val="dk2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latin typeface="Twentieth Century"/>
              <a:ea typeface="Twentieth Century"/>
              <a:cs typeface="Twentieth Century"/>
              <a:sym typeface="Twentieth Century"/>
            </a:endParaRPr>
          </a:p>
        </p:txBody>
      </p:sp>
      <p:sp>
        <p:nvSpPr>
          <p:cNvPr id="249" name="Google Shape;249;p33"/>
          <p:cNvSpPr txBox="1"/>
          <p:nvPr/>
        </p:nvSpPr>
        <p:spPr>
          <a:xfrm>
            <a:off x="4476600" y="3562400"/>
            <a:ext cx="353100" cy="298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500">
                <a:solidFill>
                  <a:schemeClr val="dk1"/>
                </a:solidFill>
                <a:latin typeface="Twentieth Century"/>
                <a:ea typeface="Twentieth Century"/>
                <a:cs typeface="Twentieth Century"/>
                <a:sym typeface="Twentieth Century"/>
              </a:rPr>
              <a:t>D</a:t>
            </a:r>
            <a:endParaRPr sz="1500">
              <a:solidFill>
                <a:schemeClr val="dk1"/>
              </a:solidFill>
              <a:latin typeface="Twentieth Century"/>
              <a:ea typeface="Twentieth Century"/>
              <a:cs typeface="Twentieth Century"/>
              <a:sym typeface="Twentieth Century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53" name="Shape 25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4" name="Google Shape;254;p34"/>
          <p:cNvSpPr/>
          <p:nvPr/>
        </p:nvSpPr>
        <p:spPr>
          <a:xfrm>
            <a:off x="932259" y="257175"/>
            <a:ext cx="7279500" cy="435900"/>
          </a:xfrm>
          <a:prstGeom prst="roundRect">
            <a:avLst>
              <a:gd fmla="val 16667" name="adj"/>
            </a:avLst>
          </a:prstGeom>
          <a:solidFill>
            <a:srgbClr val="EDF1F6"/>
          </a:solidFill>
          <a:ln cap="flat" cmpd="sng" w="38100">
            <a:solidFill>
              <a:schemeClr val="accent1"/>
            </a:solidFill>
            <a:prstDash val="solid"/>
            <a:round/>
            <a:headEnd len="sm" w="sm" type="none"/>
            <a:tailEnd len="sm" w="sm" type="none"/>
          </a:ln>
          <a:effectLst>
            <a:outerShdw blurRad="50800" rotWithShape="0" algn="t" dir="5400000" dist="38100">
              <a:srgbClr val="000000">
                <a:alpha val="40000"/>
              </a:srgbClr>
            </a:outerShdw>
          </a:effectLst>
        </p:spPr>
        <p:txBody>
          <a:bodyPr anchorCtr="0" anchor="ctr" bIns="34275" lIns="68575" spcFirstLastPara="1" rIns="68575" wrap="square" tIns="34275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en-GB" sz="1100">
                <a:latin typeface="Twentieth Century"/>
                <a:ea typeface="Twentieth Century"/>
                <a:cs typeface="Twentieth Century"/>
                <a:sym typeface="Twentieth Century"/>
              </a:rPr>
              <a:t>Historical and </a:t>
            </a:r>
            <a:r>
              <a:rPr b="1" lang="en-GB" sz="1100">
                <a:latin typeface="Twentieth Century"/>
                <a:ea typeface="Twentieth Century"/>
                <a:cs typeface="Twentieth Century"/>
                <a:sym typeface="Twentieth Century"/>
              </a:rPr>
              <a:t>Contemporary</a:t>
            </a:r>
            <a:r>
              <a:rPr b="1" lang="en-GB" sz="1100">
                <a:latin typeface="Twentieth Century"/>
                <a:ea typeface="Twentieth Century"/>
                <a:cs typeface="Twentieth Century"/>
                <a:sym typeface="Twentieth Century"/>
              </a:rPr>
              <a:t> Analysis of Anorexia Nervosa (AN)</a:t>
            </a:r>
            <a:endParaRPr b="1" sz="1100">
              <a:latin typeface="Twentieth Century"/>
              <a:ea typeface="Twentieth Century"/>
              <a:cs typeface="Twentieth Century"/>
              <a:sym typeface="Twentieth Century"/>
            </a:endParaRPr>
          </a:p>
        </p:txBody>
      </p:sp>
      <p:sp>
        <p:nvSpPr>
          <p:cNvPr id="255" name="Google Shape;255;p34"/>
          <p:cNvSpPr/>
          <p:nvPr/>
        </p:nvSpPr>
        <p:spPr>
          <a:xfrm>
            <a:off x="297150" y="3726450"/>
            <a:ext cx="4032600" cy="1304400"/>
          </a:xfrm>
          <a:prstGeom prst="roundRect">
            <a:avLst>
              <a:gd fmla="val 16667" name="adj"/>
            </a:avLst>
          </a:prstGeom>
          <a:solidFill>
            <a:srgbClr val="D8D8D8"/>
          </a:solidFill>
          <a:ln cap="flat" cmpd="sng" w="57150">
            <a:solidFill>
              <a:schemeClr val="accent1"/>
            </a:solidFill>
            <a:prstDash val="solid"/>
            <a:round/>
            <a:headEnd len="sm" w="sm" type="none"/>
            <a:tailEnd len="sm" w="sm" type="none"/>
          </a:ln>
          <a:effectLst>
            <a:outerShdw blurRad="50800" rotWithShape="0" algn="tl" dir="2700000" dist="38100">
              <a:srgbClr val="000000">
                <a:alpha val="40000"/>
              </a:srgbClr>
            </a:outerShdw>
          </a:effectLst>
        </p:spPr>
        <p:txBody>
          <a:bodyPr anchorCtr="0" anchor="ctr" bIns="34275" lIns="68575" spcFirstLastPara="1" rIns="68575" wrap="square" tIns="34275">
            <a:noAutofit/>
          </a:bodyPr>
          <a:lstStyle/>
          <a:p>
            <a:pPr indent="0" lvl="0" marL="0" rtl="0" algn="just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100">
              <a:latin typeface="Twentieth Century"/>
              <a:ea typeface="Twentieth Century"/>
              <a:cs typeface="Twentieth Century"/>
              <a:sym typeface="Twentieth Century"/>
            </a:endParaRPr>
          </a:p>
          <a:p>
            <a:pPr indent="0" lvl="0" marL="0" rtl="0" algn="just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1" lang="en-GB" sz="1100">
                <a:latin typeface="Twentieth Century"/>
                <a:ea typeface="Twentieth Century"/>
                <a:cs typeface="Twentieth Century"/>
                <a:sym typeface="Twentieth Century"/>
              </a:rPr>
              <a:t>    </a:t>
            </a:r>
            <a:endParaRPr b="1" sz="1100">
              <a:latin typeface="Twentieth Century"/>
              <a:ea typeface="Twentieth Century"/>
              <a:cs typeface="Twentieth Century"/>
              <a:sym typeface="Twentieth Century"/>
            </a:endParaRPr>
          </a:p>
          <a:p>
            <a:pPr indent="0" lvl="0" marL="0" rtl="0" algn="just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1" lang="en-GB" sz="1100">
                <a:latin typeface="Twentieth Century"/>
                <a:ea typeface="Twentieth Century"/>
                <a:cs typeface="Twentieth Century"/>
                <a:sym typeface="Twentieth Century"/>
              </a:rPr>
              <a:t>   Influences on Contemporary Treatment of Anorexia Nervosa</a:t>
            </a:r>
            <a:endParaRPr b="1" sz="1100">
              <a:latin typeface="Twentieth Century"/>
              <a:ea typeface="Twentieth Century"/>
              <a:cs typeface="Twentieth Century"/>
              <a:sym typeface="Twentieth Century"/>
            </a:endParaRPr>
          </a:p>
          <a:p>
            <a:pPr indent="-298450" lvl="0" marL="457200" rtl="0" algn="just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1100"/>
              <a:buFont typeface="Twentieth Century"/>
              <a:buChar char="●"/>
            </a:pPr>
            <a:r>
              <a:rPr b="1" lang="en-GB" sz="1100">
                <a:latin typeface="Twentieth Century"/>
                <a:ea typeface="Twentieth Century"/>
                <a:cs typeface="Twentieth Century"/>
                <a:sym typeface="Twentieth Century"/>
              </a:rPr>
              <a:t>Social:</a:t>
            </a:r>
            <a:r>
              <a:rPr lang="en-GB" sz="1100">
                <a:latin typeface="Twentieth Century"/>
                <a:ea typeface="Twentieth Century"/>
                <a:cs typeface="Twentieth Century"/>
                <a:sym typeface="Twentieth Century"/>
              </a:rPr>
              <a:t> Social Media influences restrictive eating and body dissatisfaction (Alburkani et al., 2024)</a:t>
            </a:r>
            <a:endParaRPr sz="1100">
              <a:latin typeface="Twentieth Century"/>
              <a:ea typeface="Twentieth Century"/>
              <a:cs typeface="Twentieth Century"/>
              <a:sym typeface="Twentieth Century"/>
            </a:endParaRPr>
          </a:p>
          <a:p>
            <a:pPr indent="-298450" lvl="0" marL="457200" rtl="0" algn="just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1100"/>
              <a:buFont typeface="Twentieth Century"/>
              <a:buChar char="●"/>
            </a:pPr>
            <a:r>
              <a:rPr b="1" lang="en-GB" sz="1100">
                <a:latin typeface="Twentieth Century"/>
                <a:ea typeface="Twentieth Century"/>
                <a:cs typeface="Twentieth Century"/>
                <a:sym typeface="Twentieth Century"/>
              </a:rPr>
              <a:t>Cultural: </a:t>
            </a:r>
            <a:r>
              <a:rPr lang="en-GB" sz="1100">
                <a:latin typeface="Twentieth Century"/>
                <a:ea typeface="Twentieth Century"/>
                <a:cs typeface="Twentieth Century"/>
                <a:sym typeface="Twentieth Century"/>
              </a:rPr>
              <a:t>Western beauty ideals elevation of thinness as beauty standard (Eeden, 2024).</a:t>
            </a:r>
            <a:endParaRPr sz="1100">
              <a:latin typeface="Twentieth Century"/>
              <a:ea typeface="Twentieth Century"/>
              <a:cs typeface="Twentieth Century"/>
              <a:sym typeface="Twentieth Century"/>
            </a:endParaRPr>
          </a:p>
          <a:p>
            <a:pPr indent="-298450" lvl="0" marL="457200" rtl="0" algn="just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1100"/>
              <a:buFont typeface="Twentieth Century"/>
              <a:buChar char="●"/>
            </a:pPr>
            <a:r>
              <a:rPr b="1" lang="en-GB" sz="1100">
                <a:latin typeface="Twentieth Century"/>
                <a:ea typeface="Twentieth Century"/>
                <a:cs typeface="Twentieth Century"/>
                <a:sym typeface="Twentieth Century"/>
              </a:rPr>
              <a:t>Policy </a:t>
            </a:r>
            <a:r>
              <a:rPr lang="en-GB" sz="1100">
                <a:latin typeface="Twentieth Century"/>
                <a:ea typeface="Twentieth Century"/>
                <a:cs typeface="Twentieth Century"/>
                <a:sym typeface="Twentieth Century"/>
              </a:rPr>
              <a:t>narratives around health and nutrition influencing public understanding and sigma (Cullerton et al., 2022)</a:t>
            </a:r>
            <a:endParaRPr sz="1100">
              <a:latin typeface="Twentieth Century"/>
              <a:ea typeface="Twentieth Century"/>
              <a:cs typeface="Twentieth Century"/>
              <a:sym typeface="Twentieth Century"/>
            </a:endParaRPr>
          </a:p>
          <a:p>
            <a:pPr indent="0" lvl="0" marL="0" rtl="0" algn="just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100">
              <a:latin typeface="Twentieth Century"/>
              <a:ea typeface="Twentieth Century"/>
              <a:cs typeface="Twentieth Century"/>
              <a:sym typeface="Twentieth Century"/>
            </a:endParaRPr>
          </a:p>
          <a:p>
            <a:pPr indent="0" lvl="0" marL="0" rtl="0" algn="just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Twentieth Century"/>
              <a:buNone/>
            </a:pPr>
            <a:r>
              <a:t/>
            </a:r>
            <a:endParaRPr sz="1100">
              <a:latin typeface="Twentieth Century"/>
              <a:ea typeface="Twentieth Century"/>
              <a:cs typeface="Twentieth Century"/>
              <a:sym typeface="Twentieth Century"/>
            </a:endParaRPr>
          </a:p>
        </p:txBody>
      </p:sp>
      <p:sp>
        <p:nvSpPr>
          <p:cNvPr id="256" name="Google Shape;256;p34"/>
          <p:cNvSpPr/>
          <p:nvPr/>
        </p:nvSpPr>
        <p:spPr>
          <a:xfrm>
            <a:off x="4649925" y="3758050"/>
            <a:ext cx="4389300" cy="1304400"/>
          </a:xfrm>
          <a:prstGeom prst="roundRect">
            <a:avLst>
              <a:gd fmla="val 16667" name="adj"/>
            </a:avLst>
          </a:prstGeom>
          <a:solidFill>
            <a:srgbClr val="D8D8D8"/>
          </a:solidFill>
          <a:ln cap="flat" cmpd="sng" w="57150">
            <a:solidFill>
              <a:schemeClr val="accent1"/>
            </a:solidFill>
            <a:prstDash val="solid"/>
            <a:round/>
            <a:headEnd len="sm" w="sm" type="none"/>
            <a:tailEnd len="sm" w="sm" type="none"/>
          </a:ln>
          <a:effectLst>
            <a:outerShdw blurRad="50800" rotWithShape="0" algn="l" dist="38100">
              <a:srgbClr val="000000">
                <a:alpha val="40000"/>
              </a:srgbClr>
            </a:outerShdw>
          </a:effectLst>
        </p:spPr>
        <p:txBody>
          <a:bodyPr anchorCtr="0" anchor="ctr" bIns="34275" lIns="68575" spcFirstLastPara="1" rIns="68575" wrap="square" tIns="3427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1" sz="1100">
              <a:latin typeface="Twentieth Century"/>
              <a:ea typeface="Twentieth Century"/>
              <a:cs typeface="Twentieth Century"/>
              <a:sym typeface="Twentieth Century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-GB" sz="1100">
                <a:latin typeface="Twentieth Century"/>
                <a:ea typeface="Twentieth Century"/>
                <a:cs typeface="Twentieth Century"/>
                <a:sym typeface="Twentieth Century"/>
              </a:rPr>
              <a:t>   Recommendations</a:t>
            </a:r>
            <a:endParaRPr b="1" sz="1100">
              <a:latin typeface="Twentieth Century"/>
              <a:ea typeface="Twentieth Century"/>
              <a:cs typeface="Twentieth Century"/>
              <a:sym typeface="Twentieth Century"/>
            </a:endParaRPr>
          </a:p>
          <a:p>
            <a:pPr indent="-298450" lvl="0" marL="457200" rtl="0" algn="just">
              <a:spcBef>
                <a:spcPts val="0"/>
              </a:spcBef>
              <a:spcAft>
                <a:spcPts val="0"/>
              </a:spcAft>
              <a:buSzPts val="1100"/>
              <a:buFont typeface="Twentieth Century"/>
              <a:buChar char="●"/>
            </a:pPr>
            <a:r>
              <a:rPr lang="en-GB" sz="1100">
                <a:latin typeface="Twentieth Century"/>
                <a:ea typeface="Twentieth Century"/>
                <a:cs typeface="Twentieth Century"/>
                <a:sym typeface="Twentieth Century"/>
              </a:rPr>
              <a:t>Expansion  of digital </a:t>
            </a:r>
            <a:r>
              <a:rPr lang="en-GB" sz="1100">
                <a:latin typeface="Twentieth Century"/>
                <a:ea typeface="Twentieth Century"/>
                <a:cs typeface="Twentieth Century"/>
                <a:sym typeface="Twentieth Century"/>
              </a:rPr>
              <a:t>therapies </a:t>
            </a:r>
            <a:r>
              <a:rPr lang="en-GB" sz="1100">
                <a:latin typeface="Twentieth Century"/>
                <a:ea typeface="Twentieth Century"/>
                <a:cs typeface="Twentieth Century"/>
                <a:sym typeface="Twentieth Century"/>
              </a:rPr>
              <a:t>and telehealth to extend </a:t>
            </a:r>
            <a:r>
              <a:rPr lang="en-GB" sz="1100">
                <a:latin typeface="Twentieth Century"/>
                <a:ea typeface="Twentieth Century"/>
                <a:cs typeface="Twentieth Century"/>
                <a:sym typeface="Twentieth Century"/>
              </a:rPr>
              <a:t>psychological</a:t>
            </a:r>
            <a:r>
              <a:rPr lang="en-GB" sz="1100">
                <a:latin typeface="Twentieth Century"/>
                <a:ea typeface="Twentieth Century"/>
                <a:cs typeface="Twentieth Century"/>
                <a:sym typeface="Twentieth Century"/>
              </a:rPr>
              <a:t> therapies to underserved areas (NICE, 2020).</a:t>
            </a:r>
            <a:endParaRPr sz="1100">
              <a:latin typeface="Twentieth Century"/>
              <a:ea typeface="Twentieth Century"/>
              <a:cs typeface="Twentieth Century"/>
              <a:sym typeface="Twentieth Century"/>
            </a:endParaRPr>
          </a:p>
          <a:p>
            <a:pPr indent="-298450" lvl="0" marL="457200" rtl="0" algn="just">
              <a:spcBef>
                <a:spcPts val="0"/>
              </a:spcBef>
              <a:spcAft>
                <a:spcPts val="0"/>
              </a:spcAft>
              <a:buSzPts val="1100"/>
              <a:buFont typeface="Twentieth Century"/>
              <a:buChar char="●"/>
            </a:pPr>
            <a:r>
              <a:rPr lang="en-GB" sz="1100">
                <a:latin typeface="Twentieth Century"/>
                <a:ea typeface="Twentieth Century"/>
                <a:cs typeface="Twentieth Century"/>
                <a:sym typeface="Twentieth Century"/>
              </a:rPr>
              <a:t>Increased funding within NHS mental health budgets for eating disorder prevention and early intervention interventions</a:t>
            </a:r>
            <a:endParaRPr sz="1100">
              <a:latin typeface="Twentieth Century"/>
              <a:ea typeface="Twentieth Century"/>
              <a:cs typeface="Twentieth Century"/>
              <a:sym typeface="Twentieth Century"/>
            </a:endParaRPr>
          </a:p>
          <a:p>
            <a:pPr indent="-298450" lvl="0" marL="457200" rtl="0" algn="just">
              <a:spcBef>
                <a:spcPts val="0"/>
              </a:spcBef>
              <a:spcAft>
                <a:spcPts val="0"/>
              </a:spcAft>
              <a:buSzPts val="1100"/>
              <a:buFont typeface="Twentieth Century"/>
              <a:buChar char="●"/>
            </a:pPr>
            <a:r>
              <a:rPr lang="en-GB" sz="1100">
                <a:latin typeface="Twentieth Century"/>
                <a:ea typeface="Twentieth Century"/>
                <a:cs typeface="Twentieth Century"/>
                <a:sym typeface="Twentieth Century"/>
              </a:rPr>
              <a:t>Media Literacy and Anti-Stigma campaigns among young people (Alburkani et al., 2022).</a:t>
            </a:r>
            <a:endParaRPr sz="1100">
              <a:latin typeface="Twentieth Century"/>
              <a:ea typeface="Twentieth Century"/>
              <a:cs typeface="Twentieth Century"/>
              <a:sym typeface="Twentieth Century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</a:pPr>
            <a:r>
              <a:t/>
            </a:r>
            <a:endParaRPr sz="1100">
              <a:latin typeface="Twentieth Century"/>
              <a:ea typeface="Twentieth Century"/>
              <a:cs typeface="Twentieth Century"/>
              <a:sym typeface="Twentieth Century"/>
            </a:endParaRPr>
          </a:p>
        </p:txBody>
      </p:sp>
      <p:grpSp>
        <p:nvGrpSpPr>
          <p:cNvPr id="257" name="Google Shape;257;p34"/>
          <p:cNvGrpSpPr/>
          <p:nvPr/>
        </p:nvGrpSpPr>
        <p:grpSpPr>
          <a:xfrm>
            <a:off x="4706325" y="1016900"/>
            <a:ext cx="4085625" cy="2663550"/>
            <a:chOff x="1" y="-9370"/>
            <a:chExt cx="5447500" cy="3551400"/>
          </a:xfrm>
        </p:grpSpPr>
        <p:sp>
          <p:nvSpPr>
            <p:cNvPr id="258" name="Google Shape;258;p34"/>
            <p:cNvSpPr/>
            <p:nvPr/>
          </p:nvSpPr>
          <p:spPr>
            <a:xfrm rot="-5400000">
              <a:off x="1772253" y="-1772287"/>
              <a:ext cx="1719300" cy="5263800"/>
            </a:xfrm>
            <a:prstGeom prst="round1Rect">
              <a:avLst>
                <a:gd fmla="val 16667" name="adj"/>
              </a:avLst>
            </a:prstGeom>
            <a:gradFill>
              <a:gsLst>
                <a:gs pos="0">
                  <a:srgbClr val="68B4F0"/>
                </a:gs>
                <a:gs pos="50000">
                  <a:srgbClr val="3BA5ED"/>
                </a:gs>
                <a:gs pos="100000">
                  <a:srgbClr val="138FDC"/>
                </a:gs>
              </a:gsLst>
              <a:lin ang="5400012" scaled="0"/>
            </a:gradFill>
            <a:ln>
              <a:noFill/>
            </a:ln>
            <a:effectLst>
              <a:outerShdw blurRad="63498" rotWithShape="0" algn="ctr" dir="5400000" dist="25399">
                <a:srgbClr val="000000">
                  <a:alpha val="68630"/>
                </a:srgbClr>
              </a:outerShdw>
            </a:effectLst>
          </p:spPr>
          <p:txBody>
            <a:bodyPr anchorCtr="0" anchor="ctr" bIns="68575" lIns="68575" spcFirstLastPara="1" rIns="68575" wrap="square" tIns="6857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100">
                <a:latin typeface="Twentieth Century"/>
                <a:ea typeface="Twentieth Century"/>
                <a:cs typeface="Twentieth Century"/>
                <a:sym typeface="Twentieth Century"/>
              </a:endParaRPr>
            </a:p>
          </p:txBody>
        </p:sp>
        <p:sp>
          <p:nvSpPr>
            <p:cNvPr id="259" name="Google Shape;259;p34"/>
            <p:cNvSpPr/>
            <p:nvPr/>
          </p:nvSpPr>
          <p:spPr>
            <a:xfrm rot="10800000">
              <a:off x="17" y="1719224"/>
              <a:ext cx="2652300" cy="1719300"/>
            </a:xfrm>
            <a:prstGeom prst="round1Rect">
              <a:avLst>
                <a:gd fmla="val 16667" name="adj"/>
              </a:avLst>
            </a:prstGeom>
            <a:gradFill>
              <a:gsLst>
                <a:gs pos="0">
                  <a:srgbClr val="68B4F0"/>
                </a:gs>
                <a:gs pos="50000">
                  <a:srgbClr val="3BA5ED"/>
                </a:gs>
                <a:gs pos="100000">
                  <a:srgbClr val="138FDC"/>
                </a:gs>
              </a:gsLst>
              <a:lin ang="5400012" scaled="0"/>
            </a:gradFill>
            <a:ln>
              <a:noFill/>
            </a:ln>
            <a:effectLst>
              <a:outerShdw blurRad="63498" rotWithShape="0" algn="ctr" dir="5400000" dist="25399">
                <a:srgbClr val="000000">
                  <a:alpha val="68630"/>
                </a:srgbClr>
              </a:outerShdw>
            </a:effectLst>
          </p:spPr>
          <p:txBody>
            <a:bodyPr anchorCtr="0" anchor="ctr" bIns="68575" lIns="68575" spcFirstLastPara="1" rIns="68575" wrap="square" tIns="6857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100">
                <a:latin typeface="Twentieth Century"/>
                <a:ea typeface="Twentieth Century"/>
                <a:cs typeface="Twentieth Century"/>
                <a:sym typeface="Twentieth Century"/>
              </a:endParaRPr>
            </a:p>
          </p:txBody>
        </p:sp>
        <p:sp>
          <p:nvSpPr>
            <p:cNvPr id="260" name="Google Shape;260;p34"/>
            <p:cNvSpPr txBox="1"/>
            <p:nvPr/>
          </p:nvSpPr>
          <p:spPr>
            <a:xfrm>
              <a:off x="1" y="1822730"/>
              <a:ext cx="2413500" cy="171930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64000" lIns="64000" spcFirstLastPara="1" rIns="64000" wrap="square" tIns="64000">
              <a:noAutofit/>
            </a:bodyPr>
            <a:lstStyle/>
            <a:p>
              <a:pPr indent="0" lvl="0" marL="0" marR="0" rtl="0" algn="just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-GB" sz="1100">
                  <a:latin typeface="Twentieth Century"/>
                  <a:ea typeface="Twentieth Century"/>
                  <a:cs typeface="Twentieth Century"/>
                  <a:sym typeface="Twentieth Century"/>
                </a:rPr>
                <a:t>S</a:t>
              </a:r>
              <a:r>
                <a:rPr lang="en-GB" sz="1100">
                  <a:latin typeface="Twentieth Century"/>
                  <a:ea typeface="Twentieth Century"/>
                  <a:cs typeface="Twentieth Century"/>
                  <a:sym typeface="Twentieth Century"/>
                </a:rPr>
                <a:t>hift of </a:t>
              </a:r>
              <a:r>
                <a:rPr lang="en-GB" sz="1100">
                  <a:latin typeface="Twentieth Century"/>
                  <a:ea typeface="Twentieth Century"/>
                  <a:cs typeface="Twentieth Century"/>
                  <a:sym typeface="Twentieth Century"/>
                </a:rPr>
                <a:t>Anorexia from</a:t>
              </a:r>
              <a:r>
                <a:rPr lang="en-GB" sz="1100">
                  <a:latin typeface="Twentieth Century"/>
                  <a:ea typeface="Twentieth Century"/>
                  <a:cs typeface="Twentieth Century"/>
                  <a:sym typeface="Twentieth Century"/>
                </a:rPr>
                <a:t> a psychiatric and moral disorder to a multifactorial biopsychosocial disorder has lead to improved diagnosis and treatment frameworks (Treasure et al., 2021).</a:t>
              </a:r>
              <a:endParaRPr sz="1100">
                <a:latin typeface="Twentieth Century"/>
                <a:ea typeface="Twentieth Century"/>
                <a:cs typeface="Twentieth Century"/>
                <a:sym typeface="Twentieth Century"/>
              </a:endParaRPr>
            </a:p>
            <a:p>
              <a:pPr indent="0" lvl="0" marL="0" marR="0" rtl="0" algn="just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100">
                <a:latin typeface="Twentieth Century"/>
                <a:ea typeface="Twentieth Century"/>
                <a:cs typeface="Twentieth Century"/>
                <a:sym typeface="Twentieth Century"/>
              </a:endParaRPr>
            </a:p>
          </p:txBody>
        </p:sp>
        <p:sp>
          <p:nvSpPr>
            <p:cNvPr id="261" name="Google Shape;261;p34"/>
            <p:cNvSpPr/>
            <p:nvPr/>
          </p:nvSpPr>
          <p:spPr>
            <a:xfrm rot="5400000">
              <a:off x="3118835" y="1252763"/>
              <a:ext cx="1719300" cy="2652300"/>
            </a:xfrm>
            <a:prstGeom prst="round1Rect">
              <a:avLst>
                <a:gd fmla="val 16667" name="adj"/>
              </a:avLst>
            </a:prstGeom>
            <a:gradFill>
              <a:gsLst>
                <a:gs pos="0">
                  <a:srgbClr val="68B4F0"/>
                </a:gs>
                <a:gs pos="50000">
                  <a:srgbClr val="3BA5ED"/>
                </a:gs>
                <a:gs pos="100000">
                  <a:srgbClr val="138FDC"/>
                </a:gs>
              </a:gsLst>
              <a:lin ang="5400012" scaled="0"/>
            </a:gradFill>
            <a:ln>
              <a:noFill/>
            </a:ln>
            <a:effectLst>
              <a:outerShdw blurRad="63498" rotWithShape="0" algn="ctr" dir="5400000" dist="25399">
                <a:srgbClr val="000000">
                  <a:alpha val="68630"/>
                </a:srgbClr>
              </a:outerShdw>
            </a:effectLst>
          </p:spPr>
          <p:txBody>
            <a:bodyPr anchorCtr="0" anchor="ctr" bIns="68575" lIns="68575" spcFirstLastPara="1" rIns="68575" wrap="square" tIns="6857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100">
                <a:latin typeface="Twentieth Century"/>
                <a:ea typeface="Twentieth Century"/>
                <a:cs typeface="Twentieth Century"/>
                <a:sym typeface="Twentieth Century"/>
              </a:endParaRPr>
            </a:p>
          </p:txBody>
        </p:sp>
        <p:sp>
          <p:nvSpPr>
            <p:cNvPr id="262" name="Google Shape;262;p34"/>
            <p:cNvSpPr txBox="1"/>
            <p:nvPr/>
          </p:nvSpPr>
          <p:spPr>
            <a:xfrm>
              <a:off x="2795201" y="1818058"/>
              <a:ext cx="2652300" cy="171930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64000" lIns="64000" spcFirstLastPara="1" rIns="64000" wrap="square" tIns="64000">
              <a:noAutofit/>
            </a:bodyPr>
            <a:lstStyle/>
            <a:p>
              <a:pPr indent="0" lvl="0" marL="0" marR="0" rtl="0" algn="l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100">
                <a:latin typeface="Twentieth Century"/>
                <a:ea typeface="Twentieth Century"/>
                <a:cs typeface="Twentieth Century"/>
                <a:sym typeface="Twentieth Century"/>
              </a:endParaRPr>
            </a:p>
          </p:txBody>
        </p:sp>
        <p:sp>
          <p:nvSpPr>
            <p:cNvPr id="263" name="Google Shape;263;p34"/>
            <p:cNvSpPr/>
            <p:nvPr/>
          </p:nvSpPr>
          <p:spPr>
            <a:xfrm>
              <a:off x="2210801" y="1289430"/>
              <a:ext cx="1237500" cy="581100"/>
            </a:xfrm>
            <a:prstGeom prst="roundRect">
              <a:avLst>
                <a:gd fmla="val 16667" name="adj"/>
              </a:avLst>
            </a:prstGeom>
            <a:gradFill>
              <a:gsLst>
                <a:gs pos="0">
                  <a:srgbClr val="CDE1F8"/>
                </a:gs>
                <a:gs pos="50000">
                  <a:srgbClr val="A9CEF4"/>
                </a:gs>
                <a:gs pos="100000">
                  <a:srgbClr val="8AAFD7"/>
                </a:gs>
              </a:gsLst>
              <a:lin ang="5400012" scaled="0"/>
            </a:gradFill>
            <a:ln>
              <a:noFill/>
            </a:ln>
            <a:effectLst>
              <a:outerShdw blurRad="63498" rotWithShape="0" algn="ctr" dir="5400000" dist="25399">
                <a:srgbClr val="000000">
                  <a:alpha val="68630"/>
                </a:srgbClr>
              </a:outerShdw>
            </a:effectLst>
          </p:spPr>
          <p:txBody>
            <a:bodyPr anchorCtr="0" anchor="ctr" bIns="68575" lIns="68575" spcFirstLastPara="1" rIns="68575" wrap="square" tIns="6857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100">
                <a:latin typeface="Twentieth Century"/>
                <a:ea typeface="Twentieth Century"/>
                <a:cs typeface="Twentieth Century"/>
                <a:sym typeface="Twentieth Century"/>
              </a:endParaRPr>
            </a:p>
          </p:txBody>
        </p:sp>
        <p:sp>
          <p:nvSpPr>
            <p:cNvPr id="264" name="Google Shape;264;p34"/>
            <p:cNvSpPr txBox="1"/>
            <p:nvPr/>
          </p:nvSpPr>
          <p:spPr>
            <a:xfrm>
              <a:off x="2210800" y="1338930"/>
              <a:ext cx="1097100" cy="58110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45725" lIns="45725" spcFirstLastPara="1" rIns="45725" wrap="square" tIns="45725">
              <a:noAutofit/>
            </a:bodyPr>
            <a:lstStyle/>
            <a:p>
              <a:pPr indent="0" lvl="0" marL="0" marR="0" rtl="0" algn="ctr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dk1"/>
                </a:buClr>
                <a:buSzPts val="1200"/>
                <a:buFont typeface="Twentieth Century"/>
                <a:buNone/>
              </a:pPr>
              <a:r>
                <a:rPr b="1" lang="en-GB" sz="1100">
                  <a:latin typeface="Twentieth Century"/>
                  <a:ea typeface="Twentieth Century"/>
                  <a:cs typeface="Twentieth Century"/>
                  <a:sym typeface="Twentieth Century"/>
                </a:rPr>
                <a:t> Analysis</a:t>
              </a:r>
              <a:endParaRPr b="1" sz="1100">
                <a:latin typeface="Twentieth Century"/>
                <a:ea typeface="Twentieth Century"/>
                <a:cs typeface="Twentieth Century"/>
                <a:sym typeface="Twentieth Century"/>
              </a:endParaRPr>
            </a:p>
          </p:txBody>
        </p:sp>
        <p:sp>
          <p:nvSpPr>
            <p:cNvPr id="265" name="Google Shape;265;p34"/>
            <p:cNvSpPr txBox="1"/>
            <p:nvPr/>
          </p:nvSpPr>
          <p:spPr>
            <a:xfrm>
              <a:off x="20451" y="-9370"/>
              <a:ext cx="5263800" cy="171930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64000" lIns="64000" spcFirstLastPara="1" rIns="64000" wrap="square" tIns="64000">
              <a:noAutofit/>
            </a:bodyPr>
            <a:lstStyle/>
            <a:p>
              <a:pPr indent="0" lvl="0" marL="0" marR="0" rtl="0" algn="just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900"/>
                <a:buFont typeface="Arial"/>
                <a:buNone/>
              </a:pPr>
              <a:r>
                <a:rPr lang="en-GB" sz="1100">
                  <a:latin typeface="Twentieth Century"/>
                  <a:ea typeface="Twentieth Century"/>
                  <a:cs typeface="Twentieth Century"/>
                  <a:sym typeface="Twentieth Century"/>
                </a:rPr>
                <a:t>While historical </a:t>
              </a:r>
              <a:r>
                <a:rPr lang="en-GB" sz="1100">
                  <a:latin typeface="Twentieth Century"/>
                  <a:ea typeface="Twentieth Century"/>
                  <a:cs typeface="Twentieth Century"/>
                  <a:sym typeface="Twentieth Century"/>
                </a:rPr>
                <a:t>treatment</a:t>
              </a:r>
              <a:r>
                <a:rPr lang="en-GB" sz="1100">
                  <a:latin typeface="Twentieth Century"/>
                  <a:ea typeface="Twentieth Century"/>
                  <a:cs typeface="Twentieth Century"/>
                  <a:sym typeface="Twentieth Century"/>
                </a:rPr>
                <a:t> focused on measurable weight restoration without addressing the psychological factors contemporary care emphasizes on psychological recovery (Witte, 2020)</a:t>
              </a:r>
              <a:endParaRPr sz="1100">
                <a:latin typeface="Twentieth Century"/>
                <a:ea typeface="Twentieth Century"/>
                <a:cs typeface="Twentieth Century"/>
                <a:sym typeface="Twentieth Century"/>
              </a:endParaRPr>
            </a:p>
          </p:txBody>
        </p:sp>
      </p:grpSp>
      <p:grpSp>
        <p:nvGrpSpPr>
          <p:cNvPr id="266" name="Google Shape;266;p34"/>
          <p:cNvGrpSpPr/>
          <p:nvPr/>
        </p:nvGrpSpPr>
        <p:grpSpPr>
          <a:xfrm>
            <a:off x="272150" y="870025"/>
            <a:ext cx="4032475" cy="2806925"/>
            <a:chOff x="-71932" y="-205204"/>
            <a:chExt cx="5376633" cy="3742567"/>
          </a:xfrm>
        </p:grpSpPr>
        <p:sp>
          <p:nvSpPr>
            <p:cNvPr id="267" name="Google Shape;267;p34"/>
            <p:cNvSpPr/>
            <p:nvPr/>
          </p:nvSpPr>
          <p:spPr>
            <a:xfrm rot="-5400000">
              <a:off x="466500" y="-466537"/>
              <a:ext cx="1719300" cy="2652300"/>
            </a:xfrm>
            <a:prstGeom prst="round1Rect">
              <a:avLst>
                <a:gd fmla="val 16667" name="adj"/>
              </a:avLst>
            </a:prstGeom>
            <a:gradFill>
              <a:gsLst>
                <a:gs pos="0">
                  <a:srgbClr val="68B4F0"/>
                </a:gs>
                <a:gs pos="50000">
                  <a:srgbClr val="3BA5ED"/>
                </a:gs>
                <a:gs pos="100000">
                  <a:srgbClr val="138FDC"/>
                </a:gs>
              </a:gsLst>
              <a:lin ang="5400012" scaled="0"/>
            </a:gradFill>
            <a:ln>
              <a:noFill/>
            </a:ln>
            <a:effectLst>
              <a:outerShdw blurRad="63498" rotWithShape="0" algn="ctr" dir="5400000" dist="25399">
                <a:srgbClr val="000000">
                  <a:alpha val="68630"/>
                </a:srgbClr>
              </a:outerShdw>
            </a:effectLst>
          </p:spPr>
          <p:txBody>
            <a:bodyPr anchorCtr="0" anchor="ctr" bIns="68575" lIns="68575" spcFirstLastPara="1" rIns="68575" wrap="square" tIns="6857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100">
                <a:latin typeface="Twentieth Century"/>
                <a:ea typeface="Twentieth Century"/>
                <a:cs typeface="Twentieth Century"/>
                <a:sym typeface="Twentieth Century"/>
              </a:endParaRPr>
            </a:p>
          </p:txBody>
        </p:sp>
        <p:sp>
          <p:nvSpPr>
            <p:cNvPr id="268" name="Google Shape;268;p34"/>
            <p:cNvSpPr/>
            <p:nvPr/>
          </p:nvSpPr>
          <p:spPr>
            <a:xfrm>
              <a:off x="2652317" y="0"/>
              <a:ext cx="2652300" cy="1719300"/>
            </a:xfrm>
            <a:prstGeom prst="round1Rect">
              <a:avLst>
                <a:gd fmla="val 16667" name="adj"/>
              </a:avLst>
            </a:prstGeom>
            <a:gradFill>
              <a:gsLst>
                <a:gs pos="0">
                  <a:srgbClr val="68B4F0"/>
                </a:gs>
                <a:gs pos="50000">
                  <a:srgbClr val="3BA5ED"/>
                </a:gs>
                <a:gs pos="100000">
                  <a:srgbClr val="138FDC"/>
                </a:gs>
              </a:gsLst>
              <a:lin ang="5400012" scaled="0"/>
            </a:gradFill>
            <a:ln>
              <a:noFill/>
            </a:ln>
            <a:effectLst>
              <a:outerShdw blurRad="63498" rotWithShape="0" algn="ctr" dir="5400000" dist="25399">
                <a:srgbClr val="000000">
                  <a:alpha val="68630"/>
                </a:srgbClr>
              </a:outerShdw>
            </a:effectLst>
          </p:spPr>
          <p:txBody>
            <a:bodyPr anchorCtr="0" anchor="ctr" bIns="68575" lIns="68575" spcFirstLastPara="1" rIns="68575" wrap="square" tIns="6857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100">
                <a:latin typeface="Twentieth Century"/>
                <a:ea typeface="Twentieth Century"/>
                <a:cs typeface="Twentieth Century"/>
                <a:sym typeface="Twentieth Century"/>
              </a:endParaRPr>
            </a:p>
          </p:txBody>
        </p:sp>
        <p:sp>
          <p:nvSpPr>
            <p:cNvPr id="269" name="Google Shape;269;p34"/>
            <p:cNvSpPr txBox="1"/>
            <p:nvPr/>
          </p:nvSpPr>
          <p:spPr>
            <a:xfrm>
              <a:off x="2652317" y="132233"/>
              <a:ext cx="2652300" cy="128940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64000" lIns="64000" spcFirstLastPara="1" rIns="64000" wrap="square" tIns="64000">
              <a:noAutofit/>
            </a:bodyPr>
            <a:lstStyle/>
            <a:p>
              <a:pPr indent="0" lvl="0" marL="0" marR="0" rtl="0" algn="just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900"/>
                <a:buFont typeface="Arial"/>
                <a:buNone/>
              </a:pPr>
              <a:r>
                <a:rPr b="1" lang="en-GB" sz="1100">
                  <a:latin typeface="Twentieth Century"/>
                  <a:ea typeface="Twentieth Century"/>
                  <a:cs typeface="Twentieth Century"/>
                  <a:sym typeface="Twentieth Century"/>
                </a:rPr>
                <a:t>Multidisciplinary Care</a:t>
              </a:r>
              <a:endParaRPr b="1" sz="1100">
                <a:latin typeface="Twentieth Century"/>
                <a:ea typeface="Twentieth Century"/>
                <a:cs typeface="Twentieth Century"/>
                <a:sym typeface="Twentieth Century"/>
              </a:endParaRPr>
            </a:p>
            <a:p>
              <a:pPr indent="0" lvl="0" marL="0" marR="0" rtl="0" algn="just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900"/>
                <a:buFont typeface="Arial"/>
                <a:buNone/>
              </a:pPr>
              <a:r>
                <a:t/>
              </a:r>
              <a:endParaRPr sz="1100">
                <a:latin typeface="Twentieth Century"/>
                <a:ea typeface="Twentieth Century"/>
                <a:cs typeface="Twentieth Century"/>
                <a:sym typeface="Twentieth Century"/>
              </a:endParaRPr>
            </a:p>
            <a:p>
              <a:pPr indent="0" lvl="0" marL="0" marR="0" rtl="0" algn="just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900"/>
                <a:buFont typeface="Arial"/>
                <a:buNone/>
              </a:pPr>
              <a:r>
                <a:rPr lang="en-GB" sz="1100">
                  <a:latin typeface="Twentieth Century"/>
                  <a:ea typeface="Twentieth Century"/>
                  <a:cs typeface="Twentieth Century"/>
                  <a:sym typeface="Twentieth Century"/>
                </a:rPr>
                <a:t>Inclusion of physician, nutritionist and mental health professional for more comprehensive </a:t>
              </a:r>
              <a:r>
                <a:rPr lang="en-GB" sz="1100">
                  <a:latin typeface="Twentieth Century"/>
                  <a:ea typeface="Twentieth Century"/>
                  <a:cs typeface="Twentieth Century"/>
                  <a:sym typeface="Twentieth Century"/>
                </a:rPr>
                <a:t>intervention (Joy, Wilson and Varechok, 2003).</a:t>
              </a:r>
              <a:endParaRPr sz="1100">
                <a:latin typeface="Twentieth Century"/>
                <a:ea typeface="Twentieth Century"/>
                <a:cs typeface="Twentieth Century"/>
                <a:sym typeface="Twentieth Century"/>
              </a:endParaRPr>
            </a:p>
          </p:txBody>
        </p:sp>
        <p:sp>
          <p:nvSpPr>
            <p:cNvPr id="270" name="Google Shape;270;p34"/>
            <p:cNvSpPr/>
            <p:nvPr/>
          </p:nvSpPr>
          <p:spPr>
            <a:xfrm rot="10800000">
              <a:off x="17" y="1719224"/>
              <a:ext cx="2652300" cy="1719300"/>
            </a:xfrm>
            <a:prstGeom prst="round1Rect">
              <a:avLst>
                <a:gd fmla="val 16667" name="adj"/>
              </a:avLst>
            </a:prstGeom>
            <a:gradFill>
              <a:gsLst>
                <a:gs pos="0">
                  <a:srgbClr val="68B4F0"/>
                </a:gs>
                <a:gs pos="50000">
                  <a:srgbClr val="3BA5ED"/>
                </a:gs>
                <a:gs pos="100000">
                  <a:srgbClr val="138FDC"/>
                </a:gs>
              </a:gsLst>
              <a:lin ang="5400012" scaled="0"/>
            </a:gradFill>
            <a:ln>
              <a:noFill/>
            </a:ln>
            <a:effectLst>
              <a:outerShdw blurRad="63498" rotWithShape="0" algn="ctr" dir="5400000" dist="25399">
                <a:srgbClr val="000000">
                  <a:alpha val="68630"/>
                </a:srgbClr>
              </a:outerShdw>
            </a:effectLst>
          </p:spPr>
          <p:txBody>
            <a:bodyPr anchorCtr="0" anchor="ctr" bIns="68575" lIns="68575" spcFirstLastPara="1" rIns="68575" wrap="square" tIns="6857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100">
                <a:latin typeface="Twentieth Century"/>
                <a:ea typeface="Twentieth Century"/>
                <a:cs typeface="Twentieth Century"/>
                <a:sym typeface="Twentieth Century"/>
              </a:endParaRPr>
            </a:p>
          </p:txBody>
        </p:sp>
        <p:sp>
          <p:nvSpPr>
            <p:cNvPr id="271" name="Google Shape;271;p34"/>
            <p:cNvSpPr txBox="1"/>
            <p:nvPr/>
          </p:nvSpPr>
          <p:spPr>
            <a:xfrm>
              <a:off x="-71932" y="1719230"/>
              <a:ext cx="2724300" cy="171930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64000" lIns="64000" spcFirstLastPara="1" rIns="64000" wrap="square" tIns="64000">
              <a:noAutofit/>
            </a:bodyPr>
            <a:lstStyle/>
            <a:p>
              <a:pPr indent="0" lvl="0" marL="0" marR="0" rtl="0" algn="l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1" sz="1100">
                <a:latin typeface="Twentieth Century"/>
                <a:ea typeface="Twentieth Century"/>
                <a:cs typeface="Twentieth Century"/>
                <a:sym typeface="Twentieth Century"/>
              </a:endParaRPr>
            </a:p>
            <a:p>
              <a:pPr indent="0" lvl="0" marL="0" marR="0" rtl="0" algn="l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lang="en-GB" sz="1100">
                  <a:latin typeface="Twentieth Century"/>
                  <a:ea typeface="Twentieth Century"/>
                  <a:cs typeface="Twentieth Century"/>
                  <a:sym typeface="Twentieth Century"/>
                </a:rPr>
                <a:t>Nutritional Rehabilitation</a:t>
              </a:r>
              <a:endParaRPr b="1" sz="1100">
                <a:latin typeface="Twentieth Century"/>
                <a:ea typeface="Twentieth Century"/>
                <a:cs typeface="Twentieth Century"/>
                <a:sym typeface="Twentieth Century"/>
              </a:endParaRPr>
            </a:p>
            <a:p>
              <a:pPr indent="0" lvl="0" marL="0" marR="0" rtl="0" algn="l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100">
                <a:latin typeface="Twentieth Century"/>
                <a:ea typeface="Twentieth Century"/>
                <a:cs typeface="Twentieth Century"/>
                <a:sym typeface="Twentieth Century"/>
              </a:endParaRPr>
            </a:p>
            <a:p>
              <a:pPr indent="0" lvl="0" marL="0" marR="0" rtl="0" algn="l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-GB" sz="1100">
                  <a:latin typeface="Twentieth Century"/>
                  <a:ea typeface="Twentieth Century"/>
                  <a:cs typeface="Twentieth Century"/>
                  <a:sym typeface="Twentieth Century"/>
                </a:rPr>
                <a:t>Dietetic involvement significantly improved BMI and weight in adults with AN (Yang et al., 2021)</a:t>
              </a:r>
              <a:endParaRPr sz="1100">
                <a:latin typeface="Twentieth Century"/>
                <a:ea typeface="Twentieth Century"/>
                <a:cs typeface="Twentieth Century"/>
                <a:sym typeface="Twentieth Century"/>
              </a:endParaRPr>
            </a:p>
          </p:txBody>
        </p:sp>
        <p:sp>
          <p:nvSpPr>
            <p:cNvPr id="272" name="Google Shape;272;p34"/>
            <p:cNvSpPr/>
            <p:nvPr/>
          </p:nvSpPr>
          <p:spPr>
            <a:xfrm rot="5400000">
              <a:off x="3118835" y="1252763"/>
              <a:ext cx="1719300" cy="2652300"/>
            </a:xfrm>
            <a:prstGeom prst="round1Rect">
              <a:avLst>
                <a:gd fmla="val 16667" name="adj"/>
              </a:avLst>
            </a:prstGeom>
            <a:gradFill>
              <a:gsLst>
                <a:gs pos="0">
                  <a:srgbClr val="68B4F0"/>
                </a:gs>
                <a:gs pos="50000">
                  <a:srgbClr val="3BA5ED"/>
                </a:gs>
                <a:gs pos="100000">
                  <a:srgbClr val="138FDC"/>
                </a:gs>
              </a:gsLst>
              <a:lin ang="5400012" scaled="0"/>
            </a:gradFill>
            <a:ln>
              <a:noFill/>
            </a:ln>
            <a:effectLst>
              <a:outerShdw blurRad="63498" rotWithShape="0" algn="ctr" dir="5400000" dist="25399">
                <a:srgbClr val="000000">
                  <a:alpha val="68630"/>
                </a:srgbClr>
              </a:outerShdw>
            </a:effectLst>
          </p:spPr>
          <p:txBody>
            <a:bodyPr anchorCtr="0" anchor="ctr" bIns="68575" lIns="68575" spcFirstLastPara="1" rIns="68575" wrap="square" tIns="6857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100">
                <a:latin typeface="Twentieth Century"/>
                <a:ea typeface="Twentieth Century"/>
                <a:cs typeface="Twentieth Century"/>
                <a:sym typeface="Twentieth Century"/>
              </a:endParaRPr>
            </a:p>
          </p:txBody>
        </p:sp>
        <p:sp>
          <p:nvSpPr>
            <p:cNvPr id="273" name="Google Shape;273;p34"/>
            <p:cNvSpPr txBox="1"/>
            <p:nvPr/>
          </p:nvSpPr>
          <p:spPr>
            <a:xfrm>
              <a:off x="2652401" y="1818063"/>
              <a:ext cx="2652300" cy="171930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64000" lIns="64000" spcFirstLastPara="1" rIns="64000" wrap="square" tIns="64000">
              <a:noAutofit/>
            </a:bodyPr>
            <a:lstStyle/>
            <a:p>
              <a:pPr indent="0" lvl="0" marL="0" marR="0" rtl="0" algn="l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1" sz="1100">
                <a:latin typeface="Twentieth Century"/>
                <a:ea typeface="Twentieth Century"/>
                <a:cs typeface="Twentieth Century"/>
                <a:sym typeface="Twentieth Century"/>
              </a:endParaRPr>
            </a:p>
            <a:p>
              <a:pPr indent="0" lvl="0" marL="0" marR="0" rtl="0" algn="l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lang="en-GB" sz="1100">
                  <a:latin typeface="Twentieth Century"/>
                  <a:ea typeface="Twentieth Century"/>
                  <a:cs typeface="Twentieth Century"/>
                  <a:sym typeface="Twentieth Century"/>
                </a:rPr>
                <a:t>Pharmacological</a:t>
              </a:r>
              <a:r>
                <a:rPr b="1" lang="en-GB" sz="1100">
                  <a:latin typeface="Twentieth Century"/>
                  <a:ea typeface="Twentieth Century"/>
                  <a:cs typeface="Twentieth Century"/>
                  <a:sym typeface="Twentieth Century"/>
                </a:rPr>
                <a:t> Support</a:t>
              </a:r>
              <a:endParaRPr b="1" sz="1100">
                <a:latin typeface="Twentieth Century"/>
                <a:ea typeface="Twentieth Century"/>
                <a:cs typeface="Twentieth Century"/>
                <a:sym typeface="Twentieth Century"/>
              </a:endParaRPr>
            </a:p>
            <a:p>
              <a:pPr indent="0" lvl="0" marL="0" marR="0" rtl="0" algn="l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100">
                <a:latin typeface="Twentieth Century"/>
                <a:ea typeface="Twentieth Century"/>
                <a:cs typeface="Twentieth Century"/>
                <a:sym typeface="Twentieth Century"/>
              </a:endParaRPr>
            </a:p>
            <a:p>
              <a:pPr indent="0" lvl="0" marL="0" marR="0" rtl="0" algn="l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-GB" sz="1100">
                  <a:latin typeface="Twentieth Century"/>
                  <a:ea typeface="Twentieth Century"/>
                  <a:cs typeface="Twentieth Century"/>
                  <a:sym typeface="Twentieth Century"/>
                </a:rPr>
                <a:t>Non-approved recommended medications for Anorexia Nervosa (Grilo, 2024; NICE, 2020)</a:t>
              </a:r>
              <a:endParaRPr sz="1100">
                <a:latin typeface="Twentieth Century"/>
                <a:ea typeface="Twentieth Century"/>
                <a:cs typeface="Twentieth Century"/>
                <a:sym typeface="Twentieth Century"/>
              </a:endParaRPr>
            </a:p>
          </p:txBody>
        </p:sp>
        <p:sp>
          <p:nvSpPr>
            <p:cNvPr id="274" name="Google Shape;274;p34"/>
            <p:cNvSpPr/>
            <p:nvPr/>
          </p:nvSpPr>
          <p:spPr>
            <a:xfrm>
              <a:off x="2002134" y="1463432"/>
              <a:ext cx="1446000" cy="685500"/>
            </a:xfrm>
            <a:prstGeom prst="roundRect">
              <a:avLst>
                <a:gd fmla="val 16667" name="adj"/>
              </a:avLst>
            </a:prstGeom>
            <a:gradFill>
              <a:gsLst>
                <a:gs pos="0">
                  <a:srgbClr val="CDE1F8"/>
                </a:gs>
                <a:gs pos="50000">
                  <a:srgbClr val="A9CEF4"/>
                </a:gs>
                <a:gs pos="100000">
                  <a:srgbClr val="8AAFD7"/>
                </a:gs>
              </a:gsLst>
              <a:lin ang="5400012" scaled="0"/>
            </a:gradFill>
            <a:ln>
              <a:noFill/>
            </a:ln>
            <a:effectLst>
              <a:outerShdw blurRad="63498" rotWithShape="0" algn="ctr" dir="5400000" dist="25399">
                <a:srgbClr val="000000">
                  <a:alpha val="68630"/>
                </a:srgbClr>
              </a:outerShdw>
            </a:effectLst>
          </p:spPr>
          <p:txBody>
            <a:bodyPr anchorCtr="0" anchor="ctr" bIns="68575" lIns="68575" spcFirstLastPara="1" rIns="68575" wrap="square" tIns="6857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100">
                <a:latin typeface="Twentieth Century"/>
                <a:ea typeface="Twentieth Century"/>
                <a:cs typeface="Twentieth Century"/>
                <a:sym typeface="Twentieth Century"/>
              </a:endParaRPr>
            </a:p>
          </p:txBody>
        </p:sp>
        <p:sp>
          <p:nvSpPr>
            <p:cNvPr id="275" name="Google Shape;275;p34"/>
            <p:cNvSpPr txBox="1"/>
            <p:nvPr/>
          </p:nvSpPr>
          <p:spPr>
            <a:xfrm>
              <a:off x="1960067" y="1421632"/>
              <a:ext cx="1446000" cy="68550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45725" lIns="45725" spcFirstLastPara="1" rIns="45725" wrap="square" tIns="45725">
              <a:noAutofit/>
            </a:bodyPr>
            <a:lstStyle/>
            <a:p>
              <a:pPr indent="0" lvl="0" marL="0" marR="0" rtl="0" algn="ctr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dk1"/>
                </a:buClr>
                <a:buSzPts val="1200"/>
                <a:buFont typeface="Twentieth Century"/>
                <a:buNone/>
              </a:pPr>
              <a:r>
                <a:rPr b="1" lang="en-GB" sz="1100">
                  <a:latin typeface="Twentieth Century"/>
                  <a:ea typeface="Twentieth Century"/>
                  <a:cs typeface="Twentieth Century"/>
                  <a:sym typeface="Twentieth Century"/>
                </a:rPr>
                <a:t>Contemporary Treatment</a:t>
              </a:r>
              <a:endParaRPr b="1" sz="1100">
                <a:latin typeface="Twentieth Century"/>
                <a:ea typeface="Twentieth Century"/>
                <a:cs typeface="Twentieth Century"/>
                <a:sym typeface="Twentieth Century"/>
              </a:endParaRPr>
            </a:p>
          </p:txBody>
        </p:sp>
        <p:sp>
          <p:nvSpPr>
            <p:cNvPr id="276" name="Google Shape;276;p34"/>
            <p:cNvSpPr txBox="1"/>
            <p:nvPr/>
          </p:nvSpPr>
          <p:spPr>
            <a:xfrm>
              <a:off x="1" y="-205204"/>
              <a:ext cx="2567100" cy="194580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64000" lIns="64000" spcFirstLastPara="1" rIns="64000" wrap="square" tIns="64000">
              <a:noAutofit/>
            </a:bodyPr>
            <a:lstStyle/>
            <a:p>
              <a:pPr indent="0" lvl="0" marL="0" rtl="0" algn="l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900"/>
                <a:buFont typeface="Arial"/>
                <a:buNone/>
              </a:pPr>
              <a:r>
                <a:t/>
              </a:r>
              <a:endParaRPr sz="1100">
                <a:latin typeface="Twentieth Century"/>
                <a:ea typeface="Twentieth Century"/>
                <a:cs typeface="Twentieth Century"/>
                <a:sym typeface="Twentieth Century"/>
              </a:endParaRPr>
            </a:p>
            <a:p>
              <a:pPr indent="0" lvl="0" marL="0" rtl="0" algn="l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900"/>
                <a:buFont typeface="Arial"/>
                <a:buNone/>
              </a:pPr>
              <a:r>
                <a:t/>
              </a:r>
              <a:endParaRPr sz="1100">
                <a:latin typeface="Twentieth Century"/>
                <a:ea typeface="Twentieth Century"/>
                <a:cs typeface="Twentieth Century"/>
                <a:sym typeface="Twentieth Century"/>
              </a:endParaRPr>
            </a:p>
            <a:p>
              <a:pPr indent="0" lvl="0" marL="0" rtl="0" algn="l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900"/>
                <a:buFont typeface="Arial"/>
                <a:buNone/>
              </a:pPr>
              <a:r>
                <a:rPr b="1" lang="en-GB" sz="1100">
                  <a:latin typeface="Twentieth Century"/>
                  <a:ea typeface="Twentieth Century"/>
                  <a:cs typeface="Twentieth Century"/>
                  <a:sym typeface="Twentieth Century"/>
                </a:rPr>
                <a:t>Psychological Therapies</a:t>
              </a:r>
              <a:endParaRPr b="1" sz="1100">
                <a:latin typeface="Twentieth Century"/>
                <a:ea typeface="Twentieth Century"/>
                <a:cs typeface="Twentieth Century"/>
                <a:sym typeface="Twentieth Century"/>
              </a:endParaRPr>
            </a:p>
            <a:p>
              <a:pPr indent="0" lvl="0" marL="0" rtl="0" algn="l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900"/>
                <a:buFont typeface="Arial"/>
                <a:buNone/>
              </a:pPr>
              <a:r>
                <a:rPr lang="en-GB" sz="1100">
                  <a:latin typeface="Twentieth Century"/>
                  <a:ea typeface="Twentieth Century"/>
                  <a:cs typeface="Twentieth Century"/>
                  <a:sym typeface="Twentieth Century"/>
                </a:rPr>
                <a:t>- </a:t>
              </a:r>
              <a:r>
                <a:rPr lang="en-GB" sz="1100">
                  <a:latin typeface="Twentieth Century"/>
                  <a:ea typeface="Twentieth Century"/>
                  <a:cs typeface="Twentieth Century"/>
                  <a:sym typeface="Twentieth Century"/>
                </a:rPr>
                <a:t>Cognitive Behavioural Therapy </a:t>
              </a:r>
              <a:r>
                <a:rPr lang="en-GB" sz="1100">
                  <a:latin typeface="Twentieth Century"/>
                  <a:ea typeface="Twentieth Century"/>
                  <a:cs typeface="Twentieth Century"/>
                  <a:sym typeface="Twentieth Century"/>
                </a:rPr>
                <a:t>(CBT)</a:t>
              </a:r>
              <a:endParaRPr sz="1100">
                <a:latin typeface="Twentieth Century"/>
                <a:ea typeface="Twentieth Century"/>
                <a:cs typeface="Twentieth Century"/>
                <a:sym typeface="Twentieth Century"/>
              </a:endParaRPr>
            </a:p>
            <a:p>
              <a:pPr indent="0" lvl="0" marL="0" rtl="0" algn="l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900"/>
                <a:buFont typeface="Arial"/>
                <a:buNone/>
              </a:pPr>
              <a:r>
                <a:rPr lang="en-GB" sz="1100">
                  <a:latin typeface="Twentieth Century"/>
                  <a:ea typeface="Twentieth Century"/>
                  <a:cs typeface="Twentieth Century"/>
                  <a:sym typeface="Twentieth Century"/>
                </a:rPr>
                <a:t>- Maudsley Model of Anorexia Treatment for Adults</a:t>
              </a:r>
              <a:r>
                <a:rPr lang="en-GB" sz="1100">
                  <a:latin typeface="Twentieth Century"/>
                  <a:ea typeface="Twentieth Century"/>
                  <a:cs typeface="Twentieth Century"/>
                  <a:sym typeface="Twentieth Century"/>
                </a:rPr>
                <a:t> (MANTRA)</a:t>
              </a:r>
              <a:endParaRPr sz="1100">
                <a:latin typeface="Twentieth Century"/>
                <a:ea typeface="Twentieth Century"/>
                <a:cs typeface="Twentieth Century"/>
                <a:sym typeface="Twentieth Century"/>
              </a:endParaRPr>
            </a:p>
            <a:p>
              <a:pPr indent="0" lvl="0" marL="0" rtl="0" algn="l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900"/>
                <a:buFont typeface="Arial"/>
                <a:buNone/>
              </a:pPr>
              <a:r>
                <a:rPr lang="en-GB" sz="1100">
                  <a:latin typeface="Twentieth Century"/>
                  <a:ea typeface="Twentieth Century"/>
                  <a:cs typeface="Twentieth Century"/>
                  <a:sym typeface="Twentieth Century"/>
                </a:rPr>
                <a:t>- Family-Based Treatment (FBT)</a:t>
              </a:r>
              <a:endParaRPr sz="1100">
                <a:latin typeface="Twentieth Century"/>
                <a:ea typeface="Twentieth Century"/>
                <a:cs typeface="Twentieth Century"/>
                <a:sym typeface="Twentieth Century"/>
              </a:endParaRPr>
            </a:p>
            <a:p>
              <a:pPr indent="0" lvl="0" marL="0" rtl="0" algn="l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900"/>
                <a:buFont typeface="Arial"/>
                <a:buNone/>
              </a:pPr>
              <a:r>
                <a:rPr lang="en-GB" sz="1100">
                  <a:latin typeface="Twentieth Century"/>
                  <a:ea typeface="Twentieth Century"/>
                  <a:cs typeface="Twentieth Century"/>
                  <a:sym typeface="Twentieth Century"/>
                </a:rPr>
                <a:t>(NICE, 2020; Startup et al., 202</a:t>
              </a:r>
              <a:r>
                <a:rPr lang="en-GB" sz="1100">
                  <a:latin typeface="Twentieth Century"/>
                  <a:ea typeface="Twentieth Century"/>
                  <a:cs typeface="Twentieth Century"/>
                  <a:sym typeface="Twentieth Century"/>
                </a:rPr>
                <a:t>1)</a:t>
              </a:r>
              <a:endParaRPr sz="1100">
                <a:latin typeface="Twentieth Century"/>
                <a:ea typeface="Twentieth Century"/>
                <a:cs typeface="Twentieth Century"/>
                <a:sym typeface="Twentieth Century"/>
              </a:endParaRPr>
            </a:p>
            <a:p>
              <a:pPr indent="0" lvl="0" marL="0" rtl="0" algn="l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900"/>
                <a:buFont typeface="Arial"/>
                <a:buNone/>
              </a:pPr>
              <a:r>
                <a:t/>
              </a:r>
              <a:endParaRPr sz="1100">
                <a:latin typeface="Twentieth Century"/>
                <a:ea typeface="Twentieth Century"/>
                <a:cs typeface="Twentieth Century"/>
                <a:sym typeface="Twentieth Century"/>
              </a:endParaRPr>
            </a:p>
          </p:txBody>
        </p:sp>
      </p:grpSp>
      <p:sp>
        <p:nvSpPr>
          <p:cNvPr id="277" name="Google Shape;277;p34"/>
          <p:cNvSpPr txBox="1"/>
          <p:nvPr/>
        </p:nvSpPr>
        <p:spPr>
          <a:xfrm>
            <a:off x="6715125" y="2481025"/>
            <a:ext cx="1945500" cy="1195800"/>
          </a:xfrm>
          <a:prstGeom prst="rect">
            <a:avLst/>
          </a:prstGeom>
          <a:noFill/>
          <a:ln>
            <a:noFill/>
          </a:ln>
        </p:spPr>
        <p:txBody>
          <a:bodyPr anchorCtr="0" anchor="ctr" bIns="64000" lIns="64000" spcFirstLastPara="1" rIns="64000" wrap="square" tIns="64000">
            <a:noAutofit/>
          </a:bodyPr>
          <a:lstStyle/>
          <a:p>
            <a:pPr indent="0" lvl="0" marL="0" marR="0" rtl="0" algn="just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900"/>
              <a:buFont typeface="Arial"/>
              <a:buNone/>
            </a:pPr>
            <a:r>
              <a:rPr lang="en-GB" sz="1100">
                <a:latin typeface="Twentieth Century"/>
                <a:ea typeface="Twentieth Century"/>
                <a:cs typeface="Twentieth Century"/>
                <a:sym typeface="Twentieth Century"/>
              </a:rPr>
              <a:t>Evidence from NICE (2020) and Startup et al. (2021) highlights the effectiveness of psychological and family-based </a:t>
            </a:r>
            <a:r>
              <a:rPr lang="en-GB" sz="1100">
                <a:latin typeface="Twentieth Century"/>
                <a:ea typeface="Twentieth Century"/>
                <a:cs typeface="Twentieth Century"/>
                <a:sym typeface="Twentieth Century"/>
              </a:rPr>
              <a:t>therapies in managing Anorexia Nervosa than</a:t>
            </a:r>
            <a:r>
              <a:rPr lang="en-GB" sz="1100">
                <a:latin typeface="Twentieth Century"/>
                <a:ea typeface="Twentieth Century"/>
                <a:cs typeface="Twentieth Century"/>
                <a:sym typeface="Twentieth Century"/>
              </a:rPr>
              <a:t>  pharmacological options.</a:t>
            </a:r>
            <a:endParaRPr sz="1100">
              <a:latin typeface="Twentieth Century"/>
              <a:ea typeface="Twentieth Century"/>
              <a:cs typeface="Twentieth Century"/>
              <a:sym typeface="Twentieth Century"/>
            </a:endParaRPr>
          </a:p>
          <a:p>
            <a:pPr indent="0" lvl="0" marL="0" marR="0" rtl="0" algn="just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900"/>
              <a:buFont typeface="Arial"/>
              <a:buNone/>
            </a:pPr>
            <a:r>
              <a:t/>
            </a:r>
            <a:endParaRPr sz="1100">
              <a:latin typeface="Twentieth Century"/>
              <a:ea typeface="Twentieth Century"/>
              <a:cs typeface="Twentieth Century"/>
              <a:sym typeface="Twentieth Century"/>
            </a:endParaRPr>
          </a:p>
        </p:txBody>
      </p:sp>
      <p:sp>
        <p:nvSpPr>
          <p:cNvPr id="278" name="Google Shape;278;p34"/>
          <p:cNvSpPr/>
          <p:nvPr/>
        </p:nvSpPr>
        <p:spPr>
          <a:xfrm>
            <a:off x="64950" y="693075"/>
            <a:ext cx="506400" cy="350700"/>
          </a:xfrm>
          <a:prstGeom prst="rect">
            <a:avLst/>
          </a:prstGeom>
          <a:solidFill>
            <a:schemeClr val="accent1"/>
          </a:solidFill>
          <a:ln cap="flat" cmpd="sng" w="9525">
            <a:solidFill>
              <a:schemeClr val="dk2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latin typeface="Twentieth Century"/>
              <a:ea typeface="Twentieth Century"/>
              <a:cs typeface="Twentieth Century"/>
              <a:sym typeface="Twentieth Century"/>
            </a:endParaRPr>
          </a:p>
        </p:txBody>
      </p:sp>
      <p:sp>
        <p:nvSpPr>
          <p:cNvPr id="279" name="Google Shape;279;p34"/>
          <p:cNvSpPr txBox="1"/>
          <p:nvPr/>
        </p:nvSpPr>
        <p:spPr>
          <a:xfrm>
            <a:off x="123725" y="693100"/>
            <a:ext cx="353100" cy="298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500">
                <a:solidFill>
                  <a:srgbClr val="282828"/>
                </a:solidFill>
                <a:latin typeface="Twentieth Century"/>
                <a:ea typeface="Twentieth Century"/>
                <a:cs typeface="Twentieth Century"/>
                <a:sym typeface="Twentieth Century"/>
              </a:rPr>
              <a:t>E</a:t>
            </a:r>
            <a:endParaRPr sz="1500">
              <a:solidFill>
                <a:srgbClr val="282828"/>
              </a:solidFill>
              <a:latin typeface="Twentieth Century"/>
              <a:ea typeface="Twentieth Century"/>
              <a:cs typeface="Twentieth Century"/>
              <a:sym typeface="Twentieth Century"/>
            </a:endParaRPr>
          </a:p>
        </p:txBody>
      </p:sp>
      <p:sp>
        <p:nvSpPr>
          <p:cNvPr id="280" name="Google Shape;280;p34"/>
          <p:cNvSpPr/>
          <p:nvPr/>
        </p:nvSpPr>
        <p:spPr>
          <a:xfrm>
            <a:off x="4481075" y="792100"/>
            <a:ext cx="506400" cy="350700"/>
          </a:xfrm>
          <a:prstGeom prst="rect">
            <a:avLst/>
          </a:prstGeom>
          <a:solidFill>
            <a:schemeClr val="accent1"/>
          </a:solidFill>
          <a:ln cap="flat" cmpd="sng" w="9525">
            <a:solidFill>
              <a:schemeClr val="dk2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latin typeface="Twentieth Century"/>
              <a:ea typeface="Twentieth Century"/>
              <a:cs typeface="Twentieth Century"/>
              <a:sym typeface="Twentieth Century"/>
            </a:endParaRPr>
          </a:p>
        </p:txBody>
      </p:sp>
      <p:sp>
        <p:nvSpPr>
          <p:cNvPr id="281" name="Google Shape;281;p34"/>
          <p:cNvSpPr txBox="1"/>
          <p:nvPr/>
        </p:nvSpPr>
        <p:spPr>
          <a:xfrm>
            <a:off x="4539850" y="792125"/>
            <a:ext cx="353100" cy="298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500">
                <a:latin typeface="Twentieth Century"/>
                <a:ea typeface="Twentieth Century"/>
                <a:cs typeface="Twentieth Century"/>
                <a:sym typeface="Twentieth Century"/>
              </a:rPr>
              <a:t>F</a:t>
            </a:r>
            <a:endParaRPr sz="1500">
              <a:latin typeface="Twentieth Century"/>
              <a:ea typeface="Twentieth Century"/>
              <a:cs typeface="Twentieth Century"/>
              <a:sym typeface="Twentieth Century"/>
            </a:endParaRPr>
          </a:p>
        </p:txBody>
      </p:sp>
      <p:sp>
        <p:nvSpPr>
          <p:cNvPr id="282" name="Google Shape;282;p34"/>
          <p:cNvSpPr/>
          <p:nvPr/>
        </p:nvSpPr>
        <p:spPr>
          <a:xfrm>
            <a:off x="4329750" y="3598075"/>
            <a:ext cx="506400" cy="350700"/>
          </a:xfrm>
          <a:prstGeom prst="rect">
            <a:avLst/>
          </a:prstGeom>
          <a:solidFill>
            <a:schemeClr val="accent1"/>
          </a:solidFill>
          <a:ln cap="flat" cmpd="sng" w="9525">
            <a:solidFill>
              <a:schemeClr val="dk2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latin typeface="Twentieth Century"/>
              <a:ea typeface="Twentieth Century"/>
              <a:cs typeface="Twentieth Century"/>
              <a:sym typeface="Twentieth Century"/>
            </a:endParaRPr>
          </a:p>
        </p:txBody>
      </p:sp>
      <p:sp>
        <p:nvSpPr>
          <p:cNvPr id="283" name="Google Shape;283;p34"/>
          <p:cNvSpPr txBox="1"/>
          <p:nvPr/>
        </p:nvSpPr>
        <p:spPr>
          <a:xfrm>
            <a:off x="4388525" y="3598100"/>
            <a:ext cx="353100" cy="298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500">
                <a:latin typeface="Twentieth Century"/>
                <a:ea typeface="Twentieth Century"/>
                <a:cs typeface="Twentieth Century"/>
                <a:sym typeface="Twentieth Century"/>
              </a:rPr>
              <a:t>H</a:t>
            </a:r>
            <a:endParaRPr sz="1500">
              <a:latin typeface="Twentieth Century"/>
              <a:ea typeface="Twentieth Century"/>
              <a:cs typeface="Twentieth Century"/>
              <a:sym typeface="Twentieth Century"/>
            </a:endParaRPr>
          </a:p>
        </p:txBody>
      </p:sp>
      <p:sp>
        <p:nvSpPr>
          <p:cNvPr id="284" name="Google Shape;284;p34"/>
          <p:cNvSpPr/>
          <p:nvPr/>
        </p:nvSpPr>
        <p:spPr>
          <a:xfrm>
            <a:off x="-47450" y="3598075"/>
            <a:ext cx="506400" cy="350700"/>
          </a:xfrm>
          <a:prstGeom prst="rect">
            <a:avLst/>
          </a:prstGeom>
          <a:solidFill>
            <a:schemeClr val="accent1"/>
          </a:solidFill>
          <a:ln cap="flat" cmpd="sng" w="9525">
            <a:solidFill>
              <a:schemeClr val="dk2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solidFill>
                <a:srgbClr val="282828"/>
              </a:solidFill>
              <a:latin typeface="Twentieth Century"/>
              <a:ea typeface="Twentieth Century"/>
              <a:cs typeface="Twentieth Century"/>
              <a:sym typeface="Twentieth Century"/>
            </a:endParaRPr>
          </a:p>
        </p:txBody>
      </p:sp>
      <p:sp>
        <p:nvSpPr>
          <p:cNvPr id="285" name="Google Shape;285;p34"/>
          <p:cNvSpPr txBox="1"/>
          <p:nvPr/>
        </p:nvSpPr>
        <p:spPr>
          <a:xfrm>
            <a:off x="11325" y="3598100"/>
            <a:ext cx="353100" cy="298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500">
                <a:solidFill>
                  <a:srgbClr val="282828"/>
                </a:solidFill>
                <a:latin typeface="Twentieth Century"/>
                <a:ea typeface="Twentieth Century"/>
                <a:cs typeface="Twentieth Century"/>
                <a:sym typeface="Twentieth Century"/>
              </a:rPr>
              <a:t>G</a:t>
            </a:r>
            <a:endParaRPr sz="1500">
              <a:solidFill>
                <a:srgbClr val="282828"/>
              </a:solidFill>
              <a:latin typeface="Twentieth Century"/>
              <a:ea typeface="Twentieth Century"/>
              <a:cs typeface="Twentieth Century"/>
              <a:sym typeface="Twentieth Century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89" name="Shape 28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0" name="Google Shape;290;p35"/>
          <p:cNvSpPr txBox="1"/>
          <p:nvPr>
            <p:ph type="title"/>
          </p:nvPr>
        </p:nvSpPr>
        <p:spPr>
          <a:xfrm>
            <a:off x="685331" y="463888"/>
            <a:ext cx="7773338" cy="1197133"/>
          </a:xfrm>
          <a:prstGeom prst="rect">
            <a:avLst/>
          </a:prstGeom>
          <a:noFill/>
          <a:ln>
            <a:noFill/>
          </a:ln>
        </p:spPr>
        <p:txBody>
          <a:bodyPr anchorCtr="0" anchor="ctr" bIns="34275" lIns="68575" spcFirstLastPara="1" rIns="68575" wrap="square" tIns="34275">
            <a:normAutofit/>
          </a:bodyPr>
          <a:lstStyle/>
          <a:p>
            <a:pPr indent="0" lvl="0" marL="0" rt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700"/>
              <a:buFont typeface="Twentieth Century"/>
              <a:buNone/>
            </a:pPr>
            <a:r>
              <a:rPr lang="en-GB"/>
              <a:t>REFERENCE LIST </a:t>
            </a:r>
            <a:endParaRPr/>
          </a:p>
        </p:txBody>
      </p:sp>
      <p:sp>
        <p:nvSpPr>
          <p:cNvPr id="291" name="Google Shape;291;p35"/>
          <p:cNvSpPr txBox="1"/>
          <p:nvPr>
            <p:ph idx="1" type="body"/>
          </p:nvPr>
        </p:nvSpPr>
        <p:spPr>
          <a:xfrm>
            <a:off x="585575" y="1401250"/>
            <a:ext cx="7633200" cy="3583500"/>
          </a:xfrm>
          <a:prstGeom prst="rect">
            <a:avLst/>
          </a:prstGeom>
          <a:noFill/>
          <a:ln>
            <a:noFill/>
          </a:ln>
        </p:spPr>
        <p:txBody>
          <a:bodyPr anchorCtr="0" anchor="ctr" bIns="34275" lIns="68575" spcFirstLastPara="1" rIns="68575" wrap="square" tIns="34275">
            <a:normAutofit/>
          </a:bodyPr>
          <a:lstStyle/>
          <a:p>
            <a:pPr indent="-298450" lvl="0" marL="457200" rtl="0" algn="l">
              <a:spcBef>
                <a:spcPts val="0"/>
              </a:spcBef>
              <a:spcAft>
                <a:spcPts val="0"/>
              </a:spcAft>
              <a:buSzPts val="1100"/>
              <a:buChar char="•"/>
            </a:pPr>
            <a:r>
              <a:rPr lang="en-GB" sz="1100"/>
              <a:t>Alburkani, B.S.S. et al. (2024) 'The impact of social media and family attitudes on the body image and eating patterns of male and female students,' Middle East Current Psychiatry, 31(1). </a:t>
            </a:r>
            <a:r>
              <a:rPr lang="en-GB" sz="1100" u="sng">
                <a:solidFill>
                  <a:srgbClr val="56BCFE"/>
                </a:solidFill>
                <a:hlinkClick r:id="rId3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https://doi.org/10.1186/s43045-024-00474-x</a:t>
            </a:r>
            <a:r>
              <a:rPr lang="en-GB" sz="1100"/>
              <a:t>.</a:t>
            </a:r>
            <a:endParaRPr sz="1100"/>
          </a:p>
          <a:p>
            <a:pPr indent="-298450" lvl="0" marL="457200" rtl="0" algn="l">
              <a:spcBef>
                <a:spcPts val="0"/>
              </a:spcBef>
              <a:spcAft>
                <a:spcPts val="0"/>
              </a:spcAft>
              <a:buSzPts val="1100"/>
              <a:buChar char="•"/>
            </a:pPr>
            <a:r>
              <a:rPr lang="en-GB" sz="1100"/>
              <a:t>Bempora R. J (1996) ‘</a:t>
            </a:r>
            <a:r>
              <a:rPr lang="en-GB" sz="1100"/>
              <a:t>‘Self-Starvation Through the Ages: Reflections on the Pre-History of Anorexia Nervosa’, International Journal of Eating Disorders, 19(3), 217-237</a:t>
            </a:r>
            <a:endParaRPr sz="1100"/>
          </a:p>
          <a:p>
            <a:pPr indent="-298450" lvl="0" marL="457200" rtl="0" algn="l">
              <a:spcBef>
                <a:spcPts val="0"/>
              </a:spcBef>
              <a:spcAft>
                <a:spcPts val="0"/>
              </a:spcAft>
              <a:buSzPts val="1100"/>
              <a:buChar char="•"/>
            </a:pPr>
            <a:r>
              <a:rPr lang="en-GB" sz="1100"/>
              <a:t>Cullerton, K. et al. (2022) 'Competing public narratives in nutrition policy: insights into the ideational barriers of public support for regulatory nutrition measures,' Health Research Policy and Systems, 20(1). </a:t>
            </a:r>
            <a:r>
              <a:rPr lang="en-GB" sz="1100" u="sng">
                <a:solidFill>
                  <a:srgbClr val="56BCFE"/>
                </a:solidFill>
                <a:hlinkClick r:id="rId4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https://doi.org/10.1186/s12961-022-00891-6</a:t>
            </a:r>
            <a:r>
              <a:rPr lang="en-GB" sz="1100"/>
              <a:t>.</a:t>
            </a:r>
            <a:endParaRPr sz="1100"/>
          </a:p>
          <a:p>
            <a:pPr indent="-298450" lvl="0" marL="457200" rtl="0" algn="l">
              <a:spcBef>
                <a:spcPts val="0"/>
              </a:spcBef>
              <a:spcAft>
                <a:spcPts val="0"/>
              </a:spcAft>
              <a:buSzPts val="1100"/>
              <a:buChar char="•"/>
            </a:pPr>
            <a:r>
              <a:rPr lang="en-GB" sz="1100"/>
              <a:t>Grilo, C.M. (2024) 'Treatment of eating disorders: current status, challenges, and future directions,' Annual Review of Clinical Psychology, 20(1), pp. 97–123. </a:t>
            </a:r>
            <a:r>
              <a:rPr lang="en-GB" sz="1100" u="sng">
                <a:solidFill>
                  <a:srgbClr val="56BCFE"/>
                </a:solidFill>
                <a:hlinkClick r:id="rId5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https://doi.org/10.1146/annurev-clinpsy-080822-043256</a:t>
            </a:r>
            <a:r>
              <a:rPr lang="en-GB" sz="1100"/>
              <a:t>.</a:t>
            </a:r>
            <a:endParaRPr sz="1100"/>
          </a:p>
          <a:p>
            <a:pPr indent="-298450" lvl="0" marL="457200" rtl="0" algn="l">
              <a:spcBef>
                <a:spcPts val="0"/>
              </a:spcBef>
              <a:spcAft>
                <a:spcPts val="0"/>
              </a:spcAft>
              <a:buSzPts val="1100"/>
              <a:buChar char="•"/>
            </a:pPr>
            <a:r>
              <a:rPr lang="en-GB" sz="1100"/>
              <a:t>Joy, E.A., Wilson, C. and Varechok, S. (2003) 'The multidisciplinary team approach to the outpatient treatment of disordered eating,' Current Sports Medicine Reports, 2(6), pp. 331–336. </a:t>
            </a:r>
            <a:r>
              <a:rPr lang="en-GB" sz="1100" u="sng">
                <a:solidFill>
                  <a:srgbClr val="56BCFE"/>
                </a:solidFill>
                <a:hlinkClick r:id="rId6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https://doi.org/10.1249/00149619-200312000-00009</a:t>
            </a:r>
            <a:r>
              <a:rPr lang="en-GB" sz="1100"/>
              <a:t>.</a:t>
            </a:r>
            <a:endParaRPr sz="1100"/>
          </a:p>
          <a:p>
            <a:pPr indent="-298450" lvl="0" marL="457200" rtl="0" algn="l">
              <a:spcBef>
                <a:spcPts val="0"/>
              </a:spcBef>
              <a:spcAft>
                <a:spcPts val="0"/>
              </a:spcAft>
              <a:buSzPts val="1100"/>
              <a:buChar char="•"/>
            </a:pPr>
            <a:r>
              <a:rPr lang="en-GB" sz="1100"/>
              <a:t>NHS England (2023), </a:t>
            </a:r>
            <a:r>
              <a:rPr i="1" lang="en-GB" sz="1100"/>
              <a:t>“Mental Health of Children and Young People in England, 2023-Wave 4 follow up to the 2017 Survey</a:t>
            </a:r>
            <a:r>
              <a:rPr lang="en-GB" sz="1100"/>
              <a:t> </a:t>
            </a:r>
            <a:r>
              <a:rPr lang="en-GB" sz="1100" u="sng">
                <a:solidFill>
                  <a:schemeClr val="hlink"/>
                </a:solidFill>
                <a:hlinkClick r:id="rId7"/>
              </a:rPr>
              <a:t>Part 5: Eating problems and disorders - NHS England Digital</a:t>
            </a:r>
            <a:r>
              <a:rPr lang="en-GB" sz="1100"/>
              <a:t> (Assessed October 25, 2025)</a:t>
            </a:r>
            <a:endParaRPr sz="1100"/>
          </a:p>
          <a:p>
            <a:pPr indent="0" lvl="0" marL="0" rtl="0" algn="l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100"/>
          </a:p>
          <a:p>
            <a:pPr indent="0" lvl="0" marL="0" rtl="0" algn="l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10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95" name="Shape 29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" name="Google Shape;296;p36"/>
          <p:cNvSpPr txBox="1"/>
          <p:nvPr>
            <p:ph type="title"/>
          </p:nvPr>
        </p:nvSpPr>
        <p:spPr>
          <a:xfrm>
            <a:off x="685331" y="463888"/>
            <a:ext cx="7773300" cy="1197000"/>
          </a:xfrm>
          <a:prstGeom prst="rect">
            <a:avLst/>
          </a:prstGeom>
          <a:noFill/>
          <a:ln>
            <a:noFill/>
          </a:ln>
        </p:spPr>
        <p:txBody>
          <a:bodyPr anchorCtr="0" anchor="ctr" bIns="34275" lIns="68575" spcFirstLastPara="1" rIns="68575" wrap="square" tIns="34275">
            <a:normAutofit/>
          </a:bodyPr>
          <a:lstStyle/>
          <a:p>
            <a:pPr indent="0" lvl="0" marL="0" rt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700"/>
              <a:buFont typeface="Twentieth Century"/>
              <a:buNone/>
            </a:pPr>
            <a:r>
              <a:rPr lang="en-GB"/>
              <a:t>REFERENCE LIST </a:t>
            </a:r>
            <a:endParaRPr/>
          </a:p>
        </p:txBody>
      </p:sp>
      <p:sp>
        <p:nvSpPr>
          <p:cNvPr id="297" name="Google Shape;297;p36"/>
          <p:cNvSpPr txBox="1"/>
          <p:nvPr>
            <p:ph idx="1" type="body"/>
          </p:nvPr>
        </p:nvSpPr>
        <p:spPr>
          <a:xfrm>
            <a:off x="585575" y="1401250"/>
            <a:ext cx="7456200" cy="3570000"/>
          </a:xfrm>
          <a:prstGeom prst="rect">
            <a:avLst/>
          </a:prstGeom>
          <a:noFill/>
          <a:ln>
            <a:noFill/>
          </a:ln>
        </p:spPr>
        <p:txBody>
          <a:bodyPr anchorCtr="0" anchor="ctr" bIns="34275" lIns="68575" spcFirstLastPara="1" rIns="68575" wrap="square" tIns="34275">
            <a:noAutofit/>
          </a:bodyPr>
          <a:lstStyle/>
          <a:p>
            <a:pPr indent="0" lvl="0" marL="0" rtl="0" algn="l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SzPts val="1018"/>
              <a:buNone/>
            </a:pPr>
            <a:r>
              <a:t/>
            </a:r>
            <a:endParaRPr sz="1117"/>
          </a:p>
          <a:p>
            <a:pPr indent="-299561" lvl="0" marL="457200" rtl="0" algn="l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SzPts val="1118"/>
              <a:buChar char="•"/>
            </a:pPr>
            <a:r>
              <a:rPr lang="en-GB" sz="1117"/>
              <a:t>NICE (2020) ‘Eating Disorders; recognition and treatment guideline’ </a:t>
            </a:r>
            <a:r>
              <a:rPr lang="en-GB" sz="1117" u="sng">
                <a:solidFill>
                  <a:srgbClr val="56BCFE"/>
                </a:solidFill>
                <a:hlinkClick r:id="rId3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https://www.nice.org.uk/guidance/ng69/chapter/Recommendations#treating-anorexia-nervosa</a:t>
            </a:r>
            <a:r>
              <a:rPr lang="en-GB" sz="1117"/>
              <a:t> (Accessed October 28, 2025)</a:t>
            </a:r>
            <a:endParaRPr sz="1117"/>
          </a:p>
          <a:p>
            <a:pPr indent="-299561" lvl="0" marL="457200" rtl="0" algn="l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SzPts val="1118"/>
              <a:buChar char="•"/>
            </a:pPr>
            <a:r>
              <a:rPr lang="en-GB" sz="1117"/>
              <a:t>Startup, H. et al. (2021) 'The Maudsley Anorexia Nervosa Treatment for Adults (MANTRA): a feasibility case series of an integrated group based approach,' Journal of Eating Disorders, 9(1). </a:t>
            </a:r>
            <a:r>
              <a:rPr lang="en-GB" sz="1117" u="sng">
                <a:solidFill>
                  <a:schemeClr val="hlink"/>
                </a:solidFill>
                <a:hlinkClick r:id="rId4"/>
              </a:rPr>
              <a:t>https://doi.org/10.1186/s40337-021-00424-6</a:t>
            </a:r>
            <a:r>
              <a:rPr lang="en-GB" sz="1117"/>
              <a:t>.</a:t>
            </a:r>
            <a:endParaRPr sz="1117"/>
          </a:p>
          <a:p>
            <a:pPr indent="-299561" lvl="0" marL="457200" rtl="0" algn="l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SzPts val="1118"/>
              <a:buChar char="•"/>
            </a:pPr>
            <a:r>
              <a:rPr lang="en-GB" sz="1117"/>
              <a:t>Treasure, J., Duarte, T. A., &amp; Schmidt, U. (2021). The Clinician’s Guide to Eating Disorders: Evidence-Based Practice. 2nd ed. London: Routledge</a:t>
            </a:r>
            <a:endParaRPr sz="1117"/>
          </a:p>
          <a:p>
            <a:pPr indent="-299561" lvl="0" marL="457200" rtl="0" algn="l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SzPts val="1118"/>
              <a:buChar char="•"/>
            </a:pPr>
            <a:r>
              <a:rPr lang="en-GB" sz="1117"/>
              <a:t>Van Eeden, A.E., Van Hoeken, D. and Hoek, H.W. (2021) 'Incidence, prevalence and mortality of anorexia nervosa and bulimia nervosa,' Current Opinion in Psychiatry, 34(6), pp. 515–524. </a:t>
            </a:r>
            <a:r>
              <a:rPr lang="en-GB" sz="1117" u="sng">
                <a:solidFill>
                  <a:srgbClr val="56BCFE"/>
                </a:solidFill>
                <a:hlinkClick r:id="rId5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https://doi.org/10.1097/yco.0000000000000739</a:t>
            </a:r>
            <a:r>
              <a:rPr lang="en-GB" sz="1117"/>
              <a:t>.</a:t>
            </a:r>
            <a:endParaRPr sz="1117"/>
          </a:p>
          <a:p>
            <a:pPr indent="-299561" lvl="0" marL="457200" rtl="0" algn="l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SzPts val="1118"/>
              <a:buChar char="•"/>
            </a:pPr>
            <a:r>
              <a:rPr lang="en-GB" sz="1117"/>
              <a:t>Vandereycken, W. and Van Deth, R. (1989) 'Who was the first to describe anorexia nervosa: Gull or Lasègue?,' Psychological Medicine, 19(4), pp. 837–845. </a:t>
            </a:r>
            <a:r>
              <a:rPr lang="en-GB" sz="1117" u="sng">
                <a:solidFill>
                  <a:schemeClr val="hlink"/>
                </a:solidFill>
                <a:hlinkClick r:id="rId6"/>
              </a:rPr>
              <a:t>https://doi.org/10.1017/s0033291700005559</a:t>
            </a:r>
            <a:r>
              <a:rPr lang="en-GB" sz="1117"/>
              <a:t>.</a:t>
            </a:r>
            <a:endParaRPr sz="1117"/>
          </a:p>
          <a:p>
            <a:pPr indent="-299561" lvl="0" marL="457200" rtl="0" algn="l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SzPts val="1118"/>
              <a:buChar char="•"/>
            </a:pPr>
            <a:r>
              <a:rPr lang="en-GB" sz="1117"/>
              <a:t>Witte, J. (2020) 'The ‘Welsh Fasting Girls’ and anorexia nervosa in the Victorian medical imagination,' The Journal of Literature and Science, 13(2), pp. 20–37. </a:t>
            </a:r>
            <a:r>
              <a:rPr lang="en-GB" sz="1117" u="sng">
                <a:solidFill>
                  <a:srgbClr val="56BCFE"/>
                </a:solidFill>
                <a:hlinkClick r:id="rId7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https://doi.org/10.12929/jls.13.2.02</a:t>
            </a:r>
            <a:r>
              <a:rPr lang="en-GB" sz="1117"/>
              <a:t>.</a:t>
            </a:r>
            <a:endParaRPr sz="1117"/>
          </a:p>
          <a:p>
            <a:pPr indent="-299561" lvl="0" marL="457200" rtl="0" algn="l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SzPts val="1118"/>
              <a:buChar char="•"/>
            </a:pPr>
            <a:r>
              <a:rPr lang="en-GB" sz="1117"/>
              <a:t>World Health Organisation (2019) ‘International Classification of Diseases for Mortality and Morbidity’. </a:t>
            </a:r>
            <a:r>
              <a:rPr lang="en-GB" sz="1117" u="sng">
                <a:solidFill>
                  <a:srgbClr val="56BCFE"/>
                </a:solidFill>
                <a:hlinkClick r:id="rId8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https://icd.who.int/browse/2024-01/mms/en</a:t>
            </a:r>
            <a:endParaRPr sz="1117"/>
          </a:p>
          <a:p>
            <a:pPr indent="-299561" lvl="0" marL="457200" rtl="0" algn="l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SzPts val="1118"/>
              <a:buChar char="•"/>
            </a:pPr>
            <a:r>
              <a:rPr lang="en-GB" sz="1117"/>
              <a:t>Yang, Y. et al. (2021) 'Beyond Refeeding: The effect of including a dietitian in Eating disorder treatment. A Systematic review,' Nutrients, 13(12), p. 4490. </a:t>
            </a:r>
            <a:r>
              <a:rPr lang="en-GB" sz="1117" u="sng">
                <a:solidFill>
                  <a:srgbClr val="56BCFE"/>
                </a:solidFill>
                <a:hlinkClick r:id="rId9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https://doi.org/10.3390/nu13124490</a:t>
            </a:r>
            <a:r>
              <a:rPr lang="en-GB" sz="1117"/>
              <a:t>.</a:t>
            </a:r>
            <a:endParaRPr sz="1117"/>
          </a:p>
          <a:p>
            <a:pPr indent="0" lvl="0" marL="457200" rtl="0" algn="l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SzPts val="1018"/>
              <a:buNone/>
            </a:pPr>
            <a:r>
              <a:t/>
            </a:r>
            <a:endParaRPr sz="1117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xmlns:r="http://schemas.openxmlformats.org/officeDocument/2006/relationships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a="http://schemas.openxmlformats.org/drawingml/2006/main" xmlns:r="http://schemas.openxmlformats.org/officeDocument/2006/relationships" name="Droplet">
  <a:themeElements>
    <a:clrScheme name="Droplet">
      <a:dk1>
        <a:srgbClr val="000000"/>
      </a:dk1>
      <a:lt1>
        <a:srgbClr val="FFFFFF"/>
      </a:lt1>
      <a:dk2>
        <a:srgbClr val="355071"/>
      </a:dk2>
      <a:lt2>
        <a:srgbClr val="AABED7"/>
      </a:lt2>
      <a:accent1>
        <a:srgbClr val="2FA3EE"/>
      </a:accent1>
      <a:accent2>
        <a:srgbClr val="4BCAAD"/>
      </a:accent2>
      <a:accent3>
        <a:srgbClr val="86C157"/>
      </a:accent3>
      <a:accent4>
        <a:srgbClr val="D99C3F"/>
      </a:accent4>
      <a:accent5>
        <a:srgbClr val="CE6633"/>
      </a:accent5>
      <a:accent6>
        <a:srgbClr val="A35DD1"/>
      </a:accent6>
      <a:hlink>
        <a:srgbClr val="56BCFE"/>
      </a:hlink>
      <a:folHlink>
        <a:srgbClr val="97C5E3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3.xml><?xml version="1.0" encoding="utf-8"?>
<a:theme xmlns:a="http://schemas.openxmlformats.org/drawingml/2006/main" xmlns:r="http://schemas.openxmlformats.org/officeDocument/2006/relationships" name="Simple Light">
  <a:themeElements>
    <a:clrScheme name="Simple Light">
      <a:dk1>
        <a:srgbClr val="000000"/>
      </a:dk1>
      <a:lt1>
        <a:srgbClr val="FFFFFF"/>
      </a:lt1>
      <a:dk2>
        <a:srgbClr val="595959"/>
      </a:dk2>
      <a:lt2>
        <a:srgbClr val="EEEEEE"/>
      </a:lt2>
      <a:accent1>
        <a:srgbClr val="4285F4"/>
      </a:accent1>
      <a:accent2>
        <a:srgbClr val="212121"/>
      </a:accent2>
      <a:accent3>
        <a:srgbClr val="78909C"/>
      </a:accent3>
      <a:accent4>
        <a:srgbClr val="FFAB40"/>
      </a:accent4>
      <a:accent5>
        <a:srgbClr val="0097A7"/>
      </a:accent5>
      <a:accent6>
        <a:srgbClr val="EEFF41"/>
      </a:accent6>
      <a:hlink>
        <a:srgbClr val="0097A7"/>
      </a:hlink>
      <a:folHlink>
        <a:srgbClr val="0097A7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