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3F135F-072A-4A05-9403-AE732CF015A5}" v="921" dt="2026-04-23T10:24:50.090"/>
    <p1510:client id="{605F3A55-5382-4024-923A-0F6E8D62733B}" v="221" dt="2026-04-24T12:41:30.8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EFB55C-4CCB-4241-93A5-24419234BED8}" type="datetimeFigureOut">
              <a:t>24/04/2026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BA3DC4-3808-4A88-BD55-8A99FB979006}" type="slidenum"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80250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 this presentation, I will provide an overview of the tasks completed in this </a:t>
            </a:r>
            <a:r>
              <a:rPr lang="en-US" dirty="0" err="1">
                <a:ea typeface="Calibri"/>
                <a:cs typeface="Calibri"/>
              </a:rPr>
              <a:t>assigment</a:t>
            </a:r>
            <a:r>
              <a:rPr lang="en-US" dirty="0">
                <a:ea typeface="Calibri"/>
                <a:cs typeface="Calibri"/>
              </a:rPr>
              <a:t>. I will </a:t>
            </a:r>
            <a:r>
              <a:rPr lang="en-US" dirty="0" err="1">
                <a:ea typeface="Calibri"/>
                <a:cs typeface="Calibri"/>
              </a:rPr>
              <a:t>summarise</a:t>
            </a:r>
            <a:r>
              <a:rPr lang="en-US" dirty="0">
                <a:ea typeface="Calibri"/>
                <a:cs typeface="Calibri"/>
              </a:rPr>
              <a:t> the key academic and </a:t>
            </a:r>
            <a:r>
              <a:rPr lang="en-US" dirty="0" err="1">
                <a:ea typeface="Calibri"/>
                <a:cs typeface="Calibri"/>
              </a:rPr>
              <a:t>professinal</a:t>
            </a:r>
            <a:r>
              <a:rPr lang="en-US" dirty="0">
                <a:ea typeface="Calibri"/>
                <a:cs typeface="Calibri"/>
              </a:rPr>
              <a:t> skills </a:t>
            </a:r>
            <a:r>
              <a:rPr lang="en-US" dirty="0" err="1">
                <a:ea typeface="Calibri"/>
                <a:cs typeface="Calibri"/>
              </a:rPr>
              <a:t>discused</a:t>
            </a:r>
            <a:r>
              <a:rPr lang="en-US" dirty="0">
                <a:ea typeface="Calibri"/>
                <a:cs typeface="Calibri"/>
              </a:rPr>
              <a:t>, reflect on </a:t>
            </a:r>
            <a:r>
              <a:rPr lang="en-US" dirty="0" err="1">
                <a:ea typeface="Calibri"/>
                <a:cs typeface="Calibri"/>
              </a:rPr>
              <a:t>my</a:t>
            </a:r>
            <a:r>
              <a:rPr lang="en-US" dirty="0">
                <a:ea typeface="Calibri"/>
                <a:cs typeface="Calibri"/>
              </a:rPr>
              <a:t> performance and provide a </a:t>
            </a:r>
            <a:r>
              <a:rPr lang="en-US" dirty="0" err="1">
                <a:ea typeface="Calibri"/>
                <a:cs typeface="Calibri"/>
              </a:rPr>
              <a:t>self evaluation</a:t>
            </a:r>
            <a:r>
              <a:rPr lang="en-US" dirty="0">
                <a:ea typeface="Calibri"/>
                <a:cs typeface="Calibri"/>
              </a:rPr>
              <a:t> of my work.</a:t>
            </a: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BA3DC4-3808-4A88-BD55-8A99FB979006}" type="slidenum">
              <a:t>2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74088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3463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2316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8166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7376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746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768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83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1685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1130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5258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8251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4/24/2026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‹Nº›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7334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qaspire.com/blog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678426" y="889820"/>
            <a:ext cx="10721574" cy="3598606"/>
          </a:xfrm>
        </p:spPr>
        <p:txBody>
          <a:bodyPr>
            <a:normAutofit/>
          </a:bodyPr>
          <a:lstStyle/>
          <a:p>
            <a:pPr algn="ctr"/>
            <a:r>
              <a:rPr lang="es-ES" b="1" dirty="0" err="1">
                <a:latin typeface="Aptos Display"/>
                <a:ea typeface="Calibri"/>
                <a:cs typeface="Calibri"/>
              </a:rPr>
              <a:t>Essential</a:t>
            </a:r>
            <a:r>
              <a:rPr lang="es-ES" b="1" dirty="0">
                <a:latin typeface="Aptos Display"/>
                <a:ea typeface="Calibri"/>
                <a:cs typeface="Calibri"/>
              </a:rPr>
              <a:t> </a:t>
            </a:r>
            <a:r>
              <a:rPr lang="es-ES" b="1" dirty="0" err="1">
                <a:latin typeface="Aptos Display"/>
                <a:ea typeface="Calibri"/>
                <a:cs typeface="Calibri"/>
              </a:rPr>
              <a:t>Skills</a:t>
            </a:r>
            <a:r>
              <a:rPr lang="es-ES" b="1" dirty="0">
                <a:latin typeface="Aptos Display"/>
                <a:ea typeface="Calibri"/>
                <a:cs typeface="Calibri"/>
              </a:rPr>
              <a:t> </a:t>
            </a:r>
            <a:r>
              <a:rPr lang="es-ES" b="1" dirty="0" err="1">
                <a:latin typeface="Aptos Display"/>
                <a:ea typeface="Calibri"/>
                <a:cs typeface="Calibri"/>
              </a:rPr>
              <a:t>for</a:t>
            </a:r>
            <a:r>
              <a:rPr lang="es-ES" b="1" dirty="0">
                <a:latin typeface="Aptos Display"/>
                <a:ea typeface="Calibri"/>
                <a:cs typeface="Calibri"/>
              </a:rPr>
              <a:t> </a:t>
            </a:r>
            <a:r>
              <a:rPr lang="es-ES" b="1" dirty="0" err="1">
                <a:latin typeface="Aptos Display"/>
                <a:ea typeface="Calibri"/>
                <a:cs typeface="Calibri"/>
              </a:rPr>
              <a:t>Study</a:t>
            </a:r>
            <a:r>
              <a:rPr lang="es-ES" b="1" dirty="0">
                <a:latin typeface="Aptos Display"/>
                <a:ea typeface="Calibri"/>
                <a:cs typeface="Calibri"/>
              </a:rPr>
              <a:t> and </a:t>
            </a:r>
            <a:r>
              <a:rPr lang="es-ES" b="1" dirty="0" err="1">
                <a:latin typeface="Aptos Display"/>
                <a:ea typeface="Calibri"/>
                <a:cs typeface="Calibri"/>
              </a:rPr>
              <a:t>Employment</a:t>
            </a:r>
            <a:r>
              <a:rPr lang="es-ES" b="1" dirty="0">
                <a:latin typeface="Aptos Display"/>
                <a:ea typeface="Calibri"/>
                <a:cs typeface="Calibri"/>
              </a:rPr>
              <a:t> in Computing</a:t>
            </a:r>
            <a:endParaRPr lang="es-ES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b="1">
                <a:latin typeface="Aptos Display"/>
                <a:ea typeface="Calibri"/>
                <a:cs typeface="Calibri"/>
              </a:rPr>
              <a:t>LEARNING IN THE DIGITAL ERA</a:t>
            </a:r>
          </a:p>
          <a:p>
            <a:r>
              <a:rPr lang="es-ES" dirty="0">
                <a:latin typeface="Aptos Display"/>
                <a:ea typeface="Calibri"/>
                <a:cs typeface="Calibri"/>
              </a:rPr>
              <a:t>Erick Alexander </a:t>
            </a:r>
            <a:r>
              <a:rPr lang="es-ES" dirty="0" err="1">
                <a:latin typeface="Aptos Display"/>
                <a:ea typeface="Calibri"/>
                <a:cs typeface="Calibri"/>
              </a:rPr>
              <a:t>Estepan</a:t>
            </a:r>
            <a:r>
              <a:rPr lang="es-ES" dirty="0">
                <a:latin typeface="Aptos Display"/>
                <a:ea typeface="Calibri"/>
                <a:cs typeface="Calibri"/>
              </a:rPr>
              <a:t> Contreras - 2433796</a:t>
            </a:r>
          </a:p>
          <a:p>
            <a:endParaRPr lang="es-ES" dirty="0">
              <a:latin typeface="Aptos Display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C8EE1A0-3AE2-BB1A-1A01-D53C49AB6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INTRODUCTION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B9975D3-AC3F-1A5C-FB59-9E1E554C7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/>
              <a:t>Overview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completed</a:t>
            </a:r>
            <a:r>
              <a:rPr lang="es-ES" dirty="0"/>
              <a:t> </a:t>
            </a:r>
            <a:r>
              <a:rPr lang="es-ES" dirty="0" err="1"/>
              <a:t>assigment</a:t>
            </a:r>
            <a:r>
              <a:rPr lang="es-ES" dirty="0"/>
              <a:t> </a:t>
            </a:r>
            <a:r>
              <a:rPr lang="es-ES" dirty="0" err="1"/>
              <a:t>tasks</a:t>
            </a:r>
            <a:r>
              <a:rPr lang="es-ES" dirty="0"/>
              <a:t>.</a:t>
            </a:r>
          </a:p>
          <a:p>
            <a:r>
              <a:rPr lang="es-ES" dirty="0" err="1"/>
              <a:t>Summary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key</a:t>
            </a:r>
            <a:r>
              <a:rPr lang="es-ES" dirty="0"/>
              <a:t> </a:t>
            </a:r>
            <a:r>
              <a:rPr lang="es-ES" dirty="0" err="1"/>
              <a:t>academic</a:t>
            </a:r>
            <a:r>
              <a:rPr lang="es-ES" dirty="0"/>
              <a:t> and </a:t>
            </a:r>
            <a:r>
              <a:rPr lang="es-ES" dirty="0" err="1"/>
              <a:t>professional</a:t>
            </a:r>
            <a:r>
              <a:rPr lang="es-ES" dirty="0"/>
              <a:t> </a:t>
            </a:r>
            <a:r>
              <a:rPr lang="es-ES" dirty="0" err="1"/>
              <a:t>skills</a:t>
            </a:r>
            <a:r>
              <a:rPr lang="es-ES" dirty="0"/>
              <a:t>.</a:t>
            </a:r>
          </a:p>
          <a:p>
            <a:r>
              <a:rPr lang="es-ES" dirty="0" err="1"/>
              <a:t>Reflection</a:t>
            </a:r>
            <a:r>
              <a:rPr lang="es-ES" dirty="0"/>
              <a:t> </a:t>
            </a:r>
            <a:r>
              <a:rPr lang="es-ES" dirty="0" err="1"/>
              <a:t>on</a:t>
            </a:r>
            <a:r>
              <a:rPr lang="es-ES" dirty="0"/>
              <a:t> personal performance.</a:t>
            </a:r>
          </a:p>
          <a:p>
            <a:r>
              <a:rPr lang="es-ES" dirty="0" err="1"/>
              <a:t>Self-evaluation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overall</a:t>
            </a:r>
            <a:r>
              <a:rPr lang="es-ES" dirty="0"/>
              <a:t> </a:t>
            </a:r>
            <a:r>
              <a:rPr lang="es-ES" dirty="0" err="1"/>
              <a:t>work</a:t>
            </a:r>
            <a:r>
              <a:rPr lang="es-E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34799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F8DA81-26B6-ABFA-4294-E2615C10C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r>
              <a:rPr lang="es-ES" dirty="0"/>
              <a:t> and </a:t>
            </a:r>
            <a:r>
              <a:rPr lang="es-ES" dirty="0" err="1"/>
              <a:t>reflection</a:t>
            </a:r>
            <a:endParaRPr lang="es-ES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4FA5795-8840-E480-9CCC-AA22D19DF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/>
              <a:t>Research</a:t>
            </a:r>
            <a:r>
              <a:rPr lang="es-ES" dirty="0"/>
              <a:t> </a:t>
            </a:r>
            <a:r>
              <a:rPr lang="es-ES" dirty="0" err="1"/>
              <a:t>on</a:t>
            </a:r>
            <a:r>
              <a:rPr lang="es-ES" dirty="0"/>
              <a:t> </a:t>
            </a:r>
            <a:r>
              <a:rPr lang="es-ES" dirty="0" err="1"/>
              <a:t>esse</a:t>
            </a:r>
            <a:r>
              <a:rPr lang="es-ES" dirty="0" err="1">
                <a:solidFill>
                  <a:srgbClr val="000000"/>
                </a:solidFill>
                <a:latin typeface="Calisto MT"/>
              </a:rPr>
              <a:t>ntial</a:t>
            </a:r>
            <a:r>
              <a:rPr lang="es-ES" dirty="0">
                <a:solidFill>
                  <a:srgbClr val="000000"/>
                </a:solidFill>
                <a:latin typeface="Calisto MT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Calisto MT"/>
              </a:rPr>
              <a:t>skills</a:t>
            </a:r>
            <a:r>
              <a:rPr lang="es-ES" dirty="0">
                <a:solidFill>
                  <a:srgbClr val="000000"/>
                </a:solidFill>
                <a:latin typeface="Calisto MT"/>
              </a:rPr>
              <a:t> in </a:t>
            </a:r>
            <a:r>
              <a:rPr lang="es-ES" dirty="0" err="1">
                <a:solidFill>
                  <a:srgbClr val="000000"/>
                </a:solidFill>
                <a:latin typeface="Calisto MT"/>
              </a:rPr>
              <a:t>computing</a:t>
            </a:r>
            <a:endParaRPr lang="es-ES">
              <a:solidFill>
                <a:srgbClr val="000000"/>
              </a:solidFill>
              <a:latin typeface="Calisto MT"/>
            </a:endParaRPr>
          </a:p>
          <a:p>
            <a:r>
              <a:rPr lang="es-ES" dirty="0"/>
              <a:t>Focus </a:t>
            </a:r>
            <a:r>
              <a:rPr lang="es-ES" dirty="0" err="1"/>
              <a:t>on</a:t>
            </a:r>
            <a:r>
              <a:rPr lang="es-ES" dirty="0"/>
              <a:t> </a:t>
            </a:r>
            <a:r>
              <a:rPr lang="es-ES" dirty="0" err="1"/>
              <a:t>communication</a:t>
            </a:r>
            <a:r>
              <a:rPr lang="es-ES" dirty="0"/>
              <a:t>, </a:t>
            </a:r>
            <a:r>
              <a:rPr lang="es-ES" dirty="0" err="1"/>
              <a:t>teamwork</a:t>
            </a:r>
            <a:r>
              <a:rPr lang="es-ES" dirty="0"/>
              <a:t> and </a:t>
            </a:r>
            <a:r>
              <a:rPr lang="es-ES" dirty="0" err="1"/>
              <a:t>problem-solving</a:t>
            </a:r>
            <a:r>
              <a:rPr lang="es-ES" dirty="0"/>
              <a:t>.</a:t>
            </a:r>
          </a:p>
          <a:p>
            <a:r>
              <a:rPr lang="es-ES" dirty="0" err="1"/>
              <a:t>Importance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skills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study</a:t>
            </a:r>
            <a:r>
              <a:rPr lang="es-ES" dirty="0"/>
              <a:t> and </a:t>
            </a:r>
            <a:r>
              <a:rPr lang="es-ES" dirty="0" err="1"/>
              <a:t>employment</a:t>
            </a:r>
            <a:endParaRPr lang="es-ES" dirty="0"/>
          </a:p>
          <a:p>
            <a:r>
              <a:rPr lang="es-ES" dirty="0" err="1"/>
              <a:t>Reflection</a:t>
            </a:r>
            <a:r>
              <a:rPr lang="es-ES" dirty="0"/>
              <a:t> </a:t>
            </a:r>
            <a:r>
              <a:rPr lang="es-ES" dirty="0" err="1"/>
              <a:t>on</a:t>
            </a:r>
            <a:r>
              <a:rPr lang="es-ES" dirty="0"/>
              <a:t> </a:t>
            </a:r>
            <a:r>
              <a:rPr lang="es-ES" dirty="0" err="1"/>
              <a:t>Turnitin</a:t>
            </a:r>
            <a:r>
              <a:rPr lang="es-ES" dirty="0"/>
              <a:t> </a:t>
            </a:r>
            <a:r>
              <a:rPr lang="es-ES" dirty="0" err="1"/>
              <a:t>similitary</a:t>
            </a:r>
            <a:r>
              <a:rPr lang="es-ES" dirty="0"/>
              <a:t> score. (13%)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6714A2D9-A7A9-84CA-D804-CB7620D75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8C7EF-D981-41D7-AE56-4E791D22EBD1}" type="datetime1">
              <a:t>24/04/2026</a:t>
            </a:fld>
            <a:endParaRPr lang="en-U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1FB13388-BBE4-1918-0019-E085C7ED0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F94D362-D2B4-014B-2793-6A8DE5FFC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3</a:t>
            </a:fld>
            <a:endParaRPr lang="en-US" dirty="0"/>
          </a:p>
        </p:txBody>
      </p:sp>
      <p:pic>
        <p:nvPicPr>
          <p:cNvPr id="7" name="Imagen 6" descr="What Are Computer Skills and Their Importance [2024]">
            <a:extLst>
              <a:ext uri="{FF2B5EF4-FFF2-40B4-BE49-F238E27FC236}">
                <a16:creationId xmlns:a16="http://schemas.microsoft.com/office/drawing/2014/main" id="{A4C9A93B-CFF5-BA77-6B10-27ACBFE35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5853" y="1840436"/>
            <a:ext cx="4236170" cy="3177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89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510CACA-B691-AECD-F3E7-51124F50D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/>
              <a:t>Mind</a:t>
            </a:r>
            <a:r>
              <a:rPr lang="es-ES" dirty="0"/>
              <a:t> </a:t>
            </a:r>
            <a:r>
              <a:rPr lang="es-ES" dirty="0" err="1"/>
              <a:t>map</a:t>
            </a:r>
            <a:r>
              <a:rPr lang="es-ES" dirty="0"/>
              <a:t> and poster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E3E4104-AB86-790C-0DB5-40A6B91FA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/>
              <a:t>Created</a:t>
            </a:r>
            <a:r>
              <a:rPr lang="es-ES" dirty="0"/>
              <a:t> a </a:t>
            </a:r>
            <a:r>
              <a:rPr lang="es-ES" dirty="0" err="1"/>
              <a:t>mind</a:t>
            </a:r>
            <a:r>
              <a:rPr lang="es-ES" dirty="0"/>
              <a:t> </a:t>
            </a:r>
            <a:r>
              <a:rPr lang="es-ES" dirty="0" err="1"/>
              <a:t>map</a:t>
            </a:r>
            <a:r>
              <a:rPr lang="es-ES" dirty="0"/>
              <a:t> </a:t>
            </a:r>
            <a:r>
              <a:rPr lang="es-ES" dirty="0" err="1"/>
              <a:t>on</a:t>
            </a:r>
            <a:r>
              <a:rPr lang="es-ES" dirty="0"/>
              <a:t> </a:t>
            </a:r>
            <a:r>
              <a:rPr lang="es-ES" dirty="0" err="1"/>
              <a:t>teamwo</a:t>
            </a:r>
            <a:r>
              <a:rPr lang="es-ES" dirty="0" err="1">
                <a:solidFill>
                  <a:srgbClr val="000000"/>
                </a:solidFill>
                <a:latin typeface="Calisto MT"/>
              </a:rPr>
              <a:t>rk</a:t>
            </a:r>
            <a:r>
              <a:rPr lang="es-ES" dirty="0">
                <a:solidFill>
                  <a:srgbClr val="000000"/>
                </a:solidFill>
                <a:latin typeface="Calisto MT"/>
              </a:rPr>
              <a:t> </a:t>
            </a:r>
          </a:p>
          <a:p>
            <a:r>
              <a:rPr lang="es-ES" dirty="0" err="1"/>
              <a:t>Designed</a:t>
            </a:r>
            <a:r>
              <a:rPr lang="es-ES" dirty="0"/>
              <a:t> poster 'LIFE IS A TEAM SPORT'</a:t>
            </a:r>
          </a:p>
          <a:p>
            <a:r>
              <a:rPr lang="es-ES" dirty="0" err="1"/>
              <a:t>Explained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importance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collaboration</a:t>
            </a:r>
            <a:r>
              <a:rPr lang="es-ES" dirty="0"/>
              <a:t> </a:t>
            </a:r>
          </a:p>
          <a:p>
            <a:r>
              <a:rPr lang="es-ES" dirty="0" err="1"/>
              <a:t>Showed</a:t>
            </a:r>
            <a:r>
              <a:rPr lang="es-ES" dirty="0"/>
              <a:t> </a:t>
            </a:r>
            <a:r>
              <a:rPr lang="es-ES" dirty="0" err="1"/>
              <a:t>teamwork</a:t>
            </a:r>
            <a:r>
              <a:rPr lang="es-ES" dirty="0"/>
              <a:t> in </a:t>
            </a:r>
            <a:r>
              <a:rPr lang="es-ES" dirty="0" err="1"/>
              <a:t>study</a:t>
            </a:r>
            <a:r>
              <a:rPr lang="es-ES" dirty="0"/>
              <a:t>, </a:t>
            </a:r>
            <a:r>
              <a:rPr lang="es-ES" dirty="0" err="1"/>
              <a:t>work</a:t>
            </a:r>
            <a:r>
              <a:rPr lang="es-ES" dirty="0"/>
              <a:t> and </a:t>
            </a:r>
            <a:r>
              <a:rPr lang="es-ES" dirty="0" err="1"/>
              <a:t>daily</a:t>
            </a:r>
            <a:r>
              <a:rPr lang="es-ES" dirty="0"/>
              <a:t> </a:t>
            </a:r>
            <a:r>
              <a:rPr lang="es-ES" dirty="0" err="1"/>
              <a:t>life</a:t>
            </a:r>
            <a:endParaRPr lang="es-ES" dirty="0"/>
          </a:p>
          <a:p>
            <a:endParaRPr lang="es-ES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D0F8658D-FCBB-F775-D745-4A49A0687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4BEE-A613-4EAF-969A-704686E56A3C}" type="datetime1">
              <a:t>24/04/2026</a:t>
            </a:fld>
            <a:endParaRPr lang="en-U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E80C5D0-A2F7-1527-3DCF-17889DF87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36A5BCC6-AE2E-4013-DC82-F1965C796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4</a:t>
            </a:fld>
            <a:endParaRPr lang="en-US" dirty="0"/>
          </a:p>
        </p:txBody>
      </p:sp>
      <p:pic>
        <p:nvPicPr>
          <p:cNvPr id="7" name="Imagen 6" descr="Texto&#10;&#10;El contenido generado por IA puede ser incorrecto.">
            <a:extLst>
              <a:ext uri="{FF2B5EF4-FFF2-40B4-BE49-F238E27FC236}">
                <a16:creationId xmlns:a16="http://schemas.microsoft.com/office/drawing/2014/main" id="{19044152-6CBA-44D7-CFCF-4BB91EA4FD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6025" y="966000"/>
            <a:ext cx="3479949" cy="49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422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CACAB54-A815-F16F-527A-66B4B4779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/>
              <a:t>Skills</a:t>
            </a:r>
            <a:r>
              <a:rPr lang="es-ES" dirty="0"/>
              <a:t> </a:t>
            </a:r>
            <a:r>
              <a:rPr lang="es-ES" dirty="0" err="1"/>
              <a:t>development</a:t>
            </a:r>
            <a:r>
              <a:rPr lang="es-ES" dirty="0"/>
              <a:t> </a:t>
            </a:r>
            <a:r>
              <a:rPr lang="es-ES" dirty="0" err="1"/>
              <a:t>report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66ABE43-4BE4-6F55-C54F-82E3488FB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/>
              <a:t>Identified</a:t>
            </a:r>
            <a:r>
              <a:rPr lang="es-ES" dirty="0"/>
              <a:t> </a:t>
            </a:r>
            <a:r>
              <a:rPr lang="es-ES" dirty="0" err="1"/>
              <a:t>key</a:t>
            </a:r>
            <a:r>
              <a:rPr lang="es-ES" dirty="0"/>
              <a:t> </a:t>
            </a:r>
            <a:r>
              <a:rPr lang="es-ES" dirty="0" err="1"/>
              <a:t>academic</a:t>
            </a:r>
            <a:r>
              <a:rPr lang="es-ES" dirty="0"/>
              <a:t> and </a:t>
            </a:r>
            <a:r>
              <a:rPr lang="es-ES" dirty="0" err="1"/>
              <a:t>professinal</a:t>
            </a:r>
            <a:r>
              <a:rPr lang="es-ES" dirty="0"/>
              <a:t> </a:t>
            </a:r>
            <a:r>
              <a:rPr lang="es-ES" dirty="0" err="1"/>
              <a:t>skills</a:t>
            </a:r>
            <a:r>
              <a:rPr lang="es-ES" dirty="0"/>
              <a:t>. </a:t>
            </a:r>
          </a:p>
          <a:p>
            <a:r>
              <a:rPr lang="es-ES" dirty="0" err="1"/>
              <a:t>Explained</a:t>
            </a:r>
            <a:r>
              <a:rPr lang="es-ES" dirty="0"/>
              <a:t> </a:t>
            </a:r>
            <a:r>
              <a:rPr lang="es-ES" dirty="0" err="1"/>
              <a:t>importance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employability</a:t>
            </a:r>
            <a:r>
              <a:rPr lang="es-ES" dirty="0"/>
              <a:t> </a:t>
            </a:r>
          </a:p>
          <a:p>
            <a:r>
              <a:rPr lang="es-ES" err="1"/>
              <a:t>Reflected</a:t>
            </a:r>
            <a:r>
              <a:rPr lang="es-ES" dirty="0"/>
              <a:t> </a:t>
            </a:r>
            <a:r>
              <a:rPr lang="es-ES" err="1"/>
              <a:t>on</a:t>
            </a:r>
            <a:r>
              <a:rPr lang="es-ES" dirty="0"/>
              <a:t> personal </a:t>
            </a:r>
            <a:r>
              <a:rPr lang="es-ES" err="1"/>
              <a:t>strengths</a:t>
            </a:r>
            <a:endParaRPr lang="es-ES" dirty="0"/>
          </a:p>
          <a:p>
            <a:r>
              <a:rPr lang="es-ES" dirty="0" err="1"/>
              <a:t>Identified</a:t>
            </a:r>
            <a:r>
              <a:rPr lang="es-ES" dirty="0"/>
              <a:t> </a:t>
            </a:r>
            <a:r>
              <a:rPr lang="es-ES" dirty="0" err="1"/>
              <a:t>areas</a:t>
            </a:r>
            <a:r>
              <a:rPr lang="es-ES" dirty="0"/>
              <a:t>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improvement</a:t>
            </a:r>
            <a:endParaRPr lang="es-ES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E82B494-054E-C68C-B159-C0AC66D74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23697-E50E-475A-B538-094EABF43545}" type="datetime1">
              <a:t>24/04/2026</a:t>
            </a:fld>
            <a:endParaRPr lang="en-U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0C721F5-7C68-AAB7-93F2-AE37BDBF3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2D2A044-8983-EF75-CBE8-5E4145811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 dirty="0"/>
          </a:p>
        </p:txBody>
      </p:sp>
      <p:pic>
        <p:nvPicPr>
          <p:cNvPr id="7" name="Imagen 6" descr="Degree or Skills? The Hiring Reality No One Wants to Admit">
            <a:extLst>
              <a:ext uri="{FF2B5EF4-FFF2-40B4-BE49-F238E27FC236}">
                <a16:creationId xmlns:a16="http://schemas.microsoft.com/office/drawing/2014/main" id="{6CED5B0F-3BAD-CD81-AE2C-932A47278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6000" y="1883250"/>
            <a:ext cx="5526000" cy="309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736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1A0DC45-2C35-82AD-53D7-B63AE9B59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/>
              <a:t>Becoming</a:t>
            </a:r>
            <a:r>
              <a:rPr lang="es-ES" dirty="0"/>
              <a:t> a </a:t>
            </a:r>
            <a:r>
              <a:rPr lang="es-ES" dirty="0" err="1"/>
              <a:t>lifelong</a:t>
            </a:r>
            <a:r>
              <a:rPr lang="es-ES" dirty="0"/>
              <a:t> </a:t>
            </a:r>
            <a:r>
              <a:rPr lang="es-ES" dirty="0" err="1"/>
              <a:t>learner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BB4EE84-00DE-5381-6036-79E09AACE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sz="1800" dirty="0"/>
              <a:t> </a:t>
            </a:r>
            <a:r>
              <a:rPr lang="es-ES" sz="1800" dirty="0" err="1"/>
              <a:t>Lifelong</a:t>
            </a:r>
            <a:r>
              <a:rPr lang="es-ES" sz="1800" dirty="0"/>
              <a:t> </a:t>
            </a:r>
            <a:r>
              <a:rPr lang="es-ES" sz="1800" dirty="0" err="1"/>
              <a:t>learning</a:t>
            </a:r>
            <a:r>
              <a:rPr lang="es-ES" sz="1800" dirty="0"/>
              <a:t> </a:t>
            </a:r>
            <a:r>
              <a:rPr lang="es-ES" sz="1800" dirty="0" err="1"/>
              <a:t>is</a:t>
            </a:r>
            <a:r>
              <a:rPr lang="es-ES" sz="1800" dirty="0"/>
              <a:t> </a:t>
            </a:r>
            <a:r>
              <a:rPr lang="es-ES" sz="1800" dirty="0" err="1"/>
              <a:t>important</a:t>
            </a:r>
            <a:r>
              <a:rPr lang="es-ES" sz="1800" dirty="0"/>
              <a:t> </a:t>
            </a:r>
            <a:r>
              <a:rPr lang="es-ES" sz="1800" dirty="0" err="1"/>
              <a:t>because</a:t>
            </a:r>
            <a:r>
              <a:rPr lang="es-ES" sz="1800" dirty="0"/>
              <a:t> </a:t>
            </a:r>
            <a:r>
              <a:rPr lang="es-ES" sz="1800" dirty="0" err="1"/>
              <a:t>helps</a:t>
            </a:r>
            <a:r>
              <a:rPr lang="es-ES" sz="1800" dirty="0"/>
              <a:t> </a:t>
            </a:r>
            <a:r>
              <a:rPr lang="es-ES" sz="1800" dirty="0" err="1"/>
              <a:t>individuals</a:t>
            </a:r>
            <a:r>
              <a:rPr lang="es-ES" sz="1800" dirty="0"/>
              <a:t> </a:t>
            </a:r>
            <a:r>
              <a:rPr lang="es-ES" sz="1800" dirty="0" err="1"/>
              <a:t>improve</a:t>
            </a:r>
            <a:r>
              <a:rPr lang="es-ES" sz="1800" dirty="0"/>
              <a:t> </a:t>
            </a:r>
            <a:r>
              <a:rPr lang="es-ES" sz="1800" dirty="0" err="1"/>
              <a:t>their</a:t>
            </a:r>
            <a:r>
              <a:rPr lang="es-ES" sz="1800" dirty="0"/>
              <a:t> </a:t>
            </a:r>
            <a:r>
              <a:rPr lang="es-ES" sz="1800" dirty="0" err="1"/>
              <a:t>employability</a:t>
            </a:r>
            <a:r>
              <a:rPr lang="es-ES" sz="1800" dirty="0"/>
              <a:t> and </a:t>
            </a:r>
            <a:r>
              <a:rPr lang="es-ES" sz="1800" dirty="0" err="1"/>
              <a:t>adapt</a:t>
            </a:r>
            <a:r>
              <a:rPr lang="es-ES" sz="1800" dirty="0"/>
              <a:t> </a:t>
            </a:r>
            <a:r>
              <a:rPr lang="es-ES" sz="1800" dirty="0" err="1"/>
              <a:t>to</a:t>
            </a:r>
            <a:r>
              <a:rPr lang="es-ES" sz="1800" dirty="0"/>
              <a:t> </a:t>
            </a:r>
            <a:r>
              <a:rPr lang="es-ES" sz="1800" dirty="0" err="1"/>
              <a:t>changes</a:t>
            </a:r>
            <a:r>
              <a:rPr lang="es-ES" sz="1800" dirty="0"/>
              <a:t> in </a:t>
            </a:r>
            <a:r>
              <a:rPr lang="es-ES" sz="1800" dirty="0" err="1"/>
              <a:t>the</a:t>
            </a:r>
            <a:r>
              <a:rPr lang="es-ES" sz="1800" dirty="0"/>
              <a:t> </a:t>
            </a:r>
            <a:r>
              <a:rPr lang="es-ES" sz="1800" dirty="0" err="1"/>
              <a:t>workplace</a:t>
            </a:r>
            <a:r>
              <a:rPr lang="es-ES" sz="1800" dirty="0"/>
              <a:t>. </a:t>
            </a:r>
            <a:r>
              <a:rPr lang="es-ES" sz="1800" dirty="0" err="1"/>
              <a:t>It</a:t>
            </a:r>
            <a:r>
              <a:rPr lang="es-ES" sz="1800" dirty="0"/>
              <a:t> </a:t>
            </a:r>
            <a:r>
              <a:rPr lang="es-ES" sz="1800" dirty="0" err="1"/>
              <a:t>supports</a:t>
            </a:r>
            <a:r>
              <a:rPr lang="es-ES" sz="1800" dirty="0"/>
              <a:t> </a:t>
            </a:r>
            <a:r>
              <a:rPr lang="es-ES" sz="1800" dirty="0" err="1"/>
              <a:t>career</a:t>
            </a:r>
            <a:r>
              <a:rPr lang="es-ES" sz="1800" dirty="0"/>
              <a:t> </a:t>
            </a:r>
            <a:r>
              <a:rPr lang="es-ES" sz="1800" dirty="0" err="1"/>
              <a:t>progresion</a:t>
            </a:r>
            <a:r>
              <a:rPr lang="es-ES" sz="1800" dirty="0"/>
              <a:t> </a:t>
            </a:r>
            <a:r>
              <a:rPr lang="es-ES" sz="1800" dirty="0" err="1"/>
              <a:t>by</a:t>
            </a:r>
            <a:r>
              <a:rPr lang="es-ES" sz="1800" dirty="0"/>
              <a:t> </a:t>
            </a:r>
            <a:r>
              <a:rPr lang="es-ES" sz="1800" dirty="0" err="1"/>
              <a:t>encouranging</a:t>
            </a:r>
            <a:r>
              <a:rPr lang="es-ES" sz="1800" dirty="0"/>
              <a:t> </a:t>
            </a:r>
            <a:r>
              <a:rPr lang="es-ES" sz="1800" dirty="0" err="1"/>
              <a:t>the</a:t>
            </a:r>
            <a:r>
              <a:rPr lang="es-ES" sz="1800" dirty="0"/>
              <a:t> </a:t>
            </a:r>
            <a:r>
              <a:rPr lang="es-ES" sz="1800" dirty="0" err="1"/>
              <a:t>development</a:t>
            </a:r>
            <a:r>
              <a:rPr lang="es-ES" sz="1800" dirty="0"/>
              <a:t> </a:t>
            </a:r>
            <a:r>
              <a:rPr lang="es-ES" sz="1800" dirty="0" err="1"/>
              <a:t>of</a:t>
            </a:r>
            <a:r>
              <a:rPr lang="es-ES" sz="1800" dirty="0"/>
              <a:t> new </a:t>
            </a:r>
            <a:r>
              <a:rPr lang="es-ES" sz="1800" dirty="0" err="1"/>
              <a:t>knoledge</a:t>
            </a:r>
            <a:r>
              <a:rPr lang="es-ES" sz="1800" dirty="0"/>
              <a:t> and </a:t>
            </a:r>
            <a:r>
              <a:rPr lang="es-ES" sz="1800" dirty="0" err="1"/>
              <a:t>skills</a:t>
            </a:r>
            <a:r>
              <a:rPr lang="es-ES" sz="1800" dirty="0"/>
              <a:t>. </a:t>
            </a:r>
            <a:r>
              <a:rPr lang="es-ES" sz="1800" dirty="0" err="1"/>
              <a:t>It</a:t>
            </a:r>
            <a:r>
              <a:rPr lang="es-ES" sz="1800" dirty="0"/>
              <a:t> </a:t>
            </a:r>
            <a:r>
              <a:rPr lang="es-ES" sz="1800" dirty="0" err="1"/>
              <a:t>also</a:t>
            </a:r>
            <a:r>
              <a:rPr lang="es-ES" sz="1800" dirty="0"/>
              <a:t> </a:t>
            </a:r>
            <a:r>
              <a:rPr lang="es-ES" sz="1800" dirty="0" err="1"/>
              <a:t>helps</a:t>
            </a:r>
            <a:r>
              <a:rPr lang="es-ES" sz="1800" dirty="0"/>
              <a:t> </a:t>
            </a:r>
            <a:r>
              <a:rPr lang="es-ES" sz="1800" dirty="0" err="1"/>
              <a:t>build</a:t>
            </a:r>
            <a:r>
              <a:rPr lang="es-ES" sz="1800" dirty="0"/>
              <a:t> </a:t>
            </a:r>
            <a:r>
              <a:rPr lang="es-ES" sz="1800" dirty="0" err="1"/>
              <a:t>confidence</a:t>
            </a:r>
            <a:r>
              <a:rPr lang="es-ES" sz="1800" dirty="0"/>
              <a:t> and prepares </a:t>
            </a:r>
            <a:r>
              <a:rPr lang="es-ES" sz="1800" dirty="0" err="1"/>
              <a:t>people</a:t>
            </a:r>
            <a:r>
              <a:rPr lang="es-ES" sz="1800" dirty="0"/>
              <a:t> </a:t>
            </a:r>
            <a:r>
              <a:rPr lang="es-ES" sz="1800" dirty="0" err="1"/>
              <a:t>for</a:t>
            </a:r>
            <a:r>
              <a:rPr lang="es-ES" sz="1800" dirty="0"/>
              <a:t> future </a:t>
            </a:r>
            <a:r>
              <a:rPr lang="es-ES" sz="1800" dirty="0" err="1"/>
              <a:t>opportunities</a:t>
            </a:r>
            <a:r>
              <a:rPr lang="es-ES" sz="1800" dirty="0"/>
              <a:t>.</a:t>
            </a:r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D804AACB-0830-042A-95C5-BD06407C4B5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s-ES" dirty="0"/>
              <a:t>Continuos </a:t>
            </a:r>
            <a:r>
              <a:rPr lang="es-ES" dirty="0" err="1"/>
              <a:t>learning</a:t>
            </a:r>
            <a:r>
              <a:rPr lang="es-ES" dirty="0"/>
              <a:t> and </a:t>
            </a:r>
            <a:r>
              <a:rPr lang="es-ES" dirty="0" err="1"/>
              <a:t>self-improvement</a:t>
            </a:r>
            <a:endParaRPr lang="es-ES"/>
          </a:p>
          <a:p>
            <a:pPr marL="285750" indent="-285750">
              <a:buFont typeface="Arial"/>
              <a:buChar char="•"/>
            </a:pPr>
            <a:r>
              <a:rPr lang="es-ES" dirty="0" err="1"/>
              <a:t>Adapting</a:t>
            </a:r>
            <a:r>
              <a:rPr lang="es-ES" dirty="0"/>
              <a:t> </a:t>
            </a:r>
            <a:r>
              <a:rPr lang="es-ES" dirty="0" err="1"/>
              <a:t>to</a:t>
            </a:r>
            <a:r>
              <a:rPr lang="es-ES" dirty="0"/>
              <a:t> </a:t>
            </a:r>
            <a:r>
              <a:rPr lang="es-ES" dirty="0" err="1"/>
              <a:t>change</a:t>
            </a:r>
            <a:endParaRPr lang="es-ES"/>
          </a:p>
          <a:p>
            <a:pPr marL="285750" indent="-285750">
              <a:buFont typeface="Arial"/>
              <a:buChar char="•"/>
            </a:pPr>
            <a:r>
              <a:rPr lang="es-ES" dirty="0" err="1"/>
              <a:t>Setting</a:t>
            </a:r>
            <a:r>
              <a:rPr lang="es-ES" dirty="0"/>
              <a:t> personal </a:t>
            </a:r>
            <a:r>
              <a:rPr lang="es-ES" dirty="0" err="1"/>
              <a:t>goals</a:t>
            </a:r>
            <a:endParaRPr lang="en-US" dirty="0" err="1"/>
          </a:p>
          <a:p>
            <a:pPr marL="285750" indent="-285750">
              <a:buFont typeface="Arial"/>
              <a:buChar char="•"/>
            </a:pPr>
            <a:r>
              <a:rPr lang="es-ES" dirty="0"/>
              <a:t>Reflective </a:t>
            </a:r>
            <a:r>
              <a:rPr lang="es-ES" dirty="0" err="1"/>
              <a:t>learning</a:t>
            </a:r>
            <a:endParaRPr lang="es-ES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A1AC191-B93B-2688-96AA-D959AB356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97765-2310-405C-97F1-33E8AD52E4C5}" type="datetime1">
              <a:t>4/24/2026</a:t>
            </a:fld>
            <a:endParaRPr lang="en-U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7C39FFB1-4FCC-2286-0F7E-4A05B1536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7CA096CB-E134-0AFD-7515-D203BEC79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 dirty="0"/>
          </a:p>
        </p:txBody>
      </p:sp>
      <p:pic>
        <p:nvPicPr>
          <p:cNvPr id="8" name="Imagen 7" descr="Forma, Polígono&#10;&#10;El contenido generado por IA puede ser incorrecto.">
            <a:extLst>
              <a:ext uri="{FF2B5EF4-FFF2-40B4-BE49-F238E27FC236}">
                <a16:creationId xmlns:a16="http://schemas.microsoft.com/office/drawing/2014/main" id="{B28C7A73-1678-2D22-8254-C3BC7288E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0700" y="2898400"/>
            <a:ext cx="5784600" cy="3143200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DCB3E418-C9A9-98BF-8EB6-231CD65FA9C1}"/>
              </a:ext>
            </a:extLst>
          </p:cNvPr>
          <p:cNvSpPr txBox="1"/>
          <p:nvPr/>
        </p:nvSpPr>
        <p:spPr>
          <a:xfrm>
            <a:off x="1790700" y="6425600"/>
            <a:ext cx="4092600" cy="89500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de PhotoAuthor se concede bajo licencia de CCYYSA.</a:t>
            </a:r>
          </a:p>
        </p:txBody>
      </p:sp>
    </p:spTree>
    <p:extLst>
      <p:ext uri="{BB962C8B-B14F-4D97-AF65-F5344CB8AC3E}">
        <p14:creationId xmlns:p14="http://schemas.microsoft.com/office/powerpoint/2010/main" val="741705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403BCE6-8FC4-B993-98EF-5F3FE447A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 err="1"/>
              <a:t>Self</a:t>
            </a:r>
            <a:r>
              <a:rPr lang="es-ES" dirty="0"/>
              <a:t> </a:t>
            </a:r>
            <a:r>
              <a:rPr lang="es-ES" dirty="0" err="1"/>
              <a:t>evaluation</a:t>
            </a:r>
          </a:p>
        </p:txBody>
      </p:sp>
      <p:sp>
        <p:nvSpPr>
          <p:cNvPr id="7" name="Marcador de texto 6">
            <a:extLst>
              <a:ext uri="{FF2B5EF4-FFF2-40B4-BE49-F238E27FC236}">
                <a16:creationId xmlns:a16="http://schemas.microsoft.com/office/drawing/2014/main" id="{73FBCE74-0037-AD0E-E820-613BA06570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u="sng" dirty="0" err="1"/>
              <a:t>Skills</a:t>
            </a:r>
            <a:r>
              <a:rPr lang="es-ES" u="sng" dirty="0"/>
              <a:t> </a:t>
            </a:r>
            <a:r>
              <a:rPr lang="es-ES" u="sng" dirty="0" err="1"/>
              <a:t>Development</a:t>
            </a:r>
            <a:endParaRPr lang="es-ES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40355C5-B52A-15B6-980E-6ABF2734B1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/>
              <a:t>Communication</a:t>
            </a:r>
            <a:r>
              <a:rPr lang="es-ES" dirty="0"/>
              <a:t> </a:t>
            </a:r>
            <a:r>
              <a:rPr lang="es-ES" dirty="0" err="1"/>
              <a:t>skills</a:t>
            </a:r>
          </a:p>
          <a:p>
            <a:r>
              <a:rPr lang="es-ES" dirty="0" err="1"/>
              <a:t>Teamwork</a:t>
            </a:r>
            <a:r>
              <a:rPr lang="es-ES" dirty="0"/>
              <a:t> </a:t>
            </a:r>
            <a:r>
              <a:rPr lang="es-ES" dirty="0" err="1"/>
              <a:t>skills</a:t>
            </a:r>
          </a:p>
          <a:p>
            <a:r>
              <a:rPr lang="es-ES" dirty="0" err="1"/>
              <a:t>Problem-solving</a:t>
            </a:r>
            <a:r>
              <a:rPr lang="es-ES" dirty="0"/>
              <a:t> </a:t>
            </a:r>
            <a:r>
              <a:rPr lang="es-ES" dirty="0" err="1"/>
              <a:t>ability</a:t>
            </a:r>
          </a:p>
          <a:p>
            <a:r>
              <a:rPr lang="es-ES" dirty="0"/>
              <a:t>Time </a:t>
            </a:r>
            <a:r>
              <a:rPr lang="es-ES" dirty="0" err="1"/>
              <a:t>management</a:t>
            </a:r>
            <a:r>
              <a:rPr lang="es-ES" dirty="0"/>
              <a:t> </a:t>
            </a:r>
            <a:r>
              <a:rPr lang="es-ES" dirty="0" err="1"/>
              <a:t>awareness</a:t>
            </a:r>
          </a:p>
        </p:txBody>
      </p:sp>
      <p:sp>
        <p:nvSpPr>
          <p:cNvPr id="8" name="Marcador de texto 7">
            <a:extLst>
              <a:ext uri="{FF2B5EF4-FFF2-40B4-BE49-F238E27FC236}">
                <a16:creationId xmlns:a16="http://schemas.microsoft.com/office/drawing/2014/main" id="{E62FD173-64C3-252E-E992-98E76B174D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s-ES" u="sng" dirty="0" err="1"/>
              <a:t>Self-evaluation</a:t>
            </a:r>
            <a:endParaRPr lang="es-ES" u="sng"/>
          </a:p>
        </p:txBody>
      </p:sp>
      <p:sp>
        <p:nvSpPr>
          <p:cNvPr id="9" name="Marcador de contenido 8">
            <a:extLst>
              <a:ext uri="{FF2B5EF4-FFF2-40B4-BE49-F238E27FC236}">
                <a16:creationId xmlns:a16="http://schemas.microsoft.com/office/drawing/2014/main" id="{BDD6B450-6AC8-C6E6-2D35-FD608DF9BC6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/>
              <a:t>Clear </a:t>
            </a:r>
            <a:r>
              <a:rPr lang="es-ES" dirty="0" err="1"/>
              <a:t>structure</a:t>
            </a:r>
            <a:r>
              <a:rPr lang="es-ES" dirty="0"/>
              <a:t> and </a:t>
            </a:r>
            <a:r>
              <a:rPr lang="es-ES" dirty="0" err="1"/>
              <a:t>revelant</a:t>
            </a:r>
            <a:r>
              <a:rPr lang="es-ES" dirty="0"/>
              <a:t> </a:t>
            </a:r>
            <a:r>
              <a:rPr lang="es-ES" dirty="0" err="1"/>
              <a:t>content</a:t>
            </a:r>
            <a:r>
              <a:rPr lang="es-ES" dirty="0"/>
              <a:t> </a:t>
            </a:r>
          </a:p>
          <a:p>
            <a:r>
              <a:rPr lang="es-ES" dirty="0"/>
              <a:t>Good </a:t>
            </a:r>
            <a:r>
              <a:rPr lang="es-ES" dirty="0" err="1"/>
              <a:t>understanding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</a:t>
            </a:r>
            <a:r>
              <a:rPr lang="es-ES" dirty="0" err="1"/>
              <a:t>the</a:t>
            </a:r>
            <a:r>
              <a:rPr lang="es-ES" dirty="0"/>
              <a:t> </a:t>
            </a:r>
            <a:r>
              <a:rPr lang="es-ES" dirty="0" err="1"/>
              <a:t>topics</a:t>
            </a:r>
            <a:endParaRPr lang="es-ES" dirty="0"/>
          </a:p>
          <a:p>
            <a:r>
              <a:rPr lang="es-ES" dirty="0" err="1"/>
              <a:t>Refklection</a:t>
            </a:r>
            <a:r>
              <a:rPr lang="es-ES" dirty="0"/>
              <a:t> </a:t>
            </a:r>
            <a:r>
              <a:rPr lang="es-ES" dirty="0" err="1"/>
              <a:t>included</a:t>
            </a:r>
            <a:r>
              <a:rPr lang="es-ES" dirty="0"/>
              <a:t> in </a:t>
            </a:r>
            <a:r>
              <a:rPr lang="es-ES" dirty="0" err="1"/>
              <a:t>each</a:t>
            </a:r>
            <a:r>
              <a:rPr lang="es-ES" dirty="0"/>
              <a:t> </a:t>
            </a:r>
            <a:r>
              <a:rPr lang="es-ES" dirty="0" err="1"/>
              <a:t>task</a:t>
            </a:r>
          </a:p>
          <a:p>
            <a:r>
              <a:rPr lang="es-ES" dirty="0"/>
              <a:t>More </a:t>
            </a:r>
            <a:r>
              <a:rPr lang="es-ES" dirty="0" err="1"/>
              <a:t>critical</a:t>
            </a:r>
            <a:r>
              <a:rPr lang="es-ES" dirty="0"/>
              <a:t> </a:t>
            </a:r>
            <a:r>
              <a:rPr lang="es-ES" dirty="0" err="1"/>
              <a:t>analysis</a:t>
            </a:r>
            <a:r>
              <a:rPr lang="es-ES" dirty="0"/>
              <a:t> </a:t>
            </a:r>
            <a:r>
              <a:rPr lang="es-ES" dirty="0" err="1"/>
              <a:t>needed</a:t>
            </a:r>
          </a:p>
          <a:p>
            <a:endParaRPr lang="es-ES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C9405F54-AA33-F0DB-D217-D93345352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A4931F-0068-405A-8685-655DE80B93E6}" type="datetime1">
              <a:t>24/04/2026</a:t>
            </a:fld>
            <a:endParaRPr lang="en-US" dirty="0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0364B7D-4444-E199-9C28-C85114438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0B31DE3-6EC9-16CA-5BD2-DE48F12DD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69329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Panorámica</PresentationFormat>
  <Paragraphs>0</Paragraphs>
  <Slides>7</Slides>
  <Notes>1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7</vt:i4>
      </vt:variant>
    </vt:vector>
  </HeadingPairs>
  <TitlesOfParts>
    <vt:vector size="8" baseType="lpstr">
      <vt:lpstr>ChronicleVTI</vt:lpstr>
      <vt:lpstr>Essential Skills for Study and Employment in Computing</vt:lpstr>
      <vt:lpstr>INTRODUCTION</vt:lpstr>
      <vt:lpstr>Summary and reflection</vt:lpstr>
      <vt:lpstr>Mind map and poster </vt:lpstr>
      <vt:lpstr>Skills development report</vt:lpstr>
      <vt:lpstr>Becoming a lifelong learner</vt:lpstr>
      <vt:lpstr>Self evaluation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274</cp:revision>
  <dcterms:created xsi:type="dcterms:W3CDTF">2026-04-23T09:09:03Z</dcterms:created>
  <dcterms:modified xsi:type="dcterms:W3CDTF">2026-04-24T12:44:54Z</dcterms:modified>
</cp:coreProperties>
</file>