
<file path=[Content_Types].xml><?xml version="1.0" encoding="utf-8"?>
<Types xmlns="http://schemas.openxmlformats.org/package/2006/content-types">
  <Default Extension="glb" ContentType="model/gltf.binary"/>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2"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AB4A71-78B4-4DE8-8CC4-C0FFB63D6287}" v="135" dt="2020-01-10T16:59:35.8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hola Jones" userId="25551befca5ae0aa" providerId="LiveId" clId="{65AB4A71-78B4-4DE8-8CC4-C0FFB63D6287}"/>
    <pc:docChg chg="undo custSel mod addSld delSld modSld">
      <pc:chgData name="Nichola Jones" userId="25551befca5ae0aa" providerId="LiveId" clId="{65AB4A71-78B4-4DE8-8CC4-C0FFB63D6287}" dt="2020-01-10T17:04:09.207" v="4409" actId="20577"/>
      <pc:docMkLst>
        <pc:docMk/>
      </pc:docMkLst>
      <pc:sldChg chg="addSp delSp modSp del mod setBg">
        <pc:chgData name="Nichola Jones" userId="25551befca5ae0aa" providerId="LiveId" clId="{65AB4A71-78B4-4DE8-8CC4-C0FFB63D6287}" dt="2020-01-08T22:15:56.512" v="3617" actId="2696"/>
        <pc:sldMkLst>
          <pc:docMk/>
          <pc:sldMk cId="1409700396" sldId="256"/>
        </pc:sldMkLst>
        <pc:spChg chg="add del mod">
          <ac:chgData name="Nichola Jones" userId="25551befca5ae0aa" providerId="LiveId" clId="{65AB4A71-78B4-4DE8-8CC4-C0FFB63D6287}" dt="2020-01-08T21:07:46.452" v="2928"/>
          <ac:spMkLst>
            <pc:docMk/>
            <pc:sldMk cId="1409700396" sldId="256"/>
            <ac:spMk id="2" creationId="{8133F10B-986F-4570-A81A-55C8DBEFA5F6}"/>
          </ac:spMkLst>
        </pc:spChg>
        <pc:spChg chg="add mod">
          <ac:chgData name="Nichola Jones" userId="25551befca5ae0aa" providerId="LiveId" clId="{65AB4A71-78B4-4DE8-8CC4-C0FFB63D6287}" dt="2020-01-08T18:50:27.473" v="137" actId="6549"/>
          <ac:spMkLst>
            <pc:docMk/>
            <pc:sldMk cId="1409700396" sldId="256"/>
            <ac:spMk id="3" creationId="{E484E5D9-C7A8-4CE6-8BE2-E486649C6F30}"/>
          </ac:spMkLst>
        </pc:spChg>
        <pc:spChg chg="add mod">
          <ac:chgData name="Nichola Jones" userId="25551befca5ae0aa" providerId="LiveId" clId="{65AB4A71-78B4-4DE8-8CC4-C0FFB63D6287}" dt="2020-01-01T21:15:49.542" v="133" actId="20577"/>
          <ac:spMkLst>
            <pc:docMk/>
            <pc:sldMk cId="1409700396" sldId="256"/>
            <ac:spMk id="5" creationId="{BC5E5B38-2636-46DF-8C06-56A28BF84CDC}"/>
          </ac:spMkLst>
        </pc:spChg>
        <pc:spChg chg="add del">
          <ac:chgData name="Nichola Jones" userId="25551befca5ae0aa" providerId="LiveId" clId="{65AB4A71-78B4-4DE8-8CC4-C0FFB63D6287}" dt="2019-12-29T22:08:31.620" v="2" actId="26606"/>
          <ac:spMkLst>
            <pc:docMk/>
            <pc:sldMk cId="1409700396" sldId="256"/>
            <ac:spMk id="6" creationId="{57845966-6EFC-468A-9CC7-BAB4B95854E7}"/>
          </ac:spMkLst>
        </pc:spChg>
        <pc:spChg chg="add mod">
          <ac:chgData name="Nichola Jones" userId="25551befca5ae0aa" providerId="LiveId" clId="{65AB4A71-78B4-4DE8-8CC4-C0FFB63D6287}" dt="2020-01-01T21:14:47.959" v="30" actId="1076"/>
          <ac:spMkLst>
            <pc:docMk/>
            <pc:sldMk cId="1409700396" sldId="256"/>
            <ac:spMk id="6" creationId="{C4CA1D3A-51D2-4688-95E0-F0EC3F3FB9B0}"/>
          </ac:spMkLst>
        </pc:spChg>
        <pc:spChg chg="add del">
          <ac:chgData name="Nichola Jones" userId="25551befca5ae0aa" providerId="LiveId" clId="{65AB4A71-78B4-4DE8-8CC4-C0FFB63D6287}" dt="2019-12-29T22:08:31.620" v="2" actId="26606"/>
          <ac:spMkLst>
            <pc:docMk/>
            <pc:sldMk cId="1409700396" sldId="256"/>
            <ac:spMk id="8" creationId="{ADAD1991-FFD1-4E94-ABAB-7560D33008E4}"/>
          </ac:spMkLst>
        </pc:spChg>
        <pc:spChg chg="del">
          <ac:chgData name="Nichola Jones" userId="25551befca5ae0aa" providerId="LiveId" clId="{65AB4A71-78B4-4DE8-8CC4-C0FFB63D6287}" dt="2019-12-29T22:07:52.667" v="0" actId="26606"/>
          <ac:spMkLst>
            <pc:docMk/>
            <pc:sldMk cId="1409700396" sldId="256"/>
            <ac:spMk id="9" creationId="{57845966-6EFC-468A-9CC7-BAB4B95854E7}"/>
          </ac:spMkLst>
        </pc:spChg>
        <pc:spChg chg="del">
          <ac:chgData name="Nichola Jones" userId="25551befca5ae0aa" providerId="LiveId" clId="{65AB4A71-78B4-4DE8-8CC4-C0FFB63D6287}" dt="2019-12-29T22:07:52.667" v="0" actId="26606"/>
          <ac:spMkLst>
            <pc:docMk/>
            <pc:sldMk cId="1409700396" sldId="256"/>
            <ac:spMk id="13" creationId="{ADAD1991-FFD1-4E94-ABAB-7560D33008E4}"/>
          </ac:spMkLst>
        </pc:spChg>
        <pc:picChg chg="mod">
          <ac:chgData name="Nichola Jones" userId="25551befca5ae0aa" providerId="LiveId" clId="{65AB4A71-78B4-4DE8-8CC4-C0FFB63D6287}" dt="2019-12-29T22:09:20.205" v="8" actId="1076"/>
          <ac:picMkLst>
            <pc:docMk/>
            <pc:sldMk cId="1409700396" sldId="256"/>
            <ac:picMk id="4" creationId="{F4E8242A-24FD-4404-9818-1A4EEFDADF8C}"/>
          </ac:picMkLst>
        </pc:picChg>
        <pc:picChg chg="add del">
          <ac:chgData name="Nichola Jones" userId="25551befca5ae0aa" providerId="LiveId" clId="{65AB4A71-78B4-4DE8-8CC4-C0FFB63D6287}" dt="2019-12-29T22:08:31.620" v="2" actId="26606"/>
          <ac:picMkLst>
            <pc:docMk/>
            <pc:sldMk cId="1409700396" sldId="256"/>
            <ac:picMk id="7" creationId="{75554383-98AF-4A47-BB65-705FAAA4BE6A}"/>
          </ac:picMkLst>
        </pc:picChg>
        <pc:picChg chg="del">
          <ac:chgData name="Nichola Jones" userId="25551befca5ae0aa" providerId="LiveId" clId="{65AB4A71-78B4-4DE8-8CC4-C0FFB63D6287}" dt="2019-12-29T22:07:52.667" v="0" actId="26606"/>
          <ac:picMkLst>
            <pc:docMk/>
            <pc:sldMk cId="1409700396" sldId="256"/>
            <ac:picMk id="11" creationId="{75554383-98AF-4A47-BB65-705FAAA4BE6A}"/>
          </ac:picMkLst>
        </pc:picChg>
      </pc:sldChg>
      <pc:sldChg chg="addSp delSp modSp add">
        <pc:chgData name="Nichola Jones" userId="25551befca5ae0aa" providerId="LiveId" clId="{65AB4A71-78B4-4DE8-8CC4-C0FFB63D6287}" dt="2020-01-09T19:59:48.025" v="3926" actId="1076"/>
        <pc:sldMkLst>
          <pc:docMk/>
          <pc:sldMk cId="2121100739" sldId="257"/>
        </pc:sldMkLst>
        <pc:spChg chg="add mod">
          <ac:chgData name="Nichola Jones" userId="25551befca5ae0aa" providerId="LiveId" clId="{65AB4A71-78B4-4DE8-8CC4-C0FFB63D6287}" dt="2020-01-08T20:34:59.086" v="1894" actId="20577"/>
          <ac:spMkLst>
            <pc:docMk/>
            <pc:sldMk cId="2121100739" sldId="257"/>
            <ac:spMk id="3" creationId="{DE861C06-07DF-42D2-9A78-9E8F6203B177}"/>
          </ac:spMkLst>
        </pc:spChg>
        <pc:spChg chg="add mod">
          <ac:chgData name="Nichola Jones" userId="25551befca5ae0aa" providerId="LiveId" clId="{65AB4A71-78B4-4DE8-8CC4-C0FFB63D6287}" dt="2020-01-08T19:25:07.138" v="983" actId="1076"/>
          <ac:spMkLst>
            <pc:docMk/>
            <pc:sldMk cId="2121100739" sldId="257"/>
            <ac:spMk id="4" creationId="{6EB069E8-BD66-4152-9F0B-06D47B697914}"/>
          </ac:spMkLst>
        </pc:spChg>
        <pc:spChg chg="add mod">
          <ac:chgData name="Nichola Jones" userId="25551befca5ae0aa" providerId="LiveId" clId="{65AB4A71-78B4-4DE8-8CC4-C0FFB63D6287}" dt="2020-01-09T19:58:54.481" v="3919" actId="20577"/>
          <ac:spMkLst>
            <pc:docMk/>
            <pc:sldMk cId="2121100739" sldId="257"/>
            <ac:spMk id="7" creationId="{7182B520-DD38-4423-AEAB-B6637A48BA59}"/>
          </ac:spMkLst>
        </pc:spChg>
        <pc:spChg chg="add del mod">
          <ac:chgData name="Nichola Jones" userId="25551befca5ae0aa" providerId="LiveId" clId="{65AB4A71-78B4-4DE8-8CC4-C0FFB63D6287}" dt="2020-01-08T19:43:10.436" v="998"/>
          <ac:spMkLst>
            <pc:docMk/>
            <pc:sldMk cId="2121100739" sldId="257"/>
            <ac:spMk id="7" creationId="{F6BA2652-0E1C-4647-8045-B78AE6E0BFDE}"/>
          </ac:spMkLst>
        </pc:spChg>
        <pc:spChg chg="add mod">
          <ac:chgData name="Nichola Jones" userId="25551befca5ae0aa" providerId="LiveId" clId="{65AB4A71-78B4-4DE8-8CC4-C0FFB63D6287}" dt="2020-01-08T19:46:48.508" v="1160" actId="1076"/>
          <ac:spMkLst>
            <pc:docMk/>
            <pc:sldMk cId="2121100739" sldId="257"/>
            <ac:spMk id="8" creationId="{F3BE69C9-3DF9-4F1E-BD54-3C5F501D4430}"/>
          </ac:spMkLst>
        </pc:spChg>
        <pc:spChg chg="add del mod">
          <ac:chgData name="Nichola Jones" userId="25551befca5ae0aa" providerId="LiveId" clId="{65AB4A71-78B4-4DE8-8CC4-C0FFB63D6287}" dt="2020-01-09T19:52:51.340" v="3767" actId="478"/>
          <ac:spMkLst>
            <pc:docMk/>
            <pc:sldMk cId="2121100739" sldId="257"/>
            <ac:spMk id="9" creationId="{5880A498-CF31-4C94-A8B5-43AA1F505E3E}"/>
          </ac:spMkLst>
        </pc:spChg>
        <pc:spChg chg="add mod">
          <ac:chgData name="Nichola Jones" userId="25551befca5ae0aa" providerId="LiveId" clId="{65AB4A71-78B4-4DE8-8CC4-C0FFB63D6287}" dt="2020-01-09T19:59:48.025" v="3926" actId="1076"/>
          <ac:spMkLst>
            <pc:docMk/>
            <pc:sldMk cId="2121100739" sldId="257"/>
            <ac:spMk id="10" creationId="{78D97C15-4B6C-464C-8709-0BD77140E4A8}"/>
          </ac:spMkLst>
        </pc:spChg>
        <pc:spChg chg="add mod">
          <ac:chgData name="Nichola Jones" userId="25551befca5ae0aa" providerId="LiveId" clId="{65AB4A71-78B4-4DE8-8CC4-C0FFB63D6287}" dt="2020-01-08T22:20:16.513" v="3658" actId="1076"/>
          <ac:spMkLst>
            <pc:docMk/>
            <pc:sldMk cId="2121100739" sldId="257"/>
            <ac:spMk id="16" creationId="{3D50B9FF-51D2-4592-942F-7B3B057F891D}"/>
          </ac:spMkLst>
        </pc:spChg>
        <pc:spChg chg="add mod">
          <ac:chgData name="Nichola Jones" userId="25551befca5ae0aa" providerId="LiveId" clId="{65AB4A71-78B4-4DE8-8CC4-C0FFB63D6287}" dt="2020-01-08T20:24:10.374" v="1694" actId="20577"/>
          <ac:spMkLst>
            <pc:docMk/>
            <pc:sldMk cId="2121100739" sldId="257"/>
            <ac:spMk id="19" creationId="{F087017F-DD6A-46E3-AB73-058E90FABE39}"/>
          </ac:spMkLst>
        </pc:spChg>
        <pc:spChg chg="add del mod">
          <ac:chgData name="Nichola Jones" userId="25551befca5ae0aa" providerId="LiveId" clId="{65AB4A71-78B4-4DE8-8CC4-C0FFB63D6287}" dt="2020-01-08T20:29:06.199" v="1709" actId="478"/>
          <ac:spMkLst>
            <pc:docMk/>
            <pc:sldMk cId="2121100739" sldId="257"/>
            <ac:spMk id="21" creationId="{6EE360C8-9960-45E3-8FF0-EA69CEF43027}"/>
          </ac:spMkLst>
        </pc:spChg>
        <pc:spChg chg="add del mod">
          <ac:chgData name="Nichola Jones" userId="25551befca5ae0aa" providerId="LiveId" clId="{65AB4A71-78B4-4DE8-8CC4-C0FFB63D6287}" dt="2020-01-08T20:30:30.356" v="1753"/>
          <ac:spMkLst>
            <pc:docMk/>
            <pc:sldMk cId="2121100739" sldId="257"/>
            <ac:spMk id="22" creationId="{418B290A-1767-422C-AB3B-7CDBACCEEE91}"/>
          </ac:spMkLst>
        </pc:spChg>
        <pc:spChg chg="add mod">
          <ac:chgData name="Nichola Jones" userId="25551befca5ae0aa" providerId="LiveId" clId="{65AB4A71-78B4-4DE8-8CC4-C0FFB63D6287}" dt="2020-01-08T20:35:08.252" v="1897" actId="20577"/>
          <ac:spMkLst>
            <pc:docMk/>
            <pc:sldMk cId="2121100739" sldId="257"/>
            <ac:spMk id="23" creationId="{F6B6E5D4-0E9E-4B8F-9167-0412A44071D6}"/>
          </ac:spMkLst>
        </pc:spChg>
        <pc:spChg chg="add mod">
          <ac:chgData name="Nichola Jones" userId="25551befca5ae0aa" providerId="LiveId" clId="{65AB4A71-78B4-4DE8-8CC4-C0FFB63D6287}" dt="2020-01-08T22:20:06.860" v="3657" actId="207"/>
          <ac:spMkLst>
            <pc:docMk/>
            <pc:sldMk cId="2121100739" sldId="257"/>
            <ac:spMk id="24" creationId="{8FF14113-F3E8-4147-86D6-E3900F5080AE}"/>
          </ac:spMkLst>
        </pc:spChg>
        <pc:graphicFrameChg chg="add del mod">
          <ac:chgData name="Nichola Jones" userId="25551befca5ae0aa" providerId="LiveId" clId="{65AB4A71-78B4-4DE8-8CC4-C0FFB63D6287}" dt="2020-01-08T19:51:57.909" v="1188" actId="478"/>
          <ac:graphicFrameMkLst>
            <pc:docMk/>
            <pc:sldMk cId="2121100739" sldId="257"/>
            <ac:graphicFrameMk id="9" creationId="{AC78CBC6-AFFF-45B6-BE31-DF561E6316B5}"/>
          </ac:graphicFrameMkLst>
        </pc:graphicFrameChg>
        <pc:graphicFrameChg chg="add del mod">
          <ac:chgData name="Nichola Jones" userId="25551befca5ae0aa" providerId="LiveId" clId="{65AB4A71-78B4-4DE8-8CC4-C0FFB63D6287}" dt="2020-01-08T19:51:57.909" v="1188" actId="478"/>
          <ac:graphicFrameMkLst>
            <pc:docMk/>
            <pc:sldMk cId="2121100739" sldId="257"/>
            <ac:graphicFrameMk id="10" creationId="{229B50CB-EEE3-4FCC-BE78-B9C51E0F91F5}"/>
          </ac:graphicFrameMkLst>
        </pc:graphicFrameChg>
        <pc:graphicFrameChg chg="add del mod">
          <ac:chgData name="Nichola Jones" userId="25551befca5ae0aa" providerId="LiveId" clId="{65AB4A71-78B4-4DE8-8CC4-C0FFB63D6287}" dt="2020-01-08T19:51:57.909" v="1188" actId="478"/>
          <ac:graphicFrameMkLst>
            <pc:docMk/>
            <pc:sldMk cId="2121100739" sldId="257"/>
            <ac:graphicFrameMk id="11" creationId="{8F9C32FC-EB94-435B-A1C7-45E8861BC295}"/>
          </ac:graphicFrameMkLst>
        </pc:graphicFrameChg>
        <pc:graphicFrameChg chg="add del mod">
          <ac:chgData name="Nichola Jones" userId="25551befca5ae0aa" providerId="LiveId" clId="{65AB4A71-78B4-4DE8-8CC4-C0FFB63D6287}" dt="2020-01-08T19:52:36.626" v="1191" actId="478"/>
          <ac:graphicFrameMkLst>
            <pc:docMk/>
            <pc:sldMk cId="2121100739" sldId="257"/>
            <ac:graphicFrameMk id="12" creationId="{4BA4EEF9-33F2-4F63-9434-09EA1A5CD30C}"/>
          </ac:graphicFrameMkLst>
        </pc:graphicFrameChg>
        <pc:graphicFrameChg chg="add mod modGraphic">
          <ac:chgData name="Nichola Jones" userId="25551befca5ae0aa" providerId="LiveId" clId="{65AB4A71-78B4-4DE8-8CC4-C0FFB63D6287}" dt="2020-01-08T22:20:21.829" v="3660" actId="1076"/>
          <ac:graphicFrameMkLst>
            <pc:docMk/>
            <pc:sldMk cId="2121100739" sldId="257"/>
            <ac:graphicFrameMk id="13" creationId="{75754E4C-45DC-42B2-96B3-5D5950FAC298}"/>
          </ac:graphicFrameMkLst>
        </pc:graphicFrameChg>
        <pc:graphicFrameChg chg="add mod modGraphic">
          <ac:chgData name="Nichola Jones" userId="25551befca5ae0aa" providerId="LiveId" clId="{65AB4A71-78B4-4DE8-8CC4-C0FFB63D6287}" dt="2020-01-08T22:19:41.841" v="3655" actId="1076"/>
          <ac:graphicFrameMkLst>
            <pc:docMk/>
            <pc:sldMk cId="2121100739" sldId="257"/>
            <ac:graphicFrameMk id="14" creationId="{D0B29842-E9A8-4F23-A1B2-A314CE451A11}"/>
          </ac:graphicFrameMkLst>
        </pc:graphicFrameChg>
        <pc:graphicFrameChg chg="add mod modGraphic">
          <ac:chgData name="Nichola Jones" userId="25551befca5ae0aa" providerId="LiveId" clId="{65AB4A71-78B4-4DE8-8CC4-C0FFB63D6287}" dt="2020-01-08T22:19:35.893" v="3653" actId="1076"/>
          <ac:graphicFrameMkLst>
            <pc:docMk/>
            <pc:sldMk cId="2121100739" sldId="257"/>
            <ac:graphicFrameMk id="15" creationId="{ACB39A73-102E-4533-917B-86398A03F866}"/>
          </ac:graphicFrameMkLst>
        </pc:graphicFrameChg>
        <pc:picChg chg="add mod">
          <ac:chgData name="Nichola Jones" userId="25551befca5ae0aa" providerId="LiveId" clId="{65AB4A71-78B4-4DE8-8CC4-C0FFB63D6287}" dt="2020-01-08T19:57:38.232" v="1239" actId="1076"/>
          <ac:picMkLst>
            <pc:docMk/>
            <pc:sldMk cId="2121100739" sldId="257"/>
            <ac:picMk id="2" creationId="{2DAA12A9-D40A-47AF-B4FB-880E84485E6D}"/>
          </ac:picMkLst>
        </pc:picChg>
        <pc:picChg chg="add mod">
          <ac:chgData name="Nichola Jones" userId="25551befca5ae0aa" providerId="LiveId" clId="{65AB4A71-78B4-4DE8-8CC4-C0FFB63D6287}" dt="2020-01-08T19:47:51.377" v="1165" actId="208"/>
          <ac:picMkLst>
            <pc:docMk/>
            <pc:sldMk cId="2121100739" sldId="257"/>
            <ac:picMk id="5" creationId="{2B5E8152-3A2A-4BEE-9A37-231B62FDBAD0}"/>
          </ac:picMkLst>
        </pc:picChg>
        <pc:picChg chg="add mod">
          <ac:chgData name="Nichola Jones" userId="25551befca5ae0aa" providerId="LiveId" clId="{65AB4A71-78B4-4DE8-8CC4-C0FFB63D6287}" dt="2020-01-08T19:48:07.850" v="1169" actId="14100"/>
          <ac:picMkLst>
            <pc:docMk/>
            <pc:sldMk cId="2121100739" sldId="257"/>
            <ac:picMk id="6" creationId="{FBF2FEA0-5877-455D-9177-CCA4B6978BEA}"/>
          </ac:picMkLst>
        </pc:picChg>
        <pc:picChg chg="add mod">
          <ac:chgData name="Nichola Jones" userId="25551befca5ae0aa" providerId="LiveId" clId="{65AB4A71-78B4-4DE8-8CC4-C0FFB63D6287}" dt="2020-01-09T19:59:35.104" v="3924" actId="208"/>
          <ac:picMkLst>
            <pc:docMk/>
            <pc:sldMk cId="2121100739" sldId="257"/>
            <ac:picMk id="17" creationId="{14FA0DC5-F369-4B0E-895C-0CF8E5EA1928}"/>
          </ac:picMkLst>
        </pc:picChg>
        <pc:picChg chg="add mod">
          <ac:chgData name="Nichola Jones" userId="25551befca5ae0aa" providerId="LiveId" clId="{65AB4A71-78B4-4DE8-8CC4-C0FFB63D6287}" dt="2020-01-08T20:28:12.945" v="1706" actId="208"/>
          <ac:picMkLst>
            <pc:docMk/>
            <pc:sldMk cId="2121100739" sldId="257"/>
            <ac:picMk id="18" creationId="{59327ABB-75CE-4486-BBFC-E4327CB27315}"/>
          </ac:picMkLst>
        </pc:picChg>
        <pc:picChg chg="add mod">
          <ac:chgData name="Nichola Jones" userId="25551befca5ae0aa" providerId="LiveId" clId="{65AB4A71-78B4-4DE8-8CC4-C0FFB63D6287}" dt="2020-01-08T20:27:53.443" v="1702" actId="208"/>
          <ac:picMkLst>
            <pc:docMk/>
            <pc:sldMk cId="2121100739" sldId="257"/>
            <ac:picMk id="20" creationId="{95BC0732-94EB-460D-90F3-EC8EB85A8046}"/>
          </ac:picMkLst>
        </pc:picChg>
        <pc:picChg chg="add del mod">
          <ac:chgData name="Nichola Jones" userId="25551befca5ae0aa" providerId="LiveId" clId="{65AB4A71-78B4-4DE8-8CC4-C0FFB63D6287}" dt="2020-01-09T19:59:39.793" v="3925" actId="208"/>
          <ac:picMkLst>
            <pc:docMk/>
            <pc:sldMk cId="2121100739" sldId="257"/>
            <ac:picMk id="1026" creationId="{974AD04E-3649-4BCA-A785-EC1B0E9BD737}"/>
          </ac:picMkLst>
        </pc:picChg>
      </pc:sldChg>
      <pc:sldChg chg="addSp modSp add">
        <pc:chgData name="Nichola Jones" userId="25551befca5ae0aa" providerId="LiveId" clId="{65AB4A71-78B4-4DE8-8CC4-C0FFB63D6287}" dt="2020-01-10T16:48:00.986" v="3947" actId="1076"/>
        <pc:sldMkLst>
          <pc:docMk/>
          <pc:sldMk cId="930240558" sldId="258"/>
        </pc:sldMkLst>
        <pc:spChg chg="add mod">
          <ac:chgData name="Nichola Jones" userId="25551befca5ae0aa" providerId="LiveId" clId="{65AB4A71-78B4-4DE8-8CC4-C0FFB63D6287}" dt="2020-01-10T16:47:41.074" v="3943" actId="20577"/>
          <ac:spMkLst>
            <pc:docMk/>
            <pc:sldMk cId="930240558" sldId="258"/>
            <ac:spMk id="2" creationId="{6D8F9F5D-B10C-48BB-BE19-D4F6BDD0F27B}"/>
          </ac:spMkLst>
        </pc:spChg>
        <pc:picChg chg="add mod">
          <ac:chgData name="Nichola Jones" userId="25551befca5ae0aa" providerId="LiveId" clId="{65AB4A71-78B4-4DE8-8CC4-C0FFB63D6287}" dt="2020-01-10T16:48:00.986" v="3947" actId="1076"/>
          <ac:picMkLst>
            <pc:docMk/>
            <pc:sldMk cId="930240558" sldId="258"/>
            <ac:picMk id="3" creationId="{355AF972-E469-4531-AE45-0B5B0D9D317B}"/>
          </ac:picMkLst>
        </pc:picChg>
      </pc:sldChg>
      <pc:sldChg chg="addSp delSp modSp add">
        <pc:chgData name="Nichola Jones" userId="25551befca5ae0aa" providerId="LiveId" clId="{65AB4A71-78B4-4DE8-8CC4-C0FFB63D6287}" dt="2020-01-08T21:09:57.600" v="2940" actId="14100"/>
        <pc:sldMkLst>
          <pc:docMk/>
          <pc:sldMk cId="1536088687" sldId="259"/>
        </pc:sldMkLst>
        <pc:spChg chg="add del mod">
          <ac:chgData name="Nichola Jones" userId="25551befca5ae0aa" providerId="LiveId" clId="{65AB4A71-78B4-4DE8-8CC4-C0FFB63D6287}" dt="2020-01-08T21:05:15.518" v="2837"/>
          <ac:spMkLst>
            <pc:docMk/>
            <pc:sldMk cId="1536088687" sldId="259"/>
            <ac:spMk id="2" creationId="{21788A68-3DDB-4B4D-A494-6A4D8C8A6253}"/>
          </ac:spMkLst>
        </pc:spChg>
        <pc:spChg chg="add mod">
          <ac:chgData name="Nichola Jones" userId="25551befca5ae0aa" providerId="LiveId" clId="{65AB4A71-78B4-4DE8-8CC4-C0FFB63D6287}" dt="2020-01-08T21:09:57.600" v="2940" actId="14100"/>
          <ac:spMkLst>
            <pc:docMk/>
            <pc:sldMk cId="1536088687" sldId="259"/>
            <ac:spMk id="3" creationId="{1A832D43-2A84-4A83-89BA-729610461D3E}"/>
          </ac:spMkLst>
        </pc:spChg>
        <pc:spChg chg="add mod">
          <ac:chgData name="Nichola Jones" userId="25551befca5ae0aa" providerId="LiveId" clId="{65AB4A71-78B4-4DE8-8CC4-C0FFB63D6287}" dt="2020-01-08T21:05:13.550" v="2835" actId="122"/>
          <ac:spMkLst>
            <pc:docMk/>
            <pc:sldMk cId="1536088687" sldId="259"/>
            <ac:spMk id="4" creationId="{8BBC07BA-D7F1-448F-8475-A5DEA8805D4C}"/>
          </ac:spMkLst>
        </pc:spChg>
      </pc:sldChg>
      <pc:sldChg chg="addSp delSp modSp add mod setBg">
        <pc:chgData name="Nichola Jones" userId="25551befca5ae0aa" providerId="LiveId" clId="{65AB4A71-78B4-4DE8-8CC4-C0FFB63D6287}" dt="2020-01-09T18:07:53.830" v="3683" actId="1076"/>
        <pc:sldMkLst>
          <pc:docMk/>
          <pc:sldMk cId="1568935453" sldId="260"/>
        </pc:sldMkLst>
        <pc:spChg chg="add mod">
          <ac:chgData name="Nichola Jones" userId="25551befca5ae0aa" providerId="LiveId" clId="{65AB4A71-78B4-4DE8-8CC4-C0FFB63D6287}" dt="2020-01-09T18:07:53.830" v="3683" actId="1076"/>
          <ac:spMkLst>
            <pc:docMk/>
            <pc:sldMk cId="1568935453" sldId="260"/>
            <ac:spMk id="2" creationId="{66C07ECD-AE8B-4511-B04B-522ED5F1C782}"/>
          </ac:spMkLst>
        </pc:spChg>
        <pc:spChg chg="add del mod">
          <ac:chgData name="Nichola Jones" userId="25551befca5ae0aa" providerId="LiveId" clId="{65AB4A71-78B4-4DE8-8CC4-C0FFB63D6287}" dt="2020-01-08T21:10:30.285" v="2943" actId="478"/>
          <ac:spMkLst>
            <pc:docMk/>
            <pc:sldMk cId="1568935453" sldId="260"/>
            <ac:spMk id="2" creationId="{8A6F613C-F729-49F2-AE10-47E127F37341}"/>
          </ac:spMkLst>
        </pc:spChg>
        <pc:spChg chg="add del mod">
          <ac:chgData name="Nichola Jones" userId="25551befca5ae0aa" providerId="LiveId" clId="{65AB4A71-78B4-4DE8-8CC4-C0FFB63D6287}" dt="2020-01-08T21:12:52.309" v="2971" actId="11529"/>
          <ac:spMkLst>
            <pc:docMk/>
            <pc:sldMk cId="1568935453" sldId="260"/>
            <ac:spMk id="3" creationId="{78FD860F-05F4-4958-BD18-FC692583F1A0}"/>
          </ac:spMkLst>
        </pc:spChg>
        <pc:spChg chg="add del mod">
          <ac:chgData name="Nichola Jones" userId="25551befca5ae0aa" providerId="LiveId" clId="{65AB4A71-78B4-4DE8-8CC4-C0FFB63D6287}" dt="2020-01-08T21:13:58.604" v="2973"/>
          <ac:spMkLst>
            <pc:docMk/>
            <pc:sldMk cId="1568935453" sldId="260"/>
            <ac:spMk id="7" creationId="{DA3D21AE-32BE-442C-8936-4C15D8DE8C8D}"/>
          </ac:spMkLst>
        </pc:spChg>
        <pc:spChg chg="add del mod">
          <ac:chgData name="Nichola Jones" userId="25551befca5ae0aa" providerId="LiveId" clId="{65AB4A71-78B4-4DE8-8CC4-C0FFB63D6287}" dt="2020-01-08T21:13:58.604" v="2973"/>
          <ac:spMkLst>
            <pc:docMk/>
            <pc:sldMk cId="1568935453" sldId="260"/>
            <ac:spMk id="8" creationId="{0BF9699F-2463-417D-8991-CE2F01F4BDDD}"/>
          </ac:spMkLst>
        </pc:spChg>
        <pc:spChg chg="add del mod">
          <ac:chgData name="Nichola Jones" userId="25551befca5ae0aa" providerId="LiveId" clId="{65AB4A71-78B4-4DE8-8CC4-C0FFB63D6287}" dt="2020-01-08T21:13:58.604" v="2973"/>
          <ac:spMkLst>
            <pc:docMk/>
            <pc:sldMk cId="1568935453" sldId="260"/>
            <ac:spMk id="9" creationId="{E6304B56-CF82-42F9-A510-F67C5227EF5E}"/>
          </ac:spMkLst>
        </pc:spChg>
        <pc:spChg chg="add del mod">
          <ac:chgData name="Nichola Jones" userId="25551befca5ae0aa" providerId="LiveId" clId="{65AB4A71-78B4-4DE8-8CC4-C0FFB63D6287}" dt="2020-01-08T21:13:58.604" v="2973"/>
          <ac:spMkLst>
            <pc:docMk/>
            <pc:sldMk cId="1568935453" sldId="260"/>
            <ac:spMk id="10" creationId="{BAAC0DD6-FB05-4216-9767-F238915D6C7E}"/>
          </ac:spMkLst>
        </pc:spChg>
        <pc:spChg chg="add del mod">
          <ac:chgData name="Nichola Jones" userId="25551befca5ae0aa" providerId="LiveId" clId="{65AB4A71-78B4-4DE8-8CC4-C0FFB63D6287}" dt="2020-01-08T21:13:58.604" v="2973"/>
          <ac:spMkLst>
            <pc:docMk/>
            <pc:sldMk cId="1568935453" sldId="260"/>
            <ac:spMk id="11" creationId="{64D4FA1D-9E11-4E46-912A-648729ED68CB}"/>
          </ac:spMkLst>
        </pc:spChg>
        <pc:spChg chg="add del mod">
          <ac:chgData name="Nichola Jones" userId="25551befca5ae0aa" providerId="LiveId" clId="{65AB4A71-78B4-4DE8-8CC4-C0FFB63D6287}" dt="2020-01-08T21:15:38.858" v="2984" actId="478"/>
          <ac:spMkLst>
            <pc:docMk/>
            <pc:sldMk cId="1568935453" sldId="260"/>
            <ac:spMk id="12" creationId="{8E7D239E-F97B-4422-B455-37D8D8AD806A}"/>
          </ac:spMkLst>
        </pc:spChg>
        <pc:spChg chg="add mod">
          <ac:chgData name="Nichola Jones" userId="25551befca5ae0aa" providerId="LiveId" clId="{65AB4A71-78B4-4DE8-8CC4-C0FFB63D6287}" dt="2020-01-08T21:59:59.956" v="3468" actId="1076"/>
          <ac:spMkLst>
            <pc:docMk/>
            <pc:sldMk cId="1568935453" sldId="260"/>
            <ac:spMk id="17" creationId="{BDD89357-33DE-4B7F-8ED1-E40D38C55357}"/>
          </ac:spMkLst>
        </pc:spChg>
        <pc:spChg chg="add mod">
          <ac:chgData name="Nichola Jones" userId="25551befca5ae0aa" providerId="LiveId" clId="{65AB4A71-78B4-4DE8-8CC4-C0FFB63D6287}" dt="2020-01-08T21:37:54.058" v="3034" actId="14100"/>
          <ac:spMkLst>
            <pc:docMk/>
            <pc:sldMk cId="1568935453" sldId="260"/>
            <ac:spMk id="18" creationId="{328A7852-BA8B-4152-A828-4D503D32724D}"/>
          </ac:spMkLst>
        </pc:spChg>
        <pc:spChg chg="add mod">
          <ac:chgData name="Nichola Jones" userId="25551befca5ae0aa" providerId="LiveId" clId="{65AB4A71-78B4-4DE8-8CC4-C0FFB63D6287}" dt="2020-01-08T21:38:19.136" v="3040" actId="14100"/>
          <ac:spMkLst>
            <pc:docMk/>
            <pc:sldMk cId="1568935453" sldId="260"/>
            <ac:spMk id="19" creationId="{BE75F321-0A73-43D2-B1AF-04A267FC688F}"/>
          </ac:spMkLst>
        </pc:spChg>
        <pc:spChg chg="add del">
          <ac:chgData name="Nichola Jones" userId="25551befca5ae0aa" providerId="LiveId" clId="{65AB4A71-78B4-4DE8-8CC4-C0FFB63D6287}" dt="2020-01-08T21:23:45.120" v="2990" actId="26606"/>
          <ac:spMkLst>
            <pc:docMk/>
            <pc:sldMk cId="1568935453" sldId="260"/>
            <ac:spMk id="20" creationId="{57845966-6EFC-468A-9CC7-BAB4B95854E7}"/>
          </ac:spMkLst>
        </pc:spChg>
        <pc:spChg chg="add mod">
          <ac:chgData name="Nichola Jones" userId="25551befca5ae0aa" providerId="LiveId" clId="{65AB4A71-78B4-4DE8-8CC4-C0FFB63D6287}" dt="2020-01-08T21:44:09.621" v="3172" actId="20577"/>
          <ac:spMkLst>
            <pc:docMk/>
            <pc:sldMk cId="1568935453" sldId="260"/>
            <ac:spMk id="23" creationId="{07E06A2A-9575-4920-9896-31B7892E9619}"/>
          </ac:spMkLst>
        </pc:spChg>
        <pc:spChg chg="add del">
          <ac:chgData name="Nichola Jones" userId="25551befca5ae0aa" providerId="LiveId" clId="{65AB4A71-78B4-4DE8-8CC4-C0FFB63D6287}" dt="2020-01-08T21:23:45.120" v="2990" actId="26606"/>
          <ac:spMkLst>
            <pc:docMk/>
            <pc:sldMk cId="1568935453" sldId="260"/>
            <ac:spMk id="24" creationId="{ADAD1991-FFD1-4E94-ABAB-7560D33008E4}"/>
          </ac:spMkLst>
        </pc:spChg>
        <pc:spChg chg="add mod">
          <ac:chgData name="Nichola Jones" userId="25551befca5ae0aa" providerId="LiveId" clId="{65AB4A71-78B4-4DE8-8CC4-C0FFB63D6287}" dt="2020-01-08T21:49:18.702" v="3194" actId="20577"/>
          <ac:spMkLst>
            <pc:docMk/>
            <pc:sldMk cId="1568935453" sldId="260"/>
            <ac:spMk id="26" creationId="{D11FB4FA-A1B5-4844-8412-359CFA986605}"/>
          </ac:spMkLst>
        </pc:spChg>
        <pc:spChg chg="add mod">
          <ac:chgData name="Nichola Jones" userId="25551befca5ae0aa" providerId="LiveId" clId="{65AB4A71-78B4-4DE8-8CC4-C0FFB63D6287}" dt="2020-01-08T21:57:08.585" v="3372" actId="20577"/>
          <ac:spMkLst>
            <pc:docMk/>
            <pc:sldMk cId="1568935453" sldId="260"/>
            <ac:spMk id="27" creationId="{F7644430-24B4-4500-B7D7-B27599ACC8F0}"/>
          </ac:spMkLst>
        </pc:spChg>
        <pc:spChg chg="add mod">
          <ac:chgData name="Nichola Jones" userId="25551befca5ae0aa" providerId="LiveId" clId="{65AB4A71-78B4-4DE8-8CC4-C0FFB63D6287}" dt="2020-01-08T22:03:35.854" v="3510" actId="1076"/>
          <ac:spMkLst>
            <pc:docMk/>
            <pc:sldMk cId="1568935453" sldId="260"/>
            <ac:spMk id="28" creationId="{5C7FFAC8-A21B-425A-A9DB-0E833A5DD0F0}"/>
          </ac:spMkLst>
        </pc:spChg>
        <pc:spChg chg="add mod">
          <ac:chgData name="Nichola Jones" userId="25551befca5ae0aa" providerId="LiveId" clId="{65AB4A71-78B4-4DE8-8CC4-C0FFB63D6287}" dt="2020-01-08T22:03:43.540" v="3511" actId="1076"/>
          <ac:spMkLst>
            <pc:docMk/>
            <pc:sldMk cId="1568935453" sldId="260"/>
            <ac:spMk id="29" creationId="{BE695583-658E-4248-8B85-CF0021F22A7F}"/>
          </ac:spMkLst>
        </pc:spChg>
        <pc:spChg chg="add mod">
          <ac:chgData name="Nichola Jones" userId="25551befca5ae0aa" providerId="LiveId" clId="{65AB4A71-78B4-4DE8-8CC4-C0FFB63D6287}" dt="2020-01-08T22:03:52.534" v="3513" actId="14100"/>
          <ac:spMkLst>
            <pc:docMk/>
            <pc:sldMk cId="1568935453" sldId="260"/>
            <ac:spMk id="30" creationId="{D1C42C9C-1BC4-482C-A242-FF73902B0745}"/>
          </ac:spMkLst>
        </pc:spChg>
        <pc:spChg chg="add mod">
          <ac:chgData name="Nichola Jones" userId="25551befca5ae0aa" providerId="LiveId" clId="{65AB4A71-78B4-4DE8-8CC4-C0FFB63D6287}" dt="2020-01-08T22:15:10.093" v="3616" actId="20577"/>
          <ac:spMkLst>
            <pc:docMk/>
            <pc:sldMk cId="1568935453" sldId="260"/>
            <ac:spMk id="1024" creationId="{F5335287-9DA3-48D7-9943-15C4E3AD32E2}"/>
          </ac:spMkLst>
        </pc:spChg>
        <pc:picChg chg="add del mod">
          <ac:chgData name="Nichola Jones" userId="25551befca5ae0aa" providerId="LiveId" clId="{65AB4A71-78B4-4DE8-8CC4-C0FFB63D6287}" dt="2020-01-08T21:23:45.777" v="2991"/>
          <ac:picMkLst>
            <pc:docMk/>
            <pc:sldMk cId="1568935453" sldId="260"/>
            <ac:picMk id="15" creationId="{4AADB50D-1F8D-4A16-BA48-B59C7DEF76EC}"/>
          </ac:picMkLst>
        </pc:picChg>
        <pc:picChg chg="add mod">
          <ac:chgData name="Nichola Jones" userId="25551befca5ae0aa" providerId="LiveId" clId="{65AB4A71-78B4-4DE8-8CC4-C0FFB63D6287}" dt="2020-01-08T21:34:51.036" v="3000" actId="208"/>
          <ac:picMkLst>
            <pc:docMk/>
            <pc:sldMk cId="1568935453" sldId="260"/>
            <ac:picMk id="16" creationId="{D2DBDD50-6C3F-47C0-BE32-3072FB70243E}"/>
          </ac:picMkLst>
        </pc:picChg>
        <pc:picChg chg="add del">
          <ac:chgData name="Nichola Jones" userId="25551befca5ae0aa" providerId="LiveId" clId="{65AB4A71-78B4-4DE8-8CC4-C0FFB63D6287}" dt="2020-01-08T21:23:45.120" v="2990" actId="26606"/>
          <ac:picMkLst>
            <pc:docMk/>
            <pc:sldMk cId="1568935453" sldId="260"/>
            <ac:picMk id="22" creationId="{75554383-98AF-4A47-BB65-705FAAA4BE6A}"/>
          </ac:picMkLst>
        </pc:picChg>
        <pc:picChg chg="add mod">
          <ac:chgData name="Nichola Jones" userId="25551befca5ae0aa" providerId="LiveId" clId="{65AB4A71-78B4-4DE8-8CC4-C0FFB63D6287}" dt="2020-01-08T22:00:40.576" v="3486" actId="1076"/>
          <ac:picMkLst>
            <pc:docMk/>
            <pc:sldMk cId="1568935453" sldId="260"/>
            <ac:picMk id="25" creationId="{98481B1E-6072-4A52-BB9B-7B6E9D868865}"/>
          </ac:picMkLst>
        </pc:picChg>
        <pc:picChg chg="add mod">
          <ac:chgData name="Nichola Jones" userId="25551befca5ae0aa" providerId="LiveId" clId="{65AB4A71-78B4-4DE8-8CC4-C0FFB63D6287}" dt="2020-01-08T22:09:43.764" v="3519" actId="14100"/>
          <ac:picMkLst>
            <pc:docMk/>
            <pc:sldMk cId="1568935453" sldId="260"/>
            <ac:picMk id="31" creationId="{F7A897E9-33F5-4BFF-91C1-0D279004500F}"/>
          </ac:picMkLst>
        </pc:picChg>
        <pc:picChg chg="add mod">
          <ac:chgData name="Nichola Jones" userId="25551befca5ae0aa" providerId="LiveId" clId="{65AB4A71-78B4-4DE8-8CC4-C0FFB63D6287}" dt="2020-01-08T21:54:57.247" v="3313" actId="208"/>
          <ac:picMkLst>
            <pc:docMk/>
            <pc:sldMk cId="1568935453" sldId="260"/>
            <ac:picMk id="1026" creationId="{D5D5A697-F820-4381-BCAE-4ED12483D5CF}"/>
          </ac:picMkLst>
        </pc:picChg>
        <pc:inkChg chg="add del">
          <ac:chgData name="Nichola Jones" userId="25551befca5ae0aa" providerId="LiveId" clId="{65AB4A71-78B4-4DE8-8CC4-C0FFB63D6287}" dt="2020-01-08T21:12:34.707" v="2958" actId="9405"/>
          <ac:inkMkLst>
            <pc:docMk/>
            <pc:sldMk cId="1568935453" sldId="260"/>
            <ac:inkMk id="4" creationId="{84EFB86D-32E5-4AAA-B7EB-05625A7316E6}"/>
          </ac:inkMkLst>
        </pc:inkChg>
        <pc:inkChg chg="add del">
          <ac:chgData name="Nichola Jones" userId="25551befca5ae0aa" providerId="LiveId" clId="{65AB4A71-78B4-4DE8-8CC4-C0FFB63D6287}" dt="2020-01-08T21:12:34.081" v="2957" actId="9405"/>
          <ac:inkMkLst>
            <pc:docMk/>
            <pc:sldMk cId="1568935453" sldId="260"/>
            <ac:inkMk id="5" creationId="{99C21DC2-465A-4D9B-BDFD-E0A2DC61498C}"/>
          </ac:inkMkLst>
        </pc:inkChg>
        <pc:inkChg chg="add del">
          <ac:chgData name="Nichola Jones" userId="25551befca5ae0aa" providerId="LiveId" clId="{65AB4A71-78B4-4DE8-8CC4-C0FFB63D6287}" dt="2020-01-08T21:12:32.989" v="2956" actId="9405"/>
          <ac:inkMkLst>
            <pc:docMk/>
            <pc:sldMk cId="1568935453" sldId="260"/>
            <ac:inkMk id="6" creationId="{3EBA813F-3F9F-4953-829C-EEF48251C6DA}"/>
          </ac:inkMkLst>
        </pc:inkChg>
        <pc:cxnChg chg="add">
          <ac:chgData name="Nichola Jones" userId="25551befca5ae0aa" providerId="LiveId" clId="{65AB4A71-78B4-4DE8-8CC4-C0FFB63D6287}" dt="2020-01-08T21:33:58.554" v="2993" actId="26606"/>
          <ac:cxnSpMkLst>
            <pc:docMk/>
            <pc:sldMk cId="1568935453" sldId="260"/>
            <ac:cxnSpMk id="21" creationId="{22F6364A-B358-4BEE-B158-0734D2C938D4}"/>
          </ac:cxnSpMkLst>
        </pc:cxnChg>
      </pc:sldChg>
      <pc:sldChg chg="add del">
        <pc:chgData name="Nichola Jones" userId="25551befca5ae0aa" providerId="LiveId" clId="{65AB4A71-78B4-4DE8-8CC4-C0FFB63D6287}" dt="2020-01-08T22:16:07.319" v="3618" actId="2696"/>
        <pc:sldMkLst>
          <pc:docMk/>
          <pc:sldMk cId="1791788775" sldId="261"/>
        </pc:sldMkLst>
      </pc:sldChg>
      <pc:sldChg chg="addSp modSp add">
        <pc:chgData name="Nichola Jones" userId="25551befca5ae0aa" providerId="LiveId" clId="{65AB4A71-78B4-4DE8-8CC4-C0FFB63D6287}" dt="2020-01-10T17:04:09.207" v="4409" actId="20577"/>
        <pc:sldMkLst>
          <pc:docMk/>
          <pc:sldMk cId="1777877495" sldId="262"/>
        </pc:sldMkLst>
        <pc:spChg chg="add mod">
          <ac:chgData name="Nichola Jones" userId="25551befca5ae0aa" providerId="LiveId" clId="{65AB4A71-78B4-4DE8-8CC4-C0FFB63D6287}" dt="2020-01-10T17:04:09.207" v="4409" actId="20577"/>
          <ac:spMkLst>
            <pc:docMk/>
            <pc:sldMk cId="1777877495" sldId="262"/>
            <ac:spMk id="2" creationId="{B821DB4D-FBF4-4C43-9A2C-1D02A048E26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80427-5757-4FE5-8405-16E3061E0E9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49832F8-1B48-4EEC-A191-C16700CD93A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00033DE-9841-4DD7-AE8F-061D7F7652EB}"/>
              </a:ext>
            </a:extLst>
          </p:cNvPr>
          <p:cNvSpPr>
            <a:spLocks noGrp="1"/>
          </p:cNvSpPr>
          <p:nvPr>
            <p:ph type="dt" sz="half" idx="10"/>
          </p:nvPr>
        </p:nvSpPr>
        <p:spPr/>
        <p:txBody>
          <a:bodyPr/>
          <a:lstStyle/>
          <a:p>
            <a:fld id="{32218768-80A1-4B09-AE06-77A5AA14CD97}" type="datetimeFigureOut">
              <a:rPr lang="en-GB" smtClean="0"/>
              <a:t>14/01/2020</a:t>
            </a:fld>
            <a:endParaRPr lang="en-GB"/>
          </a:p>
        </p:txBody>
      </p:sp>
      <p:sp>
        <p:nvSpPr>
          <p:cNvPr id="5" name="Footer Placeholder 4">
            <a:extLst>
              <a:ext uri="{FF2B5EF4-FFF2-40B4-BE49-F238E27FC236}">
                <a16:creationId xmlns:a16="http://schemas.microsoft.com/office/drawing/2014/main" id="{B31D63C2-B851-4E96-BAE1-DE6DD61EF4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B367CD-C542-4957-95AA-7581F6BAF74B}"/>
              </a:ext>
            </a:extLst>
          </p:cNvPr>
          <p:cNvSpPr>
            <a:spLocks noGrp="1"/>
          </p:cNvSpPr>
          <p:nvPr>
            <p:ph type="sldNum" sz="quarter" idx="12"/>
          </p:nvPr>
        </p:nvSpPr>
        <p:spPr/>
        <p:txBody>
          <a:bodyPr/>
          <a:lstStyle/>
          <a:p>
            <a:fld id="{307C3E4A-C1D7-4CAA-9312-BAAC292F6DA7}" type="slidenum">
              <a:rPr lang="en-GB" smtClean="0"/>
              <a:t>‹#›</a:t>
            </a:fld>
            <a:endParaRPr lang="en-GB"/>
          </a:p>
        </p:txBody>
      </p:sp>
    </p:spTree>
    <p:extLst>
      <p:ext uri="{BB962C8B-B14F-4D97-AF65-F5344CB8AC3E}">
        <p14:creationId xmlns:p14="http://schemas.microsoft.com/office/powerpoint/2010/main" val="16132857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86B6A-C3F4-4083-8544-D69917DE991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FC352C9-CF04-4CE7-9003-6ADB4E5950D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B9B950-68D9-46E6-8F45-3CD0082B595D}"/>
              </a:ext>
            </a:extLst>
          </p:cNvPr>
          <p:cNvSpPr>
            <a:spLocks noGrp="1"/>
          </p:cNvSpPr>
          <p:nvPr>
            <p:ph type="dt" sz="half" idx="10"/>
          </p:nvPr>
        </p:nvSpPr>
        <p:spPr/>
        <p:txBody>
          <a:bodyPr/>
          <a:lstStyle/>
          <a:p>
            <a:fld id="{32218768-80A1-4B09-AE06-77A5AA14CD97}" type="datetimeFigureOut">
              <a:rPr lang="en-GB" smtClean="0"/>
              <a:t>14/01/2020</a:t>
            </a:fld>
            <a:endParaRPr lang="en-GB"/>
          </a:p>
        </p:txBody>
      </p:sp>
      <p:sp>
        <p:nvSpPr>
          <p:cNvPr id="5" name="Footer Placeholder 4">
            <a:extLst>
              <a:ext uri="{FF2B5EF4-FFF2-40B4-BE49-F238E27FC236}">
                <a16:creationId xmlns:a16="http://schemas.microsoft.com/office/drawing/2014/main" id="{605E77F1-D3FD-4F07-B9E4-22AFD19D64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CD6BCD-4421-4427-8F40-1BF9812E0BA2}"/>
              </a:ext>
            </a:extLst>
          </p:cNvPr>
          <p:cNvSpPr>
            <a:spLocks noGrp="1"/>
          </p:cNvSpPr>
          <p:nvPr>
            <p:ph type="sldNum" sz="quarter" idx="12"/>
          </p:nvPr>
        </p:nvSpPr>
        <p:spPr/>
        <p:txBody>
          <a:bodyPr/>
          <a:lstStyle/>
          <a:p>
            <a:fld id="{307C3E4A-C1D7-4CAA-9312-BAAC292F6DA7}" type="slidenum">
              <a:rPr lang="en-GB" smtClean="0"/>
              <a:t>‹#›</a:t>
            </a:fld>
            <a:endParaRPr lang="en-GB"/>
          </a:p>
        </p:txBody>
      </p:sp>
    </p:spTree>
    <p:extLst>
      <p:ext uri="{BB962C8B-B14F-4D97-AF65-F5344CB8AC3E}">
        <p14:creationId xmlns:p14="http://schemas.microsoft.com/office/powerpoint/2010/main" val="36591990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82C43-3FF7-4F85-9FB9-08AAB9BDDCC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0C186E2-84D1-491D-AC9F-05C832A31BB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701040B-92FD-489C-A4B6-604DF648D0CD}"/>
              </a:ext>
            </a:extLst>
          </p:cNvPr>
          <p:cNvSpPr>
            <a:spLocks noGrp="1"/>
          </p:cNvSpPr>
          <p:nvPr>
            <p:ph type="dt" sz="half" idx="10"/>
          </p:nvPr>
        </p:nvSpPr>
        <p:spPr/>
        <p:txBody>
          <a:bodyPr/>
          <a:lstStyle/>
          <a:p>
            <a:fld id="{32218768-80A1-4B09-AE06-77A5AA14CD97}" type="datetimeFigureOut">
              <a:rPr lang="en-GB" smtClean="0"/>
              <a:t>14/01/2020</a:t>
            </a:fld>
            <a:endParaRPr lang="en-GB"/>
          </a:p>
        </p:txBody>
      </p:sp>
      <p:sp>
        <p:nvSpPr>
          <p:cNvPr id="5" name="Footer Placeholder 4">
            <a:extLst>
              <a:ext uri="{FF2B5EF4-FFF2-40B4-BE49-F238E27FC236}">
                <a16:creationId xmlns:a16="http://schemas.microsoft.com/office/drawing/2014/main" id="{F9EF32D3-27C8-4772-9DF3-D9E8F29E1E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371DCF-5A1D-4E8C-B85C-BB9198F94A11}"/>
              </a:ext>
            </a:extLst>
          </p:cNvPr>
          <p:cNvSpPr>
            <a:spLocks noGrp="1"/>
          </p:cNvSpPr>
          <p:nvPr>
            <p:ph type="sldNum" sz="quarter" idx="12"/>
          </p:nvPr>
        </p:nvSpPr>
        <p:spPr/>
        <p:txBody>
          <a:bodyPr/>
          <a:lstStyle/>
          <a:p>
            <a:fld id="{307C3E4A-C1D7-4CAA-9312-BAAC292F6DA7}" type="slidenum">
              <a:rPr lang="en-GB" smtClean="0"/>
              <a:t>‹#›</a:t>
            </a:fld>
            <a:endParaRPr lang="en-GB"/>
          </a:p>
        </p:txBody>
      </p:sp>
    </p:spTree>
    <p:extLst>
      <p:ext uri="{BB962C8B-B14F-4D97-AF65-F5344CB8AC3E}">
        <p14:creationId xmlns:p14="http://schemas.microsoft.com/office/powerpoint/2010/main" val="32982741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1926C-66F5-481B-A87E-4DF5A247CAF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85EC8F6-0126-489D-893F-9D1C7C3C860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FE908C8-6EB3-4936-89EA-1C0ED6F95F2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01978B1-BE49-4144-9D5E-50CE2DB83ADA}"/>
              </a:ext>
            </a:extLst>
          </p:cNvPr>
          <p:cNvSpPr>
            <a:spLocks noGrp="1"/>
          </p:cNvSpPr>
          <p:nvPr>
            <p:ph type="dt" sz="half" idx="10"/>
          </p:nvPr>
        </p:nvSpPr>
        <p:spPr/>
        <p:txBody>
          <a:bodyPr/>
          <a:lstStyle/>
          <a:p>
            <a:fld id="{32218768-80A1-4B09-AE06-77A5AA14CD97}" type="datetimeFigureOut">
              <a:rPr lang="en-GB" smtClean="0"/>
              <a:t>14/01/2020</a:t>
            </a:fld>
            <a:endParaRPr lang="en-GB"/>
          </a:p>
        </p:txBody>
      </p:sp>
      <p:sp>
        <p:nvSpPr>
          <p:cNvPr id="6" name="Footer Placeholder 5">
            <a:extLst>
              <a:ext uri="{FF2B5EF4-FFF2-40B4-BE49-F238E27FC236}">
                <a16:creationId xmlns:a16="http://schemas.microsoft.com/office/drawing/2014/main" id="{1A0CA7C9-4C66-4182-8E81-BE0BBFE6CC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4790261-D721-43DA-AE0B-C88CC958AA60}"/>
              </a:ext>
            </a:extLst>
          </p:cNvPr>
          <p:cNvSpPr>
            <a:spLocks noGrp="1"/>
          </p:cNvSpPr>
          <p:nvPr>
            <p:ph type="sldNum" sz="quarter" idx="12"/>
          </p:nvPr>
        </p:nvSpPr>
        <p:spPr/>
        <p:txBody>
          <a:bodyPr/>
          <a:lstStyle/>
          <a:p>
            <a:fld id="{307C3E4A-C1D7-4CAA-9312-BAAC292F6DA7}" type="slidenum">
              <a:rPr lang="en-GB" smtClean="0"/>
              <a:t>‹#›</a:t>
            </a:fld>
            <a:endParaRPr lang="en-GB"/>
          </a:p>
        </p:txBody>
      </p:sp>
    </p:spTree>
    <p:extLst>
      <p:ext uri="{BB962C8B-B14F-4D97-AF65-F5344CB8AC3E}">
        <p14:creationId xmlns:p14="http://schemas.microsoft.com/office/powerpoint/2010/main" val="10472514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1BD96-4C4A-485F-93D5-A25A20E01D5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2F993C0-1FE8-4AA0-A3F1-4779EE8DD4B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DA481B0-181B-4464-8241-EF25720CB3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B28CCF4-9B8F-43B9-939D-6B1D124170A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72C52EA-C47C-4ED6-B131-CEC7A7759DD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FD4819A-F265-4D5B-83E8-B61274804A26}"/>
              </a:ext>
            </a:extLst>
          </p:cNvPr>
          <p:cNvSpPr>
            <a:spLocks noGrp="1"/>
          </p:cNvSpPr>
          <p:nvPr>
            <p:ph type="dt" sz="half" idx="10"/>
          </p:nvPr>
        </p:nvSpPr>
        <p:spPr/>
        <p:txBody>
          <a:bodyPr/>
          <a:lstStyle/>
          <a:p>
            <a:fld id="{32218768-80A1-4B09-AE06-77A5AA14CD97}" type="datetimeFigureOut">
              <a:rPr lang="en-GB" smtClean="0"/>
              <a:t>14/01/2020</a:t>
            </a:fld>
            <a:endParaRPr lang="en-GB"/>
          </a:p>
        </p:txBody>
      </p:sp>
      <p:sp>
        <p:nvSpPr>
          <p:cNvPr id="8" name="Footer Placeholder 7">
            <a:extLst>
              <a:ext uri="{FF2B5EF4-FFF2-40B4-BE49-F238E27FC236}">
                <a16:creationId xmlns:a16="http://schemas.microsoft.com/office/drawing/2014/main" id="{D702EB1A-1AB7-4B47-A9F1-080D89B0B39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B93858-ECAD-499F-8015-95455B42C6A4}"/>
              </a:ext>
            </a:extLst>
          </p:cNvPr>
          <p:cNvSpPr>
            <a:spLocks noGrp="1"/>
          </p:cNvSpPr>
          <p:nvPr>
            <p:ph type="sldNum" sz="quarter" idx="12"/>
          </p:nvPr>
        </p:nvSpPr>
        <p:spPr/>
        <p:txBody>
          <a:bodyPr/>
          <a:lstStyle/>
          <a:p>
            <a:fld id="{307C3E4A-C1D7-4CAA-9312-BAAC292F6DA7}" type="slidenum">
              <a:rPr lang="en-GB" smtClean="0"/>
              <a:t>‹#›</a:t>
            </a:fld>
            <a:endParaRPr lang="en-GB"/>
          </a:p>
        </p:txBody>
      </p:sp>
    </p:spTree>
    <p:extLst>
      <p:ext uri="{BB962C8B-B14F-4D97-AF65-F5344CB8AC3E}">
        <p14:creationId xmlns:p14="http://schemas.microsoft.com/office/powerpoint/2010/main" val="42712872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BDEE9-255F-414C-8D40-CE3010BE2F1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16ACFEE-435F-4258-9BD5-0BE27D57AC05}"/>
              </a:ext>
            </a:extLst>
          </p:cNvPr>
          <p:cNvSpPr>
            <a:spLocks noGrp="1"/>
          </p:cNvSpPr>
          <p:nvPr>
            <p:ph type="dt" sz="half" idx="10"/>
          </p:nvPr>
        </p:nvSpPr>
        <p:spPr/>
        <p:txBody>
          <a:bodyPr/>
          <a:lstStyle/>
          <a:p>
            <a:fld id="{32218768-80A1-4B09-AE06-77A5AA14CD97}" type="datetimeFigureOut">
              <a:rPr lang="en-GB" smtClean="0"/>
              <a:t>14/01/2020</a:t>
            </a:fld>
            <a:endParaRPr lang="en-GB"/>
          </a:p>
        </p:txBody>
      </p:sp>
      <p:sp>
        <p:nvSpPr>
          <p:cNvPr id="4" name="Footer Placeholder 3">
            <a:extLst>
              <a:ext uri="{FF2B5EF4-FFF2-40B4-BE49-F238E27FC236}">
                <a16:creationId xmlns:a16="http://schemas.microsoft.com/office/drawing/2014/main" id="{4A4FAF14-8F4E-4603-8626-3714C043399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DA7F733-3DA9-44C3-87F0-556554487E70}"/>
              </a:ext>
            </a:extLst>
          </p:cNvPr>
          <p:cNvSpPr>
            <a:spLocks noGrp="1"/>
          </p:cNvSpPr>
          <p:nvPr>
            <p:ph type="sldNum" sz="quarter" idx="12"/>
          </p:nvPr>
        </p:nvSpPr>
        <p:spPr/>
        <p:txBody>
          <a:bodyPr/>
          <a:lstStyle/>
          <a:p>
            <a:fld id="{307C3E4A-C1D7-4CAA-9312-BAAC292F6DA7}" type="slidenum">
              <a:rPr lang="en-GB" smtClean="0"/>
              <a:t>‹#›</a:t>
            </a:fld>
            <a:endParaRPr lang="en-GB"/>
          </a:p>
        </p:txBody>
      </p:sp>
    </p:spTree>
    <p:extLst>
      <p:ext uri="{BB962C8B-B14F-4D97-AF65-F5344CB8AC3E}">
        <p14:creationId xmlns:p14="http://schemas.microsoft.com/office/powerpoint/2010/main" val="30395435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143DEC5-AC74-44F1-A814-B8F3D787079E}"/>
              </a:ext>
            </a:extLst>
          </p:cNvPr>
          <p:cNvSpPr>
            <a:spLocks noGrp="1"/>
          </p:cNvSpPr>
          <p:nvPr>
            <p:ph type="dt" sz="half" idx="10"/>
          </p:nvPr>
        </p:nvSpPr>
        <p:spPr/>
        <p:txBody>
          <a:bodyPr/>
          <a:lstStyle/>
          <a:p>
            <a:fld id="{32218768-80A1-4B09-AE06-77A5AA14CD97}" type="datetimeFigureOut">
              <a:rPr lang="en-GB" smtClean="0"/>
              <a:t>14/01/2020</a:t>
            </a:fld>
            <a:endParaRPr lang="en-GB"/>
          </a:p>
        </p:txBody>
      </p:sp>
      <p:sp>
        <p:nvSpPr>
          <p:cNvPr id="3" name="Footer Placeholder 2">
            <a:extLst>
              <a:ext uri="{FF2B5EF4-FFF2-40B4-BE49-F238E27FC236}">
                <a16:creationId xmlns:a16="http://schemas.microsoft.com/office/drawing/2014/main" id="{6572FCEA-9C00-4F42-8D61-891FD4E6BED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BC35480-EF05-48E2-94C7-DA256339D4FE}"/>
              </a:ext>
            </a:extLst>
          </p:cNvPr>
          <p:cNvSpPr>
            <a:spLocks noGrp="1"/>
          </p:cNvSpPr>
          <p:nvPr>
            <p:ph type="sldNum" sz="quarter" idx="12"/>
          </p:nvPr>
        </p:nvSpPr>
        <p:spPr/>
        <p:txBody>
          <a:bodyPr/>
          <a:lstStyle/>
          <a:p>
            <a:fld id="{307C3E4A-C1D7-4CAA-9312-BAAC292F6DA7}" type="slidenum">
              <a:rPr lang="en-GB" smtClean="0"/>
              <a:t>‹#›</a:t>
            </a:fld>
            <a:endParaRPr lang="en-GB"/>
          </a:p>
        </p:txBody>
      </p:sp>
    </p:spTree>
    <p:extLst>
      <p:ext uri="{BB962C8B-B14F-4D97-AF65-F5344CB8AC3E}">
        <p14:creationId xmlns:p14="http://schemas.microsoft.com/office/powerpoint/2010/main" val="1935101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7B698-2D9C-4C5B-ADA8-326821B5661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302D87B-0193-432C-8501-11CF878DFD9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231EC2D-8C73-4556-B0F4-AB39EEF410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82F61B1-1A8E-4053-9000-6F8C62B3CAA3}"/>
              </a:ext>
            </a:extLst>
          </p:cNvPr>
          <p:cNvSpPr>
            <a:spLocks noGrp="1"/>
          </p:cNvSpPr>
          <p:nvPr>
            <p:ph type="dt" sz="half" idx="10"/>
          </p:nvPr>
        </p:nvSpPr>
        <p:spPr/>
        <p:txBody>
          <a:bodyPr/>
          <a:lstStyle/>
          <a:p>
            <a:fld id="{32218768-80A1-4B09-AE06-77A5AA14CD97}" type="datetimeFigureOut">
              <a:rPr lang="en-GB" smtClean="0"/>
              <a:t>14/01/2020</a:t>
            </a:fld>
            <a:endParaRPr lang="en-GB"/>
          </a:p>
        </p:txBody>
      </p:sp>
      <p:sp>
        <p:nvSpPr>
          <p:cNvPr id="6" name="Footer Placeholder 5">
            <a:extLst>
              <a:ext uri="{FF2B5EF4-FFF2-40B4-BE49-F238E27FC236}">
                <a16:creationId xmlns:a16="http://schemas.microsoft.com/office/drawing/2014/main" id="{76CE8DFE-829C-4DC9-A749-B7B26E4DFE6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C097D54-F45E-4609-9AC3-91D4F2C76B42}"/>
              </a:ext>
            </a:extLst>
          </p:cNvPr>
          <p:cNvSpPr>
            <a:spLocks noGrp="1"/>
          </p:cNvSpPr>
          <p:nvPr>
            <p:ph type="sldNum" sz="quarter" idx="12"/>
          </p:nvPr>
        </p:nvSpPr>
        <p:spPr/>
        <p:txBody>
          <a:bodyPr/>
          <a:lstStyle/>
          <a:p>
            <a:fld id="{307C3E4A-C1D7-4CAA-9312-BAAC292F6DA7}" type="slidenum">
              <a:rPr lang="en-GB" smtClean="0"/>
              <a:t>‹#›</a:t>
            </a:fld>
            <a:endParaRPr lang="en-GB"/>
          </a:p>
        </p:txBody>
      </p:sp>
    </p:spTree>
    <p:extLst>
      <p:ext uri="{BB962C8B-B14F-4D97-AF65-F5344CB8AC3E}">
        <p14:creationId xmlns:p14="http://schemas.microsoft.com/office/powerpoint/2010/main" val="14364579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BCE87-E9FD-4DCD-8FD7-2AB3537208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9932037-518D-48F5-B027-665898113F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357A48E-8CE5-4345-9558-B7F2FC9F14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8211EA-B366-4771-9ADC-873E7267A8EB}"/>
              </a:ext>
            </a:extLst>
          </p:cNvPr>
          <p:cNvSpPr>
            <a:spLocks noGrp="1"/>
          </p:cNvSpPr>
          <p:nvPr>
            <p:ph type="dt" sz="half" idx="10"/>
          </p:nvPr>
        </p:nvSpPr>
        <p:spPr/>
        <p:txBody>
          <a:bodyPr/>
          <a:lstStyle/>
          <a:p>
            <a:fld id="{32218768-80A1-4B09-AE06-77A5AA14CD97}" type="datetimeFigureOut">
              <a:rPr lang="en-GB" smtClean="0"/>
              <a:t>14/01/2020</a:t>
            </a:fld>
            <a:endParaRPr lang="en-GB"/>
          </a:p>
        </p:txBody>
      </p:sp>
      <p:sp>
        <p:nvSpPr>
          <p:cNvPr id="6" name="Footer Placeholder 5">
            <a:extLst>
              <a:ext uri="{FF2B5EF4-FFF2-40B4-BE49-F238E27FC236}">
                <a16:creationId xmlns:a16="http://schemas.microsoft.com/office/drawing/2014/main" id="{645B8112-3EBE-4437-973E-A70D5330D9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D25A5A-B352-4D73-A332-A427ECC1B24A}"/>
              </a:ext>
            </a:extLst>
          </p:cNvPr>
          <p:cNvSpPr>
            <a:spLocks noGrp="1"/>
          </p:cNvSpPr>
          <p:nvPr>
            <p:ph type="sldNum" sz="quarter" idx="12"/>
          </p:nvPr>
        </p:nvSpPr>
        <p:spPr/>
        <p:txBody>
          <a:bodyPr/>
          <a:lstStyle/>
          <a:p>
            <a:fld id="{307C3E4A-C1D7-4CAA-9312-BAAC292F6DA7}" type="slidenum">
              <a:rPr lang="en-GB" smtClean="0"/>
              <a:t>‹#›</a:t>
            </a:fld>
            <a:endParaRPr lang="en-GB"/>
          </a:p>
        </p:txBody>
      </p:sp>
    </p:spTree>
    <p:extLst>
      <p:ext uri="{BB962C8B-B14F-4D97-AF65-F5344CB8AC3E}">
        <p14:creationId xmlns:p14="http://schemas.microsoft.com/office/powerpoint/2010/main" val="13407212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E2B7A-EE7E-44E7-9D9A-4CAEFBC7DD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D2D160B-8880-49D2-A38C-71AA79B07E0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6FFE85-A41F-4FAC-9978-5F26CB1099EB}"/>
              </a:ext>
            </a:extLst>
          </p:cNvPr>
          <p:cNvSpPr>
            <a:spLocks noGrp="1"/>
          </p:cNvSpPr>
          <p:nvPr>
            <p:ph type="dt" sz="half" idx="10"/>
          </p:nvPr>
        </p:nvSpPr>
        <p:spPr/>
        <p:txBody>
          <a:bodyPr/>
          <a:lstStyle/>
          <a:p>
            <a:fld id="{32218768-80A1-4B09-AE06-77A5AA14CD97}" type="datetimeFigureOut">
              <a:rPr lang="en-GB" smtClean="0"/>
              <a:t>14/01/2020</a:t>
            </a:fld>
            <a:endParaRPr lang="en-GB"/>
          </a:p>
        </p:txBody>
      </p:sp>
      <p:sp>
        <p:nvSpPr>
          <p:cNvPr id="5" name="Footer Placeholder 4">
            <a:extLst>
              <a:ext uri="{FF2B5EF4-FFF2-40B4-BE49-F238E27FC236}">
                <a16:creationId xmlns:a16="http://schemas.microsoft.com/office/drawing/2014/main" id="{2359A227-FA94-44E0-A8A4-EECEAF22A7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A100B2-6CFB-4E08-86FC-3418BC1C8557}"/>
              </a:ext>
            </a:extLst>
          </p:cNvPr>
          <p:cNvSpPr>
            <a:spLocks noGrp="1"/>
          </p:cNvSpPr>
          <p:nvPr>
            <p:ph type="sldNum" sz="quarter" idx="12"/>
          </p:nvPr>
        </p:nvSpPr>
        <p:spPr/>
        <p:txBody>
          <a:bodyPr/>
          <a:lstStyle/>
          <a:p>
            <a:fld id="{307C3E4A-C1D7-4CAA-9312-BAAC292F6DA7}" type="slidenum">
              <a:rPr lang="en-GB" smtClean="0"/>
              <a:t>‹#›</a:t>
            </a:fld>
            <a:endParaRPr lang="en-GB"/>
          </a:p>
        </p:txBody>
      </p:sp>
    </p:spTree>
    <p:extLst>
      <p:ext uri="{BB962C8B-B14F-4D97-AF65-F5344CB8AC3E}">
        <p14:creationId xmlns:p14="http://schemas.microsoft.com/office/powerpoint/2010/main" val="18285380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6CCAEF2-C36A-4039-9BBF-A6841104386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5E8DDB6-D8AF-4F37-A69B-077F764DDDD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7BDFEB-9964-4463-A202-D607F9B71390}"/>
              </a:ext>
            </a:extLst>
          </p:cNvPr>
          <p:cNvSpPr>
            <a:spLocks noGrp="1"/>
          </p:cNvSpPr>
          <p:nvPr>
            <p:ph type="dt" sz="half" idx="10"/>
          </p:nvPr>
        </p:nvSpPr>
        <p:spPr/>
        <p:txBody>
          <a:bodyPr/>
          <a:lstStyle/>
          <a:p>
            <a:fld id="{32218768-80A1-4B09-AE06-77A5AA14CD97}" type="datetimeFigureOut">
              <a:rPr lang="en-GB" smtClean="0"/>
              <a:t>14/01/2020</a:t>
            </a:fld>
            <a:endParaRPr lang="en-GB"/>
          </a:p>
        </p:txBody>
      </p:sp>
      <p:sp>
        <p:nvSpPr>
          <p:cNvPr id="5" name="Footer Placeholder 4">
            <a:extLst>
              <a:ext uri="{FF2B5EF4-FFF2-40B4-BE49-F238E27FC236}">
                <a16:creationId xmlns:a16="http://schemas.microsoft.com/office/drawing/2014/main" id="{A1EA74AB-56F5-4426-80DA-C830607289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96817D-75FD-4364-A1AC-4B1E57696128}"/>
              </a:ext>
            </a:extLst>
          </p:cNvPr>
          <p:cNvSpPr>
            <a:spLocks noGrp="1"/>
          </p:cNvSpPr>
          <p:nvPr>
            <p:ph type="sldNum" sz="quarter" idx="12"/>
          </p:nvPr>
        </p:nvSpPr>
        <p:spPr/>
        <p:txBody>
          <a:bodyPr/>
          <a:lstStyle/>
          <a:p>
            <a:fld id="{307C3E4A-C1D7-4CAA-9312-BAAC292F6DA7}" type="slidenum">
              <a:rPr lang="en-GB" smtClean="0"/>
              <a:t>‹#›</a:t>
            </a:fld>
            <a:endParaRPr lang="en-GB"/>
          </a:p>
        </p:txBody>
      </p:sp>
    </p:spTree>
    <p:extLst>
      <p:ext uri="{BB962C8B-B14F-4D97-AF65-F5344CB8AC3E}">
        <p14:creationId xmlns:p14="http://schemas.microsoft.com/office/powerpoint/2010/main" val="34625811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2FDF7B6-A809-4DF9-88C4-5F4736CC34D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3A15F65-465E-46CF-BFF5-B2CCA6784E2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ED7456-3145-47BC-9D94-A2F33CFB97E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2218768-80A1-4B09-AE06-77A5AA14CD97}" type="datetimeFigureOut">
              <a:rPr lang="en-GB" smtClean="0"/>
              <a:t>14/01/2020</a:t>
            </a:fld>
            <a:endParaRPr lang="en-GB"/>
          </a:p>
        </p:txBody>
      </p:sp>
      <p:sp>
        <p:nvSpPr>
          <p:cNvPr id="5" name="Footer Placeholder 4">
            <a:extLst>
              <a:ext uri="{FF2B5EF4-FFF2-40B4-BE49-F238E27FC236}">
                <a16:creationId xmlns:a16="http://schemas.microsoft.com/office/drawing/2014/main" id="{10EDF23B-C9F9-49E7-9BD8-9FF21721DC3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1029D6D-EBB3-47D7-B4DB-8164E7049DC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07C3E4A-C1D7-4CAA-9312-BAAC292F6DA7}" type="slidenum">
              <a:rPr lang="en-GB" smtClean="0"/>
              <a:t>‹#›</a:t>
            </a:fld>
            <a:endParaRPr lang="en-GB"/>
          </a:p>
        </p:txBody>
      </p:sp>
    </p:spTree>
    <p:extLst>
      <p:ext uri="{BB962C8B-B14F-4D97-AF65-F5344CB8AC3E}">
        <p14:creationId xmlns:p14="http://schemas.microsoft.com/office/powerpoint/2010/main" val="3479494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17/06/relationships/model3d" Target="../media/model3d2.glb"/><Relationship Id="rId13" Type="http://schemas.openxmlformats.org/officeDocument/2006/relationships/image" Target="../media/image6.png"/><Relationship Id="rId18" Type="http://schemas.openxmlformats.org/officeDocument/2006/relationships/image" Target="../media/image10.png"/><Relationship Id="rId3" Type="http://schemas.openxmlformats.org/officeDocument/2006/relationships/image" Target="../media/image2.png"/><Relationship Id="rId7" Type="http://schemas.openxmlformats.org/officeDocument/2006/relationships/image" Target="../media/image4.png"/><Relationship Id="rId12" Type="http://schemas.openxmlformats.org/officeDocument/2006/relationships/image" Target="../media/image6.png"/><Relationship Id="rId17" Type="http://schemas.openxmlformats.org/officeDocument/2006/relationships/hyperlink" Target="https://www.tes.com/teaching-resource/number-digit-cards-0-100-6407815" TargetMode="External"/><Relationship Id="rId2" Type="http://schemas.openxmlformats.org/officeDocument/2006/relationships/image" Target="../media/image1.png"/><Relationship Id="rId16"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image" Target="../media/image4.png"/><Relationship Id="rId11" Type="http://schemas.microsoft.com/office/2017/06/relationships/model3d" Target="../media/model3d3.glb"/><Relationship Id="rId5" Type="http://schemas.microsoft.com/office/2017/06/relationships/model3d" Target="../media/model3d1.glb"/><Relationship Id="rId15" Type="http://schemas.openxmlformats.org/officeDocument/2006/relationships/image" Target="../media/image8.png"/><Relationship Id="rId10" Type="http://schemas.openxmlformats.org/officeDocument/2006/relationships/image" Target="../media/image5.png"/><Relationship Id="rId4" Type="http://schemas.openxmlformats.org/officeDocument/2006/relationships/image" Target="../media/image3.png"/><Relationship Id="rId9" Type="http://schemas.openxmlformats.org/officeDocument/2006/relationships/image" Target="../media/image5.png"/><Relationship Id="rId14" Type="http://schemas.openxmlformats.org/officeDocument/2006/relationships/image" Target="../media/image7.png"/></Relationships>
</file>

<file path=ppt/slides/_rels/slide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 Id="rId5" Type="http://schemas.openxmlformats.org/officeDocument/2006/relationships/image" Target="../media/image15.png"/><Relationship Id="rId4" Type="http://schemas.openxmlformats.org/officeDocument/2006/relationships/image" Target="../media/image14.png"/></Relationships>
</file>

<file path=ppt/slides/_rels/slide5.xml.rels><?xml version="1.0" encoding="UTF-8" standalone="yes"?>
<Relationships xmlns="http://schemas.openxmlformats.org/package/2006/relationships"><Relationship Id="rId8" Type="http://schemas.openxmlformats.org/officeDocument/2006/relationships/hyperlink" Target="https://prezi.com/ulplx8l_aqz8/john-deweys-experiential-learning-theory-and-his-book-ex/" TargetMode="External"/><Relationship Id="rId13" Type="http://schemas.openxmlformats.org/officeDocument/2006/relationships/hyperlink" Target="https://hwb.gov.wales/curriculum-for-wales-2008/national-literacy-and-numeracy-framework-curriculum-for-wales-2008-version/assessment-recording-and-reporting-using-the-national-literacy-and-numeracy-framework/" TargetMode="External"/><Relationship Id="rId3" Type="http://schemas.openxmlformats.org/officeDocument/2006/relationships/hyperlink" Target="https://www.aliexpress.com/i/32790557554.html" TargetMode="External"/><Relationship Id="rId7" Type="http://schemas.openxmlformats.org/officeDocument/2006/relationships/hyperlink" Target="https://www.simplypsychology.org/vygotsky.html" TargetMode="External"/><Relationship Id="rId12" Type="http://schemas.openxmlformats.org/officeDocument/2006/relationships/hyperlink" Target="https://hwb.gov.wales/storage/d5d8e39c-b534-40cb-a3f5-7e2e126d8077/foundation-phase-framework.pdf" TargetMode="External"/><Relationship Id="rId2" Type="http://schemas.openxmlformats.org/officeDocument/2006/relationships/hyperlink" Target="https://www.alamy.com/stock-photo-a-collection-of-plastic-toy-coins-104670256.html" TargetMode="External"/><Relationship Id="rId1" Type="http://schemas.openxmlformats.org/officeDocument/2006/relationships/slideLayout" Target="../slideLayouts/slideLayout7.xml"/><Relationship Id="rId6" Type="http://schemas.openxmlformats.org/officeDocument/2006/relationships/hyperlink" Target="https://sensorytreasures.co.uk/learning-styles/" TargetMode="External"/><Relationship Id="rId11" Type="http://schemas.openxmlformats.org/officeDocument/2006/relationships/hyperlink" Target="https://www.youtube.com/watch?v=EyIF5VUOJc0" TargetMode="External"/><Relationship Id="rId5" Type="http://schemas.openxmlformats.org/officeDocument/2006/relationships/hyperlink" Target="http://www.littleton.surrey.sch.uk/wp-content/uploads/2015/03/numicon-explanation-and-other-resources.pdf" TargetMode="External"/><Relationship Id="rId10" Type="http://schemas.openxmlformats.org/officeDocument/2006/relationships/hyperlink" Target="https://www.tes.com/teaching-resource/number-digit-cards-0-100-6407815" TargetMode="External"/><Relationship Id="rId4" Type="http://schemas.openxmlformats.org/officeDocument/2006/relationships/hyperlink" Target="https://www.funlearning.co.uk/toys/for-3-year-olds/easy-grip-childrens-tweezers/" TargetMode="External"/><Relationship Id="rId9" Type="http://schemas.openxmlformats.org/officeDocument/2006/relationships/hyperlink" Target="https://www.oxfordowl.co.uk/for-home/find-a-book/numicon-guide-for-pare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DAA12A9-D40A-47AF-B4FB-880E84485E6D}"/>
              </a:ext>
            </a:extLst>
          </p:cNvPr>
          <p:cNvPicPr>
            <a:picLocks noChangeAspect="1"/>
          </p:cNvPicPr>
          <p:nvPr/>
        </p:nvPicPr>
        <p:blipFill>
          <a:blip r:embed="rId2"/>
          <a:stretch>
            <a:fillRect/>
          </a:stretch>
        </p:blipFill>
        <p:spPr>
          <a:xfrm>
            <a:off x="87417" y="3882979"/>
            <a:ext cx="4962525" cy="2057400"/>
          </a:xfrm>
          <a:prstGeom prst="rect">
            <a:avLst/>
          </a:prstGeom>
          <a:ln>
            <a:solidFill>
              <a:schemeClr val="accent1"/>
            </a:solidFill>
          </a:ln>
        </p:spPr>
      </p:pic>
      <p:sp>
        <p:nvSpPr>
          <p:cNvPr id="3" name="TextBox 2">
            <a:extLst>
              <a:ext uri="{FF2B5EF4-FFF2-40B4-BE49-F238E27FC236}">
                <a16:creationId xmlns:a16="http://schemas.microsoft.com/office/drawing/2014/main" id="{DE861C06-07DF-42D2-9A78-9E8F6203B177}"/>
              </a:ext>
            </a:extLst>
          </p:cNvPr>
          <p:cNvSpPr txBox="1"/>
          <p:nvPr/>
        </p:nvSpPr>
        <p:spPr>
          <a:xfrm>
            <a:off x="155937" y="5663380"/>
            <a:ext cx="241276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Oxford University Press (2020).</a:t>
            </a:r>
          </a:p>
        </p:txBody>
      </p:sp>
      <p:sp>
        <p:nvSpPr>
          <p:cNvPr id="4" name="TextBox 3">
            <a:extLst>
              <a:ext uri="{FF2B5EF4-FFF2-40B4-BE49-F238E27FC236}">
                <a16:creationId xmlns:a16="http://schemas.microsoft.com/office/drawing/2014/main" id="{6EB069E8-BD66-4152-9F0B-06D47B697914}"/>
              </a:ext>
            </a:extLst>
          </p:cNvPr>
          <p:cNvSpPr txBox="1"/>
          <p:nvPr/>
        </p:nvSpPr>
        <p:spPr>
          <a:xfrm>
            <a:off x="155920" y="2206869"/>
            <a:ext cx="4962525" cy="1477328"/>
          </a:xfrm>
          <a:prstGeom prst="rect">
            <a:avLst/>
          </a:prstGeom>
          <a:noFill/>
        </p:spPr>
        <p:txBody>
          <a:bodyPr wrap="square" rtlCol="0">
            <a:spAutoFit/>
          </a:bodyPr>
          <a:lstStyle/>
          <a:p>
            <a:r>
              <a:rPr lang="en-US" dirty="0"/>
              <a:t>‘Numicon is an approach to teaching maths that helps your child to see connections between numbers…It is a </a:t>
            </a:r>
            <a:r>
              <a:rPr lang="en-US" b="1" dirty="0"/>
              <a:t>multi-sensory</a:t>
            </a:r>
            <a:r>
              <a:rPr lang="en-US" dirty="0"/>
              <a:t> way of learning, which means your child learns by seeing and feeling’</a:t>
            </a:r>
            <a:r>
              <a:rPr lang="en-GB"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Oxford University Press (2020).</a:t>
            </a:r>
            <a:endParaRPr lang="en-GB" sz="1200" dirty="0"/>
          </a:p>
        </p:txBody>
      </p:sp>
      <p:pic>
        <p:nvPicPr>
          <p:cNvPr id="5" name="Picture 4">
            <a:extLst>
              <a:ext uri="{FF2B5EF4-FFF2-40B4-BE49-F238E27FC236}">
                <a16:creationId xmlns:a16="http://schemas.microsoft.com/office/drawing/2014/main" id="{2B5E8152-3A2A-4BEE-9A37-231B62FDBAD0}"/>
              </a:ext>
            </a:extLst>
          </p:cNvPr>
          <p:cNvPicPr>
            <a:picLocks noChangeAspect="1"/>
          </p:cNvPicPr>
          <p:nvPr/>
        </p:nvPicPr>
        <p:blipFill>
          <a:blip r:embed="rId3"/>
          <a:stretch>
            <a:fillRect/>
          </a:stretch>
        </p:blipFill>
        <p:spPr>
          <a:xfrm>
            <a:off x="6149434" y="136216"/>
            <a:ext cx="2366548" cy="2057400"/>
          </a:xfrm>
          <a:prstGeom prst="rect">
            <a:avLst/>
          </a:prstGeom>
          <a:ln>
            <a:solidFill>
              <a:schemeClr val="accent1"/>
            </a:solidFill>
          </a:ln>
        </p:spPr>
      </p:pic>
      <p:pic>
        <p:nvPicPr>
          <p:cNvPr id="6" name="Picture 5">
            <a:extLst>
              <a:ext uri="{FF2B5EF4-FFF2-40B4-BE49-F238E27FC236}">
                <a16:creationId xmlns:a16="http://schemas.microsoft.com/office/drawing/2014/main" id="{FBF2FEA0-5877-455D-9177-CCA4B6978BEA}"/>
              </a:ext>
            </a:extLst>
          </p:cNvPr>
          <p:cNvPicPr>
            <a:picLocks noChangeAspect="1"/>
          </p:cNvPicPr>
          <p:nvPr/>
        </p:nvPicPr>
        <p:blipFill>
          <a:blip r:embed="rId4"/>
          <a:stretch>
            <a:fillRect/>
          </a:stretch>
        </p:blipFill>
        <p:spPr>
          <a:xfrm>
            <a:off x="8719807" y="109712"/>
            <a:ext cx="2571045" cy="2083903"/>
          </a:xfrm>
          <a:prstGeom prst="rect">
            <a:avLst/>
          </a:prstGeom>
          <a:ln>
            <a:solidFill>
              <a:schemeClr val="accent1"/>
            </a:solidFill>
          </a:ln>
        </p:spPr>
      </p:pic>
      <p:sp>
        <p:nvSpPr>
          <p:cNvPr id="8" name="TextBox 7">
            <a:extLst>
              <a:ext uri="{FF2B5EF4-FFF2-40B4-BE49-F238E27FC236}">
                <a16:creationId xmlns:a16="http://schemas.microsoft.com/office/drawing/2014/main" id="{F3BE69C9-3DF9-4F1E-BD54-3C5F501D4430}"/>
              </a:ext>
            </a:extLst>
          </p:cNvPr>
          <p:cNvSpPr txBox="1"/>
          <p:nvPr/>
        </p:nvSpPr>
        <p:spPr>
          <a:xfrm>
            <a:off x="7997821" y="2206867"/>
            <a:ext cx="4306957"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Littleton Surrey School (2015).</a:t>
            </a:r>
          </a:p>
        </p:txBody>
      </p:sp>
      <mc:AlternateContent xmlns:mc="http://schemas.openxmlformats.org/markup-compatibility/2006" xmlns:am3d="http://schemas.microsoft.com/office/drawing/2017/model3d">
        <mc:Choice Requires="am3d">
          <p:graphicFrame>
            <p:nvGraphicFramePr>
              <p:cNvPr id="13" name="3D Model 12" descr="Dark Gray Plus sign">
                <a:extLst>
                  <a:ext uri="{FF2B5EF4-FFF2-40B4-BE49-F238E27FC236}">
                    <a16:creationId xmlns:a16="http://schemas.microsoft.com/office/drawing/2014/main" id="{75754E4C-45DC-42B2-96B3-5D5950FAC298}"/>
                  </a:ext>
                </a:extLst>
              </p:cNvPr>
              <p:cNvGraphicFramePr>
                <a:graphicFrameLocks noChangeAspect="1"/>
              </p:cNvGraphicFramePr>
              <p:nvPr>
                <p:extLst>
                  <p:ext uri="{D42A27DB-BD31-4B8C-83A1-F6EECF244321}">
                    <p14:modId xmlns:p14="http://schemas.microsoft.com/office/powerpoint/2010/main" val="2741179982"/>
                  </p:ext>
                </p:extLst>
              </p:nvPr>
            </p:nvGraphicFramePr>
            <p:xfrm>
              <a:off x="203660" y="1361149"/>
              <a:ext cx="752377" cy="723123"/>
            </p:xfrm>
            <a:graphic>
              <a:graphicData uri="http://schemas.microsoft.com/office/drawing/2017/model3d">
                <am3d:model3d r:embed="rId5">
                  <am3d:spPr>
                    <a:xfrm>
                      <a:off x="0" y="0"/>
                      <a:ext cx="752377" cy="723123"/>
                    </a:xfrm>
                    <a:prstGeom prst="rect">
                      <a:avLst/>
                    </a:prstGeom>
                  </am3d:spPr>
                  <am3d:camera>
                    <am3d:pos x="0" y="0" z="66594550"/>
                    <am3d:up dx="0" dy="36000000" dz="0"/>
                    <am3d:lookAt x="0" y="0" z="0"/>
                    <am3d:perspective fov="2700000"/>
                  </am3d:camera>
                  <am3d:trans>
                    <am3d:meterPerModelUnit n="3021293" d="1000000"/>
                    <am3d:preTrans dx="39466" dy="-17999980" dz="144"/>
                    <am3d:scale>
                      <am3d:sx n="1000000" d="1000000"/>
                      <am3d:sy n="1000000" d="1000000"/>
                      <am3d:sz n="1000000" d="1000000"/>
                    </am3d:scale>
                    <am3d:rot ax="9829634" ay="1301668" az="-367208"/>
                    <am3d:postTrans dx="0" dy="0" dz="0"/>
                  </am3d:trans>
                  <am3d:raster rName="Office3DRenderer" rVer="16.0.8326">
                    <am3d:blip r:embed="rId6"/>
                  </am3d:raster>
                  <am3d:objViewport viewportSz="1027596"/>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xmlns="">
          <p:pic>
            <p:nvPicPr>
              <p:cNvPr id="13" name="3D Model 12" descr="Dark Gray Plus sign">
                <a:extLst>
                  <a:ext uri="{FF2B5EF4-FFF2-40B4-BE49-F238E27FC236}">
                    <a16:creationId xmlns:a16="http://schemas.microsoft.com/office/drawing/2014/main" id="{75754E4C-45DC-42B2-96B3-5D5950FAC298}"/>
                  </a:ext>
                </a:extLst>
              </p:cNvPr>
              <p:cNvPicPr>
                <a:picLocks noGrp="1" noRot="1" noChangeAspect="1" noMove="1" noResize="1" noEditPoints="1" noAdjustHandles="1" noChangeArrowheads="1" noChangeShapeType="1" noCrop="1"/>
              </p:cNvPicPr>
              <p:nvPr/>
            </p:nvPicPr>
            <p:blipFill>
              <a:blip r:embed="rId7"/>
              <a:stretch>
                <a:fillRect/>
              </a:stretch>
            </p:blipFill>
            <p:spPr>
              <a:xfrm>
                <a:off x="203660" y="1361149"/>
                <a:ext cx="752377" cy="723123"/>
              </a:xfrm>
              <a:prstGeom prst="rect">
                <a:avLst/>
              </a:prstGeom>
            </p:spPr>
          </p:pic>
        </mc:Fallback>
      </mc:AlternateContent>
      <mc:AlternateContent xmlns:mc="http://schemas.openxmlformats.org/markup-compatibility/2006" xmlns:am3d="http://schemas.microsoft.com/office/drawing/2017/model3d">
        <mc:Choice Requires="am3d">
          <p:graphicFrame>
            <p:nvGraphicFramePr>
              <p:cNvPr id="14" name="3D Model 13" descr="Dark Gray Minus sign">
                <a:extLst>
                  <a:ext uri="{FF2B5EF4-FFF2-40B4-BE49-F238E27FC236}">
                    <a16:creationId xmlns:a16="http://schemas.microsoft.com/office/drawing/2014/main" id="{D0B29842-E9A8-4F23-A1B2-A314CE451A11}"/>
                  </a:ext>
                </a:extLst>
              </p:cNvPr>
              <p:cNvGraphicFramePr>
                <a:graphicFrameLocks noChangeAspect="1"/>
              </p:cNvGraphicFramePr>
              <p:nvPr>
                <p:extLst>
                  <p:ext uri="{D42A27DB-BD31-4B8C-83A1-F6EECF244321}">
                    <p14:modId xmlns:p14="http://schemas.microsoft.com/office/powerpoint/2010/main" val="1784494392"/>
                  </p:ext>
                </p:extLst>
              </p:nvPr>
            </p:nvGraphicFramePr>
            <p:xfrm>
              <a:off x="2134425" y="1943040"/>
              <a:ext cx="1005514" cy="198782"/>
            </p:xfrm>
            <a:graphic>
              <a:graphicData uri="http://schemas.microsoft.com/office/drawing/2017/model3d">
                <am3d:model3d r:embed="rId8">
                  <am3d:spPr>
                    <a:xfrm>
                      <a:off x="0" y="0"/>
                      <a:ext cx="1005514" cy="198782"/>
                    </a:xfrm>
                    <a:prstGeom prst="rect">
                      <a:avLst/>
                    </a:prstGeom>
                  </am3d:spPr>
                  <am3d:camera>
                    <am3d:pos x="0" y="0" z="49021875"/>
                    <am3d:up dx="0" dy="36000000" dz="0"/>
                    <am3d:lookAt x="0" y="0" z="0"/>
                    <am3d:perspective fov="2700000"/>
                  </am3d:camera>
                  <am3d:trans>
                    <am3d:meterPerModelUnit n="4685389" d="1000000"/>
                    <am3d:preTrans dx="-2441" dy="-23614363" dz="0"/>
                    <am3d:scale>
                      <am3d:sx n="1000000" d="1000000"/>
                      <am3d:sy n="1000000" d="1000000"/>
                      <am3d:sz n="1000000" d="1000000"/>
                    </am3d:scale>
                    <am3d:rot ax="112251"/>
                    <am3d:postTrans dx="0" dy="0" dz="0"/>
                  </am3d:trans>
                  <am3d:raster rName="Office3DRenderer" rVer="16.0.8326">
                    <am3d:blip r:embed="rId9"/>
                  </am3d:raster>
                  <am3d:objViewport viewportSz="77838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xmlns="">
          <p:pic>
            <p:nvPicPr>
              <p:cNvPr id="14" name="3D Model 13" descr="Dark Gray Minus sign">
                <a:extLst>
                  <a:ext uri="{FF2B5EF4-FFF2-40B4-BE49-F238E27FC236}">
                    <a16:creationId xmlns:a16="http://schemas.microsoft.com/office/drawing/2014/main" id="{D0B29842-E9A8-4F23-A1B2-A314CE451A11}"/>
                  </a:ext>
                </a:extLst>
              </p:cNvPr>
              <p:cNvPicPr>
                <a:picLocks noGrp="1" noRot="1" noChangeAspect="1" noMove="1" noResize="1" noEditPoints="1" noAdjustHandles="1" noChangeArrowheads="1" noChangeShapeType="1" noCrop="1"/>
              </p:cNvPicPr>
              <p:nvPr/>
            </p:nvPicPr>
            <p:blipFill>
              <a:blip r:embed="rId10"/>
              <a:stretch>
                <a:fillRect/>
              </a:stretch>
            </p:blipFill>
            <p:spPr>
              <a:xfrm>
                <a:off x="2134425" y="1943040"/>
                <a:ext cx="1005514" cy="198782"/>
              </a:xfrm>
              <a:prstGeom prst="rect">
                <a:avLst/>
              </a:prstGeom>
            </p:spPr>
          </p:pic>
        </mc:Fallback>
      </mc:AlternateContent>
      <mc:AlternateContent xmlns:mc="http://schemas.openxmlformats.org/markup-compatibility/2006" xmlns:am3d="http://schemas.microsoft.com/office/drawing/2017/model3d">
        <mc:Choice Requires="am3d">
          <p:graphicFrame>
            <p:nvGraphicFramePr>
              <p:cNvPr id="15" name="3D Model 14" descr="Dark Gray Equal sign">
                <a:extLst>
                  <a:ext uri="{FF2B5EF4-FFF2-40B4-BE49-F238E27FC236}">
                    <a16:creationId xmlns:a16="http://schemas.microsoft.com/office/drawing/2014/main" id="{ACB39A73-102E-4533-917B-86398A03F866}"/>
                  </a:ext>
                </a:extLst>
              </p:cNvPr>
              <p:cNvGraphicFramePr>
                <a:graphicFrameLocks noChangeAspect="1"/>
              </p:cNvGraphicFramePr>
              <p:nvPr>
                <p:extLst>
                  <p:ext uri="{D42A27DB-BD31-4B8C-83A1-F6EECF244321}">
                    <p14:modId xmlns:p14="http://schemas.microsoft.com/office/powerpoint/2010/main" val="36420786"/>
                  </p:ext>
                </p:extLst>
              </p:nvPr>
            </p:nvGraphicFramePr>
            <p:xfrm>
              <a:off x="4418188" y="1356220"/>
              <a:ext cx="470460" cy="323153"/>
            </p:xfrm>
            <a:graphic>
              <a:graphicData uri="http://schemas.microsoft.com/office/drawing/2017/model3d">
                <am3d:model3d r:embed="rId11">
                  <am3d:spPr>
                    <a:xfrm>
                      <a:off x="0" y="0"/>
                      <a:ext cx="470460" cy="323153"/>
                    </a:xfrm>
                    <a:prstGeom prst="rect">
                      <a:avLst/>
                    </a:prstGeom>
                  </am3d:spPr>
                  <am3d:camera>
                    <am3d:pos x="0" y="0" z="56963514"/>
                    <am3d:up dx="0" dy="36000000" dz="0"/>
                    <am3d:lookAt x="0" y="0" z="0"/>
                    <am3d:perspective fov="2700000"/>
                  </am3d:camera>
                  <am3d:trans>
                    <am3d:meterPerModelUnit n="3904325" d="1000000"/>
                    <am3d:preTrans dx="0" dy="-12196367" dz="2246"/>
                    <am3d:scale>
                      <am3d:sx n="1000000" d="1000000"/>
                      <am3d:sy n="1000000" d="1000000"/>
                      <am3d:sz n="1000000" d="1000000"/>
                    </am3d:scale>
                    <am3d:rot ax="365110" ay="-1343151" az="-139493"/>
                    <am3d:postTrans dx="0" dy="0" dz="0"/>
                  </am3d:trans>
                  <am3d:raster rName="Office3DRenderer" rVer="16.0.8326">
                    <am3d:blip r:embed="rId12"/>
                  </am3d:raster>
                  <am3d:objViewport viewportSz="515255"/>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xmlns="">
          <p:pic>
            <p:nvPicPr>
              <p:cNvPr id="15" name="3D Model 14" descr="Dark Gray Equal sign">
                <a:extLst>
                  <a:ext uri="{FF2B5EF4-FFF2-40B4-BE49-F238E27FC236}">
                    <a16:creationId xmlns:a16="http://schemas.microsoft.com/office/drawing/2014/main" id="{ACB39A73-102E-4533-917B-86398A03F866}"/>
                  </a:ext>
                </a:extLst>
              </p:cNvPr>
              <p:cNvPicPr>
                <a:picLocks noGrp="1" noRot="1" noChangeAspect="1" noMove="1" noResize="1" noEditPoints="1" noAdjustHandles="1" noChangeArrowheads="1" noChangeShapeType="1" noCrop="1"/>
              </p:cNvPicPr>
              <p:nvPr/>
            </p:nvPicPr>
            <p:blipFill>
              <a:blip r:embed="rId13"/>
              <a:stretch>
                <a:fillRect/>
              </a:stretch>
            </p:blipFill>
            <p:spPr>
              <a:xfrm>
                <a:off x="4418188" y="1356220"/>
                <a:ext cx="470460" cy="323153"/>
              </a:xfrm>
              <a:prstGeom prst="rect">
                <a:avLst/>
              </a:prstGeom>
            </p:spPr>
          </p:pic>
        </mc:Fallback>
      </mc:AlternateContent>
      <p:sp>
        <p:nvSpPr>
          <p:cNvPr id="16" name="TextBox 15">
            <a:extLst>
              <a:ext uri="{FF2B5EF4-FFF2-40B4-BE49-F238E27FC236}">
                <a16:creationId xmlns:a16="http://schemas.microsoft.com/office/drawing/2014/main" id="{3D50B9FF-51D2-4592-942F-7B3B057F891D}"/>
              </a:ext>
            </a:extLst>
          </p:cNvPr>
          <p:cNvSpPr txBox="1"/>
          <p:nvPr/>
        </p:nvSpPr>
        <p:spPr>
          <a:xfrm>
            <a:off x="1206684" y="1117060"/>
            <a:ext cx="4241104" cy="923330"/>
          </a:xfrm>
          <a:prstGeom prst="rect">
            <a:avLst/>
          </a:prstGeom>
          <a:noFill/>
        </p:spPr>
        <p:txBody>
          <a:bodyPr wrap="square" rtlCol="0">
            <a:spAutoFit/>
          </a:bodyPr>
          <a:lstStyle/>
          <a:p>
            <a:r>
              <a:rPr lang="en-GB" sz="5400" dirty="0">
                <a:latin typeface="Aharoni" panose="02010803020104030203" pitchFamily="2" charset="-79"/>
                <a:cs typeface="Aharoni" panose="02010803020104030203" pitchFamily="2" charset="-79"/>
              </a:rPr>
              <a:t>Numicon</a:t>
            </a:r>
          </a:p>
        </p:txBody>
      </p:sp>
      <p:pic>
        <p:nvPicPr>
          <p:cNvPr id="17" name="Picture 16">
            <a:extLst>
              <a:ext uri="{FF2B5EF4-FFF2-40B4-BE49-F238E27FC236}">
                <a16:creationId xmlns:a16="http://schemas.microsoft.com/office/drawing/2014/main" id="{14FA0DC5-F369-4B0E-895C-0CF8E5EA1928}"/>
              </a:ext>
            </a:extLst>
          </p:cNvPr>
          <p:cNvPicPr>
            <a:picLocks noChangeAspect="1"/>
          </p:cNvPicPr>
          <p:nvPr/>
        </p:nvPicPr>
        <p:blipFill>
          <a:blip r:embed="rId14"/>
          <a:stretch>
            <a:fillRect/>
          </a:stretch>
        </p:blipFill>
        <p:spPr>
          <a:xfrm>
            <a:off x="5190359" y="2443760"/>
            <a:ext cx="3167063" cy="2022910"/>
          </a:xfrm>
          <a:prstGeom prst="rect">
            <a:avLst/>
          </a:prstGeom>
          <a:ln>
            <a:solidFill>
              <a:schemeClr val="tx1"/>
            </a:solidFill>
          </a:ln>
        </p:spPr>
      </p:pic>
      <p:pic>
        <p:nvPicPr>
          <p:cNvPr id="18" name="Picture 17">
            <a:extLst>
              <a:ext uri="{FF2B5EF4-FFF2-40B4-BE49-F238E27FC236}">
                <a16:creationId xmlns:a16="http://schemas.microsoft.com/office/drawing/2014/main" id="{59327ABB-75CE-4486-BBFC-E4327CB27315}"/>
              </a:ext>
            </a:extLst>
          </p:cNvPr>
          <p:cNvPicPr>
            <a:picLocks noChangeAspect="1"/>
          </p:cNvPicPr>
          <p:nvPr/>
        </p:nvPicPr>
        <p:blipFill>
          <a:blip r:embed="rId15"/>
          <a:stretch>
            <a:fillRect/>
          </a:stretch>
        </p:blipFill>
        <p:spPr>
          <a:xfrm>
            <a:off x="8515982" y="3285297"/>
            <a:ext cx="1971675" cy="1771650"/>
          </a:xfrm>
          <a:prstGeom prst="rect">
            <a:avLst/>
          </a:prstGeom>
          <a:ln>
            <a:solidFill>
              <a:schemeClr val="accent1"/>
            </a:solidFill>
          </a:ln>
        </p:spPr>
      </p:pic>
      <p:sp>
        <p:nvSpPr>
          <p:cNvPr id="19" name="TextBox 18">
            <a:extLst>
              <a:ext uri="{FF2B5EF4-FFF2-40B4-BE49-F238E27FC236}">
                <a16:creationId xmlns:a16="http://schemas.microsoft.com/office/drawing/2014/main" id="{F087017F-DD6A-46E3-AB73-058E90FABE39}"/>
              </a:ext>
            </a:extLst>
          </p:cNvPr>
          <p:cNvSpPr txBox="1"/>
          <p:nvPr/>
        </p:nvSpPr>
        <p:spPr>
          <a:xfrm>
            <a:off x="8515982" y="5056947"/>
            <a:ext cx="1542418"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Aliexpress.com</a:t>
            </a:r>
          </a:p>
        </p:txBody>
      </p:sp>
      <p:pic>
        <p:nvPicPr>
          <p:cNvPr id="20" name="Picture 19">
            <a:extLst>
              <a:ext uri="{FF2B5EF4-FFF2-40B4-BE49-F238E27FC236}">
                <a16:creationId xmlns:a16="http://schemas.microsoft.com/office/drawing/2014/main" id="{95BC0732-94EB-460D-90F3-EC8EB85A8046}"/>
              </a:ext>
            </a:extLst>
          </p:cNvPr>
          <p:cNvPicPr>
            <a:picLocks noChangeAspect="1"/>
          </p:cNvPicPr>
          <p:nvPr/>
        </p:nvPicPr>
        <p:blipFill>
          <a:blip r:embed="rId16"/>
          <a:stretch>
            <a:fillRect/>
          </a:stretch>
        </p:blipFill>
        <p:spPr>
          <a:xfrm>
            <a:off x="10058400" y="4770784"/>
            <a:ext cx="1430624" cy="1272208"/>
          </a:xfrm>
          <a:prstGeom prst="rect">
            <a:avLst/>
          </a:prstGeom>
          <a:ln>
            <a:solidFill>
              <a:schemeClr val="accent1"/>
            </a:solidFill>
          </a:ln>
        </p:spPr>
      </p:pic>
      <p:sp>
        <p:nvSpPr>
          <p:cNvPr id="23" name="TextBox 22">
            <a:extLst>
              <a:ext uri="{FF2B5EF4-FFF2-40B4-BE49-F238E27FC236}">
                <a16:creationId xmlns:a16="http://schemas.microsoft.com/office/drawing/2014/main" id="{F6B6E5D4-0E9E-4B8F-9167-0412A44071D6}"/>
              </a:ext>
            </a:extLst>
          </p:cNvPr>
          <p:cNvSpPr txBox="1"/>
          <p:nvPr/>
        </p:nvSpPr>
        <p:spPr>
          <a:xfrm>
            <a:off x="10045148" y="6120515"/>
            <a:ext cx="1781968"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Fun Learning (2020).</a:t>
            </a:r>
          </a:p>
        </p:txBody>
      </p:sp>
      <p:sp>
        <p:nvSpPr>
          <p:cNvPr id="24" name="TextBox 23">
            <a:extLst>
              <a:ext uri="{FF2B5EF4-FFF2-40B4-BE49-F238E27FC236}">
                <a16:creationId xmlns:a16="http://schemas.microsoft.com/office/drawing/2014/main" id="{8FF14113-F3E8-4147-86D6-E3900F5080AE}"/>
              </a:ext>
            </a:extLst>
          </p:cNvPr>
          <p:cNvSpPr txBox="1"/>
          <p:nvPr/>
        </p:nvSpPr>
        <p:spPr>
          <a:xfrm>
            <a:off x="155920" y="136216"/>
            <a:ext cx="5542515" cy="1015663"/>
          </a:xfrm>
          <a:prstGeom prst="rect">
            <a:avLst/>
          </a:prstGeom>
          <a:noFill/>
        </p:spPr>
        <p:txBody>
          <a:bodyPr wrap="square" rtlCol="0">
            <a:spAutoFit/>
          </a:bodyPr>
          <a:lstStyle/>
          <a:p>
            <a:r>
              <a:rPr lang="en-GB" sz="6000" dirty="0">
                <a:solidFill>
                  <a:schemeClr val="accent1"/>
                </a:solidFill>
                <a:latin typeface="Arial" panose="020B0604020202020204" pitchFamily="34" charset="0"/>
                <a:cs typeface="Arial" panose="020B0604020202020204" pitchFamily="34" charset="0"/>
              </a:rPr>
              <a:t>Resource Pack</a:t>
            </a:r>
          </a:p>
        </p:txBody>
      </p:sp>
      <p:sp>
        <p:nvSpPr>
          <p:cNvPr id="7" name="Rectangle 1">
            <a:extLst>
              <a:ext uri="{FF2B5EF4-FFF2-40B4-BE49-F238E27FC236}">
                <a16:creationId xmlns:a16="http://schemas.microsoft.com/office/drawing/2014/main" id="{7182B520-DD38-4423-AEAB-B6637A48BA59}"/>
              </a:ext>
            </a:extLst>
          </p:cNvPr>
          <p:cNvSpPr>
            <a:spLocks noChangeArrowheads="1"/>
          </p:cNvSpPr>
          <p:nvPr/>
        </p:nvSpPr>
        <p:spPr bwMode="auto">
          <a:xfrm>
            <a:off x="5165197" y="4516956"/>
            <a:ext cx="2832624" cy="2123658"/>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rgbClr val="222222"/>
              </a:solidFill>
              <a:effectLst/>
              <a:latin typeface="Effra"/>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400" b="0" i="0" u="sng" strike="noStrike" cap="none" normalizeH="0" baseline="0" dirty="0">
                <a:ln>
                  <a:noFill/>
                </a:ln>
                <a:solidFill>
                  <a:srgbClr val="515AF2"/>
                </a:solidFill>
                <a:effectLst/>
                <a:latin typeface="Effra"/>
              </a:rPr>
              <a:t>     </a:t>
            </a:r>
            <a:endParaRPr kumimoji="0" lang="en-US" altLang="en-US" sz="1200" b="0" i="0" u="none" strike="noStrike" cap="none" normalizeH="0" baseline="0" dirty="0">
              <a:ln>
                <a:noFill/>
              </a:ln>
              <a:solidFill>
                <a:srgbClr val="222222"/>
              </a:solidFill>
              <a:effectLst/>
              <a:latin typeface="Effra"/>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Arial" panose="020B0604020202020204" pitchFamily="34" charset="0"/>
            </a:endParaRPr>
          </a:p>
        </p:txBody>
      </p:sp>
      <p:pic>
        <p:nvPicPr>
          <p:cNvPr id="1026" name="Picture 2" descr="number digit cards 0 - 100.pdf">
            <a:hlinkClick r:id="rId17"/>
            <a:extLst>
              <a:ext uri="{FF2B5EF4-FFF2-40B4-BE49-F238E27FC236}">
                <a16:creationId xmlns:a16="http://schemas.microsoft.com/office/drawing/2014/main" id="{974AD04E-3649-4BCA-A785-EC1B0E9BD737}"/>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5238621" y="4817610"/>
            <a:ext cx="2562225" cy="180975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78D97C15-4B6C-464C-8709-0BD77140E4A8}"/>
              </a:ext>
            </a:extLst>
          </p:cNvPr>
          <p:cNvSpPr txBox="1"/>
          <p:nvPr/>
        </p:nvSpPr>
        <p:spPr>
          <a:xfrm>
            <a:off x="5462272" y="6508607"/>
            <a:ext cx="2238473" cy="369332"/>
          </a:xfrm>
          <a:prstGeom prst="rect">
            <a:avLst/>
          </a:prstGeom>
          <a:noFill/>
        </p:spPr>
        <p:txBody>
          <a:bodyPr wrap="square" rtlCol="0">
            <a:spAutoFit/>
          </a:bodyPr>
          <a:lstStyle/>
          <a:p>
            <a:r>
              <a:rPr lang="en-GB" sz="1400" dirty="0"/>
              <a:t>Renosparks (2014</a:t>
            </a:r>
            <a:r>
              <a:rPr lang="en-GB" dirty="0"/>
              <a:t>)</a:t>
            </a:r>
          </a:p>
        </p:txBody>
      </p:sp>
    </p:spTree>
    <p:extLst>
      <p:ext uri="{BB962C8B-B14F-4D97-AF65-F5344CB8AC3E}">
        <p14:creationId xmlns:p14="http://schemas.microsoft.com/office/powerpoint/2010/main" val="21211007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D8F9F5D-B10C-48BB-BE19-D4F6BDD0F27B}"/>
              </a:ext>
            </a:extLst>
          </p:cNvPr>
          <p:cNvSpPr txBox="1"/>
          <p:nvPr/>
        </p:nvSpPr>
        <p:spPr>
          <a:xfrm>
            <a:off x="862883" y="649356"/>
            <a:ext cx="10668001" cy="5909310"/>
          </a:xfrm>
          <a:prstGeom prst="rect">
            <a:avLst/>
          </a:prstGeom>
          <a:noFill/>
          <a:ln w="76200">
            <a:solidFill>
              <a:schemeClr val="accent5">
                <a:lumMod val="75000"/>
              </a:schemeClr>
            </a:solidFill>
          </a:ln>
        </p:spPr>
        <p:txBody>
          <a:bodyPr wrap="square" rtlCol="0">
            <a:spAutoFit/>
          </a:bodyPr>
          <a:lstStyle/>
          <a:p>
            <a:r>
              <a:rPr lang="en-GB" dirty="0">
                <a:latin typeface="Arial" panose="020B0604020202020204" pitchFamily="34" charset="0"/>
                <a:cs typeface="Arial" panose="020B0604020202020204" pitchFamily="34" charset="0"/>
              </a:rPr>
              <a:t>The resource pack and lesson will not only support mathematics and numeracy, but it can develop skills across all other 7 areas of learning of The Welsh Foundation Phase Framework (2015). It offers a cross-curricular approach in:</a:t>
            </a:r>
          </a:p>
          <a:p>
            <a:endParaRPr lang="en-GB"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Language, Literacy and Communication</a:t>
            </a:r>
            <a:r>
              <a:rPr lang="en-GB" dirty="0">
                <a:latin typeface="Arial" panose="020B0604020202020204" pitchFamily="34" charset="0"/>
                <a:cs typeface="Arial" panose="020B0604020202020204" pitchFamily="34" charset="0"/>
              </a:rPr>
              <a:t>-Reciprocal discussions.</a:t>
            </a:r>
          </a:p>
          <a:p>
            <a:endParaRPr lang="en-GB"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Welsh Language- </a:t>
            </a:r>
            <a:r>
              <a:rPr lang="en-GB" dirty="0">
                <a:latin typeface="Arial" panose="020B0604020202020204" pitchFamily="34" charset="0"/>
                <a:cs typeface="Arial" panose="020B0604020202020204" pitchFamily="34" charset="0"/>
              </a:rPr>
              <a:t>Fruit names, numbers and colours.</a:t>
            </a:r>
          </a:p>
          <a:p>
            <a:endParaRPr lang="en-GB"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Physical Development- </a:t>
            </a:r>
            <a:r>
              <a:rPr lang="en-GB" dirty="0">
                <a:latin typeface="Arial" panose="020B0604020202020204" pitchFamily="34" charset="0"/>
                <a:cs typeface="Arial" panose="020B0604020202020204" pitchFamily="34" charset="0"/>
              </a:rPr>
              <a:t>Fine motor skills.</a:t>
            </a:r>
          </a:p>
          <a:p>
            <a:endParaRPr lang="en-GB"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Knowledge and Understanding of the World, Creative Development and Social Development –</a:t>
            </a:r>
            <a:r>
              <a:rPr lang="en-GB"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Learn how to use money and numeracy in a social context. Use creativity and imagination during role play. Draw on prior knowledge and experiences from real life situations.</a:t>
            </a:r>
          </a:p>
          <a:p>
            <a:endParaRPr lang="en-GB"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Mathematics-</a:t>
            </a:r>
            <a:r>
              <a:rPr lang="en-GB"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The key learning objective.</a:t>
            </a: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355AF972-E469-4531-AE45-0B5B0D9D317B}"/>
              </a:ext>
            </a:extLst>
          </p:cNvPr>
          <p:cNvPicPr>
            <a:picLocks noChangeAspect="1"/>
          </p:cNvPicPr>
          <p:nvPr/>
        </p:nvPicPr>
        <p:blipFill>
          <a:blip r:embed="rId2"/>
          <a:stretch>
            <a:fillRect/>
          </a:stretch>
        </p:blipFill>
        <p:spPr>
          <a:xfrm>
            <a:off x="7848139" y="4901876"/>
            <a:ext cx="3480978" cy="1485672"/>
          </a:xfrm>
          <a:prstGeom prst="rect">
            <a:avLst/>
          </a:prstGeom>
          <a:ln w="76200">
            <a:solidFill>
              <a:srgbClr val="0070C0"/>
            </a:solidFill>
          </a:ln>
        </p:spPr>
      </p:pic>
    </p:spTree>
    <p:extLst>
      <p:ext uri="{BB962C8B-B14F-4D97-AF65-F5344CB8AC3E}">
        <p14:creationId xmlns:p14="http://schemas.microsoft.com/office/powerpoint/2010/main" val="9302405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A832D43-2A84-4A83-89BA-729610461D3E}"/>
              </a:ext>
            </a:extLst>
          </p:cNvPr>
          <p:cNvSpPr txBox="1"/>
          <p:nvPr/>
        </p:nvSpPr>
        <p:spPr>
          <a:xfrm>
            <a:off x="868017" y="2061720"/>
            <a:ext cx="10316818" cy="3539430"/>
          </a:xfrm>
          <a:prstGeom prst="rect">
            <a:avLst/>
          </a:prstGeom>
          <a:noFill/>
          <a:ln w="76200" cmpd="thickThin">
            <a:solidFill>
              <a:srgbClr val="00B0F0"/>
            </a:solidFill>
          </a:ln>
        </p:spPr>
        <p:txBody>
          <a:bodyPr wrap="square" rtlCol="0">
            <a:spAutoFit/>
          </a:bodyPr>
          <a:lstStyle/>
          <a:p>
            <a:r>
              <a:rPr lang="en-GB" dirty="0">
                <a:latin typeface="Arial" panose="020B0604020202020204" pitchFamily="34" charset="0"/>
                <a:ea typeface="Calibri" panose="020F0502020204030204" pitchFamily="34" charset="0"/>
              </a:rPr>
              <a:t>‘</a:t>
            </a:r>
            <a:r>
              <a:rPr lang="en-GB" sz="2800" dirty="0">
                <a:latin typeface="Arial" panose="020B0604020202020204" pitchFamily="34" charset="0"/>
                <a:ea typeface="Calibri" panose="020F0502020204030204" pitchFamily="34" charset="0"/>
              </a:rPr>
              <a:t>Is a child-centred procedure whereby the child is informed and involved with the objectives, tasks, feedback and progression outcomes’. There is a ‘facilitation of self-assessment and peer assessment’ along with ‘opportunities to reflect upon and act upon feedback’ stipulated by the Welsh Government (2014).This process allows the child to recognise  their own successes which ‘promotes praise that enhances the growth mindset’ revealed by Aubrey and Riley (2019, p. 267). </a:t>
            </a:r>
          </a:p>
        </p:txBody>
      </p:sp>
      <p:sp>
        <p:nvSpPr>
          <p:cNvPr id="4" name="TextBox 3">
            <a:extLst>
              <a:ext uri="{FF2B5EF4-FFF2-40B4-BE49-F238E27FC236}">
                <a16:creationId xmlns:a16="http://schemas.microsoft.com/office/drawing/2014/main" id="{8BBC07BA-D7F1-448F-8475-A5DEA8805D4C}"/>
              </a:ext>
            </a:extLst>
          </p:cNvPr>
          <p:cNvSpPr txBox="1"/>
          <p:nvPr/>
        </p:nvSpPr>
        <p:spPr>
          <a:xfrm>
            <a:off x="868017" y="395075"/>
            <a:ext cx="10455966" cy="1200329"/>
          </a:xfrm>
          <a:prstGeom prst="rect">
            <a:avLst/>
          </a:prstGeom>
          <a:noFill/>
        </p:spPr>
        <p:txBody>
          <a:bodyPr wrap="square" rtlCol="0">
            <a:spAutoFit/>
          </a:bodyPr>
          <a:lstStyle/>
          <a:p>
            <a:pPr algn="ctr"/>
            <a:r>
              <a:rPr lang="en-GB" sz="3600" dirty="0">
                <a:latin typeface="Arial" panose="020B0604020202020204" pitchFamily="34" charset="0"/>
                <a:ea typeface="Calibri" panose="020F0502020204030204" pitchFamily="34" charset="0"/>
              </a:rPr>
              <a:t>The Assessment, Recording and Reporting (ARR) Framework 2014</a:t>
            </a:r>
            <a:endParaRPr lang="en-GB" sz="3600" dirty="0"/>
          </a:p>
        </p:txBody>
      </p:sp>
    </p:spTree>
    <p:extLst>
      <p:ext uri="{BB962C8B-B14F-4D97-AF65-F5344CB8AC3E}">
        <p14:creationId xmlns:p14="http://schemas.microsoft.com/office/powerpoint/2010/main" val="15360886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22F6364A-B358-4BEE-B158-0734D2C938D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8202" y="1570814"/>
            <a:ext cx="0" cy="3710227"/>
          </a:xfrm>
          <a:prstGeom prst="line">
            <a:avLst/>
          </a:prstGeom>
          <a:ln w="19050">
            <a:solidFill>
              <a:srgbClr val="8236AA"/>
            </a:solidFill>
          </a:ln>
        </p:spPr>
        <p:style>
          <a:lnRef idx="1">
            <a:schemeClr val="accent1"/>
          </a:lnRef>
          <a:fillRef idx="0">
            <a:schemeClr val="accent1"/>
          </a:fillRef>
          <a:effectRef idx="0">
            <a:schemeClr val="accent1"/>
          </a:effectRef>
          <a:fontRef idx="minor">
            <a:schemeClr val="tx1"/>
          </a:fontRef>
        </p:style>
      </p:cxnSp>
      <p:pic>
        <p:nvPicPr>
          <p:cNvPr id="16" name="Picture 15">
            <a:extLst>
              <a:ext uri="{FF2B5EF4-FFF2-40B4-BE49-F238E27FC236}">
                <a16:creationId xmlns:a16="http://schemas.microsoft.com/office/drawing/2014/main" id="{D2DBDD50-6C3F-47C0-BE32-3072FB70243E}"/>
              </a:ext>
            </a:extLst>
          </p:cNvPr>
          <p:cNvPicPr>
            <a:picLocks noChangeAspect="1"/>
          </p:cNvPicPr>
          <p:nvPr/>
        </p:nvPicPr>
        <p:blipFill>
          <a:blip r:embed="rId2"/>
          <a:stretch>
            <a:fillRect/>
          </a:stretch>
        </p:blipFill>
        <p:spPr>
          <a:xfrm>
            <a:off x="809472" y="2584663"/>
            <a:ext cx="2622829" cy="2069408"/>
          </a:xfrm>
          <a:prstGeom prst="rect">
            <a:avLst/>
          </a:prstGeom>
          <a:ln>
            <a:solidFill>
              <a:srgbClr val="7030A0"/>
            </a:solidFill>
          </a:ln>
        </p:spPr>
      </p:pic>
      <p:sp>
        <p:nvSpPr>
          <p:cNvPr id="17" name="TextBox 16">
            <a:extLst>
              <a:ext uri="{FF2B5EF4-FFF2-40B4-BE49-F238E27FC236}">
                <a16:creationId xmlns:a16="http://schemas.microsoft.com/office/drawing/2014/main" id="{BDD89357-33DE-4B7F-8ED1-E40D38C55357}"/>
              </a:ext>
            </a:extLst>
          </p:cNvPr>
          <p:cNvSpPr txBox="1"/>
          <p:nvPr/>
        </p:nvSpPr>
        <p:spPr>
          <a:xfrm>
            <a:off x="83884" y="1874773"/>
            <a:ext cx="4445080" cy="584775"/>
          </a:xfrm>
          <a:prstGeom prst="rect">
            <a:avLst/>
          </a:prstGeom>
          <a:noFill/>
        </p:spPr>
        <p:txBody>
          <a:bodyPr wrap="square" rtlCol="0">
            <a:spAutoFit/>
          </a:bodyPr>
          <a:lstStyle/>
          <a:p>
            <a:r>
              <a:rPr lang="en-GB" sz="3200" dirty="0">
                <a:latin typeface="Algerian" panose="04020705040A02060702" pitchFamily="82" charset="0"/>
                <a:cs typeface="Arial" panose="020B0604020202020204" pitchFamily="34" charset="0"/>
              </a:rPr>
              <a:t>Learning styles</a:t>
            </a:r>
          </a:p>
        </p:txBody>
      </p:sp>
      <p:sp>
        <p:nvSpPr>
          <p:cNvPr id="18" name="Arrow: Right 17">
            <a:extLst>
              <a:ext uri="{FF2B5EF4-FFF2-40B4-BE49-F238E27FC236}">
                <a16:creationId xmlns:a16="http://schemas.microsoft.com/office/drawing/2014/main" id="{328A7852-BA8B-4152-A828-4D503D32724D}"/>
              </a:ext>
            </a:extLst>
          </p:cNvPr>
          <p:cNvSpPr/>
          <p:nvPr/>
        </p:nvSpPr>
        <p:spPr>
          <a:xfrm>
            <a:off x="3738201" y="1417983"/>
            <a:ext cx="2145751" cy="59634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Arrow: Right 18">
            <a:extLst>
              <a:ext uri="{FF2B5EF4-FFF2-40B4-BE49-F238E27FC236}">
                <a16:creationId xmlns:a16="http://schemas.microsoft.com/office/drawing/2014/main" id="{BE75F321-0A73-43D2-B1AF-04A267FC688F}"/>
              </a:ext>
            </a:extLst>
          </p:cNvPr>
          <p:cNvSpPr/>
          <p:nvPr/>
        </p:nvSpPr>
        <p:spPr>
          <a:xfrm>
            <a:off x="3738200" y="4843670"/>
            <a:ext cx="2039747" cy="59020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a:extLst>
              <a:ext uri="{FF2B5EF4-FFF2-40B4-BE49-F238E27FC236}">
                <a16:creationId xmlns:a16="http://schemas.microsoft.com/office/drawing/2014/main" id="{07E06A2A-9575-4920-9896-31B7892E9619}"/>
              </a:ext>
            </a:extLst>
          </p:cNvPr>
          <p:cNvSpPr txBox="1"/>
          <p:nvPr/>
        </p:nvSpPr>
        <p:spPr>
          <a:xfrm>
            <a:off x="809472" y="4594437"/>
            <a:ext cx="1496952"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Lloyd (2018)</a:t>
            </a:r>
          </a:p>
        </p:txBody>
      </p:sp>
      <p:pic>
        <p:nvPicPr>
          <p:cNvPr id="25" name="Picture 24">
            <a:extLst>
              <a:ext uri="{FF2B5EF4-FFF2-40B4-BE49-F238E27FC236}">
                <a16:creationId xmlns:a16="http://schemas.microsoft.com/office/drawing/2014/main" id="{98481B1E-6072-4A52-BB9B-7B6E9D868865}"/>
              </a:ext>
            </a:extLst>
          </p:cNvPr>
          <p:cNvPicPr>
            <a:picLocks noChangeAspect="1"/>
          </p:cNvPicPr>
          <p:nvPr/>
        </p:nvPicPr>
        <p:blipFill>
          <a:blip r:embed="rId3"/>
          <a:stretch>
            <a:fillRect/>
          </a:stretch>
        </p:blipFill>
        <p:spPr>
          <a:xfrm>
            <a:off x="5883952" y="748595"/>
            <a:ext cx="3108643" cy="2003058"/>
          </a:xfrm>
          <a:prstGeom prst="rect">
            <a:avLst/>
          </a:prstGeom>
          <a:ln>
            <a:solidFill>
              <a:schemeClr val="accent1"/>
            </a:solidFill>
          </a:ln>
        </p:spPr>
      </p:pic>
      <p:sp>
        <p:nvSpPr>
          <p:cNvPr id="26" name="TextBox 25">
            <a:extLst>
              <a:ext uri="{FF2B5EF4-FFF2-40B4-BE49-F238E27FC236}">
                <a16:creationId xmlns:a16="http://schemas.microsoft.com/office/drawing/2014/main" id="{D11FB4FA-A1B5-4844-8412-359CFA986605}"/>
              </a:ext>
            </a:extLst>
          </p:cNvPr>
          <p:cNvSpPr txBox="1"/>
          <p:nvPr/>
        </p:nvSpPr>
        <p:spPr>
          <a:xfrm>
            <a:off x="5883952" y="2738401"/>
            <a:ext cx="1669787"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Olvina (2015)</a:t>
            </a:r>
          </a:p>
        </p:txBody>
      </p:sp>
      <p:pic>
        <p:nvPicPr>
          <p:cNvPr id="1026" name="Picture 2" descr="Image result for vygotsky zpd and scaffolding">
            <a:extLst>
              <a:ext uri="{FF2B5EF4-FFF2-40B4-BE49-F238E27FC236}">
                <a16:creationId xmlns:a16="http://schemas.microsoft.com/office/drawing/2014/main" id="{D5D5A697-F820-4381-BCAE-4ED12483D5C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79580" y="3739471"/>
            <a:ext cx="3113007" cy="2051127"/>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sp>
        <p:nvSpPr>
          <p:cNvPr id="27" name="TextBox 26">
            <a:extLst>
              <a:ext uri="{FF2B5EF4-FFF2-40B4-BE49-F238E27FC236}">
                <a16:creationId xmlns:a16="http://schemas.microsoft.com/office/drawing/2014/main" id="{F7644430-24B4-4500-B7D7-B27599ACC8F0}"/>
              </a:ext>
            </a:extLst>
          </p:cNvPr>
          <p:cNvSpPr txBox="1"/>
          <p:nvPr/>
        </p:nvSpPr>
        <p:spPr>
          <a:xfrm>
            <a:off x="5966710" y="5790598"/>
            <a:ext cx="177256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McLeod (2018).</a:t>
            </a:r>
          </a:p>
        </p:txBody>
      </p:sp>
      <p:sp>
        <p:nvSpPr>
          <p:cNvPr id="28" name="TextBox 27">
            <a:extLst>
              <a:ext uri="{FF2B5EF4-FFF2-40B4-BE49-F238E27FC236}">
                <a16:creationId xmlns:a16="http://schemas.microsoft.com/office/drawing/2014/main" id="{5C7FFAC8-A21B-425A-A9DB-0E833A5DD0F0}"/>
              </a:ext>
            </a:extLst>
          </p:cNvPr>
          <p:cNvSpPr txBox="1"/>
          <p:nvPr/>
        </p:nvSpPr>
        <p:spPr>
          <a:xfrm>
            <a:off x="3744352" y="2167160"/>
            <a:ext cx="3108638" cy="46166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John Dewey</a:t>
            </a:r>
          </a:p>
        </p:txBody>
      </p:sp>
      <p:sp>
        <p:nvSpPr>
          <p:cNvPr id="29" name="TextBox 28">
            <a:extLst>
              <a:ext uri="{FF2B5EF4-FFF2-40B4-BE49-F238E27FC236}">
                <a16:creationId xmlns:a16="http://schemas.microsoft.com/office/drawing/2014/main" id="{BE695583-658E-4248-8B85-CF0021F22A7F}"/>
              </a:ext>
            </a:extLst>
          </p:cNvPr>
          <p:cNvSpPr txBox="1"/>
          <p:nvPr/>
        </p:nvSpPr>
        <p:spPr>
          <a:xfrm>
            <a:off x="3744352" y="4294399"/>
            <a:ext cx="3025876" cy="46166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Lev Vygotsky</a:t>
            </a:r>
          </a:p>
        </p:txBody>
      </p:sp>
      <p:sp>
        <p:nvSpPr>
          <p:cNvPr id="30" name="Arrow: Right 29">
            <a:extLst>
              <a:ext uri="{FF2B5EF4-FFF2-40B4-BE49-F238E27FC236}">
                <a16:creationId xmlns:a16="http://schemas.microsoft.com/office/drawing/2014/main" id="{D1C42C9C-1BC4-482C-A242-FF73902B0745}"/>
              </a:ext>
            </a:extLst>
          </p:cNvPr>
          <p:cNvSpPr/>
          <p:nvPr/>
        </p:nvSpPr>
        <p:spPr>
          <a:xfrm flipV="1">
            <a:off x="5777948" y="2950644"/>
            <a:ext cx="3605580" cy="55585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1" name="Picture 30">
            <a:extLst>
              <a:ext uri="{FF2B5EF4-FFF2-40B4-BE49-F238E27FC236}">
                <a16:creationId xmlns:a16="http://schemas.microsoft.com/office/drawing/2014/main" id="{F7A897E9-33F5-4BFF-91C1-0D279004500F}"/>
              </a:ext>
            </a:extLst>
          </p:cNvPr>
          <p:cNvPicPr>
            <a:picLocks noChangeAspect="1"/>
          </p:cNvPicPr>
          <p:nvPr/>
        </p:nvPicPr>
        <p:blipFill>
          <a:blip r:embed="rId5"/>
          <a:stretch>
            <a:fillRect/>
          </a:stretch>
        </p:blipFill>
        <p:spPr>
          <a:xfrm>
            <a:off x="9383528" y="2167160"/>
            <a:ext cx="2503672" cy="2003058"/>
          </a:xfrm>
          <a:prstGeom prst="rect">
            <a:avLst/>
          </a:prstGeom>
        </p:spPr>
      </p:pic>
      <p:sp>
        <p:nvSpPr>
          <p:cNvPr id="1024" name="TextBox 1023">
            <a:extLst>
              <a:ext uri="{FF2B5EF4-FFF2-40B4-BE49-F238E27FC236}">
                <a16:creationId xmlns:a16="http://schemas.microsoft.com/office/drawing/2014/main" id="{F5335287-9DA3-48D7-9943-15C4E3AD32E2}"/>
              </a:ext>
            </a:extLst>
          </p:cNvPr>
          <p:cNvSpPr txBox="1"/>
          <p:nvPr/>
        </p:nvSpPr>
        <p:spPr>
          <a:xfrm>
            <a:off x="9370276" y="4170218"/>
            <a:ext cx="1576020" cy="46166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Youtube.com (2016).</a:t>
            </a:r>
          </a:p>
        </p:txBody>
      </p:sp>
      <p:sp>
        <p:nvSpPr>
          <p:cNvPr id="2" name="Rectangle 1">
            <a:extLst>
              <a:ext uri="{FF2B5EF4-FFF2-40B4-BE49-F238E27FC236}">
                <a16:creationId xmlns:a16="http://schemas.microsoft.com/office/drawing/2014/main" id="{66C07ECD-AE8B-4511-B04B-522ED5F1C782}"/>
              </a:ext>
            </a:extLst>
          </p:cNvPr>
          <p:cNvSpPr/>
          <p:nvPr/>
        </p:nvSpPr>
        <p:spPr>
          <a:xfrm>
            <a:off x="318055" y="5509532"/>
            <a:ext cx="6096000" cy="1256306"/>
          </a:xfrm>
          <a:prstGeom prst="rect">
            <a:avLst/>
          </a:prstGeom>
        </p:spPr>
        <p:txBody>
          <a:bodyPr>
            <a:spAutoFit/>
          </a:bodyPr>
          <a:lstStyle/>
          <a:p>
            <a:pPr lvl="0">
              <a:lnSpc>
                <a:spcPct val="107000"/>
              </a:lnSpc>
              <a:spcAft>
                <a:spcPts val="800"/>
              </a:spcAft>
            </a:pPr>
            <a:r>
              <a:rPr lang="en-GB" dirty="0">
                <a:solidFill>
                  <a:srgbClr val="00B0F0"/>
                </a:solidFill>
                <a:latin typeface="Arial" panose="020B0604020202020204" pitchFamily="34" charset="0"/>
                <a:ea typeface="Calibri" panose="020F0502020204030204" pitchFamily="34" charset="0"/>
                <a:cs typeface="Arial" panose="020B0604020202020204" pitchFamily="34" charset="0"/>
              </a:rPr>
              <a:t>Vygotsky ‘He didn’t believe that children were passive recipients of knowledge informed by a knowledgeable teacher but viewed the teacher as facilitator of learning’ Gray and Macblain (2015, p. 108)</a:t>
            </a:r>
            <a:endParaRPr lang="en-GB" sz="1600" dirty="0">
              <a:effectLst/>
              <a:latin typeface="Arial" panose="020B0604020202020204" pitchFamily="34" charset="0"/>
              <a:ea typeface="Calibri" panose="020F0502020204030204" pitchFamily="34" charset="0"/>
              <a:cs typeface="Arial" panose="020B0604020202020204" pitchFamily="34" charset="0"/>
            </a:endParaRPr>
          </a:p>
        </p:txBody>
      </p:sp>
      <p:sp>
        <p:nvSpPr>
          <p:cNvPr id="3" name="TextBox 2">
            <a:extLst>
              <a:ext uri="{FF2B5EF4-FFF2-40B4-BE49-F238E27FC236}">
                <a16:creationId xmlns:a16="http://schemas.microsoft.com/office/drawing/2014/main" id="{0E1F982E-3A46-4307-ABAC-7A14EE0C69B4}"/>
              </a:ext>
            </a:extLst>
          </p:cNvPr>
          <p:cNvSpPr txBox="1"/>
          <p:nvPr/>
        </p:nvSpPr>
        <p:spPr>
          <a:xfrm>
            <a:off x="9144000" y="5509532"/>
            <a:ext cx="2918710" cy="1200329"/>
          </a:xfrm>
          <a:prstGeom prst="rect">
            <a:avLst/>
          </a:prstGeom>
          <a:noFill/>
        </p:spPr>
        <p:txBody>
          <a:bodyPr wrap="square" rtlCol="0">
            <a:spAutoFit/>
          </a:bodyPr>
          <a:lstStyle/>
          <a:p>
            <a:r>
              <a:rPr lang="en-GB" dirty="0">
                <a:solidFill>
                  <a:srgbClr val="00B0F0"/>
                </a:solidFill>
              </a:rPr>
              <a:t>‘educators help children reach their full potential’ (Aubrey and Riley 2019, p.268)</a:t>
            </a:r>
          </a:p>
        </p:txBody>
      </p:sp>
      <p:sp>
        <p:nvSpPr>
          <p:cNvPr id="4" name="TextBox 3">
            <a:extLst>
              <a:ext uri="{FF2B5EF4-FFF2-40B4-BE49-F238E27FC236}">
                <a16:creationId xmlns:a16="http://schemas.microsoft.com/office/drawing/2014/main" id="{BB22790B-B087-4E5C-8D98-A8A1F9998764}"/>
              </a:ext>
            </a:extLst>
          </p:cNvPr>
          <p:cNvSpPr txBox="1"/>
          <p:nvPr/>
        </p:nvSpPr>
        <p:spPr>
          <a:xfrm>
            <a:off x="185530" y="225287"/>
            <a:ext cx="3246771" cy="923330"/>
          </a:xfrm>
          <a:prstGeom prst="rect">
            <a:avLst/>
          </a:prstGeom>
          <a:noFill/>
          <a:ln>
            <a:solidFill>
              <a:srgbClr val="0070C0"/>
            </a:solidFill>
          </a:ln>
        </p:spPr>
        <p:txBody>
          <a:bodyPr wrap="square" rtlCol="0">
            <a:spAutoFit/>
          </a:bodyPr>
          <a:lstStyle/>
          <a:p>
            <a:r>
              <a:rPr lang="en-GB" dirty="0">
                <a:solidFill>
                  <a:srgbClr val="00B0F0"/>
                </a:solidFill>
              </a:rPr>
              <a:t>Dewey proposed that ‘learning involves active discovery’ Aubrey and Riley (2019, p. 10).</a:t>
            </a:r>
            <a:endParaRPr lang="en-GB" dirty="0"/>
          </a:p>
        </p:txBody>
      </p:sp>
    </p:spTree>
    <p:extLst>
      <p:ext uri="{BB962C8B-B14F-4D97-AF65-F5344CB8AC3E}">
        <p14:creationId xmlns:p14="http://schemas.microsoft.com/office/powerpoint/2010/main" val="15689354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821DB4D-FBF4-4C43-9A2C-1D02A048E26D}"/>
              </a:ext>
            </a:extLst>
          </p:cNvPr>
          <p:cNvSpPr txBox="1"/>
          <p:nvPr/>
        </p:nvSpPr>
        <p:spPr>
          <a:xfrm>
            <a:off x="0" y="132521"/>
            <a:ext cx="12019722" cy="6524863"/>
          </a:xfrm>
          <a:prstGeom prst="rect">
            <a:avLst/>
          </a:prstGeom>
          <a:noFill/>
        </p:spPr>
        <p:txBody>
          <a:bodyPr wrap="square" rtlCol="0">
            <a:spAutoFit/>
          </a:bodyPr>
          <a:lstStyle/>
          <a:p>
            <a:pPr algn="ctr"/>
            <a:r>
              <a:rPr lang="en-GB" sz="1100" u="sng" dirty="0">
                <a:latin typeface="Arial" panose="020B0604020202020204" pitchFamily="34" charset="0"/>
                <a:cs typeface="Arial" panose="020B0604020202020204" pitchFamily="34" charset="0"/>
              </a:rPr>
              <a:t>References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Alamay Stock Photo (2015) </a:t>
            </a:r>
            <a:r>
              <a:rPr lang="en-GB" sz="1100" i="1" dirty="0">
                <a:latin typeface="Arial" panose="020B0604020202020204" pitchFamily="34" charset="0"/>
                <a:cs typeface="Arial" panose="020B0604020202020204" pitchFamily="34" charset="0"/>
              </a:rPr>
              <a:t>A Collection of Plastic Toy Coins. </a:t>
            </a:r>
            <a:r>
              <a:rPr lang="en-GB" sz="1100" dirty="0">
                <a:latin typeface="Arial" panose="020B0604020202020204" pitchFamily="34" charset="0"/>
                <a:cs typeface="Arial" panose="020B0604020202020204" pitchFamily="34" charset="0"/>
              </a:rPr>
              <a:t>Available at:</a:t>
            </a:r>
            <a:r>
              <a:rPr lang="en-GB" sz="1100" dirty="0">
                <a:hlinkClick r:id="rId2"/>
              </a:rPr>
              <a:t> https://www.alamy.com/stock-photo-a-collection-of-plastic-toy-coins-104670256.html</a:t>
            </a:r>
            <a:r>
              <a:rPr lang="en-GB" sz="1100" dirty="0"/>
              <a:t> </a:t>
            </a:r>
            <a:r>
              <a:rPr lang="en-GB" sz="1100" dirty="0">
                <a:latin typeface="Arial" panose="020B0604020202020204" pitchFamily="34" charset="0"/>
                <a:cs typeface="Arial" panose="020B0604020202020204" pitchFamily="34" charset="0"/>
              </a:rPr>
              <a:t>(Accessed: 8</a:t>
            </a:r>
            <a:r>
              <a:rPr lang="en-GB" sz="1100" baseline="30000" dirty="0">
                <a:latin typeface="Arial" panose="020B0604020202020204" pitchFamily="34" charset="0"/>
                <a:cs typeface="Arial" panose="020B0604020202020204" pitchFamily="34" charset="0"/>
              </a:rPr>
              <a:t>th</a:t>
            </a:r>
            <a:r>
              <a:rPr lang="en-GB" sz="1100" dirty="0">
                <a:latin typeface="Arial" panose="020B0604020202020204" pitchFamily="34" charset="0"/>
                <a:cs typeface="Arial" panose="020B0604020202020204" pitchFamily="34" charset="0"/>
              </a:rPr>
              <a:t> January 2020).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Aliexpress.com (2010-2019) </a:t>
            </a:r>
            <a:r>
              <a:rPr lang="en-GB" sz="1100" i="1" dirty="0">
                <a:latin typeface="Arial" panose="020B0604020202020204" pitchFamily="34" charset="0"/>
                <a:cs typeface="Arial" panose="020B0604020202020204" pitchFamily="34" charset="0"/>
              </a:rPr>
              <a:t>Baby Toys Montessori Math Learning. </a:t>
            </a:r>
            <a:r>
              <a:rPr lang="en-GB" sz="1100" dirty="0">
                <a:latin typeface="Arial" panose="020B0604020202020204" pitchFamily="34" charset="0"/>
                <a:cs typeface="Arial" panose="020B0604020202020204" pitchFamily="34" charset="0"/>
              </a:rPr>
              <a:t>Available at: </a:t>
            </a:r>
            <a:r>
              <a:rPr lang="en-GB" sz="1100" dirty="0">
                <a:hlinkClick r:id="rId3"/>
              </a:rPr>
              <a:t>https://www.aliexpress.com/i/32790557554.html</a:t>
            </a:r>
            <a:r>
              <a:rPr lang="en-GB" sz="1100" dirty="0"/>
              <a:t> (</a:t>
            </a:r>
            <a:r>
              <a:rPr lang="en-GB" sz="1100" dirty="0">
                <a:latin typeface="Arial" panose="020B0604020202020204" pitchFamily="34" charset="0"/>
                <a:cs typeface="Arial" panose="020B0604020202020204" pitchFamily="34" charset="0"/>
              </a:rPr>
              <a:t>Accessed: 8</a:t>
            </a:r>
            <a:r>
              <a:rPr lang="en-GB" sz="1100" baseline="30000" dirty="0">
                <a:latin typeface="Arial" panose="020B0604020202020204" pitchFamily="34" charset="0"/>
                <a:cs typeface="Arial" panose="020B0604020202020204" pitchFamily="34" charset="0"/>
              </a:rPr>
              <a:t>th</a:t>
            </a:r>
            <a:r>
              <a:rPr lang="en-GB" sz="1100" dirty="0">
                <a:latin typeface="Arial" panose="020B0604020202020204" pitchFamily="34" charset="0"/>
                <a:cs typeface="Arial" panose="020B0604020202020204" pitchFamily="34" charset="0"/>
              </a:rPr>
              <a:t> January 2020).</a:t>
            </a:r>
            <a:r>
              <a:rPr lang="en-GB" sz="1100" dirty="0"/>
              <a:t> </a:t>
            </a:r>
            <a:r>
              <a:rPr lang="en-GB" sz="1100" dirty="0">
                <a:latin typeface="Arial" panose="020B0604020202020204" pitchFamily="34" charset="0"/>
                <a:cs typeface="Arial" panose="020B0604020202020204" pitchFamily="34" charset="0"/>
              </a:rPr>
              <a:t>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Aubrey, K. and Riley, A. (2019) </a:t>
            </a:r>
            <a:r>
              <a:rPr lang="en-GB" sz="1100" i="1" dirty="0">
                <a:latin typeface="Arial" panose="020B0604020202020204" pitchFamily="34" charset="0"/>
                <a:cs typeface="Arial" panose="020B0604020202020204" pitchFamily="34" charset="0"/>
              </a:rPr>
              <a:t>Understanding and Using Educational Theories. 2</a:t>
            </a:r>
            <a:r>
              <a:rPr lang="en-GB" sz="1100" i="1" baseline="30000" dirty="0">
                <a:latin typeface="Arial" panose="020B0604020202020204" pitchFamily="34" charset="0"/>
                <a:cs typeface="Arial" panose="020B0604020202020204" pitchFamily="34" charset="0"/>
              </a:rPr>
              <a:t>nd</a:t>
            </a:r>
            <a:r>
              <a:rPr lang="en-GB" sz="1100" i="1" dirty="0">
                <a:latin typeface="Arial" panose="020B0604020202020204" pitchFamily="34" charset="0"/>
                <a:cs typeface="Arial" panose="020B0604020202020204" pitchFamily="34" charset="0"/>
              </a:rPr>
              <a:t> edn. </a:t>
            </a:r>
            <a:r>
              <a:rPr lang="en-GB" sz="1100" dirty="0">
                <a:latin typeface="Arial" panose="020B0604020202020204" pitchFamily="34" charset="0"/>
                <a:cs typeface="Arial" panose="020B0604020202020204" pitchFamily="34" charset="0"/>
              </a:rPr>
              <a:t>London. Sage publications Ltd.</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Fun Learning (2010) </a:t>
            </a:r>
            <a:r>
              <a:rPr lang="en-GB" sz="1100" i="1" dirty="0">
                <a:latin typeface="Arial" panose="020B0604020202020204" pitchFamily="34" charset="0"/>
                <a:cs typeface="Arial" panose="020B0604020202020204" pitchFamily="34" charset="0"/>
              </a:rPr>
              <a:t>Easy Grip Children’s Tweezers – Tweezers. </a:t>
            </a:r>
            <a:r>
              <a:rPr lang="en-GB" sz="1100" dirty="0">
                <a:latin typeface="Arial" panose="020B0604020202020204" pitchFamily="34" charset="0"/>
                <a:cs typeface="Arial" panose="020B0604020202020204" pitchFamily="34" charset="0"/>
              </a:rPr>
              <a:t>Available at: </a:t>
            </a:r>
            <a:r>
              <a:rPr lang="en-GB" sz="1100" dirty="0">
                <a:hlinkClick r:id="rId4"/>
              </a:rPr>
              <a:t>https://www.funlearning.co.uk/toys/for-3-year-olds/easy-grip-childrens-tweezers/</a:t>
            </a:r>
            <a:r>
              <a:rPr lang="en-GB" sz="1100" dirty="0">
                <a:latin typeface="Arial" panose="020B0604020202020204" pitchFamily="34" charset="0"/>
                <a:cs typeface="Arial" panose="020B0604020202020204" pitchFamily="34" charset="0"/>
              </a:rPr>
              <a:t>  (Accessed: 8</a:t>
            </a:r>
            <a:r>
              <a:rPr lang="en-GB" sz="1100" baseline="30000" dirty="0">
                <a:latin typeface="Arial" panose="020B0604020202020204" pitchFamily="34" charset="0"/>
                <a:cs typeface="Arial" panose="020B0604020202020204" pitchFamily="34" charset="0"/>
              </a:rPr>
              <a:t>th</a:t>
            </a:r>
            <a:r>
              <a:rPr lang="en-GB" sz="1100" dirty="0">
                <a:latin typeface="Arial" panose="020B0604020202020204" pitchFamily="34" charset="0"/>
                <a:cs typeface="Arial" panose="020B0604020202020204" pitchFamily="34" charset="0"/>
              </a:rPr>
              <a:t> January 2010).</a:t>
            </a:r>
          </a:p>
          <a:p>
            <a:endParaRPr lang="en-GB" sz="1100" i="1"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Gray, C. and Macblain, S. (2015) </a:t>
            </a:r>
            <a:r>
              <a:rPr lang="en-GB" sz="1100" i="1" dirty="0">
                <a:latin typeface="Arial" panose="020B0604020202020204" pitchFamily="34" charset="0"/>
                <a:cs typeface="Arial" panose="020B0604020202020204" pitchFamily="34" charset="0"/>
              </a:rPr>
              <a:t>Learning Theories in Childhood, 2</a:t>
            </a:r>
            <a:r>
              <a:rPr lang="en-GB" sz="1100" i="1" baseline="30000" dirty="0">
                <a:latin typeface="Arial" panose="020B0604020202020204" pitchFamily="34" charset="0"/>
                <a:cs typeface="Arial" panose="020B0604020202020204" pitchFamily="34" charset="0"/>
              </a:rPr>
              <a:t>nd</a:t>
            </a:r>
            <a:r>
              <a:rPr lang="en-GB" sz="1100" i="1" dirty="0">
                <a:latin typeface="Arial" panose="020B0604020202020204" pitchFamily="34" charset="0"/>
                <a:cs typeface="Arial" panose="020B0604020202020204" pitchFamily="34" charset="0"/>
              </a:rPr>
              <a:t> edn. London, Sage Publications Ltd.</a:t>
            </a: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Littleton Surrey School (2015) </a:t>
            </a:r>
            <a:r>
              <a:rPr lang="en-GB" sz="1100" i="1" dirty="0">
                <a:latin typeface="Arial" panose="020B0604020202020204" pitchFamily="34" charset="0"/>
                <a:cs typeface="Arial" panose="020B0604020202020204" pitchFamily="34" charset="0"/>
              </a:rPr>
              <a:t>What is Numicon. </a:t>
            </a:r>
            <a:r>
              <a:rPr lang="en-GB" sz="1100" dirty="0">
                <a:latin typeface="Arial" panose="020B0604020202020204" pitchFamily="34" charset="0"/>
                <a:cs typeface="Arial" panose="020B0604020202020204" pitchFamily="34" charset="0"/>
              </a:rPr>
              <a:t>Available at: </a:t>
            </a:r>
            <a:r>
              <a:rPr lang="en-GB" sz="1100" dirty="0">
                <a:hlinkClick r:id="rId5"/>
              </a:rPr>
              <a:t>http://www.littleton.surrey.sch.uk/wp-content/uploads/2015/03/numicon-explanation-and-other-resources.pdf</a:t>
            </a:r>
            <a:r>
              <a:rPr lang="en-GB" sz="1100" dirty="0"/>
              <a:t> </a:t>
            </a:r>
            <a:r>
              <a:rPr lang="en-GB" sz="1100" dirty="0">
                <a:latin typeface="Arial" panose="020B0604020202020204" pitchFamily="34" charset="0"/>
                <a:cs typeface="Arial" panose="020B0604020202020204" pitchFamily="34" charset="0"/>
              </a:rPr>
              <a:t>(Accessed: 8</a:t>
            </a:r>
            <a:r>
              <a:rPr lang="en-GB" sz="1100" baseline="30000" dirty="0">
                <a:latin typeface="Arial" panose="020B0604020202020204" pitchFamily="34" charset="0"/>
                <a:cs typeface="Arial" panose="020B0604020202020204" pitchFamily="34" charset="0"/>
              </a:rPr>
              <a:t>th</a:t>
            </a:r>
            <a:r>
              <a:rPr lang="en-GB" sz="1100" dirty="0">
                <a:latin typeface="Arial" panose="020B0604020202020204" pitchFamily="34" charset="0"/>
                <a:cs typeface="Arial" panose="020B0604020202020204" pitchFamily="34" charset="0"/>
              </a:rPr>
              <a:t> January 2020).</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Lloyd, C. (2018</a:t>
            </a:r>
            <a:r>
              <a:rPr lang="en-GB" sz="1100" i="1" dirty="0">
                <a:latin typeface="Arial" panose="020B0604020202020204" pitchFamily="34" charset="0"/>
                <a:cs typeface="Arial" panose="020B0604020202020204" pitchFamily="34" charset="0"/>
              </a:rPr>
              <a:t>) Sensory Treasures. </a:t>
            </a:r>
            <a:r>
              <a:rPr lang="en-GB" sz="1100" dirty="0">
                <a:latin typeface="Arial" panose="020B0604020202020204" pitchFamily="34" charset="0"/>
                <a:cs typeface="Arial" panose="020B0604020202020204" pitchFamily="34" charset="0"/>
              </a:rPr>
              <a:t>Available at: </a:t>
            </a:r>
            <a:r>
              <a:rPr lang="en-GB" sz="1100" dirty="0">
                <a:hlinkClick r:id="rId6"/>
              </a:rPr>
              <a:t> https://sensorytreasures.co.uk/learning-styles/ </a:t>
            </a:r>
            <a:r>
              <a:rPr lang="en-GB" sz="1100" dirty="0">
                <a:latin typeface="Arial" panose="020B0604020202020204" pitchFamily="34" charset="0"/>
                <a:cs typeface="Arial" panose="020B0604020202020204" pitchFamily="34" charset="0"/>
              </a:rPr>
              <a:t>(Accessed: 8</a:t>
            </a:r>
            <a:r>
              <a:rPr lang="en-GB" sz="1100" baseline="30000" dirty="0">
                <a:latin typeface="Arial" panose="020B0604020202020204" pitchFamily="34" charset="0"/>
                <a:cs typeface="Arial" panose="020B0604020202020204" pitchFamily="34" charset="0"/>
              </a:rPr>
              <a:t>th</a:t>
            </a:r>
            <a:r>
              <a:rPr lang="en-GB" sz="1100" dirty="0">
                <a:latin typeface="Arial" panose="020B0604020202020204" pitchFamily="34" charset="0"/>
                <a:cs typeface="Arial" panose="020B0604020202020204" pitchFamily="34" charset="0"/>
              </a:rPr>
              <a:t> January 2020).</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McLeod, S. (2018</a:t>
            </a:r>
            <a:r>
              <a:rPr lang="en-GB" sz="1100" i="1" dirty="0">
                <a:latin typeface="Arial" panose="020B0604020202020204" pitchFamily="34" charset="0"/>
                <a:cs typeface="Arial" panose="020B0604020202020204" pitchFamily="34" charset="0"/>
              </a:rPr>
              <a:t>) Lev Vygotsky. </a:t>
            </a:r>
            <a:r>
              <a:rPr lang="en-GB" sz="1100" dirty="0">
                <a:latin typeface="Arial" panose="020B0604020202020204" pitchFamily="34" charset="0"/>
                <a:cs typeface="Arial" panose="020B0604020202020204" pitchFamily="34" charset="0"/>
              </a:rPr>
              <a:t>Available at: </a:t>
            </a:r>
            <a:r>
              <a:rPr lang="en-GB" sz="1100" dirty="0">
                <a:hlinkClick r:id="rId7"/>
              </a:rPr>
              <a:t>https://www.simplypsychology.org/vygotsky.html</a:t>
            </a:r>
            <a:r>
              <a:rPr lang="en-GB" sz="1100" dirty="0"/>
              <a:t> (</a:t>
            </a:r>
            <a:r>
              <a:rPr lang="en-GB" sz="1100" dirty="0">
                <a:latin typeface="Arial" panose="020B0604020202020204" pitchFamily="34" charset="0"/>
                <a:cs typeface="Arial" panose="020B0604020202020204" pitchFamily="34" charset="0"/>
              </a:rPr>
              <a:t>Accessed: 8h January 2020).</a:t>
            </a:r>
            <a:endParaRPr lang="en-GB" sz="1100" i="1" dirty="0">
              <a:latin typeface="Arial" panose="020B0604020202020204" pitchFamily="34" charset="0"/>
              <a:cs typeface="Arial" panose="020B0604020202020204" pitchFamily="34" charset="0"/>
            </a:endParaRPr>
          </a:p>
          <a:p>
            <a:endParaRPr lang="en-GB" sz="1100" i="1"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Olvina, N.A. (2015) </a:t>
            </a:r>
            <a:r>
              <a:rPr lang="en-US" sz="1100" i="1" dirty="0">
                <a:latin typeface="Arial" panose="020B0604020202020204" pitchFamily="34" charset="0"/>
                <a:cs typeface="Arial" panose="020B0604020202020204" pitchFamily="34" charset="0"/>
              </a:rPr>
              <a:t>John Dewey's "Experiential Learning Theory" and his book "Ex”. </a:t>
            </a:r>
            <a:r>
              <a:rPr lang="en-US" sz="1100" dirty="0">
                <a:latin typeface="Arial" panose="020B0604020202020204" pitchFamily="34" charset="0"/>
                <a:cs typeface="Arial" panose="020B0604020202020204" pitchFamily="34" charset="0"/>
              </a:rPr>
              <a:t>Available at: </a:t>
            </a:r>
            <a:r>
              <a:rPr lang="en-GB" sz="1100" dirty="0">
                <a:hlinkClick r:id="rId8"/>
              </a:rPr>
              <a:t>https://prezi.com/ulplx8l_aqz8/john-deweys-experiential-learning-theory-and-his-book-ex/</a:t>
            </a:r>
            <a:r>
              <a:rPr lang="en-GB" sz="1100" dirty="0"/>
              <a:t> </a:t>
            </a:r>
            <a:r>
              <a:rPr lang="en-GB" sz="1100" dirty="0">
                <a:latin typeface="Arial" panose="020B0604020202020204" pitchFamily="34" charset="0"/>
                <a:cs typeface="Arial" panose="020B0604020202020204" pitchFamily="34" charset="0"/>
              </a:rPr>
              <a:t>(Accessed: 8</a:t>
            </a:r>
            <a:r>
              <a:rPr lang="en-GB" sz="1100" baseline="30000" dirty="0">
                <a:latin typeface="Arial" panose="020B0604020202020204" pitchFamily="34" charset="0"/>
                <a:cs typeface="Arial" panose="020B0604020202020204" pitchFamily="34" charset="0"/>
              </a:rPr>
              <a:t>th</a:t>
            </a:r>
            <a:r>
              <a:rPr lang="en-GB" sz="1100" dirty="0">
                <a:latin typeface="Arial" panose="020B0604020202020204" pitchFamily="34" charset="0"/>
                <a:cs typeface="Arial" panose="020B0604020202020204" pitchFamily="34" charset="0"/>
              </a:rPr>
              <a:t> January 2010).</a:t>
            </a:r>
            <a:endParaRPr lang="en-GB" sz="1100" i="1"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Oxford University Press (2020) </a:t>
            </a:r>
            <a:r>
              <a:rPr lang="en-GB" sz="1100" i="1" dirty="0">
                <a:latin typeface="Arial" panose="020B0604020202020204" pitchFamily="34" charset="0"/>
                <a:cs typeface="Arial" panose="020B0604020202020204" pitchFamily="34" charset="0"/>
              </a:rPr>
              <a:t>Numicon Guide for Parents</a:t>
            </a:r>
            <a:r>
              <a:rPr lang="en-GB" sz="1100" dirty="0">
                <a:latin typeface="Arial" panose="020B0604020202020204" pitchFamily="34" charset="0"/>
                <a:cs typeface="Arial" panose="020B0604020202020204" pitchFamily="34" charset="0"/>
              </a:rPr>
              <a:t>. Available at: </a:t>
            </a:r>
            <a:r>
              <a:rPr lang="en-GB" sz="1100" dirty="0">
                <a:hlinkClick r:id="rId9"/>
              </a:rPr>
              <a:t>https://www.oxfordowl.co.uk/for-home/find-a-book/numicon-guide-for-parents/</a:t>
            </a:r>
            <a:r>
              <a:rPr lang="en-GB" sz="1100" dirty="0"/>
              <a:t> </a:t>
            </a:r>
            <a:r>
              <a:rPr lang="en-GB" sz="1100" dirty="0">
                <a:latin typeface="Arial" panose="020B0604020202020204" pitchFamily="34" charset="0"/>
                <a:cs typeface="Arial" panose="020B0604020202020204" pitchFamily="34" charset="0"/>
              </a:rPr>
              <a:t>(Accessed: 8</a:t>
            </a:r>
            <a:r>
              <a:rPr lang="en-GB" sz="1100" baseline="30000" dirty="0">
                <a:latin typeface="Arial" panose="020B0604020202020204" pitchFamily="34" charset="0"/>
                <a:cs typeface="Arial" panose="020B0604020202020204" pitchFamily="34" charset="0"/>
              </a:rPr>
              <a:t>th</a:t>
            </a:r>
            <a:r>
              <a:rPr lang="en-GB" sz="1100" dirty="0">
                <a:latin typeface="Arial" panose="020B0604020202020204" pitchFamily="34" charset="0"/>
                <a:cs typeface="Arial" panose="020B0604020202020204" pitchFamily="34" charset="0"/>
              </a:rPr>
              <a:t> January 2020).</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Renosparks (2014</a:t>
            </a:r>
            <a:r>
              <a:rPr lang="en-GB" sz="1100" i="1" dirty="0">
                <a:latin typeface="Arial" panose="020B0604020202020204" pitchFamily="34" charset="0"/>
                <a:cs typeface="Arial" panose="020B0604020202020204" pitchFamily="34" charset="0"/>
              </a:rPr>
              <a:t>) Number Digit Cards 0-100  </a:t>
            </a:r>
            <a:r>
              <a:rPr lang="en-GB" sz="1100" dirty="0">
                <a:latin typeface="Arial" panose="020B0604020202020204" pitchFamily="34" charset="0"/>
                <a:cs typeface="Arial" panose="020B0604020202020204" pitchFamily="34" charset="0"/>
              </a:rPr>
              <a:t>Available at: </a:t>
            </a:r>
            <a:r>
              <a:rPr lang="en-GB" sz="1100" dirty="0">
                <a:hlinkClick r:id="rId10"/>
              </a:rPr>
              <a:t>https://www.tes.com/teaching-resource/number-digit-cards-0-100-6407815</a:t>
            </a:r>
            <a:r>
              <a:rPr lang="en-GB" sz="1100" i="1"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(Accessed: 9</a:t>
            </a:r>
            <a:r>
              <a:rPr lang="en-GB" sz="1100" baseline="30000" dirty="0">
                <a:latin typeface="Arial" panose="020B0604020202020204" pitchFamily="34" charset="0"/>
                <a:cs typeface="Arial" panose="020B0604020202020204" pitchFamily="34" charset="0"/>
              </a:rPr>
              <a:t>th</a:t>
            </a:r>
            <a:r>
              <a:rPr lang="en-GB" sz="1100" dirty="0">
                <a:latin typeface="Arial" panose="020B0604020202020204" pitchFamily="34" charset="0"/>
                <a:cs typeface="Arial" panose="020B0604020202020204" pitchFamily="34" charset="0"/>
              </a:rPr>
              <a:t> January 2020.</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Youtube.com (2016</a:t>
            </a:r>
            <a:r>
              <a:rPr lang="en-GB" sz="1100" i="1" dirty="0">
                <a:latin typeface="Arial" panose="020B0604020202020204" pitchFamily="34" charset="0"/>
                <a:cs typeface="Arial" panose="020B0604020202020204" pitchFamily="34" charset="0"/>
              </a:rPr>
              <a:t>) </a:t>
            </a:r>
            <a:r>
              <a:rPr lang="en-US" sz="1100" i="1" dirty="0">
                <a:latin typeface="Arial" panose="020B0604020202020204" pitchFamily="34" charset="0"/>
                <a:cs typeface="Arial" panose="020B0604020202020204" pitchFamily="34" charset="0"/>
              </a:rPr>
              <a:t>Growth Mindset by Carol Dweck (animated book summary) - Growth Mindset and Fixed Mindset. </a:t>
            </a:r>
            <a:r>
              <a:rPr lang="en-US" sz="1100" dirty="0">
                <a:latin typeface="Arial" panose="020B0604020202020204" pitchFamily="34" charset="0"/>
                <a:cs typeface="Arial" panose="020B0604020202020204" pitchFamily="34" charset="0"/>
              </a:rPr>
              <a:t>Available at:</a:t>
            </a:r>
            <a:r>
              <a:rPr lang="en-GB" sz="1100" dirty="0">
                <a:hlinkClick r:id="rId11"/>
              </a:rPr>
              <a:t> https://www.youtube.com/watch?v=EyIF5VUOJc0</a:t>
            </a:r>
            <a:r>
              <a:rPr lang="en-US" sz="1100" dirty="0">
                <a:latin typeface="Arial" panose="020B0604020202020204" pitchFamily="34" charset="0"/>
                <a:cs typeface="Arial" panose="020B0604020202020204" pitchFamily="34" charset="0"/>
              </a:rPr>
              <a:t> (Accessed: 8</a:t>
            </a:r>
            <a:r>
              <a:rPr lang="en-US" sz="1100" baseline="30000" dirty="0">
                <a:latin typeface="Arial" panose="020B0604020202020204" pitchFamily="34" charset="0"/>
                <a:cs typeface="Arial" panose="020B0604020202020204" pitchFamily="34" charset="0"/>
              </a:rPr>
              <a:t>th</a:t>
            </a:r>
            <a:r>
              <a:rPr lang="en-US" sz="1100" dirty="0">
                <a:latin typeface="Arial" panose="020B0604020202020204" pitchFamily="34" charset="0"/>
                <a:cs typeface="Arial" panose="020B0604020202020204" pitchFamily="34" charset="0"/>
              </a:rPr>
              <a:t> January 2020).</a:t>
            </a:r>
          </a:p>
          <a:p>
            <a:endParaRPr lang="en-US" sz="1200" i="1" dirty="0">
              <a:latin typeface="Arial" panose="020B0604020202020204" pitchFamily="34" charset="0"/>
              <a:cs typeface="Arial" panose="020B0604020202020204" pitchFamily="34" charset="0"/>
            </a:endParaRPr>
          </a:p>
          <a:p>
            <a:r>
              <a:rPr lang="en-GB" sz="1200" dirty="0"/>
              <a:t>Welsh Government (2015) </a:t>
            </a:r>
            <a:r>
              <a:rPr lang="en-GB" sz="1200" i="1" dirty="0"/>
              <a:t>Curriculum for Wales. Foundation Phase Framework.</a:t>
            </a:r>
            <a:r>
              <a:rPr lang="en-GB" sz="1200" dirty="0"/>
              <a:t> Available at: </a:t>
            </a:r>
            <a:r>
              <a:rPr lang="en-GB" sz="1200" u="sng" dirty="0">
                <a:hlinkClick r:id="rId12"/>
              </a:rPr>
              <a:t>https://hwb.gov.wales/storage/d5d8e39c-b534-40cb-a3f5-7e2e126d8077/foundation-phase-framework.pdf</a:t>
            </a:r>
            <a:r>
              <a:rPr lang="en-GB" sz="1200" u="sng" dirty="0"/>
              <a:t>  </a:t>
            </a:r>
            <a:r>
              <a:rPr lang="en-GB" sz="1200" dirty="0">
                <a:latin typeface="Arial" panose="020B0604020202020204" pitchFamily="34" charset="0"/>
                <a:cs typeface="Arial" panose="020B0604020202020204" pitchFamily="34" charset="0"/>
              </a:rPr>
              <a:t>(Accessed: 9</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January 2010).</a:t>
            </a:r>
          </a:p>
          <a:p>
            <a:endParaRPr lang="en-GB" sz="1200" dirty="0">
              <a:latin typeface="Arial" panose="020B0604020202020204" pitchFamily="34" charset="0"/>
              <a:cs typeface="Arial" panose="020B0604020202020204" pitchFamily="34" charset="0"/>
            </a:endParaRPr>
          </a:p>
          <a:p>
            <a:r>
              <a:rPr lang="en-GB" sz="1200" dirty="0"/>
              <a:t>Welsh Government (2014) </a:t>
            </a:r>
            <a:r>
              <a:rPr lang="en-GB" sz="1200" i="1" dirty="0"/>
              <a:t>Assessment, Recording and Reporting using the National Literacy and Numeracy Framework. </a:t>
            </a:r>
            <a:r>
              <a:rPr lang="en-GB" sz="1200" dirty="0"/>
              <a:t>Available at :</a:t>
            </a:r>
            <a:r>
              <a:rPr lang="en-GB" sz="1200" u="sng" dirty="0">
                <a:hlinkClick r:id="rId13"/>
              </a:rPr>
              <a:t>https://hwb.gov.wales/curriculum-for-wales-2008/national-literacy-and-numeracy-framework-curriculum-for-wales-2008-version/assessment-recording-and-reporting-using-the-national-literacy-and-numeracy-framework/</a:t>
            </a:r>
            <a:r>
              <a:rPr lang="en-GB" sz="1200" u="sng" dirty="0"/>
              <a:t> </a:t>
            </a:r>
            <a:r>
              <a:rPr lang="en-GB" sz="1200" dirty="0"/>
              <a:t>(Accessed: 9</a:t>
            </a:r>
            <a:r>
              <a:rPr lang="en-GB" sz="1200" baseline="30000" dirty="0"/>
              <a:t>th</a:t>
            </a:r>
            <a:r>
              <a:rPr lang="en-GB" sz="1200" dirty="0"/>
              <a:t> January 2010)</a:t>
            </a:r>
          </a:p>
          <a:p>
            <a:endParaRPr lang="en-GB" sz="1200" dirty="0">
              <a:latin typeface="Arial" panose="020B0604020202020204" pitchFamily="34" charset="0"/>
              <a:cs typeface="Arial" panose="020B0604020202020204" pitchFamily="34" charset="0"/>
            </a:endParaRPr>
          </a:p>
          <a:p>
            <a:endParaRPr lang="en-GB" sz="14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778774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334</TotalTime>
  <Words>881</Words>
  <Application>Microsoft Office PowerPoint</Application>
  <PresentationFormat>Widescreen</PresentationFormat>
  <Paragraphs>63</Paragraphs>
  <Slides>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vt:i4>
      </vt:variant>
    </vt:vector>
  </HeadingPairs>
  <TitlesOfParts>
    <vt:vector size="12" baseType="lpstr">
      <vt:lpstr>Aharoni</vt:lpstr>
      <vt:lpstr>Algerian</vt:lpstr>
      <vt:lpstr>Arial</vt:lpstr>
      <vt:lpstr>Calibri</vt:lpstr>
      <vt:lpstr>Calibri Light</vt:lpstr>
      <vt:lpstr>Effra</vt:lpstr>
      <vt:lpstr>Office Theme</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Nichola Jones</dc:creator>
  <cp:lastModifiedBy>Nichola Jones</cp:lastModifiedBy>
  <cp:revision>8</cp:revision>
  <dcterms:created xsi:type="dcterms:W3CDTF">2019-12-29T22:02:41Z</dcterms:created>
  <dcterms:modified xsi:type="dcterms:W3CDTF">2020-01-14T20:12:16Z</dcterms:modified>
</cp:coreProperties>
</file>