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691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67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26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157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491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80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216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908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942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364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044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27504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612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919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091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934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086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968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  <p:sldLayoutId id="2147484052" r:id="rId6"/>
    <p:sldLayoutId id="2147484053" r:id="rId7"/>
    <p:sldLayoutId id="2147484054" r:id="rId8"/>
    <p:sldLayoutId id="2147484055" r:id="rId9"/>
    <p:sldLayoutId id="2147484056" r:id="rId10"/>
    <p:sldLayoutId id="2147484057" r:id="rId11"/>
    <p:sldLayoutId id="2147484058" r:id="rId12"/>
    <p:sldLayoutId id="2147484059" r:id="rId13"/>
    <p:sldLayoutId id="2147484060" r:id="rId14"/>
    <p:sldLayoutId id="2147484061" r:id="rId15"/>
    <p:sldLayoutId id="2147484062" r:id="rId16"/>
    <p:sldLayoutId id="2147484063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39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ipolar-disorder/" TargetMode="External"/><Relationship Id="rId2" Type="http://schemas.openxmlformats.org/officeDocument/2006/relationships/hyperlink" Target="https://www.nhs.uk/conditions/attention-deficit-hyperactivity-disorder-adhd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personality-disorder/" TargetMode="External"/><Relationship Id="rId4" Type="http://schemas.openxmlformats.org/officeDocument/2006/relationships/hyperlink" Target="https://www.nhs.uk/conditions/learning-disabilit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">
            <a:extLst>
              <a:ext uri="{FF2B5EF4-FFF2-40B4-BE49-F238E27FC236}">
                <a16:creationId xmlns:a16="http://schemas.microsoft.com/office/drawing/2014/main" id="{EAFD9E9D-353A-4C13-A565-CB1FC16AC7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654" b="93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B0D810-6785-420F-B5C8-55DF5F607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 fontScale="90000"/>
          </a:bodyPr>
          <a:lstStyle/>
          <a:p>
            <a:r>
              <a:rPr lang="en-GB" dirty="0"/>
              <a:t>Why I chose to study BSc Applied Psychology.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C1FCD8-CF30-4C30-BEF9-DE8E67DB6D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8204" y="3598341"/>
            <a:ext cx="6465012" cy="939188"/>
          </a:xfrm>
        </p:spPr>
        <p:txBody>
          <a:bodyPr>
            <a:normAutofit/>
          </a:bodyPr>
          <a:lstStyle/>
          <a:p>
            <a:r>
              <a:rPr lang="en-GB" dirty="0"/>
              <a:t>How working within the field of mental health developed me professionally.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99525E-F9C8-4DF4-AF2A-B0390E33E591}"/>
              </a:ext>
            </a:extLst>
          </p:cNvPr>
          <p:cNvSpPr txBox="1"/>
          <p:nvPr/>
        </p:nvSpPr>
        <p:spPr>
          <a:xfrm>
            <a:off x="8991412" y="6366330"/>
            <a:ext cx="36386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 Emma Horton-Rowley</a:t>
            </a:r>
          </a:p>
        </p:txBody>
      </p:sp>
    </p:spTree>
    <p:extLst>
      <p:ext uri="{BB962C8B-B14F-4D97-AF65-F5344CB8AC3E}">
        <p14:creationId xmlns:p14="http://schemas.microsoft.com/office/powerpoint/2010/main" val="4282824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A81AF-88CA-4188-BB42-AF282F84A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April 2018 I began working as a mental health support worker for a company named ‘Accomplish’. Four months into my role as a support worker, I was promoted to ‘shift leader’.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mental health home I worked at was a 6-bed ‘supported living’ home for adults living with mental health conditions. </a:t>
            </a:r>
          </a:p>
          <a:p>
            <a:pPr marL="3690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2C490A4-EE7C-45F6-A99F-78EDA5F6A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783" y="2059885"/>
            <a:ext cx="3512426" cy="27432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influenced me to study Psychology.</a:t>
            </a:r>
          </a:p>
        </p:txBody>
      </p:sp>
    </p:spTree>
    <p:extLst>
      <p:ext uri="{BB962C8B-B14F-4D97-AF65-F5344CB8AC3E}">
        <p14:creationId xmlns:p14="http://schemas.microsoft.com/office/powerpoint/2010/main" val="346796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059F1F-81FB-4746-8490-245FF33B0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did my role involve?</a:t>
            </a:r>
          </a:p>
        </p:txBody>
      </p:sp>
      <p:cxnSp>
        <p:nvCxnSpPr>
          <p:cNvPr id="18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655C7-CCFE-407F-ACDE-72E8DC47B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Administering medication following a MARS Chart.</a:t>
            </a:r>
          </a:p>
          <a:p>
            <a:r>
              <a:rPr lang="en-GB" dirty="0">
                <a:solidFill>
                  <a:srgbClr val="0070C0"/>
                </a:solidFill>
              </a:rPr>
              <a:t>Promoting independence.</a:t>
            </a:r>
          </a:p>
          <a:p>
            <a:r>
              <a:rPr lang="en-GB" dirty="0">
                <a:solidFill>
                  <a:srgbClr val="0070C0"/>
                </a:solidFill>
              </a:rPr>
              <a:t>Living skills.</a:t>
            </a:r>
          </a:p>
          <a:p>
            <a:r>
              <a:rPr lang="en-GB" dirty="0">
                <a:solidFill>
                  <a:srgbClr val="0070C0"/>
                </a:solidFill>
              </a:rPr>
              <a:t>Completion of daily records</a:t>
            </a:r>
          </a:p>
          <a:p>
            <a:r>
              <a:rPr lang="en-GB" dirty="0">
                <a:solidFill>
                  <a:srgbClr val="0070C0"/>
                </a:solidFill>
              </a:rPr>
              <a:t>Completion of handover.</a:t>
            </a:r>
          </a:p>
          <a:p>
            <a:r>
              <a:rPr lang="en-GB" dirty="0">
                <a:solidFill>
                  <a:srgbClr val="0070C0"/>
                </a:solidFill>
              </a:rPr>
              <a:t>Monthly evaluations.</a:t>
            </a:r>
          </a:p>
          <a:p>
            <a:r>
              <a:rPr lang="en-GB" dirty="0">
                <a:solidFill>
                  <a:srgbClr val="0070C0"/>
                </a:solidFill>
              </a:rPr>
              <a:t>Key worker meetings.</a:t>
            </a:r>
          </a:p>
        </p:txBody>
      </p:sp>
    </p:spTree>
    <p:extLst>
      <p:ext uri="{BB962C8B-B14F-4D97-AF65-F5344CB8AC3E}">
        <p14:creationId xmlns:p14="http://schemas.microsoft.com/office/powerpoint/2010/main" val="133098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386B8-DD62-49A3-AEDE-C3B2D2B8D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Mental Health conditions I have supported.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ECCCE-D5F2-471B-993C-DF5DD5A4D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7649" y="1115567"/>
            <a:ext cx="6390333" cy="5179215"/>
          </a:xfrm>
        </p:spPr>
        <p:txBody>
          <a:bodyPr anchor="ctr">
            <a:normAutofit fontScale="85000" lnSpcReduction="20000"/>
          </a:bodyPr>
          <a:lstStyle/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Personality Disorder – A person who displays impulsive behaviour and struggle to take control of their emotions.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Learning Disabilities – A person’s communication, understanding of information, learning new kills and coping independently may be affected depending on the severity of a persons condition.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ADHD – Attention deficit hyperactivity disorder. Behavioural disorder where a person displays inattentiveness, hyperactivity and impulsiveness.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Emotionally Unstable PD – A person who displays impulsive behaviours due to being unable to understand and express their emotions.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Traumatic Brain Injury – A person who has experienced a traumatic blow to the head causing an injury to the brain. 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</a:rPr>
              <a:t>Bipolar Disorder – Also known as manic depression, when a person’s mood is affected and can go from one extreme to another.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39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4FDF0-2BEB-4377-97D2-15F4144E4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Why did I choose Psychology?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86EC8-AD58-4F76-B5B0-92F4816CC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factors influenced my decision to study BSc Applied Psychology, two main factors include;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my time working as a mental health support worker I have experienced working alongside many professionals within the mental health field; psychologists, care teams, occupational therapists, social workers, mental health nurses etc. </a:t>
            </a:r>
          </a:p>
          <a:p>
            <a:pPr marL="3690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Due to building such strong professional relationships with the people I supported, it influenced me to progress further into the field of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329009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A3FB78DD-A339-447F-A40E-145F726ED8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907" b="90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22753A-C416-4B9A-BEBE-332E2C8AA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1769540"/>
            <a:ext cx="9440034" cy="1828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cs typeface="Arial" panose="020B0604020202020204" pitchFamily="34" charset="0"/>
              </a:rPr>
              <a:t>Any questions?</a:t>
            </a:r>
            <a:br>
              <a:rPr lang="en-US" sz="5400">
                <a:cs typeface="Arial" panose="020B0604020202020204" pitchFamily="34" charset="0"/>
              </a:rPr>
            </a:br>
            <a:r>
              <a:rPr lang="en-US" sz="5400">
                <a:cs typeface="Arial" panose="020B0604020202020204" pitchFamily="34" charset="0"/>
              </a:rPr>
              <a:t>Thank-you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2748814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A8B12-4808-417F-85AB-DF8A66D7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BAB5A-03D4-4AA2-B9B7-1B3E046A2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GB" dirty="0">
                <a:hlinkClick r:id="rId2"/>
              </a:rPr>
              <a:t>https://www.nhs.uk/conditions/attention-deficit-hyperactivity-disorder-adhd/</a:t>
            </a:r>
            <a:endParaRPr lang="en-GB" dirty="0"/>
          </a:p>
          <a:p>
            <a:pPr marL="36900" indent="0">
              <a:buNone/>
            </a:pPr>
            <a:r>
              <a:rPr lang="en-GB" dirty="0">
                <a:hlinkClick r:id="rId3"/>
              </a:rPr>
              <a:t>https://www.nhs.uk/conditions/bipolar-disorder/</a:t>
            </a:r>
            <a:endParaRPr lang="en-GB" dirty="0"/>
          </a:p>
          <a:p>
            <a:pPr marL="36900" indent="0">
              <a:buNone/>
            </a:pPr>
            <a:r>
              <a:rPr lang="en-GB" dirty="0">
                <a:hlinkClick r:id="rId4"/>
              </a:rPr>
              <a:t>https://www.nhs.uk/conditions/learning-disabilities/</a:t>
            </a:r>
            <a:endParaRPr lang="en-GB" dirty="0"/>
          </a:p>
          <a:p>
            <a:pPr marL="36900" indent="0">
              <a:buNone/>
            </a:pPr>
            <a:r>
              <a:rPr lang="en-GB" dirty="0">
                <a:hlinkClick r:id="rId5"/>
              </a:rPr>
              <a:t>https://www.nhs.uk/conditions/personality-disorder/</a:t>
            </a: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2123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Georgia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Dubai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412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Dubai</vt:lpstr>
      <vt:lpstr>Georgia Pro</vt:lpstr>
      <vt:lpstr>Wingdings 2</vt:lpstr>
      <vt:lpstr>SlateVTI</vt:lpstr>
      <vt:lpstr>Why I chose to study BSc Applied Psychology. </vt:lpstr>
      <vt:lpstr>What influenced me to study Psychology.</vt:lpstr>
      <vt:lpstr>What did my role involve?</vt:lpstr>
      <vt:lpstr>The Mental Health conditions I have supported.</vt:lpstr>
      <vt:lpstr>Why did I choose Psychology?</vt:lpstr>
      <vt:lpstr>Any questions? Thank-you for listening.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 chose to study BSc Applied Psychology.</dc:title>
  <dc:creator>Emma Horton-rowley (1906251)</dc:creator>
  <cp:lastModifiedBy>Emma Horton-rowley (1906251)</cp:lastModifiedBy>
  <cp:revision>13</cp:revision>
  <dcterms:created xsi:type="dcterms:W3CDTF">2019-12-09T20:49:20Z</dcterms:created>
  <dcterms:modified xsi:type="dcterms:W3CDTF">2019-12-09T21:46:43Z</dcterms:modified>
</cp:coreProperties>
</file>