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1" d="100"/>
          <a:sy n="81" d="100"/>
        </p:scale>
        <p:origin x="1498"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na kaur" userId="9aa2b34bf683ad9f" providerId="LiveId" clId="{6EFA31F2-7E47-4029-AE8B-CF6DFB93439E}"/>
    <pc:docChg chg="undo custSel modSld modMainMaster">
      <pc:chgData name="tina kaur" userId="9aa2b34bf683ad9f" providerId="LiveId" clId="{6EFA31F2-7E47-4029-AE8B-CF6DFB93439E}" dt="2026-02-21T14:27:30.415" v="717" actId="20577"/>
      <pc:docMkLst>
        <pc:docMk/>
      </pc:docMkLst>
      <pc:sldChg chg="modSp mod">
        <pc:chgData name="tina kaur" userId="9aa2b34bf683ad9f" providerId="LiveId" clId="{6EFA31F2-7E47-4029-AE8B-CF6DFB93439E}" dt="2026-02-20T21:38:14.672" v="703"/>
        <pc:sldMkLst>
          <pc:docMk/>
          <pc:sldMk cId="0" sldId="256"/>
        </pc:sldMkLst>
        <pc:spChg chg="mod">
          <ac:chgData name="tina kaur" userId="9aa2b34bf683ad9f" providerId="LiveId" clId="{6EFA31F2-7E47-4029-AE8B-CF6DFB93439E}" dt="2026-02-20T21:38:14.672" v="703"/>
          <ac:spMkLst>
            <pc:docMk/>
            <pc:sldMk cId="0" sldId="256"/>
            <ac:spMk id="2" creationId="{00000000-0000-0000-0000-000000000000}"/>
          </ac:spMkLst>
        </pc:spChg>
        <pc:spChg chg="mod">
          <ac:chgData name="tina kaur" userId="9aa2b34bf683ad9f" providerId="LiveId" clId="{6EFA31F2-7E47-4029-AE8B-CF6DFB93439E}" dt="2026-02-20T21:38:14.672" v="703"/>
          <ac:spMkLst>
            <pc:docMk/>
            <pc:sldMk cId="0" sldId="256"/>
            <ac:spMk id="3" creationId="{00000000-0000-0000-0000-000000000000}"/>
          </ac:spMkLst>
        </pc:spChg>
      </pc:sldChg>
      <pc:sldChg chg="modSp setBg">
        <pc:chgData name="tina kaur" userId="9aa2b34bf683ad9f" providerId="LiveId" clId="{6EFA31F2-7E47-4029-AE8B-CF6DFB93439E}" dt="2026-02-20T21:38:14.672" v="703"/>
        <pc:sldMkLst>
          <pc:docMk/>
          <pc:sldMk cId="0" sldId="257"/>
        </pc:sldMkLst>
        <pc:spChg chg="mod">
          <ac:chgData name="tina kaur" userId="9aa2b34bf683ad9f" providerId="LiveId" clId="{6EFA31F2-7E47-4029-AE8B-CF6DFB93439E}" dt="2026-02-20T21:38:14.672" v="703"/>
          <ac:spMkLst>
            <pc:docMk/>
            <pc:sldMk cId="0" sldId="257"/>
            <ac:spMk id="2" creationId="{00000000-0000-0000-0000-000000000000}"/>
          </ac:spMkLst>
        </pc:spChg>
        <pc:spChg chg="mod">
          <ac:chgData name="tina kaur" userId="9aa2b34bf683ad9f" providerId="LiveId" clId="{6EFA31F2-7E47-4029-AE8B-CF6DFB93439E}" dt="2026-02-20T21:38:14.672" v="703"/>
          <ac:spMkLst>
            <pc:docMk/>
            <pc:sldMk cId="0" sldId="257"/>
            <ac:spMk id="3" creationId="{00000000-0000-0000-0000-000000000000}"/>
          </ac:spMkLst>
        </pc:spChg>
      </pc:sldChg>
      <pc:sldChg chg="modSp mod setBg">
        <pc:chgData name="tina kaur" userId="9aa2b34bf683ad9f" providerId="LiveId" clId="{6EFA31F2-7E47-4029-AE8B-CF6DFB93439E}" dt="2026-02-21T14:27:30.415" v="717" actId="20577"/>
        <pc:sldMkLst>
          <pc:docMk/>
          <pc:sldMk cId="0" sldId="258"/>
        </pc:sldMkLst>
        <pc:spChg chg="mod">
          <ac:chgData name="tina kaur" userId="9aa2b34bf683ad9f" providerId="LiveId" clId="{6EFA31F2-7E47-4029-AE8B-CF6DFB93439E}" dt="2026-02-20T21:38:55.492" v="707" actId="1076"/>
          <ac:spMkLst>
            <pc:docMk/>
            <pc:sldMk cId="0" sldId="258"/>
            <ac:spMk id="2" creationId="{00000000-0000-0000-0000-000000000000}"/>
          </ac:spMkLst>
        </pc:spChg>
        <pc:spChg chg="mod">
          <ac:chgData name="tina kaur" userId="9aa2b34bf683ad9f" providerId="LiveId" clId="{6EFA31F2-7E47-4029-AE8B-CF6DFB93439E}" dt="2026-02-21T14:27:30.415" v="717" actId="20577"/>
          <ac:spMkLst>
            <pc:docMk/>
            <pc:sldMk cId="0" sldId="258"/>
            <ac:spMk id="3" creationId="{00000000-0000-0000-0000-000000000000}"/>
          </ac:spMkLst>
        </pc:spChg>
      </pc:sldChg>
      <pc:sldChg chg="modSp mod">
        <pc:chgData name="tina kaur" userId="9aa2b34bf683ad9f" providerId="LiveId" clId="{6EFA31F2-7E47-4029-AE8B-CF6DFB93439E}" dt="2026-02-20T21:38:14.672" v="703"/>
        <pc:sldMkLst>
          <pc:docMk/>
          <pc:sldMk cId="0" sldId="259"/>
        </pc:sldMkLst>
        <pc:spChg chg="mod">
          <ac:chgData name="tina kaur" userId="9aa2b34bf683ad9f" providerId="LiveId" clId="{6EFA31F2-7E47-4029-AE8B-CF6DFB93439E}" dt="2026-02-20T21:38:14.672" v="703"/>
          <ac:spMkLst>
            <pc:docMk/>
            <pc:sldMk cId="0" sldId="259"/>
            <ac:spMk id="2" creationId="{00000000-0000-0000-0000-000000000000}"/>
          </ac:spMkLst>
        </pc:spChg>
        <pc:spChg chg="mod">
          <ac:chgData name="tina kaur" userId="9aa2b34bf683ad9f" providerId="LiveId" clId="{6EFA31F2-7E47-4029-AE8B-CF6DFB93439E}" dt="2026-02-20T21:38:14.672" v="703"/>
          <ac:spMkLst>
            <pc:docMk/>
            <pc:sldMk cId="0" sldId="259"/>
            <ac:spMk id="3" creationId="{00000000-0000-0000-0000-000000000000}"/>
          </ac:spMkLst>
        </pc:spChg>
      </pc:sldChg>
      <pc:sldChg chg="modSp mod">
        <pc:chgData name="tina kaur" userId="9aa2b34bf683ad9f" providerId="LiveId" clId="{6EFA31F2-7E47-4029-AE8B-CF6DFB93439E}" dt="2026-02-20T21:38:14.878" v="704" actId="27636"/>
        <pc:sldMkLst>
          <pc:docMk/>
          <pc:sldMk cId="0" sldId="260"/>
        </pc:sldMkLst>
        <pc:spChg chg="mod">
          <ac:chgData name="tina kaur" userId="9aa2b34bf683ad9f" providerId="LiveId" clId="{6EFA31F2-7E47-4029-AE8B-CF6DFB93439E}" dt="2026-02-20T21:38:14.672" v="703"/>
          <ac:spMkLst>
            <pc:docMk/>
            <pc:sldMk cId="0" sldId="260"/>
            <ac:spMk id="2" creationId="{00000000-0000-0000-0000-000000000000}"/>
          </ac:spMkLst>
        </pc:spChg>
        <pc:spChg chg="mod">
          <ac:chgData name="tina kaur" userId="9aa2b34bf683ad9f" providerId="LiveId" clId="{6EFA31F2-7E47-4029-AE8B-CF6DFB93439E}" dt="2026-02-20T21:38:14.878" v="704" actId="27636"/>
          <ac:spMkLst>
            <pc:docMk/>
            <pc:sldMk cId="0" sldId="260"/>
            <ac:spMk id="3" creationId="{00000000-0000-0000-0000-000000000000}"/>
          </ac:spMkLst>
        </pc:spChg>
      </pc:sldChg>
      <pc:sldChg chg="modSp">
        <pc:chgData name="tina kaur" userId="9aa2b34bf683ad9f" providerId="LiveId" clId="{6EFA31F2-7E47-4029-AE8B-CF6DFB93439E}" dt="2026-02-20T21:38:14.672" v="703"/>
        <pc:sldMkLst>
          <pc:docMk/>
          <pc:sldMk cId="0" sldId="261"/>
        </pc:sldMkLst>
        <pc:spChg chg="mod">
          <ac:chgData name="tina kaur" userId="9aa2b34bf683ad9f" providerId="LiveId" clId="{6EFA31F2-7E47-4029-AE8B-CF6DFB93439E}" dt="2026-02-20T21:38:14.672" v="703"/>
          <ac:spMkLst>
            <pc:docMk/>
            <pc:sldMk cId="0" sldId="261"/>
            <ac:spMk id="2" creationId="{00000000-0000-0000-0000-000000000000}"/>
          </ac:spMkLst>
        </pc:spChg>
        <pc:spChg chg="mod">
          <ac:chgData name="tina kaur" userId="9aa2b34bf683ad9f" providerId="LiveId" clId="{6EFA31F2-7E47-4029-AE8B-CF6DFB93439E}" dt="2026-02-20T21:38:14.672" v="703"/>
          <ac:spMkLst>
            <pc:docMk/>
            <pc:sldMk cId="0" sldId="261"/>
            <ac:spMk id="3" creationId="{00000000-0000-0000-0000-000000000000}"/>
          </ac:spMkLst>
        </pc:spChg>
      </pc:sldChg>
      <pc:sldChg chg="modSp mod">
        <pc:chgData name="tina kaur" userId="9aa2b34bf683ad9f" providerId="LiveId" clId="{6EFA31F2-7E47-4029-AE8B-CF6DFB93439E}" dt="2026-02-20T21:38:14.672" v="703"/>
        <pc:sldMkLst>
          <pc:docMk/>
          <pc:sldMk cId="0" sldId="262"/>
        </pc:sldMkLst>
        <pc:spChg chg="mod">
          <ac:chgData name="tina kaur" userId="9aa2b34bf683ad9f" providerId="LiveId" clId="{6EFA31F2-7E47-4029-AE8B-CF6DFB93439E}" dt="2026-02-20T21:38:14.672" v="703"/>
          <ac:spMkLst>
            <pc:docMk/>
            <pc:sldMk cId="0" sldId="262"/>
            <ac:spMk id="2" creationId="{00000000-0000-0000-0000-000000000000}"/>
          </ac:spMkLst>
        </pc:spChg>
        <pc:spChg chg="mod">
          <ac:chgData name="tina kaur" userId="9aa2b34bf683ad9f" providerId="LiveId" clId="{6EFA31F2-7E47-4029-AE8B-CF6DFB93439E}" dt="2026-02-20T21:38:14.672" v="703"/>
          <ac:spMkLst>
            <pc:docMk/>
            <pc:sldMk cId="0" sldId="262"/>
            <ac:spMk id="3" creationId="{00000000-0000-0000-0000-000000000000}"/>
          </ac:spMkLst>
        </pc:spChg>
      </pc:sldChg>
      <pc:sldChg chg="modSp">
        <pc:chgData name="tina kaur" userId="9aa2b34bf683ad9f" providerId="LiveId" clId="{6EFA31F2-7E47-4029-AE8B-CF6DFB93439E}" dt="2026-02-20T21:38:14.672" v="703"/>
        <pc:sldMkLst>
          <pc:docMk/>
          <pc:sldMk cId="0" sldId="263"/>
        </pc:sldMkLst>
        <pc:spChg chg="mod">
          <ac:chgData name="tina kaur" userId="9aa2b34bf683ad9f" providerId="LiveId" clId="{6EFA31F2-7E47-4029-AE8B-CF6DFB93439E}" dt="2026-02-20T21:38:14.672" v="703"/>
          <ac:spMkLst>
            <pc:docMk/>
            <pc:sldMk cId="0" sldId="263"/>
            <ac:spMk id="2" creationId="{00000000-0000-0000-0000-000000000000}"/>
          </ac:spMkLst>
        </pc:spChg>
        <pc:spChg chg="mod">
          <ac:chgData name="tina kaur" userId="9aa2b34bf683ad9f" providerId="LiveId" clId="{6EFA31F2-7E47-4029-AE8B-CF6DFB93439E}" dt="2026-02-20T21:38:14.672" v="703"/>
          <ac:spMkLst>
            <pc:docMk/>
            <pc:sldMk cId="0" sldId="263"/>
            <ac:spMk id="3" creationId="{00000000-0000-0000-0000-000000000000}"/>
          </ac:spMkLst>
        </pc:spChg>
      </pc:sldChg>
      <pc:sldChg chg="modSp mod">
        <pc:chgData name="tina kaur" userId="9aa2b34bf683ad9f" providerId="LiveId" clId="{6EFA31F2-7E47-4029-AE8B-CF6DFB93439E}" dt="2026-02-21T14:18:07.941" v="708" actId="20577"/>
        <pc:sldMkLst>
          <pc:docMk/>
          <pc:sldMk cId="0" sldId="264"/>
        </pc:sldMkLst>
        <pc:spChg chg="mod">
          <ac:chgData name="tina kaur" userId="9aa2b34bf683ad9f" providerId="LiveId" clId="{6EFA31F2-7E47-4029-AE8B-CF6DFB93439E}" dt="2026-02-20T21:38:14.672" v="703"/>
          <ac:spMkLst>
            <pc:docMk/>
            <pc:sldMk cId="0" sldId="264"/>
            <ac:spMk id="2" creationId="{00000000-0000-0000-0000-000000000000}"/>
          </ac:spMkLst>
        </pc:spChg>
        <pc:spChg chg="mod">
          <ac:chgData name="tina kaur" userId="9aa2b34bf683ad9f" providerId="LiveId" clId="{6EFA31F2-7E47-4029-AE8B-CF6DFB93439E}" dt="2026-02-21T14:18:07.941" v="708" actId="20577"/>
          <ac:spMkLst>
            <pc:docMk/>
            <pc:sldMk cId="0" sldId="264"/>
            <ac:spMk id="3" creationId="{00000000-0000-0000-0000-000000000000}"/>
          </ac:spMkLst>
        </pc:spChg>
      </pc:sldChg>
      <pc:sldChg chg="modSp mod setBg">
        <pc:chgData name="tina kaur" userId="9aa2b34bf683ad9f" providerId="LiveId" clId="{6EFA31F2-7E47-4029-AE8B-CF6DFB93439E}" dt="2026-02-21T14:18:57.064" v="715" actId="27636"/>
        <pc:sldMkLst>
          <pc:docMk/>
          <pc:sldMk cId="0" sldId="265"/>
        </pc:sldMkLst>
        <pc:spChg chg="mod">
          <ac:chgData name="tina kaur" userId="9aa2b34bf683ad9f" providerId="LiveId" clId="{6EFA31F2-7E47-4029-AE8B-CF6DFB93439E}" dt="2026-02-20T21:38:14.672" v="703"/>
          <ac:spMkLst>
            <pc:docMk/>
            <pc:sldMk cId="0" sldId="265"/>
            <ac:spMk id="2" creationId="{00000000-0000-0000-0000-000000000000}"/>
          </ac:spMkLst>
        </pc:spChg>
        <pc:spChg chg="mod">
          <ac:chgData name="tina kaur" userId="9aa2b34bf683ad9f" providerId="LiveId" clId="{6EFA31F2-7E47-4029-AE8B-CF6DFB93439E}" dt="2026-02-21T14:18:57.064" v="715" actId="27636"/>
          <ac:spMkLst>
            <pc:docMk/>
            <pc:sldMk cId="0" sldId="265"/>
            <ac:spMk id="3" creationId="{00000000-0000-0000-0000-000000000000}"/>
          </ac:spMkLst>
        </pc:spChg>
      </pc:sldChg>
      <pc:sldMasterChg chg="setBg modSldLayout">
        <pc:chgData name="tina kaur" userId="9aa2b34bf683ad9f" providerId="LiveId" clId="{6EFA31F2-7E47-4029-AE8B-CF6DFB93439E}" dt="2026-02-20T21:30:40.577" v="150"/>
        <pc:sldMasterMkLst>
          <pc:docMk/>
          <pc:sldMasterMk cId="1252991815" sldId="2147483678"/>
        </pc:sldMasterMkLst>
        <pc:sldLayoutChg chg="setBg">
          <pc:chgData name="tina kaur" userId="9aa2b34bf683ad9f" providerId="LiveId" clId="{6EFA31F2-7E47-4029-AE8B-CF6DFB93439E}" dt="2026-02-20T21:30:40.577" v="150"/>
          <pc:sldLayoutMkLst>
            <pc:docMk/>
            <pc:sldMasterMk cId="1252991815" sldId="2147483678"/>
            <pc:sldLayoutMk cId="3116599863" sldId="2147483679"/>
          </pc:sldLayoutMkLst>
        </pc:sldLayoutChg>
        <pc:sldLayoutChg chg="setBg">
          <pc:chgData name="tina kaur" userId="9aa2b34bf683ad9f" providerId="LiveId" clId="{6EFA31F2-7E47-4029-AE8B-CF6DFB93439E}" dt="2026-02-20T21:30:40.577" v="150"/>
          <pc:sldLayoutMkLst>
            <pc:docMk/>
            <pc:sldMasterMk cId="1252991815" sldId="2147483678"/>
            <pc:sldLayoutMk cId="1503717245" sldId="2147483680"/>
          </pc:sldLayoutMkLst>
        </pc:sldLayoutChg>
        <pc:sldLayoutChg chg="setBg">
          <pc:chgData name="tina kaur" userId="9aa2b34bf683ad9f" providerId="LiveId" clId="{6EFA31F2-7E47-4029-AE8B-CF6DFB93439E}" dt="2026-02-20T21:30:40.577" v="150"/>
          <pc:sldLayoutMkLst>
            <pc:docMk/>
            <pc:sldMasterMk cId="1252991815" sldId="2147483678"/>
            <pc:sldLayoutMk cId="2944552540" sldId="2147483681"/>
          </pc:sldLayoutMkLst>
        </pc:sldLayoutChg>
        <pc:sldLayoutChg chg="setBg">
          <pc:chgData name="tina kaur" userId="9aa2b34bf683ad9f" providerId="LiveId" clId="{6EFA31F2-7E47-4029-AE8B-CF6DFB93439E}" dt="2026-02-20T21:30:40.577" v="150"/>
          <pc:sldLayoutMkLst>
            <pc:docMk/>
            <pc:sldMasterMk cId="1252991815" sldId="2147483678"/>
            <pc:sldLayoutMk cId="409573456" sldId="2147483682"/>
          </pc:sldLayoutMkLst>
        </pc:sldLayoutChg>
        <pc:sldLayoutChg chg="setBg">
          <pc:chgData name="tina kaur" userId="9aa2b34bf683ad9f" providerId="LiveId" clId="{6EFA31F2-7E47-4029-AE8B-CF6DFB93439E}" dt="2026-02-20T21:30:40.577" v="150"/>
          <pc:sldLayoutMkLst>
            <pc:docMk/>
            <pc:sldMasterMk cId="1252991815" sldId="2147483678"/>
            <pc:sldLayoutMk cId="110335503" sldId="2147483683"/>
          </pc:sldLayoutMkLst>
        </pc:sldLayoutChg>
        <pc:sldLayoutChg chg="setBg">
          <pc:chgData name="tina kaur" userId="9aa2b34bf683ad9f" providerId="LiveId" clId="{6EFA31F2-7E47-4029-AE8B-CF6DFB93439E}" dt="2026-02-20T21:30:40.577" v="150"/>
          <pc:sldLayoutMkLst>
            <pc:docMk/>
            <pc:sldMasterMk cId="1252991815" sldId="2147483678"/>
            <pc:sldLayoutMk cId="707664695" sldId="2147483684"/>
          </pc:sldLayoutMkLst>
        </pc:sldLayoutChg>
        <pc:sldLayoutChg chg="setBg">
          <pc:chgData name="tina kaur" userId="9aa2b34bf683ad9f" providerId="LiveId" clId="{6EFA31F2-7E47-4029-AE8B-CF6DFB93439E}" dt="2026-02-20T21:30:40.577" v="150"/>
          <pc:sldLayoutMkLst>
            <pc:docMk/>
            <pc:sldMasterMk cId="1252991815" sldId="2147483678"/>
            <pc:sldLayoutMk cId="2432140786" sldId="2147483685"/>
          </pc:sldLayoutMkLst>
        </pc:sldLayoutChg>
        <pc:sldLayoutChg chg="setBg">
          <pc:chgData name="tina kaur" userId="9aa2b34bf683ad9f" providerId="LiveId" clId="{6EFA31F2-7E47-4029-AE8B-CF6DFB93439E}" dt="2026-02-20T21:30:40.577" v="150"/>
          <pc:sldLayoutMkLst>
            <pc:docMk/>
            <pc:sldMasterMk cId="1252991815" sldId="2147483678"/>
            <pc:sldLayoutMk cId="3070615425" sldId="2147483686"/>
          </pc:sldLayoutMkLst>
        </pc:sldLayoutChg>
        <pc:sldLayoutChg chg="setBg">
          <pc:chgData name="tina kaur" userId="9aa2b34bf683ad9f" providerId="LiveId" clId="{6EFA31F2-7E47-4029-AE8B-CF6DFB93439E}" dt="2026-02-20T21:30:40.577" v="150"/>
          <pc:sldLayoutMkLst>
            <pc:docMk/>
            <pc:sldMasterMk cId="1252991815" sldId="2147483678"/>
            <pc:sldLayoutMk cId="2627287262" sldId="2147483687"/>
          </pc:sldLayoutMkLst>
        </pc:sldLayoutChg>
        <pc:sldLayoutChg chg="setBg">
          <pc:chgData name="tina kaur" userId="9aa2b34bf683ad9f" providerId="LiveId" clId="{6EFA31F2-7E47-4029-AE8B-CF6DFB93439E}" dt="2026-02-20T21:30:40.577" v="150"/>
          <pc:sldLayoutMkLst>
            <pc:docMk/>
            <pc:sldMasterMk cId="1252991815" sldId="2147483678"/>
            <pc:sldLayoutMk cId="3049129977" sldId="2147483688"/>
          </pc:sldLayoutMkLst>
        </pc:sldLayoutChg>
        <pc:sldLayoutChg chg="setBg">
          <pc:chgData name="tina kaur" userId="9aa2b34bf683ad9f" providerId="LiveId" clId="{6EFA31F2-7E47-4029-AE8B-CF6DFB93439E}" dt="2026-02-20T21:30:40.577" v="150"/>
          <pc:sldLayoutMkLst>
            <pc:docMk/>
            <pc:sldMasterMk cId="1252991815" sldId="2147483678"/>
            <pc:sldLayoutMk cId="869956946" sldId="2147483689"/>
          </pc:sldLayoutMkLst>
        </pc:sldLayoutChg>
        <pc:sldLayoutChg chg="setBg">
          <pc:chgData name="tina kaur" userId="9aa2b34bf683ad9f" providerId="LiveId" clId="{6EFA31F2-7E47-4029-AE8B-CF6DFB93439E}" dt="2026-02-20T21:30:40.577" v="150"/>
          <pc:sldLayoutMkLst>
            <pc:docMk/>
            <pc:sldMasterMk cId="1252991815" sldId="2147483678"/>
            <pc:sldLayoutMk cId="2189990221" sldId="2147483690"/>
          </pc:sldLayoutMkLst>
        </pc:sldLayoutChg>
        <pc:sldLayoutChg chg="setBg">
          <pc:chgData name="tina kaur" userId="9aa2b34bf683ad9f" providerId="LiveId" clId="{6EFA31F2-7E47-4029-AE8B-CF6DFB93439E}" dt="2026-02-20T21:30:40.577" v="150"/>
          <pc:sldLayoutMkLst>
            <pc:docMk/>
            <pc:sldMasterMk cId="1252991815" sldId="2147483678"/>
            <pc:sldLayoutMk cId="792050925" sldId="2147483691"/>
          </pc:sldLayoutMkLst>
        </pc:sldLayoutChg>
        <pc:sldLayoutChg chg="setBg">
          <pc:chgData name="tina kaur" userId="9aa2b34bf683ad9f" providerId="LiveId" clId="{6EFA31F2-7E47-4029-AE8B-CF6DFB93439E}" dt="2026-02-20T21:30:40.577" v="150"/>
          <pc:sldLayoutMkLst>
            <pc:docMk/>
            <pc:sldMasterMk cId="1252991815" sldId="2147483678"/>
            <pc:sldLayoutMk cId="1214783325" sldId="2147483692"/>
          </pc:sldLayoutMkLst>
        </pc:sldLayoutChg>
        <pc:sldLayoutChg chg="setBg">
          <pc:chgData name="tina kaur" userId="9aa2b34bf683ad9f" providerId="LiveId" clId="{6EFA31F2-7E47-4029-AE8B-CF6DFB93439E}" dt="2026-02-20T21:30:40.577" v="150"/>
          <pc:sldLayoutMkLst>
            <pc:docMk/>
            <pc:sldMasterMk cId="1252991815" sldId="2147483678"/>
            <pc:sldLayoutMk cId="3196967651" sldId="2147483693"/>
          </pc:sldLayoutMkLst>
        </pc:sldLayoutChg>
        <pc:sldLayoutChg chg="setBg">
          <pc:chgData name="tina kaur" userId="9aa2b34bf683ad9f" providerId="LiveId" clId="{6EFA31F2-7E47-4029-AE8B-CF6DFB93439E}" dt="2026-02-20T21:30:40.577" v="150"/>
          <pc:sldLayoutMkLst>
            <pc:docMk/>
            <pc:sldMasterMk cId="1252991815" sldId="2147483678"/>
            <pc:sldLayoutMk cId="3454192753" sldId="2147483694"/>
          </pc:sldLayoutMkLst>
        </pc:sldLayoutChg>
        <pc:sldLayoutChg chg="setBg">
          <pc:chgData name="tina kaur" userId="9aa2b34bf683ad9f" providerId="LiveId" clId="{6EFA31F2-7E47-4029-AE8B-CF6DFB93439E}" dt="2026-02-20T21:30:40.577" v="150"/>
          <pc:sldLayoutMkLst>
            <pc:docMk/>
            <pc:sldMasterMk cId="1252991815" sldId="2147483678"/>
            <pc:sldLayoutMk cId="772961877" sldId="2147483695"/>
          </pc:sldLayoutMkLst>
        </pc:sldLayoutChg>
      </pc:sldMasterChg>
      <pc:sldMasterChg chg="setBg modSldLayout">
        <pc:chgData name="tina kaur" userId="9aa2b34bf683ad9f" providerId="LiveId" clId="{6EFA31F2-7E47-4029-AE8B-CF6DFB93439E}" dt="2026-02-20T21:34:55.474" v="464"/>
        <pc:sldMasterMkLst>
          <pc:docMk/>
          <pc:sldMasterMk cId="2888581077" sldId="2147483696"/>
        </pc:sldMasterMkLst>
        <pc:sldLayoutChg chg="setBg">
          <pc:chgData name="tina kaur" userId="9aa2b34bf683ad9f" providerId="LiveId" clId="{6EFA31F2-7E47-4029-AE8B-CF6DFB93439E}" dt="2026-02-20T21:34:55.474" v="464"/>
          <pc:sldLayoutMkLst>
            <pc:docMk/>
            <pc:sldMasterMk cId="2888581077" sldId="2147483696"/>
            <pc:sldLayoutMk cId="1419024891" sldId="2147483697"/>
          </pc:sldLayoutMkLst>
        </pc:sldLayoutChg>
        <pc:sldLayoutChg chg="setBg">
          <pc:chgData name="tina kaur" userId="9aa2b34bf683ad9f" providerId="LiveId" clId="{6EFA31F2-7E47-4029-AE8B-CF6DFB93439E}" dt="2026-02-20T21:34:55.474" v="464"/>
          <pc:sldLayoutMkLst>
            <pc:docMk/>
            <pc:sldMasterMk cId="2888581077" sldId="2147483696"/>
            <pc:sldLayoutMk cId="3464419661" sldId="2147483698"/>
          </pc:sldLayoutMkLst>
        </pc:sldLayoutChg>
        <pc:sldLayoutChg chg="setBg">
          <pc:chgData name="tina kaur" userId="9aa2b34bf683ad9f" providerId="LiveId" clId="{6EFA31F2-7E47-4029-AE8B-CF6DFB93439E}" dt="2026-02-20T21:34:55.474" v="464"/>
          <pc:sldLayoutMkLst>
            <pc:docMk/>
            <pc:sldMasterMk cId="2888581077" sldId="2147483696"/>
            <pc:sldLayoutMk cId="4260770796" sldId="2147483699"/>
          </pc:sldLayoutMkLst>
        </pc:sldLayoutChg>
        <pc:sldLayoutChg chg="setBg">
          <pc:chgData name="tina kaur" userId="9aa2b34bf683ad9f" providerId="LiveId" clId="{6EFA31F2-7E47-4029-AE8B-CF6DFB93439E}" dt="2026-02-20T21:34:55.474" v="464"/>
          <pc:sldLayoutMkLst>
            <pc:docMk/>
            <pc:sldMasterMk cId="2888581077" sldId="2147483696"/>
            <pc:sldLayoutMk cId="3451609765" sldId="2147483700"/>
          </pc:sldLayoutMkLst>
        </pc:sldLayoutChg>
        <pc:sldLayoutChg chg="setBg">
          <pc:chgData name="tina kaur" userId="9aa2b34bf683ad9f" providerId="LiveId" clId="{6EFA31F2-7E47-4029-AE8B-CF6DFB93439E}" dt="2026-02-20T21:34:55.474" v="464"/>
          <pc:sldLayoutMkLst>
            <pc:docMk/>
            <pc:sldMasterMk cId="2888581077" sldId="2147483696"/>
            <pc:sldLayoutMk cId="3221332252" sldId="2147483701"/>
          </pc:sldLayoutMkLst>
        </pc:sldLayoutChg>
        <pc:sldLayoutChg chg="setBg">
          <pc:chgData name="tina kaur" userId="9aa2b34bf683ad9f" providerId="LiveId" clId="{6EFA31F2-7E47-4029-AE8B-CF6DFB93439E}" dt="2026-02-20T21:34:55.474" v="464"/>
          <pc:sldLayoutMkLst>
            <pc:docMk/>
            <pc:sldMasterMk cId="2888581077" sldId="2147483696"/>
            <pc:sldLayoutMk cId="1661772256" sldId="2147483702"/>
          </pc:sldLayoutMkLst>
        </pc:sldLayoutChg>
        <pc:sldLayoutChg chg="setBg">
          <pc:chgData name="tina kaur" userId="9aa2b34bf683ad9f" providerId="LiveId" clId="{6EFA31F2-7E47-4029-AE8B-CF6DFB93439E}" dt="2026-02-20T21:34:55.474" v="464"/>
          <pc:sldLayoutMkLst>
            <pc:docMk/>
            <pc:sldMasterMk cId="2888581077" sldId="2147483696"/>
            <pc:sldLayoutMk cId="2870958203" sldId="2147483703"/>
          </pc:sldLayoutMkLst>
        </pc:sldLayoutChg>
        <pc:sldLayoutChg chg="setBg">
          <pc:chgData name="tina kaur" userId="9aa2b34bf683ad9f" providerId="LiveId" clId="{6EFA31F2-7E47-4029-AE8B-CF6DFB93439E}" dt="2026-02-20T21:34:55.474" v="464"/>
          <pc:sldLayoutMkLst>
            <pc:docMk/>
            <pc:sldMasterMk cId="2888581077" sldId="2147483696"/>
            <pc:sldLayoutMk cId="1839439747" sldId="2147483704"/>
          </pc:sldLayoutMkLst>
        </pc:sldLayoutChg>
        <pc:sldLayoutChg chg="setBg">
          <pc:chgData name="tina kaur" userId="9aa2b34bf683ad9f" providerId="LiveId" clId="{6EFA31F2-7E47-4029-AE8B-CF6DFB93439E}" dt="2026-02-20T21:34:55.474" v="464"/>
          <pc:sldLayoutMkLst>
            <pc:docMk/>
            <pc:sldMasterMk cId="2888581077" sldId="2147483696"/>
            <pc:sldLayoutMk cId="1973851404" sldId="2147483705"/>
          </pc:sldLayoutMkLst>
        </pc:sldLayoutChg>
        <pc:sldLayoutChg chg="setBg">
          <pc:chgData name="tina kaur" userId="9aa2b34bf683ad9f" providerId="LiveId" clId="{6EFA31F2-7E47-4029-AE8B-CF6DFB93439E}" dt="2026-02-20T21:34:55.474" v="464"/>
          <pc:sldLayoutMkLst>
            <pc:docMk/>
            <pc:sldMasterMk cId="2888581077" sldId="2147483696"/>
            <pc:sldLayoutMk cId="234811940" sldId="2147483706"/>
          </pc:sldLayoutMkLst>
        </pc:sldLayoutChg>
        <pc:sldLayoutChg chg="setBg">
          <pc:chgData name="tina kaur" userId="9aa2b34bf683ad9f" providerId="LiveId" clId="{6EFA31F2-7E47-4029-AE8B-CF6DFB93439E}" dt="2026-02-20T21:34:55.474" v="464"/>
          <pc:sldLayoutMkLst>
            <pc:docMk/>
            <pc:sldMasterMk cId="2888581077" sldId="2147483696"/>
            <pc:sldLayoutMk cId="4026892987" sldId="2147483707"/>
          </pc:sldLayoutMkLst>
        </pc:sldLayoutChg>
        <pc:sldLayoutChg chg="setBg">
          <pc:chgData name="tina kaur" userId="9aa2b34bf683ad9f" providerId="LiveId" clId="{6EFA31F2-7E47-4029-AE8B-CF6DFB93439E}" dt="2026-02-20T21:34:55.474" v="464"/>
          <pc:sldLayoutMkLst>
            <pc:docMk/>
            <pc:sldMasterMk cId="2888581077" sldId="2147483696"/>
            <pc:sldLayoutMk cId="751066459" sldId="2147483708"/>
          </pc:sldLayoutMkLst>
        </pc:sldLayoutChg>
        <pc:sldLayoutChg chg="setBg">
          <pc:chgData name="tina kaur" userId="9aa2b34bf683ad9f" providerId="LiveId" clId="{6EFA31F2-7E47-4029-AE8B-CF6DFB93439E}" dt="2026-02-20T21:34:55.474" v="464"/>
          <pc:sldLayoutMkLst>
            <pc:docMk/>
            <pc:sldMasterMk cId="2888581077" sldId="2147483696"/>
            <pc:sldLayoutMk cId="3989722166" sldId="2147483709"/>
          </pc:sldLayoutMkLst>
        </pc:sldLayoutChg>
        <pc:sldLayoutChg chg="setBg">
          <pc:chgData name="tina kaur" userId="9aa2b34bf683ad9f" providerId="LiveId" clId="{6EFA31F2-7E47-4029-AE8B-CF6DFB93439E}" dt="2026-02-20T21:34:55.474" v="464"/>
          <pc:sldLayoutMkLst>
            <pc:docMk/>
            <pc:sldMasterMk cId="2888581077" sldId="2147483696"/>
            <pc:sldLayoutMk cId="4258595345" sldId="2147483710"/>
          </pc:sldLayoutMkLst>
        </pc:sldLayoutChg>
        <pc:sldLayoutChg chg="setBg">
          <pc:chgData name="tina kaur" userId="9aa2b34bf683ad9f" providerId="LiveId" clId="{6EFA31F2-7E47-4029-AE8B-CF6DFB93439E}" dt="2026-02-20T21:34:55.474" v="464"/>
          <pc:sldLayoutMkLst>
            <pc:docMk/>
            <pc:sldMasterMk cId="2888581077" sldId="2147483696"/>
            <pc:sldLayoutMk cId="4046066756" sldId="2147483711"/>
          </pc:sldLayoutMkLst>
        </pc:sldLayoutChg>
        <pc:sldLayoutChg chg="setBg">
          <pc:chgData name="tina kaur" userId="9aa2b34bf683ad9f" providerId="LiveId" clId="{6EFA31F2-7E47-4029-AE8B-CF6DFB93439E}" dt="2026-02-20T21:34:55.474" v="464"/>
          <pc:sldLayoutMkLst>
            <pc:docMk/>
            <pc:sldMasterMk cId="2888581077" sldId="2147483696"/>
            <pc:sldLayoutMk cId="1813279120" sldId="2147483712"/>
          </pc:sldLayoutMkLst>
        </pc:sldLayoutChg>
        <pc:sldLayoutChg chg="setBg">
          <pc:chgData name="tina kaur" userId="9aa2b34bf683ad9f" providerId="LiveId" clId="{6EFA31F2-7E47-4029-AE8B-CF6DFB93439E}" dt="2026-02-20T21:34:55.474" v="464"/>
          <pc:sldLayoutMkLst>
            <pc:docMk/>
            <pc:sldMasterMk cId="2888581077" sldId="2147483696"/>
            <pc:sldLayoutMk cId="945916082" sldId="2147483713"/>
          </pc:sldLayoutMkLst>
        </pc:sldLayoutChg>
      </pc:sldMasterChg>
      <pc:sldMasterChg chg="setBg modSldLayout">
        <pc:chgData name="tina kaur" userId="9aa2b34bf683ad9f" providerId="LiveId" clId="{6EFA31F2-7E47-4029-AE8B-CF6DFB93439E}" dt="2026-02-20T21:36:59.043" v="624"/>
        <pc:sldMasterMkLst>
          <pc:docMk/>
          <pc:sldMasterMk cId="3282613891" sldId="2147483714"/>
        </pc:sldMasterMkLst>
        <pc:sldLayoutChg chg="setBg">
          <pc:chgData name="tina kaur" userId="9aa2b34bf683ad9f" providerId="LiveId" clId="{6EFA31F2-7E47-4029-AE8B-CF6DFB93439E}" dt="2026-02-20T21:36:59.043" v="624"/>
          <pc:sldLayoutMkLst>
            <pc:docMk/>
            <pc:sldMasterMk cId="3282613891" sldId="2147483714"/>
            <pc:sldLayoutMk cId="3575539282" sldId="2147483715"/>
          </pc:sldLayoutMkLst>
        </pc:sldLayoutChg>
        <pc:sldLayoutChg chg="setBg">
          <pc:chgData name="tina kaur" userId="9aa2b34bf683ad9f" providerId="LiveId" clId="{6EFA31F2-7E47-4029-AE8B-CF6DFB93439E}" dt="2026-02-20T21:36:59.043" v="624"/>
          <pc:sldLayoutMkLst>
            <pc:docMk/>
            <pc:sldMasterMk cId="3282613891" sldId="2147483714"/>
            <pc:sldLayoutMk cId="1285939912" sldId="2147483716"/>
          </pc:sldLayoutMkLst>
        </pc:sldLayoutChg>
        <pc:sldLayoutChg chg="setBg">
          <pc:chgData name="tina kaur" userId="9aa2b34bf683ad9f" providerId="LiveId" clId="{6EFA31F2-7E47-4029-AE8B-CF6DFB93439E}" dt="2026-02-20T21:36:59.043" v="624"/>
          <pc:sldLayoutMkLst>
            <pc:docMk/>
            <pc:sldMasterMk cId="3282613891" sldId="2147483714"/>
            <pc:sldLayoutMk cId="3380176783" sldId="2147483717"/>
          </pc:sldLayoutMkLst>
        </pc:sldLayoutChg>
        <pc:sldLayoutChg chg="setBg">
          <pc:chgData name="tina kaur" userId="9aa2b34bf683ad9f" providerId="LiveId" clId="{6EFA31F2-7E47-4029-AE8B-CF6DFB93439E}" dt="2026-02-20T21:36:59.043" v="624"/>
          <pc:sldLayoutMkLst>
            <pc:docMk/>
            <pc:sldMasterMk cId="3282613891" sldId="2147483714"/>
            <pc:sldLayoutMk cId="669445468" sldId="2147483718"/>
          </pc:sldLayoutMkLst>
        </pc:sldLayoutChg>
        <pc:sldLayoutChg chg="setBg">
          <pc:chgData name="tina kaur" userId="9aa2b34bf683ad9f" providerId="LiveId" clId="{6EFA31F2-7E47-4029-AE8B-CF6DFB93439E}" dt="2026-02-20T21:36:59.043" v="624"/>
          <pc:sldLayoutMkLst>
            <pc:docMk/>
            <pc:sldMasterMk cId="3282613891" sldId="2147483714"/>
            <pc:sldLayoutMk cId="2044023081" sldId="2147483719"/>
          </pc:sldLayoutMkLst>
        </pc:sldLayoutChg>
        <pc:sldLayoutChg chg="setBg">
          <pc:chgData name="tina kaur" userId="9aa2b34bf683ad9f" providerId="LiveId" clId="{6EFA31F2-7E47-4029-AE8B-CF6DFB93439E}" dt="2026-02-20T21:36:59.043" v="624"/>
          <pc:sldLayoutMkLst>
            <pc:docMk/>
            <pc:sldMasterMk cId="3282613891" sldId="2147483714"/>
            <pc:sldLayoutMk cId="1832180578" sldId="2147483720"/>
          </pc:sldLayoutMkLst>
        </pc:sldLayoutChg>
        <pc:sldLayoutChg chg="setBg">
          <pc:chgData name="tina kaur" userId="9aa2b34bf683ad9f" providerId="LiveId" clId="{6EFA31F2-7E47-4029-AE8B-CF6DFB93439E}" dt="2026-02-20T21:36:59.043" v="624"/>
          <pc:sldLayoutMkLst>
            <pc:docMk/>
            <pc:sldMasterMk cId="3282613891" sldId="2147483714"/>
            <pc:sldLayoutMk cId="3336476711" sldId="2147483721"/>
          </pc:sldLayoutMkLst>
        </pc:sldLayoutChg>
        <pc:sldLayoutChg chg="setBg">
          <pc:chgData name="tina kaur" userId="9aa2b34bf683ad9f" providerId="LiveId" clId="{6EFA31F2-7E47-4029-AE8B-CF6DFB93439E}" dt="2026-02-20T21:36:59.043" v="624"/>
          <pc:sldLayoutMkLst>
            <pc:docMk/>
            <pc:sldMasterMk cId="3282613891" sldId="2147483714"/>
            <pc:sldLayoutMk cId="2066584662" sldId="2147483722"/>
          </pc:sldLayoutMkLst>
        </pc:sldLayoutChg>
        <pc:sldLayoutChg chg="setBg">
          <pc:chgData name="tina kaur" userId="9aa2b34bf683ad9f" providerId="LiveId" clId="{6EFA31F2-7E47-4029-AE8B-CF6DFB93439E}" dt="2026-02-20T21:36:59.043" v="624"/>
          <pc:sldLayoutMkLst>
            <pc:docMk/>
            <pc:sldMasterMk cId="3282613891" sldId="2147483714"/>
            <pc:sldLayoutMk cId="586784630" sldId="2147483723"/>
          </pc:sldLayoutMkLst>
        </pc:sldLayoutChg>
        <pc:sldLayoutChg chg="setBg">
          <pc:chgData name="tina kaur" userId="9aa2b34bf683ad9f" providerId="LiveId" clId="{6EFA31F2-7E47-4029-AE8B-CF6DFB93439E}" dt="2026-02-20T21:36:59.043" v="624"/>
          <pc:sldLayoutMkLst>
            <pc:docMk/>
            <pc:sldMasterMk cId="3282613891" sldId="2147483714"/>
            <pc:sldLayoutMk cId="2797690216" sldId="2147483724"/>
          </pc:sldLayoutMkLst>
        </pc:sldLayoutChg>
        <pc:sldLayoutChg chg="setBg">
          <pc:chgData name="tina kaur" userId="9aa2b34bf683ad9f" providerId="LiveId" clId="{6EFA31F2-7E47-4029-AE8B-CF6DFB93439E}" dt="2026-02-20T21:36:59.043" v="624"/>
          <pc:sldLayoutMkLst>
            <pc:docMk/>
            <pc:sldMasterMk cId="3282613891" sldId="2147483714"/>
            <pc:sldLayoutMk cId="2345413035" sldId="2147483725"/>
          </pc:sldLayoutMkLst>
        </pc:sldLayoutChg>
        <pc:sldLayoutChg chg="setBg">
          <pc:chgData name="tina kaur" userId="9aa2b34bf683ad9f" providerId="LiveId" clId="{6EFA31F2-7E47-4029-AE8B-CF6DFB93439E}" dt="2026-02-20T21:36:59.043" v="624"/>
          <pc:sldLayoutMkLst>
            <pc:docMk/>
            <pc:sldMasterMk cId="3282613891" sldId="2147483714"/>
            <pc:sldLayoutMk cId="3811412679" sldId="2147483726"/>
          </pc:sldLayoutMkLst>
        </pc:sldLayoutChg>
        <pc:sldLayoutChg chg="setBg">
          <pc:chgData name="tina kaur" userId="9aa2b34bf683ad9f" providerId="LiveId" clId="{6EFA31F2-7E47-4029-AE8B-CF6DFB93439E}" dt="2026-02-20T21:36:59.043" v="624"/>
          <pc:sldLayoutMkLst>
            <pc:docMk/>
            <pc:sldMasterMk cId="3282613891" sldId="2147483714"/>
            <pc:sldLayoutMk cId="3143941099" sldId="2147483727"/>
          </pc:sldLayoutMkLst>
        </pc:sldLayoutChg>
        <pc:sldLayoutChg chg="setBg">
          <pc:chgData name="tina kaur" userId="9aa2b34bf683ad9f" providerId="LiveId" clId="{6EFA31F2-7E47-4029-AE8B-CF6DFB93439E}" dt="2026-02-20T21:36:59.043" v="624"/>
          <pc:sldLayoutMkLst>
            <pc:docMk/>
            <pc:sldMasterMk cId="3282613891" sldId="2147483714"/>
            <pc:sldLayoutMk cId="2406496732" sldId="2147483728"/>
          </pc:sldLayoutMkLst>
        </pc:sldLayoutChg>
        <pc:sldLayoutChg chg="setBg">
          <pc:chgData name="tina kaur" userId="9aa2b34bf683ad9f" providerId="LiveId" clId="{6EFA31F2-7E47-4029-AE8B-CF6DFB93439E}" dt="2026-02-20T21:36:59.043" v="624"/>
          <pc:sldLayoutMkLst>
            <pc:docMk/>
            <pc:sldMasterMk cId="3282613891" sldId="2147483714"/>
            <pc:sldLayoutMk cId="439968430" sldId="2147483729"/>
          </pc:sldLayoutMkLst>
        </pc:sldLayoutChg>
        <pc:sldLayoutChg chg="setBg">
          <pc:chgData name="tina kaur" userId="9aa2b34bf683ad9f" providerId="LiveId" clId="{6EFA31F2-7E47-4029-AE8B-CF6DFB93439E}" dt="2026-02-20T21:36:59.043" v="624"/>
          <pc:sldLayoutMkLst>
            <pc:docMk/>
            <pc:sldMasterMk cId="3282613891" sldId="2147483714"/>
            <pc:sldLayoutMk cId="3277749532" sldId="2147483730"/>
          </pc:sldLayoutMkLst>
        </pc:sldLayoutChg>
        <pc:sldLayoutChg chg="setBg">
          <pc:chgData name="tina kaur" userId="9aa2b34bf683ad9f" providerId="LiveId" clId="{6EFA31F2-7E47-4029-AE8B-CF6DFB93439E}" dt="2026-02-20T21:36:59.043" v="624"/>
          <pc:sldLayoutMkLst>
            <pc:docMk/>
            <pc:sldMasterMk cId="3282613891" sldId="2147483714"/>
            <pc:sldLayoutMk cId="621793183" sldId="214748373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FCA54-54FA-46DA-98BA-E25E02FA5715}"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26D87-49B8-4D93-A454-4D347E42C5FC}" type="slidenum">
              <a:rPr lang="en-GB" smtClean="0"/>
              <a:t>‹#›</a:t>
            </a:fld>
            <a:endParaRPr lang="en-GB"/>
          </a:p>
        </p:txBody>
      </p:sp>
    </p:spTree>
    <p:extLst>
      <p:ext uri="{BB962C8B-B14F-4D97-AF65-F5344CB8AC3E}">
        <p14:creationId xmlns:p14="http://schemas.microsoft.com/office/powerpoint/2010/main" val="370562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Critical thinking involves analysing information systematically, interpreting clinical evidence accurately, and applying professional judgement in complex situations. Alfaro-LeFevre (2020) emphasises that it forms the foundation of safe and effective clinical decision-making.</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Standing (2020) explains that effective clinical judgement reduces risk and enhances patient safety. The Nursing and Midwifery Council (2018) states that nurses must prioritise people, practise effectively, and preserve safety, all of which require sound critical thinking.</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Clinical reasoning underpins safe patient management. Banning (2020) highlights that structured assessment and accurate data interpretation are essential to recognising deterioration and preventing adverse outcomes.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this scenario, critical thinking involves identifying possible causes such as delirium, infection, or medication effects. Standing (2020) argues that integrating clinical knowledge with situational awareness supports safe escalation and timely intervention.</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Although critical thinking improves safety, it is influenced by human and organisational factors. Alfaro-LeFevre (2020) explains that reflective practice is required to minimise cognitive bias and strengthen professional judgement.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Holland and Watson (2019) emphasise that applying research to practice requires supportive environments. Workplace pressures can compromise decision-making, increasing the risk of patient harm.</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Ongoing professional development enhances clinical reasoning. Banning (2020) suggests that reflection and supervision strengthen analytical skills and professional competence.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critical thinking is fundamental to accountable healthcare practice. It integrates evidence, experience, and ethical responsibility to protect vulnerable patients and meet professional regulatory standards.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All references are formatted according to Harvard style and fall within the last ten years.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C1FF6DA9-008F-8B48-92A6-B652298478BF}" type="slidenum">
              <a:rPr lang="en-US" smtClean="0"/>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69720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GB"/>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78048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1545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02629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03751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732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561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44006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0346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284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3596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74304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63555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52461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5216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43602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527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2/21/2026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2367909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sz="4000" dirty="0">
                <a:latin typeface="Arial" panose="020B0604020202020204" pitchFamily="34" charset="0"/>
                <a:cs typeface="Arial" panose="020B0604020202020204" pitchFamily="34" charset="0"/>
              </a:rPr>
              <a:t>Critical Thinking in Health </a:t>
            </a:r>
            <a:r>
              <a:rPr lang="en-GB" sz="4000" dirty="0">
                <a:latin typeface="Arial" panose="020B0604020202020204" pitchFamily="34" charset="0"/>
                <a:cs typeface="Arial" panose="020B0604020202020204" pitchFamily="34" charset="0"/>
              </a:rPr>
              <a:t>&amp;</a:t>
            </a:r>
            <a:r>
              <a:rPr sz="4000" dirty="0">
                <a:latin typeface="Arial" panose="020B0604020202020204" pitchFamily="34" charset="0"/>
                <a:cs typeface="Arial" panose="020B0604020202020204" pitchFamily="34" charset="0"/>
              </a:rPr>
              <a:t> Social Care Practice</a:t>
            </a:r>
          </a:p>
        </p:txBody>
      </p:sp>
      <p:sp>
        <p:nvSpPr>
          <p:cNvPr id="3" name="Subtitle 2"/>
          <p:cNvSpPr>
            <a:spLocks noGrp="1"/>
          </p:cNvSpPr>
          <p:nvPr>
            <p:ph type="subTitle" idx="1"/>
          </p:nvPr>
        </p:nvSpPr>
        <p:spPr/>
        <p:txBody>
          <a:bodyPr>
            <a:normAutofit/>
          </a:bodyPr>
          <a:lstStyle/>
          <a:p>
            <a:r>
              <a:rPr dirty="0">
                <a:latin typeface="Arial" panose="020B0604020202020204" pitchFamily="34" charset="0"/>
                <a:cs typeface="Arial" panose="020B0604020202020204" pitchFamily="34" charset="0"/>
              </a:rPr>
              <a:t>Professional Development in Health  Social Care</a:t>
            </a:r>
          </a:p>
          <a:p>
            <a:r>
              <a:rPr dirty="0">
                <a:latin typeface="Arial" panose="020B0604020202020204" pitchFamily="34" charset="0"/>
                <a:cs typeface="Arial" panose="020B0604020202020204" pitchFamily="34" charset="0"/>
              </a:rPr>
              <a:t>Rajwinder Kaur – 2432689</a:t>
            </a:r>
          </a:p>
          <a:p>
            <a:r>
              <a:rPr dirty="0">
                <a:latin typeface="Arial" panose="020B0604020202020204" pitchFamily="34" charset="0"/>
                <a:cs typeface="Arial" panose="020B0604020202020204" pitchFamily="34" charset="0"/>
              </a:rPr>
              <a:t>18 February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What is Critical Thinking?</a:t>
            </a:r>
          </a:p>
        </p:txBody>
      </p:sp>
      <p:sp>
        <p:nvSpPr>
          <p:cNvPr id="3" name="Content Placeholder 2"/>
          <p:cNvSpPr>
            <a:spLocks noGrp="1"/>
          </p:cNvSpPr>
          <p:nvPr>
            <p:ph idx="1"/>
          </p:nvPr>
        </p:nvSpPr>
        <p:spPr/>
        <p:txBody>
          <a:bodyPr/>
          <a:lstStyle/>
          <a:p>
            <a:r>
              <a:rPr dirty="0"/>
              <a:t>• Systematic analysis of information</a:t>
            </a:r>
          </a:p>
          <a:p>
            <a:r>
              <a:rPr dirty="0"/>
              <a:t>• Interpretation of clinical evidence</a:t>
            </a:r>
          </a:p>
          <a:p>
            <a:r>
              <a:rPr dirty="0"/>
              <a:t>• Questioning assumptions</a:t>
            </a:r>
          </a:p>
          <a:p>
            <a:r>
              <a:rPr dirty="0"/>
              <a:t>• Application of professional judgement</a:t>
            </a:r>
          </a:p>
          <a:p>
            <a:endParaRPr dirty="0"/>
          </a:p>
          <a:p>
            <a:r>
              <a:rPr dirty="0"/>
              <a:t>(Alfaro-LeFevre, 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0731" y="452489"/>
            <a:ext cx="7704667" cy="1981200"/>
          </a:xfrm>
        </p:spPr>
        <p:txBody>
          <a:bodyPr>
            <a:normAutofit/>
          </a:bodyPr>
          <a:lstStyle/>
          <a:p>
            <a:r>
              <a:rPr dirty="0"/>
              <a:t>Why is Critical Thinking Important?</a:t>
            </a:r>
          </a:p>
        </p:txBody>
      </p:sp>
      <p:sp>
        <p:nvSpPr>
          <p:cNvPr id="3" name="Content Placeholder 2"/>
          <p:cNvSpPr>
            <a:spLocks noGrp="1"/>
          </p:cNvSpPr>
          <p:nvPr>
            <p:ph idx="1"/>
          </p:nvPr>
        </p:nvSpPr>
        <p:spPr/>
        <p:txBody>
          <a:bodyPr/>
          <a:lstStyle/>
          <a:p>
            <a:r>
              <a:rPr dirty="0"/>
              <a:t>• Reduces clinical errors</a:t>
            </a:r>
          </a:p>
          <a:p>
            <a:r>
              <a:rPr dirty="0"/>
              <a:t>• Improves patient outcomes</a:t>
            </a:r>
          </a:p>
          <a:p>
            <a:r>
              <a:rPr dirty="0"/>
              <a:t>• Enhances accountability</a:t>
            </a:r>
          </a:p>
          <a:p>
            <a:r>
              <a:rPr dirty="0"/>
              <a:t>• Strengthens governance</a:t>
            </a:r>
          </a:p>
          <a:p>
            <a:endParaRPr dirty="0"/>
          </a:p>
          <a:p>
            <a:r>
              <a:rPr dirty="0"/>
              <a:t>(Standing, 2020</a:t>
            </a:r>
            <a:r>
              <a:rPr lang="en-GB" dirty="0"/>
              <a:t>)</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Critical Thinking in Professional Practice</a:t>
            </a:r>
          </a:p>
        </p:txBody>
      </p:sp>
      <p:sp>
        <p:nvSpPr>
          <p:cNvPr id="3" name="Content Placeholder 2"/>
          <p:cNvSpPr>
            <a:spLocks noGrp="1"/>
          </p:cNvSpPr>
          <p:nvPr>
            <p:ph idx="1"/>
          </p:nvPr>
        </p:nvSpPr>
        <p:spPr/>
        <p:txBody>
          <a:bodyPr/>
          <a:lstStyle/>
          <a:p>
            <a:r>
              <a:rPr dirty="0"/>
              <a:t>• Systematic patient assessment</a:t>
            </a:r>
          </a:p>
          <a:p>
            <a:r>
              <a:rPr dirty="0"/>
              <a:t>• Accurate interpretation of data</a:t>
            </a:r>
          </a:p>
          <a:p>
            <a:r>
              <a:rPr dirty="0"/>
              <a:t>• Early recognition of deterioration</a:t>
            </a:r>
          </a:p>
          <a:p>
            <a:r>
              <a:rPr dirty="0"/>
              <a:t>• Appropriate escalation</a:t>
            </a:r>
          </a:p>
          <a:p>
            <a:endParaRPr dirty="0"/>
          </a:p>
          <a:p>
            <a:r>
              <a:rPr dirty="0"/>
              <a:t>(Banning,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Clinical Reasoning Example</a:t>
            </a:r>
          </a:p>
        </p:txBody>
      </p:sp>
      <p:sp>
        <p:nvSpPr>
          <p:cNvPr id="3" name="Content Placeholder 2"/>
          <p:cNvSpPr>
            <a:spLocks noGrp="1"/>
          </p:cNvSpPr>
          <p:nvPr>
            <p:ph idx="1"/>
          </p:nvPr>
        </p:nvSpPr>
        <p:spPr/>
        <p:txBody>
          <a:bodyPr>
            <a:normAutofit fontScale="92500" lnSpcReduction="20000"/>
          </a:bodyPr>
          <a:lstStyle/>
          <a:p>
            <a:r>
              <a:t>Scenario: Elderly patient with acute confusion</a:t>
            </a:r>
          </a:p>
          <a:p>
            <a:r>
              <a:t>• Assess for delirium</a:t>
            </a:r>
          </a:p>
          <a:p>
            <a:r>
              <a:t>• Analyse physiological observations</a:t>
            </a:r>
          </a:p>
          <a:p>
            <a:r>
              <a:t>• Review medication</a:t>
            </a:r>
          </a:p>
          <a:p>
            <a:r>
              <a:t>• Consider infection or dehydration</a:t>
            </a:r>
          </a:p>
          <a:p>
            <a:r>
              <a:t>• Escalate using SBAR</a:t>
            </a:r>
          </a:p>
          <a:p>
            <a:endParaRPr/>
          </a:p>
          <a:p>
            <a:r>
              <a:t>(Standing,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Analysis</a:t>
            </a:r>
          </a:p>
        </p:txBody>
      </p:sp>
      <p:sp>
        <p:nvSpPr>
          <p:cNvPr id="3" name="Content Placeholder 2"/>
          <p:cNvSpPr>
            <a:spLocks noGrp="1"/>
          </p:cNvSpPr>
          <p:nvPr>
            <p:ph idx="1"/>
          </p:nvPr>
        </p:nvSpPr>
        <p:spPr/>
        <p:txBody>
          <a:bodyPr/>
          <a:lstStyle/>
          <a:p>
            <a:r>
              <a:t>• Cognitive bias may impair judgement</a:t>
            </a:r>
          </a:p>
          <a:p>
            <a:r>
              <a:t>• Time pressure affects reasoning</a:t>
            </a:r>
          </a:p>
          <a:p>
            <a:r>
              <a:t>• Emotional factors influence decisions</a:t>
            </a:r>
          </a:p>
          <a:p>
            <a:r>
              <a:t>• Organisational culture impacts practice</a:t>
            </a:r>
          </a:p>
          <a:p>
            <a:endParaRPr/>
          </a:p>
          <a:p>
            <a:r>
              <a:t>(Alfaro-LeFevre,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Barriers to Effective Critical Thinking</a:t>
            </a:r>
          </a:p>
        </p:txBody>
      </p:sp>
      <p:sp>
        <p:nvSpPr>
          <p:cNvPr id="3" name="Content Placeholder 2"/>
          <p:cNvSpPr>
            <a:spLocks noGrp="1"/>
          </p:cNvSpPr>
          <p:nvPr>
            <p:ph idx="1"/>
          </p:nvPr>
        </p:nvSpPr>
        <p:spPr/>
        <p:txBody>
          <a:bodyPr/>
          <a:lstStyle/>
          <a:p>
            <a:r>
              <a:t>• Heavy workload</a:t>
            </a:r>
          </a:p>
          <a:p>
            <a:r>
              <a:t>• Fatigue and burnout</a:t>
            </a:r>
          </a:p>
          <a:p>
            <a:r>
              <a:t>• Hierarchical structures</a:t>
            </a:r>
          </a:p>
          <a:p>
            <a:r>
              <a:t>• Limited supervision</a:t>
            </a:r>
          </a:p>
          <a:p>
            <a:endParaRPr/>
          </a:p>
          <a:p>
            <a:r>
              <a:t>(Holland and Watson,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Developing Critical Thinking Skills</a:t>
            </a:r>
          </a:p>
        </p:txBody>
      </p:sp>
      <p:sp>
        <p:nvSpPr>
          <p:cNvPr id="3" name="Content Placeholder 2"/>
          <p:cNvSpPr>
            <a:spLocks noGrp="1"/>
          </p:cNvSpPr>
          <p:nvPr>
            <p:ph idx="1"/>
          </p:nvPr>
        </p:nvSpPr>
        <p:spPr/>
        <p:txBody>
          <a:bodyPr/>
          <a:lstStyle/>
          <a:p>
            <a:r>
              <a:t>• Reflective practice</a:t>
            </a:r>
          </a:p>
          <a:p>
            <a:r>
              <a:t>• Continuous professional development</a:t>
            </a:r>
          </a:p>
          <a:p>
            <a:r>
              <a:t>• Engagement with research</a:t>
            </a:r>
          </a:p>
          <a:p>
            <a:r>
              <a:t>• Seeking feedback</a:t>
            </a:r>
          </a:p>
          <a:p>
            <a:endParaRPr/>
          </a:p>
          <a:p>
            <a:r>
              <a:t>(Banning,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 Underpins safe clinical judgement</a:t>
            </a:r>
          </a:p>
          <a:p>
            <a:r>
              <a:rPr dirty="0"/>
              <a:t>• Integrates evidence, experience and ethics</a:t>
            </a:r>
          </a:p>
          <a:p>
            <a:r>
              <a:rPr dirty="0"/>
              <a:t>• Enhances patient safety</a:t>
            </a:r>
          </a:p>
          <a:p>
            <a:r>
              <a:rPr dirty="0"/>
              <a:t>• Required by professional standards</a:t>
            </a:r>
          </a:p>
          <a:p>
            <a:endParaRPr dirty="0"/>
          </a:p>
          <a:p>
            <a:r>
              <a:rPr dirty="0"/>
              <a:t>(Standing, 2020)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(Harvard Style)</a:t>
            </a:r>
          </a:p>
        </p:txBody>
      </p:sp>
      <p:sp>
        <p:nvSpPr>
          <p:cNvPr id="3" name="Content Placeholder 2"/>
          <p:cNvSpPr>
            <a:spLocks noGrp="1"/>
          </p:cNvSpPr>
          <p:nvPr>
            <p:ph idx="1"/>
          </p:nvPr>
        </p:nvSpPr>
        <p:spPr/>
        <p:txBody>
          <a:bodyPr>
            <a:normAutofit fontScale="70000" lnSpcReduction="20000"/>
          </a:bodyPr>
          <a:lstStyle/>
          <a:p>
            <a:r>
              <a:rPr dirty="0"/>
              <a:t>Alfaro-LeFevre, R. (2020) Critical thinking, clinical reasoning and clinical judgment: A practical approach. 7th </a:t>
            </a:r>
            <a:r>
              <a:rPr dirty="0" err="1"/>
              <a:t>edn</a:t>
            </a:r>
            <a:r>
              <a:rPr dirty="0"/>
              <a:t>. St. Louis: Elsevier.</a:t>
            </a:r>
          </a:p>
          <a:p>
            <a:endParaRPr dirty="0"/>
          </a:p>
          <a:p>
            <a:r>
              <a:rPr dirty="0"/>
              <a:t>Banning, M. (2020) Clinical reasoning and judgement in nursing. 3rd </a:t>
            </a:r>
            <a:r>
              <a:rPr dirty="0" err="1"/>
              <a:t>edn</a:t>
            </a:r>
            <a:r>
              <a:rPr dirty="0"/>
              <a:t>. London: Sage.</a:t>
            </a:r>
          </a:p>
          <a:p>
            <a:endParaRPr dirty="0"/>
          </a:p>
          <a:p>
            <a:r>
              <a:rPr dirty="0"/>
              <a:t>Holland, K. and Watson, R. (2019) Applying nursing research to practice. 2nd </a:t>
            </a:r>
            <a:r>
              <a:rPr dirty="0" err="1"/>
              <a:t>edn</a:t>
            </a:r>
            <a:r>
              <a:rPr dirty="0"/>
              <a:t>. London: Palgrave Macmillan.</a:t>
            </a:r>
          </a:p>
          <a:p>
            <a:pPr marL="0" indent="0">
              <a:buNone/>
            </a:pPr>
            <a:endParaRPr dirty="0"/>
          </a:p>
          <a:p>
            <a:r>
              <a:rPr dirty="0"/>
              <a:t>Standing, M. (2020) Clinical judgement and decision making in nursing. 2nd </a:t>
            </a:r>
            <a:r>
              <a:rPr dirty="0" err="1"/>
              <a:t>edn</a:t>
            </a:r>
            <a:r>
              <a:rPr dirty="0"/>
              <a:t>. London: Sage.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200</TotalTime>
  <Words>626</Words>
  <Application>Microsoft Office PowerPoint</Application>
  <PresentationFormat>On-screen Show (4:3)</PresentationFormat>
  <Paragraphs>79</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Critical Thinking in Health &amp; Social Care Practice</vt:lpstr>
      <vt:lpstr>What is Critical Thinking?</vt:lpstr>
      <vt:lpstr>Why is Critical Thinking Important?</vt:lpstr>
      <vt:lpstr>Critical Thinking in Professional Practice</vt:lpstr>
      <vt:lpstr>Clinical Reasoning Example</vt:lpstr>
      <vt:lpstr>Critical Analysis</vt:lpstr>
      <vt:lpstr>Barriers to Effective Critical Thinking</vt:lpstr>
      <vt:lpstr>Developing Critical Thinking Skills</vt:lpstr>
      <vt:lpstr>Conclusion</vt:lpstr>
      <vt:lpstr>References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HP</dc:creator>
  <cp:keywords/>
  <dc:description>generated using python-pptx</dc:description>
  <cp:lastModifiedBy>tina kaur</cp:lastModifiedBy>
  <cp:revision>2</cp:revision>
  <dcterms:created xsi:type="dcterms:W3CDTF">2013-01-27T09:14:16Z</dcterms:created>
  <dcterms:modified xsi:type="dcterms:W3CDTF">2026-02-21T14:28:02Z</dcterms:modified>
  <cp:category/>
</cp:coreProperties>
</file>