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1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2.xml" ContentType="application/vnd.openxmlformats-officedocument.theme+xml"/>
  <Override PartName="/ppt/slideLayouts/slideLayout35.xml" ContentType="application/vnd.openxmlformats-officedocument.presentationml.slideLayout+xml"/>
  <Override PartName="/ppt/theme/theme1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6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17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8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9.xml" ContentType="application/vnd.openxmlformats-officedocument.theme+xml"/>
  <Override PartName="/ppt/slideLayouts/slideLayout75.xml" ContentType="application/vnd.openxmlformats-officedocument.presentationml.slideLayout+xml"/>
  <Override PartName="/ppt/theme/theme20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91" r:id="rId24"/>
  </p:sldMasterIdLst>
  <p:notesMasterIdLst>
    <p:notesMasterId r:id="rId59"/>
  </p:notesMasterIdLst>
  <p:sldIdLst>
    <p:sldId id="719" r:id="rId25"/>
    <p:sldId id="732" r:id="rId26"/>
    <p:sldId id="735" r:id="rId27"/>
    <p:sldId id="736" r:id="rId28"/>
    <p:sldId id="737" r:id="rId29"/>
    <p:sldId id="738" r:id="rId30"/>
    <p:sldId id="739" r:id="rId31"/>
    <p:sldId id="734" r:id="rId32"/>
    <p:sldId id="751" r:id="rId33"/>
    <p:sldId id="753" r:id="rId34"/>
    <p:sldId id="754" r:id="rId35"/>
    <p:sldId id="755" r:id="rId36"/>
    <p:sldId id="756" r:id="rId37"/>
    <p:sldId id="757" r:id="rId38"/>
    <p:sldId id="758" r:id="rId39"/>
    <p:sldId id="759" r:id="rId40"/>
    <p:sldId id="760" r:id="rId41"/>
    <p:sldId id="761" r:id="rId42"/>
    <p:sldId id="762" r:id="rId43"/>
    <p:sldId id="763" r:id="rId44"/>
    <p:sldId id="765" r:id="rId45"/>
    <p:sldId id="764" r:id="rId46"/>
    <p:sldId id="766" r:id="rId47"/>
    <p:sldId id="775" r:id="rId48"/>
    <p:sldId id="723" r:id="rId49"/>
    <p:sldId id="741" r:id="rId50"/>
    <p:sldId id="742" r:id="rId51"/>
    <p:sldId id="260" r:id="rId52"/>
    <p:sldId id="259" r:id="rId53"/>
    <p:sldId id="776" r:id="rId54"/>
    <p:sldId id="777" r:id="rId55"/>
    <p:sldId id="778" r:id="rId56"/>
    <p:sldId id="779" r:id="rId57"/>
    <p:sldId id="720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9BF05A-71E9-4958-8A01-F30A0EA0175A}" v="12" dt="2023-12-12T13:13:20.8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D9BF05A-71E9-4958-8A01-F30A0EA0175A}"/>
    <pc:docChg chg="undo custSel addSld delSld modSld sldOrd">
      <pc:chgData name="Jenifer Prince Devaraj" userId="c3fb109c-09d1-42a6-93f4-69472d709861" providerId="ADAL" clId="{7D9BF05A-71E9-4958-8A01-F30A0EA0175A}" dt="2023-12-12T13:25:50.552" v="290" actId="1076"/>
      <pc:docMkLst>
        <pc:docMk/>
      </pc:docMkLst>
      <pc:sldChg chg="modSp del ord">
        <pc:chgData name="Jenifer Prince Devaraj" userId="c3fb109c-09d1-42a6-93f4-69472d709861" providerId="ADAL" clId="{7D9BF05A-71E9-4958-8A01-F30A0EA0175A}" dt="2023-12-12T12:44:35.333" v="86" actId="47"/>
        <pc:sldMkLst>
          <pc:docMk/>
          <pc:sldMk cId="213627394" sldId="256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213627394" sldId="256"/>
            <ac:spMk id="2" creationId="{F6F13D46-FF35-ABF3-7964-2CD503C64AE0}"/>
          </ac:spMkLst>
        </pc:spChg>
        <pc:spChg chg="mod">
          <ac:chgData name="Jenifer Prince Devaraj" userId="c3fb109c-09d1-42a6-93f4-69472d709861" providerId="ADAL" clId="{7D9BF05A-71E9-4958-8A01-F30A0EA0175A}" dt="2023-12-12T12:39:00.904" v="31"/>
          <ac:spMkLst>
            <pc:docMk/>
            <pc:sldMk cId="213627394" sldId="256"/>
            <ac:spMk id="6" creationId="{55938725-1AD2-3489-A2FF-915B6C2AC0EC}"/>
          </ac:spMkLst>
        </pc:spChg>
      </pc:sldChg>
      <pc:sldChg chg="modSp del">
        <pc:chgData name="Jenifer Prince Devaraj" userId="c3fb109c-09d1-42a6-93f4-69472d709861" providerId="ADAL" clId="{7D9BF05A-71E9-4958-8A01-F30A0EA0175A}" dt="2023-12-12T12:44:23.585" v="84" actId="47"/>
        <pc:sldMkLst>
          <pc:docMk/>
          <pc:sldMk cId="2223784723" sldId="257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2223784723" sldId="257"/>
            <ac:spMk id="2" creationId="{ABE6495B-CE75-9678-9A13-E484611C3B93}"/>
          </ac:spMkLst>
        </pc:spChg>
      </pc:sldChg>
      <pc:sldChg chg="modSp del">
        <pc:chgData name="Jenifer Prince Devaraj" userId="c3fb109c-09d1-42a6-93f4-69472d709861" providerId="ADAL" clId="{7D9BF05A-71E9-4958-8A01-F30A0EA0175A}" dt="2023-12-12T13:13:35.010" v="222" actId="47"/>
        <pc:sldMkLst>
          <pc:docMk/>
          <pc:sldMk cId="3473530958" sldId="258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3473530958" sldId="258"/>
            <ac:spMk id="2" creationId="{876EDE47-FB5F-4684-4463-FB4585042213}"/>
          </ac:spMkLst>
        </pc:spChg>
        <pc:spChg chg="mod">
          <ac:chgData name="Jenifer Prince Devaraj" userId="c3fb109c-09d1-42a6-93f4-69472d709861" providerId="ADAL" clId="{7D9BF05A-71E9-4958-8A01-F30A0EA0175A}" dt="2023-12-12T12:39:00.904" v="31"/>
          <ac:spMkLst>
            <pc:docMk/>
            <pc:sldMk cId="3473530958" sldId="258"/>
            <ac:spMk id="7" creationId="{BE1EB894-E4C3-18A3-E9A7-18409D92363C}"/>
          </ac:spMkLst>
        </pc:spChg>
      </pc:sldChg>
      <pc:sldChg chg="addSp delSp modSp mod">
        <pc:chgData name="Jenifer Prince Devaraj" userId="c3fb109c-09d1-42a6-93f4-69472d709861" providerId="ADAL" clId="{7D9BF05A-71E9-4958-8A01-F30A0EA0175A}" dt="2023-12-12T13:14:30.109" v="282" actId="113"/>
        <pc:sldMkLst>
          <pc:docMk/>
          <pc:sldMk cId="3605136825" sldId="259"/>
        </pc:sldMkLst>
        <pc:spChg chg="del mod">
          <ac:chgData name="Jenifer Prince Devaraj" userId="c3fb109c-09d1-42a6-93f4-69472d709861" providerId="ADAL" clId="{7D9BF05A-71E9-4958-8A01-F30A0EA0175A}" dt="2023-12-12T13:00:11.021" v="169" actId="21"/>
          <ac:spMkLst>
            <pc:docMk/>
            <pc:sldMk cId="3605136825" sldId="259"/>
            <ac:spMk id="2" creationId="{9590DB64-2E57-F9D5-F3A0-20F9CFE28D30}"/>
          </ac:spMkLst>
        </pc:spChg>
        <pc:spChg chg="mod">
          <ac:chgData name="Jenifer Prince Devaraj" userId="c3fb109c-09d1-42a6-93f4-69472d709861" providerId="ADAL" clId="{7D9BF05A-71E9-4958-8A01-F30A0EA0175A}" dt="2023-12-12T13:00:20.056" v="172" actId="113"/>
          <ac:spMkLst>
            <pc:docMk/>
            <pc:sldMk cId="3605136825" sldId="259"/>
            <ac:spMk id="3" creationId="{98A64B87-0F7E-8681-25F2-CD7C8A4C02A1}"/>
          </ac:spMkLst>
        </pc:spChg>
        <pc:spChg chg="del mod">
          <ac:chgData name="Jenifer Prince Devaraj" userId="c3fb109c-09d1-42a6-93f4-69472d709861" providerId="ADAL" clId="{7D9BF05A-71E9-4958-8A01-F30A0EA0175A}" dt="2023-12-12T13:00:31.221" v="175" actId="21"/>
          <ac:spMkLst>
            <pc:docMk/>
            <pc:sldMk cId="3605136825" sldId="259"/>
            <ac:spMk id="4" creationId="{F61FD48E-958D-5773-E4C1-CA07B5A9AFEE}"/>
          </ac:spMkLst>
        </pc:spChg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3605136825" sldId="259"/>
            <ac:spMk id="6" creationId="{16A2FE53-1941-03F2-445B-3D2DA9E01553}"/>
          </ac:spMkLst>
        </pc:spChg>
        <pc:spChg chg="mod">
          <ac:chgData name="Jenifer Prince Devaraj" userId="c3fb109c-09d1-42a6-93f4-69472d709861" providerId="ADAL" clId="{7D9BF05A-71E9-4958-8A01-F30A0EA0175A}" dt="2023-12-12T12:59:52.198" v="162" actId="14100"/>
          <ac:spMkLst>
            <pc:docMk/>
            <pc:sldMk cId="3605136825" sldId="259"/>
            <ac:spMk id="7" creationId="{BE1EB894-E4C3-18A3-E9A7-18409D92363C}"/>
          </ac:spMkLst>
        </pc:spChg>
        <pc:spChg chg="add mod">
          <ac:chgData name="Jenifer Prince Devaraj" userId="c3fb109c-09d1-42a6-93f4-69472d709861" providerId="ADAL" clId="{7D9BF05A-71E9-4958-8A01-F30A0EA0175A}" dt="2023-12-12T13:00:17" v="171" actId="1076"/>
          <ac:spMkLst>
            <pc:docMk/>
            <pc:sldMk cId="3605136825" sldId="259"/>
            <ac:spMk id="41" creationId="{7F39D123-5BF9-48F9-E13A-A13B2DFB90D0}"/>
          </ac:spMkLst>
        </pc:spChg>
        <pc:spChg chg="add mod">
          <ac:chgData name="Jenifer Prince Devaraj" userId="c3fb109c-09d1-42a6-93f4-69472d709861" providerId="ADAL" clId="{7D9BF05A-71E9-4958-8A01-F30A0EA0175A}" dt="2023-12-12T13:14:30.109" v="282" actId="113"/>
          <ac:spMkLst>
            <pc:docMk/>
            <pc:sldMk cId="3605136825" sldId="259"/>
            <ac:spMk id="42" creationId="{C2F9731E-DC4A-23A4-F7E6-51D4C6009E02}"/>
          </ac:spMkLst>
        </pc:spChg>
        <pc:grpChg chg="mod">
          <ac:chgData name="Jenifer Prince Devaraj" userId="c3fb109c-09d1-42a6-93f4-69472d709861" providerId="ADAL" clId="{7D9BF05A-71E9-4958-8A01-F30A0EA0175A}" dt="2023-12-12T12:53:48.253" v="122"/>
          <ac:grpSpMkLst>
            <pc:docMk/>
            <pc:sldMk cId="3605136825" sldId="259"/>
            <ac:grpSpMk id="23" creationId="{ECDB366A-6350-7314-D5DC-94486FD7D9C4}"/>
          </ac:grpSpMkLst>
        </pc:grpChg>
        <pc:grpChg chg="mod">
          <ac:chgData name="Jenifer Prince Devaraj" userId="c3fb109c-09d1-42a6-93f4-69472d709861" providerId="ADAL" clId="{7D9BF05A-71E9-4958-8A01-F30A0EA0175A}" dt="2023-12-12T12:54:45.443" v="144"/>
          <ac:grpSpMkLst>
            <pc:docMk/>
            <pc:sldMk cId="3605136825" sldId="259"/>
            <ac:grpSpMk id="37" creationId="{9DD614C1-37B1-C80C-5B01-3B7E0D165329}"/>
          </ac:grpSpMkLst>
        </pc:grpChg>
        <pc:picChg chg="del mod">
          <ac:chgData name="Jenifer Prince Devaraj" userId="c3fb109c-09d1-42a6-93f4-69472d709861" providerId="ADAL" clId="{7D9BF05A-71E9-4958-8A01-F30A0EA0175A}" dt="2023-12-12T12:50:43.633" v="89" actId="478"/>
          <ac:picMkLst>
            <pc:docMk/>
            <pc:sldMk cId="3605136825" sldId="259"/>
            <ac:picMk id="5" creationId="{75754F00-9953-81B1-EE17-A5A0F3EA82D7}"/>
          </ac:picMkLst>
        </pc:picChg>
        <pc:picChg chg="add mod">
          <ac:chgData name="Jenifer Prince Devaraj" userId="c3fb109c-09d1-42a6-93f4-69472d709861" providerId="ADAL" clId="{7D9BF05A-71E9-4958-8A01-F30A0EA0175A}" dt="2023-12-12T12:59:03.147" v="160" actId="14100"/>
          <ac:picMkLst>
            <pc:docMk/>
            <pc:sldMk cId="3605136825" sldId="259"/>
            <ac:picMk id="8" creationId="{D63C8D46-AD25-9500-3055-B20BC8FBF3C0}"/>
          </ac:picMkLst>
        </pc:picChg>
        <pc:inkChg chg="add del">
          <ac:chgData name="Jenifer Prince Devaraj" userId="c3fb109c-09d1-42a6-93f4-69472d709861" providerId="ADAL" clId="{7D9BF05A-71E9-4958-8A01-F30A0EA0175A}" dt="2023-12-12T12:51:30.439" v="98" actId="9405"/>
          <ac:inkMkLst>
            <pc:docMk/>
            <pc:sldMk cId="3605136825" sldId="259"/>
            <ac:inkMk id="9" creationId="{106DF9B8-37F1-B377-46AE-3C4652712356}"/>
          </ac:inkMkLst>
        </pc:inkChg>
        <pc:inkChg chg="add del">
          <ac:chgData name="Jenifer Prince Devaraj" userId="c3fb109c-09d1-42a6-93f4-69472d709861" providerId="ADAL" clId="{7D9BF05A-71E9-4958-8A01-F30A0EA0175A}" dt="2023-12-12T12:51:40.368" v="100" actId="9405"/>
          <ac:inkMkLst>
            <pc:docMk/>
            <pc:sldMk cId="3605136825" sldId="259"/>
            <ac:inkMk id="10" creationId="{03305256-30CD-89E5-97D4-C915D5CACED9}"/>
          </ac:inkMkLst>
        </pc:inkChg>
        <pc:inkChg chg="add del">
          <ac:chgData name="Jenifer Prince Devaraj" userId="c3fb109c-09d1-42a6-93f4-69472d709861" providerId="ADAL" clId="{7D9BF05A-71E9-4958-8A01-F30A0EA0175A}" dt="2023-12-12T12:51:46.778" v="102" actId="9405"/>
          <ac:inkMkLst>
            <pc:docMk/>
            <pc:sldMk cId="3605136825" sldId="259"/>
            <ac:inkMk id="11" creationId="{0D092667-CDE4-633F-0F2F-F1F39C20A816}"/>
          </ac:inkMkLst>
        </pc:inkChg>
        <pc:inkChg chg="add del">
          <ac:chgData name="Jenifer Prince Devaraj" userId="c3fb109c-09d1-42a6-93f4-69472d709861" providerId="ADAL" clId="{7D9BF05A-71E9-4958-8A01-F30A0EA0175A}" dt="2023-12-12T12:52:40.149" v="104" actId="9405"/>
          <ac:inkMkLst>
            <pc:docMk/>
            <pc:sldMk cId="3605136825" sldId="259"/>
            <ac:inkMk id="12" creationId="{C8DFF825-7133-F2A1-0045-F633E01A7C84}"/>
          </ac:inkMkLst>
        </pc:inkChg>
        <pc:inkChg chg="add del">
          <ac:chgData name="Jenifer Prince Devaraj" userId="c3fb109c-09d1-42a6-93f4-69472d709861" providerId="ADAL" clId="{7D9BF05A-71E9-4958-8A01-F30A0EA0175A}" dt="2023-12-12T12:53:08.577" v="108" actId="9405"/>
          <ac:inkMkLst>
            <pc:docMk/>
            <pc:sldMk cId="3605136825" sldId="259"/>
            <ac:inkMk id="13" creationId="{C235A1BC-47C3-18F6-C4DF-58ACA85CDE08}"/>
          </ac:inkMkLst>
        </pc:inkChg>
        <pc:inkChg chg="add del">
          <ac:chgData name="Jenifer Prince Devaraj" userId="c3fb109c-09d1-42a6-93f4-69472d709861" providerId="ADAL" clId="{7D9BF05A-71E9-4958-8A01-F30A0EA0175A}" dt="2023-12-12T12:53:07.255" v="107" actId="9405"/>
          <ac:inkMkLst>
            <pc:docMk/>
            <pc:sldMk cId="3605136825" sldId="259"/>
            <ac:inkMk id="14" creationId="{42A6DAE9-0539-80D3-C96F-621CC5933FF9}"/>
          </ac:inkMkLst>
        </pc:inkChg>
        <pc:inkChg chg="add del">
          <ac:chgData name="Jenifer Prince Devaraj" userId="c3fb109c-09d1-42a6-93f4-69472d709861" providerId="ADAL" clId="{7D9BF05A-71E9-4958-8A01-F30A0EA0175A}" dt="2023-12-12T12:53:19.833" v="114" actId="9405"/>
          <ac:inkMkLst>
            <pc:docMk/>
            <pc:sldMk cId="3605136825" sldId="259"/>
            <ac:inkMk id="15" creationId="{B5496749-2A19-3506-E1B8-B33F78F8AC10}"/>
          </ac:inkMkLst>
        </pc:inkChg>
        <pc:inkChg chg="add del">
          <ac:chgData name="Jenifer Prince Devaraj" userId="c3fb109c-09d1-42a6-93f4-69472d709861" providerId="ADAL" clId="{7D9BF05A-71E9-4958-8A01-F30A0EA0175A}" dt="2023-12-12T12:53:15.856" v="111" actId="9405"/>
          <ac:inkMkLst>
            <pc:docMk/>
            <pc:sldMk cId="3605136825" sldId="259"/>
            <ac:inkMk id="16" creationId="{2AA5F87C-5F2E-C384-8DFF-A3DEB8E9F1A5}"/>
          </ac:inkMkLst>
        </pc:inkChg>
        <pc:inkChg chg="add del">
          <ac:chgData name="Jenifer Prince Devaraj" userId="c3fb109c-09d1-42a6-93f4-69472d709861" providerId="ADAL" clId="{7D9BF05A-71E9-4958-8A01-F30A0EA0175A}" dt="2023-12-12T12:53:19.028" v="113" actId="9405"/>
          <ac:inkMkLst>
            <pc:docMk/>
            <pc:sldMk cId="3605136825" sldId="259"/>
            <ac:inkMk id="17" creationId="{41FB0AEC-FB60-221B-F2E0-75E2E6569610}"/>
          </ac:inkMkLst>
        </pc:inkChg>
        <pc:inkChg chg="add">
          <ac:chgData name="Jenifer Prince Devaraj" userId="c3fb109c-09d1-42a6-93f4-69472d709861" providerId="ADAL" clId="{7D9BF05A-71E9-4958-8A01-F30A0EA0175A}" dt="2023-12-12T12:53:26.388" v="115" actId="9405"/>
          <ac:inkMkLst>
            <pc:docMk/>
            <pc:sldMk cId="3605136825" sldId="259"/>
            <ac:inkMk id="18" creationId="{CFC43937-B134-6F8A-58F7-BFFD28628657}"/>
          </ac:inkMkLst>
        </pc:inkChg>
        <pc:inkChg chg="add del">
          <ac:chgData name="Jenifer Prince Devaraj" userId="c3fb109c-09d1-42a6-93f4-69472d709861" providerId="ADAL" clId="{7D9BF05A-71E9-4958-8A01-F30A0EA0175A}" dt="2023-12-12T12:53:38.858" v="119" actId="9405"/>
          <ac:inkMkLst>
            <pc:docMk/>
            <pc:sldMk cId="3605136825" sldId="259"/>
            <ac:inkMk id="19" creationId="{0F1CFC8B-A806-7451-F743-B6EE2205100D}"/>
          </ac:inkMkLst>
        </pc:inkChg>
        <pc:inkChg chg="add del">
          <ac:chgData name="Jenifer Prince Devaraj" userId="c3fb109c-09d1-42a6-93f4-69472d709861" providerId="ADAL" clId="{7D9BF05A-71E9-4958-8A01-F30A0EA0175A}" dt="2023-12-12T12:53:37.444" v="118" actId="9405"/>
          <ac:inkMkLst>
            <pc:docMk/>
            <pc:sldMk cId="3605136825" sldId="259"/>
            <ac:inkMk id="20" creationId="{15FC3F53-B236-793D-9F23-F1ACCC24088F}"/>
          </ac:inkMkLst>
        </pc:inkChg>
        <pc:inkChg chg="add mod">
          <ac:chgData name="Jenifer Prince Devaraj" userId="c3fb109c-09d1-42a6-93f4-69472d709861" providerId="ADAL" clId="{7D9BF05A-71E9-4958-8A01-F30A0EA0175A}" dt="2023-12-12T12:53:48.253" v="122"/>
          <ac:inkMkLst>
            <pc:docMk/>
            <pc:sldMk cId="3605136825" sldId="259"/>
            <ac:inkMk id="21" creationId="{73116CC9-1947-9485-AF64-5018BD39DA2C}"/>
          </ac:inkMkLst>
        </pc:inkChg>
        <pc:inkChg chg="add mod">
          <ac:chgData name="Jenifer Prince Devaraj" userId="c3fb109c-09d1-42a6-93f4-69472d709861" providerId="ADAL" clId="{7D9BF05A-71E9-4958-8A01-F30A0EA0175A}" dt="2023-12-12T12:53:48.253" v="122"/>
          <ac:inkMkLst>
            <pc:docMk/>
            <pc:sldMk cId="3605136825" sldId="259"/>
            <ac:inkMk id="22" creationId="{6241AA28-A861-501E-F338-FC7EA3E25A91}"/>
          </ac:inkMkLst>
        </pc:inkChg>
        <pc:inkChg chg="add del">
          <ac:chgData name="Jenifer Prince Devaraj" userId="c3fb109c-09d1-42a6-93f4-69472d709861" providerId="ADAL" clId="{7D9BF05A-71E9-4958-8A01-F30A0EA0175A}" dt="2023-12-12T12:54:04.613" v="128" actId="9405"/>
          <ac:inkMkLst>
            <pc:docMk/>
            <pc:sldMk cId="3605136825" sldId="259"/>
            <ac:inkMk id="24" creationId="{95481357-4843-76C7-0C97-9D6C7471BB3E}"/>
          </ac:inkMkLst>
        </pc:inkChg>
        <pc:inkChg chg="add del">
          <ac:chgData name="Jenifer Prince Devaraj" userId="c3fb109c-09d1-42a6-93f4-69472d709861" providerId="ADAL" clId="{7D9BF05A-71E9-4958-8A01-F30A0EA0175A}" dt="2023-12-12T12:53:59.331" v="125" actId="9405"/>
          <ac:inkMkLst>
            <pc:docMk/>
            <pc:sldMk cId="3605136825" sldId="259"/>
            <ac:inkMk id="25" creationId="{ACF0896A-BC2B-2BEC-4E12-9F4A557C6D89}"/>
          </ac:inkMkLst>
        </pc:inkChg>
        <pc:inkChg chg="add del">
          <ac:chgData name="Jenifer Prince Devaraj" userId="c3fb109c-09d1-42a6-93f4-69472d709861" providerId="ADAL" clId="{7D9BF05A-71E9-4958-8A01-F30A0EA0175A}" dt="2023-12-12T12:54:04.001" v="127" actId="9405"/>
          <ac:inkMkLst>
            <pc:docMk/>
            <pc:sldMk cId="3605136825" sldId="259"/>
            <ac:inkMk id="26" creationId="{8633907E-6F5A-C839-1C90-BA50B4DA0FEF}"/>
          </ac:inkMkLst>
        </pc:inkChg>
        <pc:inkChg chg="add del">
          <ac:chgData name="Jenifer Prince Devaraj" userId="c3fb109c-09d1-42a6-93f4-69472d709861" providerId="ADAL" clId="{7D9BF05A-71E9-4958-8A01-F30A0EA0175A}" dt="2023-12-12T12:54:15.536" v="134" actId="9405"/>
          <ac:inkMkLst>
            <pc:docMk/>
            <pc:sldMk cId="3605136825" sldId="259"/>
            <ac:inkMk id="27" creationId="{2E73D839-F169-26E3-90CB-9901459F6B86}"/>
          </ac:inkMkLst>
        </pc:inkChg>
        <pc:inkChg chg="add del">
          <ac:chgData name="Jenifer Prince Devaraj" userId="c3fb109c-09d1-42a6-93f4-69472d709861" providerId="ADAL" clId="{7D9BF05A-71E9-4958-8A01-F30A0EA0175A}" dt="2023-12-12T12:54:14.401" v="133" actId="9405"/>
          <ac:inkMkLst>
            <pc:docMk/>
            <pc:sldMk cId="3605136825" sldId="259"/>
            <ac:inkMk id="28" creationId="{E83AE273-1894-C1D8-F664-1431E8461CE0}"/>
          </ac:inkMkLst>
        </pc:inkChg>
        <pc:inkChg chg="add del">
          <ac:chgData name="Jenifer Prince Devaraj" userId="c3fb109c-09d1-42a6-93f4-69472d709861" providerId="ADAL" clId="{7D9BF05A-71E9-4958-8A01-F30A0EA0175A}" dt="2023-12-12T12:54:13.511" v="132" actId="9405"/>
          <ac:inkMkLst>
            <pc:docMk/>
            <pc:sldMk cId="3605136825" sldId="259"/>
            <ac:inkMk id="29" creationId="{883A470B-052A-F8B4-3B61-6F15DFB2C561}"/>
          </ac:inkMkLst>
        </pc:inkChg>
        <pc:inkChg chg="add">
          <ac:chgData name="Jenifer Prince Devaraj" userId="c3fb109c-09d1-42a6-93f4-69472d709861" providerId="ADAL" clId="{7D9BF05A-71E9-4958-8A01-F30A0EA0175A}" dt="2023-12-12T12:54:18.964" v="135" actId="9405"/>
          <ac:inkMkLst>
            <pc:docMk/>
            <pc:sldMk cId="3605136825" sldId="259"/>
            <ac:inkMk id="30" creationId="{FE3C8352-B931-909F-4A8B-4C786737AE2F}"/>
          </ac:inkMkLst>
        </pc:inkChg>
        <pc:inkChg chg="add del">
          <ac:chgData name="Jenifer Prince Devaraj" userId="c3fb109c-09d1-42a6-93f4-69472d709861" providerId="ADAL" clId="{7D9BF05A-71E9-4958-8A01-F30A0EA0175A}" dt="2023-12-12T12:54:22.999" v="137" actId="9405"/>
          <ac:inkMkLst>
            <pc:docMk/>
            <pc:sldMk cId="3605136825" sldId="259"/>
            <ac:inkMk id="31" creationId="{F9FEC49A-A250-2146-70E9-6E8010D1260A}"/>
          </ac:inkMkLst>
        </pc:inkChg>
        <pc:inkChg chg="add">
          <ac:chgData name="Jenifer Prince Devaraj" userId="c3fb109c-09d1-42a6-93f4-69472d709861" providerId="ADAL" clId="{7D9BF05A-71E9-4958-8A01-F30A0EA0175A}" dt="2023-12-12T12:54:27.701" v="138" actId="9405"/>
          <ac:inkMkLst>
            <pc:docMk/>
            <pc:sldMk cId="3605136825" sldId="259"/>
            <ac:inkMk id="32" creationId="{6F7A11DD-71E6-E987-2629-2F8B1332119D}"/>
          </ac:inkMkLst>
        </pc:inkChg>
        <pc:inkChg chg="add">
          <ac:chgData name="Jenifer Prince Devaraj" userId="c3fb109c-09d1-42a6-93f4-69472d709861" providerId="ADAL" clId="{7D9BF05A-71E9-4958-8A01-F30A0EA0175A}" dt="2023-12-12T12:54:31.033" v="139" actId="9405"/>
          <ac:inkMkLst>
            <pc:docMk/>
            <pc:sldMk cId="3605136825" sldId="259"/>
            <ac:inkMk id="33" creationId="{2A968A15-A23B-657B-E245-807F226E1F10}"/>
          </ac:inkMkLst>
        </pc:inkChg>
        <pc:inkChg chg="add del">
          <ac:chgData name="Jenifer Prince Devaraj" userId="c3fb109c-09d1-42a6-93f4-69472d709861" providerId="ADAL" clId="{7D9BF05A-71E9-4958-8A01-F30A0EA0175A}" dt="2023-12-12T12:54:38.198" v="141" actId="9405"/>
          <ac:inkMkLst>
            <pc:docMk/>
            <pc:sldMk cId="3605136825" sldId="259"/>
            <ac:inkMk id="34" creationId="{322FC115-B94B-3378-E875-638A3F1F8CB0}"/>
          </ac:inkMkLst>
        </pc:inkChg>
        <pc:inkChg chg="add mod">
          <ac:chgData name="Jenifer Prince Devaraj" userId="c3fb109c-09d1-42a6-93f4-69472d709861" providerId="ADAL" clId="{7D9BF05A-71E9-4958-8A01-F30A0EA0175A}" dt="2023-12-12T12:54:45.443" v="144"/>
          <ac:inkMkLst>
            <pc:docMk/>
            <pc:sldMk cId="3605136825" sldId="259"/>
            <ac:inkMk id="35" creationId="{616308EF-F3D9-63B1-E573-1368485A9482}"/>
          </ac:inkMkLst>
        </pc:inkChg>
        <pc:inkChg chg="add mod">
          <ac:chgData name="Jenifer Prince Devaraj" userId="c3fb109c-09d1-42a6-93f4-69472d709861" providerId="ADAL" clId="{7D9BF05A-71E9-4958-8A01-F30A0EA0175A}" dt="2023-12-12T12:54:45.443" v="144"/>
          <ac:inkMkLst>
            <pc:docMk/>
            <pc:sldMk cId="3605136825" sldId="259"/>
            <ac:inkMk id="36" creationId="{3CFDEAF1-4A7C-9BF8-BDB1-8069B47A0369}"/>
          </ac:inkMkLst>
        </pc:inkChg>
        <pc:inkChg chg="add del">
          <ac:chgData name="Jenifer Prince Devaraj" userId="c3fb109c-09d1-42a6-93f4-69472d709861" providerId="ADAL" clId="{7D9BF05A-71E9-4958-8A01-F30A0EA0175A}" dt="2023-12-12T12:54:55.364" v="150" actId="9405"/>
          <ac:inkMkLst>
            <pc:docMk/>
            <pc:sldMk cId="3605136825" sldId="259"/>
            <ac:inkMk id="38" creationId="{5EE9712A-9F01-65C5-493C-FF1AFAE1F3C4}"/>
          </ac:inkMkLst>
        </pc:inkChg>
        <pc:inkChg chg="add del">
          <ac:chgData name="Jenifer Prince Devaraj" userId="c3fb109c-09d1-42a6-93f4-69472d709861" providerId="ADAL" clId="{7D9BF05A-71E9-4958-8A01-F30A0EA0175A}" dt="2023-12-12T12:54:51.114" v="147" actId="9405"/>
          <ac:inkMkLst>
            <pc:docMk/>
            <pc:sldMk cId="3605136825" sldId="259"/>
            <ac:inkMk id="39" creationId="{29239E8F-B509-2D0B-1A4E-954D5AA1DC25}"/>
          </ac:inkMkLst>
        </pc:inkChg>
        <pc:inkChg chg="add del">
          <ac:chgData name="Jenifer Prince Devaraj" userId="c3fb109c-09d1-42a6-93f4-69472d709861" providerId="ADAL" clId="{7D9BF05A-71E9-4958-8A01-F30A0EA0175A}" dt="2023-12-12T12:54:54.985" v="149" actId="9405"/>
          <ac:inkMkLst>
            <pc:docMk/>
            <pc:sldMk cId="3605136825" sldId="259"/>
            <ac:inkMk id="40" creationId="{1E8D2F75-C0BE-A19E-4F7C-8CE2857A60D1}"/>
          </ac:inkMkLst>
        </pc:inkChg>
      </pc:sldChg>
      <pc:sldChg chg="modSp mod ord">
        <pc:chgData name="Jenifer Prince Devaraj" userId="c3fb109c-09d1-42a6-93f4-69472d709861" providerId="ADAL" clId="{7D9BF05A-71E9-4958-8A01-F30A0EA0175A}" dt="2023-12-12T13:13:47.362" v="223" actId="20577"/>
        <pc:sldMkLst>
          <pc:docMk/>
          <pc:sldMk cId="3957897952" sldId="260"/>
        </pc:sldMkLst>
        <pc:spChg chg="mod">
          <ac:chgData name="Jenifer Prince Devaraj" userId="c3fb109c-09d1-42a6-93f4-69472d709861" providerId="ADAL" clId="{7D9BF05A-71E9-4958-8A01-F30A0EA0175A}" dt="2023-12-12T12:37:40.720" v="29"/>
          <ac:spMkLst>
            <pc:docMk/>
            <pc:sldMk cId="3957897952" sldId="260"/>
            <ac:spMk id="2" creationId="{6153263A-08BA-AFA2-369F-AFEF8474E02D}"/>
          </ac:spMkLst>
        </pc:spChg>
        <pc:spChg chg="mod">
          <ac:chgData name="Jenifer Prince Devaraj" userId="c3fb109c-09d1-42a6-93f4-69472d709861" providerId="ADAL" clId="{7D9BF05A-71E9-4958-8A01-F30A0EA0175A}" dt="2023-12-12T12:40:59.834" v="75" actId="2710"/>
          <ac:spMkLst>
            <pc:docMk/>
            <pc:sldMk cId="3957897952" sldId="260"/>
            <ac:spMk id="6" creationId="{55938725-1AD2-3489-A2FF-915B6C2AC0EC}"/>
          </ac:spMkLst>
        </pc:spChg>
        <pc:spChg chg="mod">
          <ac:chgData name="Jenifer Prince Devaraj" userId="c3fb109c-09d1-42a6-93f4-69472d709861" providerId="ADAL" clId="{7D9BF05A-71E9-4958-8A01-F30A0EA0175A}" dt="2023-12-12T13:13:47.362" v="223" actId="20577"/>
          <ac:spMkLst>
            <pc:docMk/>
            <pc:sldMk cId="3957897952" sldId="260"/>
            <ac:spMk id="7" creationId="{BE1EB894-E4C3-18A3-E9A7-18409D92363C}"/>
          </ac:spMkLst>
        </pc:spChg>
      </pc:sldChg>
      <pc:sldChg chg="modSp del">
        <pc:chgData name="Jenifer Prince Devaraj" userId="c3fb109c-09d1-42a6-93f4-69472d709861" providerId="ADAL" clId="{7D9BF05A-71E9-4958-8A01-F30A0EA0175A}" dt="2023-12-12T12:44:25.211" v="85" actId="47"/>
        <pc:sldMkLst>
          <pc:docMk/>
          <pc:sldMk cId="1429432534" sldId="261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1429432534" sldId="261"/>
            <ac:spMk id="7" creationId="{D6D5C9F4-4056-AFB5-7C45-2123D7A9E356}"/>
          </ac:spMkLst>
        </pc:spChg>
      </pc:sldChg>
      <pc:sldChg chg="modSp mod">
        <pc:chgData name="Jenifer Prince Devaraj" userId="c3fb109c-09d1-42a6-93f4-69472d709861" providerId="ADAL" clId="{7D9BF05A-71E9-4958-8A01-F30A0EA0175A}" dt="2023-12-12T12:39:56.317" v="6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D9BF05A-71E9-4958-8A01-F30A0EA0175A}" dt="2023-12-12T12:39:56.317" v="6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7D9BF05A-71E9-4958-8A01-F30A0EA0175A}" dt="2023-12-12T13:25:50.552" v="290" actId="1076"/>
        <pc:sldMkLst>
          <pc:docMk/>
          <pc:sldMk cId="3850533772" sldId="721"/>
        </pc:sldMkLst>
        <pc:spChg chg="mod">
          <ac:chgData name="Jenifer Prince Devaraj" userId="c3fb109c-09d1-42a6-93f4-69472d709861" providerId="ADAL" clId="{7D9BF05A-71E9-4958-8A01-F30A0EA0175A}" dt="2023-12-12T13:14:47.832" v="284" actId="1076"/>
          <ac:spMkLst>
            <pc:docMk/>
            <pc:sldMk cId="3850533772" sldId="721"/>
            <ac:spMk id="6" creationId="{EE5E80F4-179E-116D-99CD-0B0E966216CD}"/>
          </ac:spMkLst>
        </pc:spChg>
        <pc:spChg chg="mod">
          <ac:chgData name="Jenifer Prince Devaraj" userId="c3fb109c-09d1-42a6-93f4-69472d709861" providerId="ADAL" clId="{7D9BF05A-71E9-4958-8A01-F30A0EA0175A}" dt="2023-12-12T13:25:50.552" v="290" actId="1076"/>
          <ac:spMkLst>
            <pc:docMk/>
            <pc:sldMk cId="3850533772" sldId="721"/>
            <ac:spMk id="7" creationId="{BE1EB894-E4C3-18A3-E9A7-18409D92363C}"/>
          </ac:spMkLst>
        </pc:spChg>
      </pc:sldChg>
      <pc:sldChg chg="del">
        <pc:chgData name="Jenifer Prince Devaraj" userId="c3fb109c-09d1-42a6-93f4-69472d709861" providerId="ADAL" clId="{7D9BF05A-71E9-4958-8A01-F30A0EA0175A}" dt="2023-12-12T12:36:59.342" v="13" actId="47"/>
        <pc:sldMkLst>
          <pc:docMk/>
          <pc:sldMk cId="760814592" sldId="724"/>
        </pc:sldMkLst>
      </pc:sldChg>
      <pc:sldChg chg="del">
        <pc:chgData name="Jenifer Prince Devaraj" userId="c3fb109c-09d1-42a6-93f4-69472d709861" providerId="ADAL" clId="{7D9BF05A-71E9-4958-8A01-F30A0EA0175A}" dt="2023-12-12T12:37:02.139" v="14" actId="47"/>
        <pc:sldMkLst>
          <pc:docMk/>
          <pc:sldMk cId="1931957813" sldId="725"/>
        </pc:sldMkLst>
      </pc:sldChg>
      <pc:sldChg chg="del">
        <pc:chgData name="Jenifer Prince Devaraj" userId="c3fb109c-09d1-42a6-93f4-69472d709861" providerId="ADAL" clId="{7D9BF05A-71E9-4958-8A01-F30A0EA0175A}" dt="2023-12-12T12:37:15.198" v="15" actId="47"/>
        <pc:sldMkLst>
          <pc:docMk/>
          <pc:sldMk cId="4139796022" sldId="726"/>
        </pc:sldMkLst>
      </pc:sldChg>
      <pc:sldChg chg="del">
        <pc:chgData name="Jenifer Prince Devaraj" userId="c3fb109c-09d1-42a6-93f4-69472d709861" providerId="ADAL" clId="{7D9BF05A-71E9-4958-8A01-F30A0EA0175A}" dt="2023-12-12T12:37:17.518" v="16" actId="47"/>
        <pc:sldMkLst>
          <pc:docMk/>
          <pc:sldMk cId="527212727" sldId="727"/>
        </pc:sldMkLst>
      </pc:sldChg>
      <pc:sldChg chg="del">
        <pc:chgData name="Jenifer Prince Devaraj" userId="c3fb109c-09d1-42a6-93f4-69472d709861" providerId="ADAL" clId="{7D9BF05A-71E9-4958-8A01-F30A0EA0175A}" dt="2023-12-12T12:37:18.021" v="17" actId="47"/>
        <pc:sldMkLst>
          <pc:docMk/>
          <pc:sldMk cId="165693687" sldId="728"/>
        </pc:sldMkLst>
      </pc:sldChg>
      <pc:sldChg chg="del">
        <pc:chgData name="Jenifer Prince Devaraj" userId="c3fb109c-09d1-42a6-93f4-69472d709861" providerId="ADAL" clId="{7D9BF05A-71E9-4958-8A01-F30A0EA0175A}" dt="2023-12-12T12:37:18.533" v="18" actId="47"/>
        <pc:sldMkLst>
          <pc:docMk/>
          <pc:sldMk cId="1151181311" sldId="729"/>
        </pc:sldMkLst>
      </pc:sldChg>
      <pc:sldChg chg="del">
        <pc:chgData name="Jenifer Prince Devaraj" userId="c3fb109c-09d1-42a6-93f4-69472d709861" providerId="ADAL" clId="{7D9BF05A-71E9-4958-8A01-F30A0EA0175A}" dt="2023-12-12T12:37:18.975" v="19" actId="47"/>
        <pc:sldMkLst>
          <pc:docMk/>
          <pc:sldMk cId="4278249197" sldId="730"/>
        </pc:sldMkLst>
      </pc:sldChg>
      <pc:sldChg chg="del">
        <pc:chgData name="Jenifer Prince Devaraj" userId="c3fb109c-09d1-42a6-93f4-69472d709861" providerId="ADAL" clId="{7D9BF05A-71E9-4958-8A01-F30A0EA0175A}" dt="2023-12-12T12:37:19.399" v="20" actId="47"/>
        <pc:sldMkLst>
          <pc:docMk/>
          <pc:sldMk cId="2601151330" sldId="731"/>
        </pc:sldMkLst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3358726504" sldId="732"/>
        </pc:sldMkLst>
      </pc:sldChg>
      <pc:sldChg chg="modSp del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3850984256" sldId="732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3850984256" sldId="732"/>
            <ac:spMk id="7" creationId="{C6DB3EF3-DA2D-FCB5-56AA-8FDAFCA2ADA8}"/>
          </ac:spMkLst>
        </pc:spChg>
      </pc:sldChg>
      <pc:sldChg chg="del">
        <pc:chgData name="Jenifer Prince Devaraj" userId="c3fb109c-09d1-42a6-93f4-69472d709861" providerId="ADAL" clId="{7D9BF05A-71E9-4958-8A01-F30A0EA0175A}" dt="2023-12-12T12:37:19.828" v="21" actId="47"/>
        <pc:sldMkLst>
          <pc:docMk/>
          <pc:sldMk cId="2700900866" sldId="733"/>
        </pc:sldMkLst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1175744046" sldId="734"/>
        </pc:sldMkLst>
      </pc:sldChg>
      <pc:sldChg chg="modSp del mod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2511763516" sldId="734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2511763516" sldId="734"/>
            <ac:spMk id="7" creationId="{C6DB3EF3-DA2D-FCB5-56AA-8FDAFCA2ADA8}"/>
          </ac:spMkLst>
        </pc:spChg>
        <pc:spChg chg="mod">
          <ac:chgData name="Jenifer Prince Devaraj" userId="c3fb109c-09d1-42a6-93f4-69472d709861" providerId="ADAL" clId="{7D9BF05A-71E9-4958-8A01-F30A0EA0175A}" dt="2023-12-12T13:12:49.140" v="217" actId="20577"/>
          <ac:spMkLst>
            <pc:docMk/>
            <pc:sldMk cId="2511763516" sldId="734"/>
            <ac:spMk id="10" creationId="{ED23C72E-9C5B-F96F-CFC3-D8CB13810886}"/>
          </ac:spMkLst>
        </pc:spChg>
        <pc:picChg chg="mod">
          <ac:chgData name="Jenifer Prince Devaraj" userId="c3fb109c-09d1-42a6-93f4-69472d709861" providerId="ADAL" clId="{7D9BF05A-71E9-4958-8A01-F30A0EA0175A}" dt="2023-12-12T13:12:32.923" v="205" actId="1076"/>
          <ac:picMkLst>
            <pc:docMk/>
            <pc:sldMk cId="2511763516" sldId="734"/>
            <ac:picMk id="9" creationId="{FE67D2DA-FE19-A639-535B-07F06695B583}"/>
          </ac:picMkLst>
        </pc:picChg>
      </pc:sldChg>
      <pc:sldChg chg="modSp del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1842153396" sldId="735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1842153396" sldId="735"/>
            <ac:spMk id="7" creationId="{C6DB3EF3-DA2D-FCB5-56AA-8FDAFCA2ADA8}"/>
          </ac:spMkLst>
        </pc:spChg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2185895493" sldId="735"/>
        </pc:sldMkLst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1911041315" sldId="736"/>
        </pc:sldMkLst>
      </pc:sldChg>
      <pc:sldChg chg="addSp delSp modSp del mod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4027330929" sldId="736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4027330929" sldId="736"/>
            <ac:spMk id="7" creationId="{C6DB3EF3-DA2D-FCB5-56AA-8FDAFCA2ADA8}"/>
          </ac:spMkLst>
        </pc:spChg>
        <pc:picChg chg="add mod">
          <ac:chgData name="Jenifer Prince Devaraj" userId="c3fb109c-09d1-42a6-93f4-69472d709861" providerId="ADAL" clId="{7D9BF05A-71E9-4958-8A01-F30A0EA0175A}" dt="2023-12-12T13:04:15.210" v="184" actId="1076"/>
          <ac:picMkLst>
            <pc:docMk/>
            <pc:sldMk cId="4027330929" sldId="736"/>
            <ac:picMk id="3" creationId="{5E7B849D-F73D-395B-D4C2-699AF5C7AAB3}"/>
          </ac:picMkLst>
        </pc:picChg>
        <pc:picChg chg="del mod">
          <ac:chgData name="Jenifer Prince Devaraj" userId="c3fb109c-09d1-42a6-93f4-69472d709861" providerId="ADAL" clId="{7D9BF05A-71E9-4958-8A01-F30A0EA0175A}" dt="2023-12-12T13:03:58.366" v="181" actId="478"/>
          <ac:picMkLst>
            <pc:docMk/>
            <pc:sldMk cId="4027330929" sldId="736"/>
            <ac:picMk id="6" creationId="{3A36F5B9-B70E-7628-1C09-355BF9C56DAF}"/>
          </ac:picMkLst>
        </pc:picChg>
        <pc:picChg chg="del mod">
          <ac:chgData name="Jenifer Prince Devaraj" userId="c3fb109c-09d1-42a6-93f4-69472d709861" providerId="ADAL" clId="{7D9BF05A-71E9-4958-8A01-F30A0EA0175A}" dt="2023-12-12T13:03:06.487" v="180" actId="478"/>
          <ac:picMkLst>
            <pc:docMk/>
            <pc:sldMk cId="4027330929" sldId="736"/>
            <ac:picMk id="9" creationId="{80089888-1F74-7D27-3DB5-C2EBF0178CB8}"/>
          </ac:picMkLst>
        </pc:picChg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1485141981" sldId="737"/>
        </pc:sldMkLst>
      </pc:sldChg>
      <pc:sldChg chg="addSp delSp modSp del mod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3897491879" sldId="737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3897491879" sldId="737"/>
            <ac:spMk id="7" creationId="{C6DB3EF3-DA2D-FCB5-56AA-8FDAFCA2ADA8}"/>
          </ac:spMkLst>
        </pc:spChg>
        <pc:picChg chg="add mod">
          <ac:chgData name="Jenifer Prince Devaraj" userId="c3fb109c-09d1-42a6-93f4-69472d709861" providerId="ADAL" clId="{7D9BF05A-71E9-4958-8A01-F30A0EA0175A}" dt="2023-12-12T13:07:09.937" v="189" actId="1076"/>
          <ac:picMkLst>
            <pc:docMk/>
            <pc:sldMk cId="3897491879" sldId="737"/>
            <ac:picMk id="6" creationId="{C0E2A5BD-836C-FCB1-80C8-2BB144286D6F}"/>
          </ac:picMkLst>
        </pc:picChg>
        <pc:picChg chg="add mod">
          <ac:chgData name="Jenifer Prince Devaraj" userId="c3fb109c-09d1-42a6-93f4-69472d709861" providerId="ADAL" clId="{7D9BF05A-71E9-4958-8A01-F30A0EA0175A}" dt="2023-12-12T13:08:29.007" v="192" actId="1076"/>
          <ac:picMkLst>
            <pc:docMk/>
            <pc:sldMk cId="3897491879" sldId="737"/>
            <ac:picMk id="9" creationId="{331590B9-B7D7-4447-9FBA-817BCCDF5C59}"/>
          </ac:picMkLst>
        </pc:picChg>
        <pc:picChg chg="del mod">
          <ac:chgData name="Jenifer Prince Devaraj" userId="c3fb109c-09d1-42a6-93f4-69472d709861" providerId="ADAL" clId="{7D9BF05A-71E9-4958-8A01-F30A0EA0175A}" dt="2023-12-12T13:07:05.561" v="187" actId="478"/>
          <ac:picMkLst>
            <pc:docMk/>
            <pc:sldMk cId="3897491879" sldId="737"/>
            <ac:picMk id="11" creationId="{06C0C699-A413-0CD0-F2D3-61A04C33E14E}"/>
          </ac:picMkLst>
        </pc:picChg>
        <pc:picChg chg="del mod">
          <ac:chgData name="Jenifer Prince Devaraj" userId="c3fb109c-09d1-42a6-93f4-69472d709861" providerId="ADAL" clId="{7D9BF05A-71E9-4958-8A01-F30A0EA0175A}" dt="2023-12-12T13:07:12.504" v="190" actId="21"/>
          <ac:picMkLst>
            <pc:docMk/>
            <pc:sldMk cId="3897491879" sldId="737"/>
            <ac:picMk id="13" creationId="{8063102B-2162-F3B1-5F2C-22A02F9C7B9A}"/>
          </ac:picMkLst>
        </pc:picChg>
      </pc:sldChg>
      <pc:sldChg chg="addSp delSp modSp del mod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1015335294" sldId="738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1015335294" sldId="738"/>
            <ac:spMk id="7" creationId="{C6DB3EF3-DA2D-FCB5-56AA-8FDAFCA2ADA8}"/>
          </ac:spMkLst>
        </pc:spChg>
        <pc:picChg chg="add mod">
          <ac:chgData name="Jenifer Prince Devaraj" userId="c3fb109c-09d1-42a6-93f4-69472d709861" providerId="ADAL" clId="{7D9BF05A-71E9-4958-8A01-F30A0EA0175A}" dt="2023-12-12T13:09:42.204" v="195" actId="1076"/>
          <ac:picMkLst>
            <pc:docMk/>
            <pc:sldMk cId="1015335294" sldId="738"/>
            <ac:picMk id="3" creationId="{CE6E1074-2540-5D2D-31C0-823F29555118}"/>
          </ac:picMkLst>
        </pc:picChg>
        <pc:picChg chg="del">
          <ac:chgData name="Jenifer Prince Devaraj" userId="c3fb109c-09d1-42a6-93f4-69472d709861" providerId="ADAL" clId="{7D9BF05A-71E9-4958-8A01-F30A0EA0175A}" dt="2023-12-12T13:09:39.701" v="193" actId="478"/>
          <ac:picMkLst>
            <pc:docMk/>
            <pc:sldMk cId="1015335294" sldId="738"/>
            <ac:picMk id="6" creationId="{A213F14C-2ED5-07DB-3172-060265110D89}"/>
          </ac:picMkLst>
        </pc:picChg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1351762668" sldId="738"/>
        </pc:sldMkLst>
      </pc:sldChg>
      <pc:sldChg chg="add">
        <pc:chgData name="Jenifer Prince Devaraj" userId="c3fb109c-09d1-42a6-93f4-69472d709861" providerId="ADAL" clId="{7D9BF05A-71E9-4958-8A01-F30A0EA0175A}" dt="2023-12-12T13:13:20.824" v="219"/>
        <pc:sldMkLst>
          <pc:docMk/>
          <pc:sldMk cId="3059142258" sldId="739"/>
        </pc:sldMkLst>
      </pc:sldChg>
      <pc:sldChg chg="addSp delSp modSp del mod">
        <pc:chgData name="Jenifer Prince Devaraj" userId="c3fb109c-09d1-42a6-93f4-69472d709861" providerId="ADAL" clId="{7D9BF05A-71E9-4958-8A01-F30A0EA0175A}" dt="2023-12-12T13:13:17.288" v="218" actId="2696"/>
        <pc:sldMkLst>
          <pc:docMk/>
          <pc:sldMk cId="3199081728" sldId="739"/>
        </pc:sldMkLst>
        <pc:spChg chg="mod">
          <ac:chgData name="Jenifer Prince Devaraj" userId="c3fb109c-09d1-42a6-93f4-69472d709861" providerId="ADAL" clId="{7D9BF05A-71E9-4958-8A01-F30A0EA0175A}" dt="2023-12-12T12:38:19.456" v="30"/>
          <ac:spMkLst>
            <pc:docMk/>
            <pc:sldMk cId="3199081728" sldId="739"/>
            <ac:spMk id="7" creationId="{C6DB3EF3-DA2D-FCB5-56AA-8FDAFCA2ADA8}"/>
          </ac:spMkLst>
        </pc:spChg>
        <pc:picChg chg="del">
          <ac:chgData name="Jenifer Prince Devaraj" userId="c3fb109c-09d1-42a6-93f4-69472d709861" providerId="ADAL" clId="{7D9BF05A-71E9-4958-8A01-F30A0EA0175A}" dt="2023-12-12T13:09:54.671" v="196" actId="478"/>
          <ac:picMkLst>
            <pc:docMk/>
            <pc:sldMk cId="3199081728" sldId="739"/>
            <ac:picMk id="3" creationId="{115FB123-A8A9-9D8F-14D4-C77D79AF4373}"/>
          </ac:picMkLst>
        </pc:picChg>
        <pc:picChg chg="add mod">
          <ac:chgData name="Jenifer Prince Devaraj" userId="c3fb109c-09d1-42a6-93f4-69472d709861" providerId="ADAL" clId="{7D9BF05A-71E9-4958-8A01-F30A0EA0175A}" dt="2023-12-12T13:10:50.856" v="199" actId="1076"/>
          <ac:picMkLst>
            <pc:docMk/>
            <pc:sldMk cId="3199081728" sldId="739"/>
            <ac:picMk id="6" creationId="{E9230667-C6D0-D2FF-D4FE-B7B54CD3F83E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3:26.38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3106 1 24575,'-1'142'0,"3"153"0,4-198 0,2 48 0,-9 969 0,2-1094 0,5 31 0,-2-30 0,0 29 0,-6 49 0,3 75 0,0-170 0,0 1 0,0-1 0,1 0 0,-1 0 0,1 0 0,3 6 0,-4-8 0,1 1 0,-1 0 0,0 0 0,1-1 0,-1 1 0,0 0 0,-1 0 0,1 0 0,-1 0 0,1 0 0,-1 0 0,0 5 0,0-7 0,-1 0 0,1 0 0,-1 0 0,1 0 0,-1 0 0,0 0 0,1 0 0,-1 0 0,0 0 0,0 0 0,0-1 0,0 1 0,1 0 0,-1-1 0,0 1 0,0 0 0,0-1 0,0 1 0,-1-1 0,1 0 0,0 1 0,0-1 0,0 0 0,0 0 0,0 1 0,-2-1 0,-6 0 0,1 1 0,-14-2 0,14 1 0,-82 0 0,-49-3 0,129 2 0,1-1 0,0 0 0,0-1 0,0 0 0,-16-7 0,17 6 0,0 0 0,-1 1 0,1 0 0,-1 1 0,0 0 0,-13-2 0,16 4 0,0-1 0,0 0 0,0 0 0,0 0 0,1-1 0,-1 1 0,0-2 0,1 1 0,-1-1 0,-7-4 0,-3-1 0,-1 0 0,-1 2 0,1 0 0,-1 1 0,0 0 0,-1 2 0,1 0 0,-26-1 0,-234 3 0,137 2 0,89 0 0,-56-2 0,55-5 0,31 2 0,-30 0 0,-1053 3 0,519 3 0,574-2-307,0 1 1,-20 5-1,29-5-138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3:44.30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130 0 24575,'0'467'0,"-1"-456"0,-1 0 0,1 0 0,-2 0 0,0-1 0,0 1 0,-1-1 0,-7 15 0,5-11 0,0 1 0,-5 22 0,4-4 0,1 0 0,2 0 0,1 41 0,2-53 0,-1-1 0,-9 40 0,6-37 0,-4 44 0,9-26 0,-1-14 0,-6 53 0,-8 17 0,10-60 0,3 0 0,2 63 0,2-32 0,-2 1274-1365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3:47.30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2935 29 24575,'-1077'0'0,"962"-7"0,-2 0 0,-793 7 0,888-1 0,-28-5 0,-12 0 0,-308 4 0,190 3 0,148-1-1365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4:18.96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0 24575,'0'1285'-1365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4:27.69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3784 44 24575,'-905'0'0,"891"0"0,1-2 0,-1 0 0,-22-7 0,18 5 0,-23-4 0,-55 5 0,63 3 0,-44-5 0,-4-3 0,-136 5 0,115 5 0,-585-2 0,673 1 0,1 0 0,-1 1 0,1 1 0,-14 4 0,10-2 0,-33 4 0,-131-7 0,93-3 0,-944 1-1365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4:31.03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3474 30 24575,'-958'0'0,"866"-8"0,8 1 0,-26 0 0,-15-1 0,-497 9 0,613-1 0,0 1 0,-1 1 0,1 0 0,0 0 0,-13 5 0,13-3 0,-1-1 0,0-1 0,-1 1 0,-15 0 0,-88-4 0,-27 2 0,134 0 0,0 0 0,0 1 0,0 0 0,-13 5 0,13-4 0,0 0 0,0-1 0,0 0 0,-11 1 0,-165 0 0,97-5 0,-644 2-1365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4:42.85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4015 29 24575,'-428'0'0,"400"-1"0,1-2 0,-33-7 0,30 5 0,-46-4 0,-310 8 0,188 3 0,59-3 0,-153 2 0,163 5 0,-55 2 0,-274-9 0,436 3 0,1 0 0,-1 1 0,-39 12 0,36-8 0,-1-2 0,-32 4 0,-15-6 0,-31 3 0,-82 8 0,112-9 0,-95-4 0,77-2 0,-8 0 0,-105 2 0,103 13 0,57-8 0,22-2 0,-39 1 0,33-4-682,-51 6-1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12T12:54:44.54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55 1 24575,'-11'221'0,"6"-151"0,-2 17 0,0 1 0,0-6 0,3-10 0,4-49 0,-7 41 0,0-14-1365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7990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423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1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3432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4868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86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69969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3034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60501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00825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803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6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3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5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68D7095B-099C-1E70-29C1-305D67066083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72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7.xml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0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76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0.png"/><Relationship Id="rId13" Type="http://schemas.openxmlformats.org/officeDocument/2006/relationships/customXml" Target="../ink/ink6.xml"/><Relationship Id="rId18" Type="http://schemas.openxmlformats.org/officeDocument/2006/relationships/image" Target="../media/image440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410.png"/><Relationship Id="rId17" Type="http://schemas.openxmlformats.org/officeDocument/2006/relationships/customXml" Target="../ink/ink8.xml"/><Relationship Id="rId2" Type="http://schemas.openxmlformats.org/officeDocument/2006/relationships/image" Target="../media/image51.png"/><Relationship Id="rId16" Type="http://schemas.openxmlformats.org/officeDocument/2006/relationships/image" Target="../media/image430.png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380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400.png"/><Relationship Id="rId4" Type="http://schemas.openxmlformats.org/officeDocument/2006/relationships/image" Target="../media/image370.png"/><Relationship Id="rId9" Type="http://schemas.openxmlformats.org/officeDocument/2006/relationships/customXml" Target="../ink/ink4.xml"/><Relationship Id="rId14" Type="http://schemas.openxmlformats.org/officeDocument/2006/relationships/image" Target="../media/image42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16491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Simulation, Synthesis , Implementation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   and Task 3 using Wallace Multiplier	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D5943E-75A1-C1C0-4DE3-1A8171A7F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8190" y="1299078"/>
            <a:ext cx="7567687" cy="515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726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29AA29-AF28-9778-57D1-86AB8A7C8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299" y="1343909"/>
            <a:ext cx="6480840" cy="52204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7AF939-71D5-A152-457A-BDD4B0C9AA24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2185895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3E34A9-8ADE-5D7D-EAB1-6BFB73865DE8}"/>
              </a:ext>
            </a:extLst>
          </p:cNvPr>
          <p:cNvSpPr txBox="1"/>
          <p:nvPr/>
        </p:nvSpPr>
        <p:spPr>
          <a:xfrm>
            <a:off x="258555" y="1160343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7B849D-F73D-395B-D4C2-699AF5C7A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425" y="1591230"/>
            <a:ext cx="8486775" cy="496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041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260D2D-7AC9-CC6C-CE27-ED9CFC3FF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820" y="1854490"/>
            <a:ext cx="6634360" cy="468442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A5E5592-ED5A-D665-8108-8608F0B6C9D6}"/>
              </a:ext>
            </a:extLst>
          </p:cNvPr>
          <p:cNvSpPr txBox="1"/>
          <p:nvPr/>
        </p:nvSpPr>
        <p:spPr>
          <a:xfrm>
            <a:off x="283780" y="1241040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E2A5BD-836C-FCB1-80C8-2BB144286D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352" y="2957085"/>
            <a:ext cx="3381375" cy="335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1590B9-B7D7-4447-9FBA-817BCCDF5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706" y="3100173"/>
            <a:ext cx="3333750" cy="332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141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8889F9-20E4-F258-7767-3073C207C0FF}"/>
              </a:ext>
            </a:extLst>
          </p:cNvPr>
          <p:cNvSpPr txBox="1"/>
          <p:nvPr/>
        </p:nvSpPr>
        <p:spPr>
          <a:xfrm>
            <a:off x="245942" y="1220858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6E1074-2540-5D2D-31C0-823F29555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464" y="1712102"/>
            <a:ext cx="6991350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762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Results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230667-C6D0-D2FF-D4FE-B7B54CD3F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102" y="1494571"/>
            <a:ext cx="7507731" cy="491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142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67D2DA-FE19-A639-535B-07F06695B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1" y="2157401"/>
            <a:ext cx="7898359" cy="45640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Results for A x C</a:t>
            </a:r>
          </a:p>
        </p:txBody>
      </p:sp>
    </p:spTree>
    <p:extLst>
      <p:ext uri="{BB962C8B-B14F-4D97-AF65-F5344CB8AC3E}">
        <p14:creationId xmlns:p14="http://schemas.microsoft.com/office/powerpoint/2010/main" val="1175744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Synthesis Procedure: Click on Run Simulation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7E87A0-5BC1-6F8A-D830-4A1ED6C32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243" y="1644595"/>
            <a:ext cx="7272896" cy="484859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41AE4F35-0C05-2244-FB9F-82C99820E7AF}"/>
              </a:ext>
            </a:extLst>
          </p:cNvPr>
          <p:cNvSpPr/>
          <p:nvPr/>
        </p:nvSpPr>
        <p:spPr>
          <a:xfrm>
            <a:off x="3550921" y="3732048"/>
            <a:ext cx="757269" cy="20179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205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Synthesis Procedure: Select Open Synthesis Design and click OK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C6F04F-0E00-547D-BE79-167DD6885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8960" y="1664547"/>
            <a:ext cx="7790180" cy="519345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D1539DE8-5C2F-BC3F-54A0-35727AD8BBB3}"/>
              </a:ext>
            </a:extLst>
          </p:cNvPr>
          <p:cNvSpPr/>
          <p:nvPr/>
        </p:nvSpPr>
        <p:spPr>
          <a:xfrm>
            <a:off x="6436361" y="4119880"/>
            <a:ext cx="1041400" cy="198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70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Synthesis Procedure: click on Schematic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B76D3C-0B9E-5E81-8FB5-6487A3A2F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040" y="1579880"/>
            <a:ext cx="7546340" cy="503089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16101DA-9806-AD97-C76E-A1B7B2A26AD7}"/>
              </a:ext>
            </a:extLst>
          </p:cNvPr>
          <p:cNvSpPr/>
          <p:nvPr/>
        </p:nvSpPr>
        <p:spPr>
          <a:xfrm>
            <a:off x="3417964" y="5902960"/>
            <a:ext cx="1041400" cy="198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995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Synthesis Procedure: click on I/O Ports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8D5F5B-3CBE-8A95-0BDC-5C84A0F9F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300" y="1494547"/>
            <a:ext cx="7757160" cy="517144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C9A1A973-B68A-0664-CAEB-DB3351619827}"/>
              </a:ext>
            </a:extLst>
          </p:cNvPr>
          <p:cNvSpPr/>
          <p:nvPr/>
        </p:nvSpPr>
        <p:spPr>
          <a:xfrm>
            <a:off x="6776720" y="2209800"/>
            <a:ext cx="497840" cy="2336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15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Synthesis Procedure: Input the Pin Package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0A7279-47CF-4F14-B010-999516C46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9560" y="1981835"/>
            <a:ext cx="7109460" cy="4739640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820709A4-7471-BDEF-F51C-A728ECEFE87D}"/>
              </a:ext>
            </a:extLst>
          </p:cNvPr>
          <p:cNvSpPr/>
          <p:nvPr/>
        </p:nvSpPr>
        <p:spPr>
          <a:xfrm>
            <a:off x="3768134" y="4871720"/>
            <a:ext cx="6229306" cy="14846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554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Synthesis Procedure: Select the pins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3364E9-7056-5D3C-5E49-CAF4339FE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9640" y="1924262"/>
            <a:ext cx="7195820" cy="4797213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372212A1-646C-E064-8E66-E04984E4BA00}"/>
              </a:ext>
            </a:extLst>
          </p:cNvPr>
          <p:cNvSpPr/>
          <p:nvPr/>
        </p:nvSpPr>
        <p:spPr>
          <a:xfrm>
            <a:off x="4596174" y="5091098"/>
            <a:ext cx="6229306" cy="14846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22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Click and Run Implementation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2511A4-3029-7961-16E3-9FBC49867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740" y="2306320"/>
            <a:ext cx="6736080" cy="4490720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5ED8E286-A06F-6C30-9981-CA563A481832}"/>
              </a:ext>
            </a:extLst>
          </p:cNvPr>
          <p:cNvSpPr/>
          <p:nvPr/>
        </p:nvSpPr>
        <p:spPr>
          <a:xfrm>
            <a:off x="2110740" y="5813890"/>
            <a:ext cx="938486" cy="1246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73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0"/>
            <a:ext cx="60155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Select View Reports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188CB4-1D63-168B-1F4F-DE4C08E56F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480" y="1908801"/>
            <a:ext cx="7078980" cy="471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7270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1"/>
            <a:ext cx="80120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Select Report Timing Summary in open implementation design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B0E4F7-1773-2C7C-F2FE-022A11B6A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300" y="2148840"/>
            <a:ext cx="6464300" cy="430953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ECA6B29-5F0C-B914-A272-8E98025DECEC}"/>
              </a:ext>
            </a:extLst>
          </p:cNvPr>
          <p:cNvSpPr/>
          <p:nvPr/>
        </p:nvSpPr>
        <p:spPr>
          <a:xfrm>
            <a:off x="2227580" y="4625170"/>
            <a:ext cx="938486" cy="1246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34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1"/>
            <a:ext cx="8012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Select Report datasheet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242D7C-E6A2-E613-E024-FF4723E65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897" y="1553633"/>
            <a:ext cx="7119620" cy="474641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C8A35FBD-9E52-A173-2099-424AF9FFA1EF}"/>
              </a:ext>
            </a:extLst>
          </p:cNvPr>
          <p:cNvSpPr/>
          <p:nvPr/>
        </p:nvSpPr>
        <p:spPr>
          <a:xfrm>
            <a:off x="3588435" y="3366685"/>
            <a:ext cx="938486" cy="1246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1968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1"/>
            <a:ext cx="8012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Design Timing Summary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6F3774-0FC0-7286-5721-F62D06FBD6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974" y="1681480"/>
            <a:ext cx="7222446" cy="481496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E72A263D-ABF3-C145-D1FA-2C2F5993E5DB}"/>
              </a:ext>
            </a:extLst>
          </p:cNvPr>
          <p:cNvSpPr/>
          <p:nvPr/>
        </p:nvSpPr>
        <p:spPr>
          <a:xfrm>
            <a:off x="3626244" y="4967900"/>
            <a:ext cx="6061316" cy="13884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338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237884" y="1139361"/>
            <a:ext cx="8012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Design Timing Summary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8728BB-A3E6-8399-6535-6FC6A5BB3B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60" y="1777890"/>
            <a:ext cx="10337800" cy="22831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2C9709-83C3-90CA-B969-61D4992BDE24}"/>
              </a:ext>
            </a:extLst>
          </p:cNvPr>
          <p:cNvSpPr txBox="1"/>
          <p:nvPr/>
        </p:nvSpPr>
        <p:spPr>
          <a:xfrm>
            <a:off x="797560" y="5142401"/>
            <a:ext cx="80120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FF0000"/>
                </a:solidFill>
              </a:rPr>
              <a:t>There is no user specified Timing Constraints </a:t>
            </a:r>
          </a:p>
          <a:p>
            <a:r>
              <a:rPr lang="en-GB" sz="2200" b="1" dirty="0">
                <a:solidFill>
                  <a:srgbClr val="FF0000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778517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117762" y="1377608"/>
            <a:ext cx="8012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Design Timing Summary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2C9709-83C3-90CA-B969-61D4992BDE24}"/>
              </a:ext>
            </a:extLst>
          </p:cNvPr>
          <p:cNvSpPr txBox="1"/>
          <p:nvPr/>
        </p:nvSpPr>
        <p:spPr>
          <a:xfrm>
            <a:off x="1343462" y="2364188"/>
            <a:ext cx="881254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200" b="1" dirty="0"/>
              <a:t>WNS (Worst Negative Slack): 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b="1" dirty="0"/>
              <a:t>	</a:t>
            </a:r>
            <a:r>
              <a:rPr lang="en-GB" sz="2200" dirty="0"/>
              <a:t>If WNS is 0ns, there is no signal missing the timing.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dirty="0"/>
              <a:t>	If WNS is 6ns ( positive value), the signal is arriving early 	means it is 	wasting area and power by unnecessarily being fast. 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dirty="0"/>
              <a:t>	If the WNS is -2ns( negative Value), signal arriving late. </a:t>
            </a:r>
          </a:p>
          <a:p>
            <a:pPr algn="just"/>
            <a:r>
              <a:rPr lang="en-GB" sz="2200" b="1" dirty="0"/>
              <a:t>TNS( Total Negative Slack):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dirty="0"/>
              <a:t>TNS is the sum of all negative slack values in a design. 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dirty="0"/>
              <a:t>Negative slack occurs when the actual arrival time of a signal is later than the required arrival time, indicating a timing violation.</a:t>
            </a:r>
          </a:p>
          <a:p>
            <a:pPr marL="715962"/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529721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18679" y="1220151"/>
            <a:ext cx="8012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Design Timing Summary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2C9709-83C3-90CA-B969-61D4992BDE24}"/>
              </a:ext>
            </a:extLst>
          </p:cNvPr>
          <p:cNvSpPr txBox="1"/>
          <p:nvPr/>
        </p:nvSpPr>
        <p:spPr>
          <a:xfrm>
            <a:off x="1228847" y="2073887"/>
            <a:ext cx="900684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200" b="1" dirty="0"/>
              <a:t>Number of Falling Endpoints: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dirty="0"/>
              <a:t>Number of endpoints in the digital design that are not meeting the specified timing constraints. </a:t>
            </a:r>
          </a:p>
          <a:p>
            <a:pPr marL="898525" indent="-182563" algn="just">
              <a:buFont typeface="Arial" panose="020B0604020202020204" pitchFamily="34" charset="0"/>
              <a:buChar char="•"/>
            </a:pPr>
            <a:r>
              <a:rPr lang="en-GB" sz="2200" dirty="0"/>
              <a:t>Each failing endpoint represents a violation of the required timing parameters.</a:t>
            </a:r>
          </a:p>
          <a:p>
            <a:pPr algn="just"/>
            <a:r>
              <a:rPr lang="en-GB" sz="2200" b="1" dirty="0"/>
              <a:t>Total Number of Endpoints :</a:t>
            </a:r>
          </a:p>
          <a:p>
            <a:pPr marL="1058862" indent="-342900" algn="just">
              <a:buFont typeface="Arial" panose="020B0604020202020204" pitchFamily="34" charset="0"/>
              <a:buChar char="•"/>
            </a:pPr>
            <a:r>
              <a:rPr lang="en-GB" sz="2200" dirty="0"/>
              <a:t>This represents the total number of endpoints or elements in the digital design that are subject to timing analysis.</a:t>
            </a:r>
          </a:p>
          <a:p>
            <a:pPr marL="1058862" indent="-342900" algn="just">
              <a:buFont typeface="Arial" panose="020B0604020202020204" pitchFamily="34" charset="0"/>
              <a:buChar char="•"/>
            </a:pPr>
            <a:r>
              <a:rPr lang="en-GB" sz="2200" dirty="0"/>
              <a:t> Endpoints can include registers, flip-flops, and other elements where timing characteristics are critical.</a:t>
            </a:r>
          </a:p>
          <a:p>
            <a:pPr marL="715962"/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35749248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63634" y="1220151"/>
            <a:ext cx="8012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 Design Timing Summary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2C9709-83C3-90CA-B969-61D4992BDE24}"/>
              </a:ext>
            </a:extLst>
          </p:cNvPr>
          <p:cNvSpPr txBox="1"/>
          <p:nvPr/>
        </p:nvSpPr>
        <p:spPr>
          <a:xfrm>
            <a:off x="1338773" y="2089234"/>
            <a:ext cx="900684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200" b="1" dirty="0"/>
              <a:t>Setup Time:</a:t>
            </a:r>
          </a:p>
          <a:p>
            <a:pPr algn="just"/>
            <a:r>
              <a:rPr lang="en-GB" sz="2200" dirty="0"/>
              <a:t>The setup time is the minimum amount of time that the input signal must be stable and valid before the clock edge arrives for the </a:t>
            </a:r>
            <a:r>
              <a:rPr lang="en-GB" sz="2200" b="1" dirty="0"/>
              <a:t>flip-flop or latching </a:t>
            </a:r>
            <a:r>
              <a:rPr lang="en-GB" sz="2200" dirty="0"/>
              <a:t>element to properly capture the data.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Hold Time:</a:t>
            </a:r>
          </a:p>
          <a:p>
            <a:pPr algn="just"/>
            <a:r>
              <a:rPr lang="en-GB" sz="2200" dirty="0"/>
              <a:t>The hold time is the minimum amount of time that the input signal must remain stable and valid after the clock edge has arrived for the </a:t>
            </a:r>
            <a:r>
              <a:rPr lang="en-GB" sz="2200" b="1" dirty="0"/>
              <a:t>flip-flop or latching </a:t>
            </a:r>
            <a:r>
              <a:rPr lang="en-GB" sz="2200" dirty="0"/>
              <a:t>element to properly capture the data.</a:t>
            </a:r>
          </a:p>
          <a:p>
            <a:pPr algn="just"/>
            <a:endParaRPr lang="en-GB" sz="2200" dirty="0"/>
          </a:p>
          <a:p>
            <a:pPr marL="715962"/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4339883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11036" y="1349882"/>
            <a:ext cx="80120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Implementation Procedure: How to meet the timing Constraints(Overall Delay)</a:t>
            </a:r>
          </a:p>
          <a:p>
            <a:r>
              <a:rPr lang="en-GB" sz="2200" b="1" dirty="0"/>
              <a:t> 			</a:t>
            </a:r>
            <a:endParaRPr lang="en-GB" sz="2200" b="1" dirty="0">
              <a:solidFill>
                <a:srgbClr val="00B05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A69C5F-A390-30AD-6467-E2B997ED0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6" y="2604120"/>
            <a:ext cx="9130532" cy="203980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D6BB140B-74FA-F2CA-63C3-2A05873923D9}"/>
              </a:ext>
            </a:extLst>
          </p:cNvPr>
          <p:cNvSpPr/>
          <p:nvPr/>
        </p:nvSpPr>
        <p:spPr>
          <a:xfrm>
            <a:off x="591360" y="4196993"/>
            <a:ext cx="3168981" cy="4006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19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50"/>
    </mc:Choice>
    <mc:Fallback xmlns="">
      <p:transition spd="slow" advTm="5185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88888" y="1145688"/>
            <a:ext cx="6368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Task 3:For Power Report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FD5D33-09B7-5839-0DE9-0E8AF0EEE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3" name="Screen Recording 2">
            <a:hlinkClick r:id="" action="ppaction://media"/>
            <a:extLst>
              <a:ext uri="{FF2B5EF4-FFF2-40B4-BE49-F238E27FC236}">
                <a16:creationId xmlns:a16="http://schemas.microsoft.com/office/drawing/2014/main" id="{4149D663-7043-C1DA-917D-F52CD65E5E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28649" y="1668908"/>
            <a:ext cx="818197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4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55"/>
    </mc:Choice>
    <mc:Fallback xmlns="">
      <p:transition spd="slow" advTm="28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4"/>
            <a:ext cx="8649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 (for comparing both multipliers power)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9F3C235-2979-3B3E-7F91-FA7602570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7D5FE57-DDA3-D1FC-3EFC-DE38D6ACB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704" y="2255874"/>
            <a:ext cx="10638591" cy="375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654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4"/>
            <a:ext cx="5551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Task 3:Project Utilization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0C77C9-A009-6722-AC61-EC31ED7DA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pic>
        <p:nvPicPr>
          <p:cNvPr id="3" name="Screen Recording 2">
            <a:hlinkClick r:id="" action="ppaction://media"/>
            <a:extLst>
              <a:ext uri="{FF2B5EF4-FFF2-40B4-BE49-F238E27FC236}">
                <a16:creationId xmlns:a16="http://schemas.microsoft.com/office/drawing/2014/main" id="{0F615C9A-DFFF-262A-0C24-3C08A44432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53474" y="2073355"/>
            <a:ext cx="7361595" cy="462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2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515"/>
    </mc:Choice>
    <mc:Fallback xmlns="">
      <p:transition spd="slow" advTm="73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5938725-1AD2-3489-A2FF-915B6C2AC0EC}"/>
                  </a:ext>
                </a:extLst>
              </p:cNvPr>
              <p:cNvSpPr txBox="1"/>
              <p:nvPr/>
            </p:nvSpPr>
            <p:spPr>
              <a:xfrm>
                <a:off x="470079" y="2320275"/>
                <a:ext cx="10055681" cy="20245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800" dirty="0"/>
                  <a:t>What is the longest delay in both the multipliers, assuming an AND gate delay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𝑔</m:t>
                        </m:r>
                      </m:sub>
                    </m:sSub>
                    <m:r>
                      <a:rPr lang="en-GB" sz="2800" i="1">
                        <a:latin typeface="Cambria Math" panose="02040503050406030204" pitchFamily="18" charset="0"/>
                      </a:rPr>
                      <m:t>=1</m:t>
                    </m:r>
                    <m:r>
                      <a:rPr lang="en-GB" sz="2800" i="1">
                        <a:latin typeface="Cambria Math" panose="02040503050406030204" pitchFamily="18" charset="0"/>
                      </a:rPr>
                      <m:t>𝑛𝑠</m:t>
                    </m:r>
                  </m:oMath>
                </a14:m>
                <a:r>
                  <a:rPr lang="en-GB" sz="2800" dirty="0"/>
                  <a:t>, and n adder delay (full adder and half adder)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𝑎𝑑</m:t>
                        </m:r>
                      </m:sub>
                    </m:sSub>
                    <m:r>
                      <a:rPr lang="en-GB" sz="2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=2</m:t>
                    </m:r>
                    <m:r>
                      <a:rPr lang="en-GB" sz="2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800" dirty="0"/>
                  <a:t>? Compute the delay manually.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5938725-1AD2-3489-A2FF-915B6C2AC0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079" y="2320275"/>
                <a:ext cx="10055681" cy="2024593"/>
              </a:xfrm>
              <a:prstGeom prst="rect">
                <a:avLst/>
              </a:prstGeom>
              <a:blipFill>
                <a:blip r:embed="rId2"/>
                <a:stretch>
                  <a:fillRect l="-1212" r="-1455" b="-7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302439" y="1443578"/>
            <a:ext cx="9997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Task 3 : Calculating Longest Delay Example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53263A-08BA-AFA2-369F-AFEF8474E02D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12DA24-A547-4737-F077-62D9F8358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298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147320" y="1105057"/>
            <a:ext cx="11455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Calculating  Longest Delay Path for a 4- bit Wallace Multiplier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A64B87-0F7E-8681-25F2-CD7C8A4C02A1}"/>
              </a:ext>
            </a:extLst>
          </p:cNvPr>
          <p:cNvSpPr txBox="1"/>
          <p:nvPr/>
        </p:nvSpPr>
        <p:spPr>
          <a:xfrm>
            <a:off x="242710" y="1754663"/>
            <a:ext cx="89012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Given that AND Gate Delay = 1 ns; Full Adder/ Half Adder Delay= 2ns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A2FE53-1941-03F2-445B-3D2DA9E01553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3C8D46-AD25-9500-3055-B20BC8FBF3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9679" y="2653518"/>
            <a:ext cx="7292236" cy="329001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FC43937-B134-6F8A-58F7-BFFD28628657}"/>
                  </a:ext>
                </a:extLst>
              </p14:cNvPr>
              <p14:cNvContentPartPr/>
              <p14:nvPr/>
            </p14:nvContentPartPr>
            <p14:xfrm>
              <a:off x="10144160" y="2905200"/>
              <a:ext cx="1136880" cy="8298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FC43937-B134-6F8A-58F7-BFFD2862865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126520" y="2887560"/>
                <a:ext cx="1172520" cy="86544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ECDB366A-6350-7314-D5DC-94486FD7D9C4}"/>
              </a:ext>
            </a:extLst>
          </p:cNvPr>
          <p:cNvGrpSpPr/>
          <p:nvPr/>
        </p:nvGrpSpPr>
        <p:grpSpPr>
          <a:xfrm>
            <a:off x="9017000" y="3708360"/>
            <a:ext cx="1102320" cy="1031400"/>
            <a:chOff x="9017000" y="3708360"/>
            <a:chExt cx="1102320" cy="1031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73116CC9-1947-9485-AF64-5018BD39DA2C}"/>
                    </a:ext>
                  </a:extLst>
                </p14:cNvPr>
                <p14:cNvContentPartPr/>
                <p14:nvPr/>
              </p14:nvContentPartPr>
              <p14:xfrm>
                <a:off x="10072520" y="3708360"/>
                <a:ext cx="46800" cy="101772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73116CC9-1947-9485-AF64-5018BD39DA2C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054880" y="3690360"/>
                  <a:ext cx="82440" cy="10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6241AA28-A861-501E-F338-FC7EA3E25A91}"/>
                    </a:ext>
                  </a:extLst>
                </p14:cNvPr>
                <p14:cNvContentPartPr/>
                <p14:nvPr/>
              </p14:nvContentPartPr>
              <p14:xfrm>
                <a:off x="9017000" y="4728960"/>
                <a:ext cx="1056600" cy="108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6241AA28-A861-501E-F338-FC7EA3E25A9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999000" y="4710960"/>
                  <a:ext cx="1092240" cy="46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FE3C8352-B931-909F-4A8B-4C786737AE2F}"/>
                  </a:ext>
                </a:extLst>
              </p14:cNvPr>
              <p14:cNvContentPartPr/>
              <p14:nvPr/>
            </p14:nvContentPartPr>
            <p14:xfrm>
              <a:off x="8981360" y="4734360"/>
              <a:ext cx="360" cy="4629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FE3C8352-B931-909F-4A8B-4C786737AE2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63360" y="4716360"/>
                <a:ext cx="36000" cy="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6F7A11DD-71E6-E987-2629-2F8B1332119D}"/>
                  </a:ext>
                </a:extLst>
              </p14:cNvPr>
              <p14:cNvContentPartPr/>
              <p14:nvPr/>
            </p14:nvContentPartPr>
            <p14:xfrm>
              <a:off x="7588880" y="5185800"/>
              <a:ext cx="1362240" cy="162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6F7A11DD-71E6-E987-2629-2F8B1332119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571240" y="5167800"/>
                <a:ext cx="1397880" cy="5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2A968A15-A23B-657B-E245-807F226E1F10}"/>
                  </a:ext>
                </a:extLst>
              </p14:cNvPr>
              <p14:cNvContentPartPr/>
              <p14:nvPr/>
            </p14:nvContentPartPr>
            <p14:xfrm>
              <a:off x="6328880" y="5186160"/>
              <a:ext cx="1250640" cy="2160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2A968A15-A23B-657B-E245-807F226E1F1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311240" y="5168160"/>
                <a:ext cx="1286280" cy="57240"/>
              </a:xfrm>
              <a:prstGeom prst="rect">
                <a:avLst/>
              </a:prstGeom>
            </p:spPr>
          </p:pic>
        </mc:Fallback>
      </mc:AlternateContent>
      <p:grpSp>
        <p:nvGrpSpPr>
          <p:cNvPr id="37" name="Group 36">
            <a:extLst>
              <a:ext uri="{FF2B5EF4-FFF2-40B4-BE49-F238E27FC236}">
                <a16:creationId xmlns:a16="http://schemas.microsoft.com/office/drawing/2014/main" id="{9DD614C1-37B1-C80C-5B01-3B7E0D165329}"/>
              </a:ext>
            </a:extLst>
          </p:cNvPr>
          <p:cNvGrpSpPr/>
          <p:nvPr/>
        </p:nvGrpSpPr>
        <p:grpSpPr>
          <a:xfrm>
            <a:off x="4851800" y="5196240"/>
            <a:ext cx="1477800" cy="319320"/>
            <a:chOff x="4851800" y="5196240"/>
            <a:chExt cx="1477800" cy="3193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616308EF-F3D9-63B1-E573-1368485A9482}"/>
                    </a:ext>
                  </a:extLst>
                </p14:cNvPr>
                <p14:cNvContentPartPr/>
                <p14:nvPr/>
              </p14:nvContentPartPr>
              <p14:xfrm>
                <a:off x="4884200" y="5196240"/>
                <a:ext cx="1445400" cy="4464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616308EF-F3D9-63B1-E573-1368485A9482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866560" y="5178240"/>
                  <a:ext cx="1481040" cy="8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3CFDEAF1-4A7C-9BF8-BDB1-8069B47A0369}"/>
                    </a:ext>
                  </a:extLst>
                </p14:cNvPr>
                <p14:cNvContentPartPr/>
                <p14:nvPr/>
              </p14:nvContentPartPr>
              <p14:xfrm>
                <a:off x="4851800" y="5242320"/>
                <a:ext cx="19800" cy="2732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3CFDEAF1-4A7C-9BF8-BDB1-8069B47A0369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4833800" y="5224320"/>
                  <a:ext cx="55440" cy="3088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7F39D123-5BF9-48F9-E13A-A13B2DFB90D0}"/>
              </a:ext>
            </a:extLst>
          </p:cNvPr>
          <p:cNvSpPr txBox="1"/>
          <p:nvPr/>
        </p:nvSpPr>
        <p:spPr>
          <a:xfrm>
            <a:off x="683806" y="2458748"/>
            <a:ext cx="634097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Longest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+ 2 * (Delay in Carry out Half Adder) + 4* ( Delay in Carry Out Full Adder)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2F9731E-DC4A-23A4-F7E6-51D4C6009E02}"/>
              </a:ext>
            </a:extLst>
          </p:cNvPr>
          <p:cNvSpPr txBox="1"/>
          <p:nvPr/>
        </p:nvSpPr>
        <p:spPr>
          <a:xfrm>
            <a:off x="683806" y="3618084"/>
            <a:ext cx="501087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 dirty="0"/>
              <a:t>Longest Delay = 1ns + 3*(2ns) +3 *(2ns)</a:t>
            </a:r>
          </a:p>
          <a:p>
            <a:r>
              <a:rPr lang="en-GB" sz="2200" dirty="0"/>
              <a:t>                          = 13ns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r>
              <a:rPr lang="en-GB" sz="2200" b="1" dirty="0"/>
              <a:t>Hence, the manually calculated longest delay is 13ns.</a:t>
            </a:r>
          </a:p>
        </p:txBody>
      </p:sp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63EEF7B9-153B-BEEE-3BF6-82D135BD4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020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11036" y="1149536"/>
            <a:ext cx="80120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RTL Analysis:</a:t>
            </a:r>
          </a:p>
          <a:p>
            <a:r>
              <a:rPr lang="en-GB" sz="2200" b="1" dirty="0"/>
              <a:t> 			</a:t>
            </a:r>
            <a:endParaRPr lang="en-GB" sz="2200" b="1" dirty="0">
              <a:solidFill>
                <a:srgbClr val="00B05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598A00-6C0C-7397-14BD-9493E4B50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962" y="1260122"/>
            <a:ext cx="9962508" cy="5412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37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50"/>
    </mc:Choice>
    <mc:Fallback xmlns="">
      <p:transition spd="slow" advTm="5185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C3F12F-E5B7-38DA-5D51-4AA359F4A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6952" y="1255311"/>
            <a:ext cx="6887367" cy="54661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E918C1-520C-3EB8-CFB8-0ACA6EBAE924}"/>
              </a:ext>
            </a:extLst>
          </p:cNvPr>
          <p:cNvSpPr txBox="1"/>
          <p:nvPr/>
        </p:nvSpPr>
        <p:spPr>
          <a:xfrm>
            <a:off x="11036" y="1149536"/>
            <a:ext cx="80120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Schematic from Implementation:</a:t>
            </a:r>
          </a:p>
          <a:p>
            <a:r>
              <a:rPr lang="en-GB" sz="2200" b="1" dirty="0"/>
              <a:t> 			</a:t>
            </a:r>
            <a:endParaRPr lang="en-GB" sz="2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22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50"/>
    </mc:Choice>
    <mc:Fallback xmlns="">
      <p:transition spd="slow" advTm="5185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E918C1-520C-3EB8-CFB8-0ACA6EBAE924}"/>
              </a:ext>
            </a:extLst>
          </p:cNvPr>
          <p:cNvSpPr txBox="1"/>
          <p:nvPr/>
        </p:nvSpPr>
        <p:spPr>
          <a:xfrm>
            <a:off x="11036" y="1149536"/>
            <a:ext cx="80120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Device View (from Implementation):</a:t>
            </a:r>
          </a:p>
          <a:p>
            <a:r>
              <a:rPr lang="en-GB" sz="2200" b="1" dirty="0"/>
              <a:t> 			</a:t>
            </a:r>
            <a:endParaRPr lang="en-GB" sz="2200" b="1" dirty="0">
              <a:solidFill>
                <a:srgbClr val="00B05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7829A59-6AB4-3418-0EEE-0639988400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618" y="1760466"/>
            <a:ext cx="3562350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15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50"/>
    </mc:Choice>
    <mc:Fallback xmlns="">
      <p:transition spd="slow" advTm="5185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Wallace Multiplier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E918C1-520C-3EB8-CFB8-0ACA6EBAE924}"/>
              </a:ext>
            </a:extLst>
          </p:cNvPr>
          <p:cNvSpPr txBox="1"/>
          <p:nvPr/>
        </p:nvSpPr>
        <p:spPr>
          <a:xfrm>
            <a:off x="11036" y="1149536"/>
            <a:ext cx="80120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IO Planning (from Implementation):</a:t>
            </a:r>
          </a:p>
          <a:p>
            <a:r>
              <a:rPr lang="en-GB" sz="2200" b="1" dirty="0"/>
              <a:t> 			</a:t>
            </a:r>
            <a:endParaRPr lang="en-GB" sz="2200" b="1" dirty="0">
              <a:solidFill>
                <a:srgbClr val="00B05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7464A4-E9C4-66B6-053C-5E2445A26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9218" y="1625398"/>
            <a:ext cx="7145570" cy="5165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35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50"/>
    </mc:Choice>
    <mc:Fallback xmlns="">
      <p:transition spd="slow" advTm="5185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785</Words>
  <Application>Microsoft Office PowerPoint</Application>
  <PresentationFormat>Widescreen</PresentationFormat>
  <Paragraphs>140</Paragraphs>
  <Slides>34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34</vt:i4>
      </vt:variant>
    </vt:vector>
  </HeadingPairs>
  <TitlesOfParts>
    <vt:vector size="60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81</cp:revision>
  <dcterms:created xsi:type="dcterms:W3CDTF">2021-03-09T15:35:42Z</dcterms:created>
  <dcterms:modified xsi:type="dcterms:W3CDTF">2026-04-20T12:20:58Z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