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11D338-B3C7-FF4E-8DD0-B287A3ADA73C}" v="15" dt="2022-03-11T22:30:11.3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6"/>
  </p:normalViewPr>
  <p:slideViewPr>
    <p:cSldViewPr snapToGrid="0" snapToObjects="1">
      <p:cViewPr>
        <p:scale>
          <a:sx n="107" d="100"/>
          <a:sy n="107" d="100"/>
        </p:scale>
        <p:origin x="14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Mclaughlin (2016947)" userId="b0f8adce-2d3e-4e22-b75a-3dda1bfcc0ba" providerId="ADAL" clId="{BF11D338-B3C7-FF4E-8DD0-B287A3ADA73C}"/>
    <pc:docChg chg="custSel modSld">
      <pc:chgData name="Jade Mclaughlin (2016947)" userId="b0f8adce-2d3e-4e22-b75a-3dda1bfcc0ba" providerId="ADAL" clId="{BF11D338-B3C7-FF4E-8DD0-B287A3ADA73C}" dt="2022-03-11T22:30:11.311" v="467" actId="1076"/>
      <pc:docMkLst>
        <pc:docMk/>
      </pc:docMkLst>
      <pc:sldChg chg="addSp delSp modSp mod">
        <pc:chgData name="Jade Mclaughlin (2016947)" userId="b0f8adce-2d3e-4e22-b75a-3dda1bfcc0ba" providerId="ADAL" clId="{BF11D338-B3C7-FF4E-8DD0-B287A3ADA73C}" dt="2022-03-11T22:30:11.311" v="467" actId="1076"/>
        <pc:sldMkLst>
          <pc:docMk/>
          <pc:sldMk cId="565249615" sldId="256"/>
        </pc:sldMkLst>
        <pc:spChg chg="add mod">
          <ac:chgData name="Jade Mclaughlin (2016947)" userId="b0f8adce-2d3e-4e22-b75a-3dda1bfcc0ba" providerId="ADAL" clId="{BF11D338-B3C7-FF4E-8DD0-B287A3ADA73C}" dt="2022-03-11T22:30:07.861" v="465" actId="1076"/>
          <ac:spMkLst>
            <pc:docMk/>
            <pc:sldMk cId="565249615" sldId="256"/>
            <ac:spMk id="6" creationId="{6BAA8CA8-4956-3F46-BC30-30034C88F02F}"/>
          </ac:spMkLst>
        </pc:spChg>
        <pc:graphicFrameChg chg="mod modGraphic">
          <ac:chgData name="Jade Mclaughlin (2016947)" userId="b0f8adce-2d3e-4e22-b75a-3dda1bfcc0ba" providerId="ADAL" clId="{BF11D338-B3C7-FF4E-8DD0-B287A3ADA73C}" dt="2022-03-11T22:30:01.820" v="464" actId="1076"/>
          <ac:graphicFrameMkLst>
            <pc:docMk/>
            <pc:sldMk cId="565249615" sldId="256"/>
            <ac:graphicFrameMk id="5" creationId="{78E053DD-AD35-1A41-96BD-1AA097A35AAA}"/>
          </ac:graphicFrameMkLst>
        </pc:graphicFrameChg>
        <pc:picChg chg="add del mod">
          <ac:chgData name="Jade Mclaughlin (2016947)" userId="b0f8adce-2d3e-4e22-b75a-3dda1bfcc0ba" providerId="ADAL" clId="{BF11D338-B3C7-FF4E-8DD0-B287A3ADA73C}" dt="2022-03-11T22:23:45.003" v="314" actId="21"/>
          <ac:picMkLst>
            <pc:docMk/>
            <pc:sldMk cId="565249615" sldId="256"/>
            <ac:picMk id="8" creationId="{DE90DEC1-07EF-6A4E-9811-E1EF2A1BDE72}"/>
          </ac:picMkLst>
        </pc:picChg>
        <pc:picChg chg="add mod">
          <ac:chgData name="Jade Mclaughlin (2016947)" userId="b0f8adce-2d3e-4e22-b75a-3dda1bfcc0ba" providerId="ADAL" clId="{BF11D338-B3C7-FF4E-8DD0-B287A3ADA73C}" dt="2022-03-11T22:30:11.311" v="467" actId="1076"/>
          <ac:picMkLst>
            <pc:docMk/>
            <pc:sldMk cId="565249615" sldId="256"/>
            <ac:picMk id="1026" creationId="{21662C41-957E-904A-851F-40E5A748312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70E74-AE2E-2E4B-AB13-75DBAA7777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404F1D-5777-D347-AA7B-74267D6642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06676-1B18-A344-989A-3B7939401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994FB-DC3E-AE48-8967-98B42E8EF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9FE9F-4005-2948-A965-A0F06E885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194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D78BC-D236-1144-A7B2-2A53A0D0E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74AC6-F51A-574C-9C1C-5A3633FED3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1E1A1-7B76-374F-9908-70D71E7C8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4B4EE-E0D0-7C4B-A087-D3858838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B8834-998F-5E44-9A39-22AE9595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638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628CD-C019-A947-936F-E4B09C1B8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8AB62-D1E9-3A4B-9677-DDB23A10A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5CA3BA-E4BA-3643-8836-B83BC9CBF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0BECC-729C-B742-9F42-C67DC7CDC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EF8DB-52DD-F241-86B3-B54B6B06F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697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B5ECB-0848-7849-A4A1-C5CF42258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6B68E-53B8-4A4D-ACCD-EBA88D2F8F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4B4896-9257-5544-AFA4-CBC50D200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6C7895-0533-B249-AF41-2D508FCC0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26AFF-0D09-8D4F-A590-25355C897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07855-78F1-B847-A7CF-6756493A1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25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09FC3-5887-E74F-9CD0-4A61A586C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73B70F-0A77-374A-A56F-A1FA580080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88D50-7A3E-1242-97B8-00F24B5228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307A05-B862-FB4F-A83E-59F528138A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30F807-AF8F-C542-AA5B-46A63331C9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7C7244-F3CF-3248-8D34-D622FB3DF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157212-2850-E244-93E2-95CC898FB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562E2-92AA-8B4C-9352-FDD97AA79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167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34B7E-0811-E34E-BDD0-5AF2C497E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9137CF-BAD1-874D-8EA3-658D32F7F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26EA24-BE7C-3D47-9A44-51050DDB3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2144C9-219C-504E-8734-8DEF2C6D2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030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8779FB-0C60-1448-9F46-343EAC5F3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6E6332-AC89-7B45-8D4E-7B09AC319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1E6F8-208A-DB49-89CF-3B559F7E3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972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4EE54-1C38-C64D-96BD-8137FF37D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B1757-4C8D-0C49-A331-9D0C6CF22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B398D7-08F8-064D-8408-74CD328CA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F65AF-F407-7147-BCD7-69483E660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C4CA7D-F0FD-4041-AEF0-FCBE83A2B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4DAF98-59B0-DC48-A6B0-19941BAFB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09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53AB4-AB7B-E84D-A97E-FF27C760F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283DFB-4458-5243-A75B-B188E63838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16A3A6-5127-D240-880F-A036FFDF1A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4FF509-1FD1-8842-9F89-3FB365073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93BA3C-E1FB-0B43-8ECA-B5CEA9CEB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E2C5A7-FC78-F54F-8B35-179FD4DB5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881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2C114-0C12-1C4B-9579-E680BBB8F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CA1EE7-6D28-EA40-879D-3F5E8BCA20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D9C61-78A8-2947-9C47-98A7945E0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BB72C8-1EE1-A74B-8620-61323433E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1D5B9C-148F-DA4B-9338-74C9009D3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145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BF58B4-563F-A641-AE5F-85CFF7819F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26EDCD-5DCA-F447-BEBD-0308F773C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49B8E7-9A7E-C349-9778-C1165ACAF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83742-1B2D-9F40-AB8B-01022C4A4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8F4FD-629B-7B44-B5C3-66DD713F5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997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702369-53AB-4E49-A93F-179998D5E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D3A6CF-5116-1F42-91A4-D150E05CBB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53AE40-5D1B-EA42-BDCA-DCF99E0C87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AD095-938B-F045-8BE5-58F79B5ACCE5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7E263-85BF-1645-82DC-CC6A9BC1CD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87418-3B83-DA46-AB4E-778255B0F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A2D78-11D5-F84E-9301-3FA76887E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137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453C7081-2107-0240-99E7-FC53019EE7BD}"/>
              </a:ext>
            </a:extLst>
          </p:cNvPr>
          <p:cNvSpPr txBox="1">
            <a:spLocks/>
          </p:cNvSpPr>
          <p:nvPr/>
        </p:nvSpPr>
        <p:spPr>
          <a:xfrm>
            <a:off x="1682496" y="3675190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78E053DD-AD35-1A41-96BD-1AA097A35A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3134357"/>
              </p:ext>
            </p:extLst>
          </p:nvPr>
        </p:nvGraphicFramePr>
        <p:xfrm>
          <a:off x="969979" y="780500"/>
          <a:ext cx="8906333" cy="59740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94500">
                  <a:extLst>
                    <a:ext uri="{9D8B030D-6E8A-4147-A177-3AD203B41FA5}">
                      <a16:colId xmlns:a16="http://schemas.microsoft.com/office/drawing/2014/main" val="1655398612"/>
                    </a:ext>
                  </a:extLst>
                </a:gridCol>
                <a:gridCol w="2461956">
                  <a:extLst>
                    <a:ext uri="{9D8B030D-6E8A-4147-A177-3AD203B41FA5}">
                      <a16:colId xmlns:a16="http://schemas.microsoft.com/office/drawing/2014/main" val="2976666582"/>
                    </a:ext>
                  </a:extLst>
                </a:gridCol>
                <a:gridCol w="2349877">
                  <a:extLst>
                    <a:ext uri="{9D8B030D-6E8A-4147-A177-3AD203B41FA5}">
                      <a16:colId xmlns:a16="http://schemas.microsoft.com/office/drawing/2014/main" val="3562402163"/>
                    </a:ext>
                  </a:extLst>
                </a:gridCol>
              </a:tblGrid>
              <a:tr h="299075">
                <a:tc>
                  <a:txBody>
                    <a:bodyPr/>
                    <a:lstStyle/>
                    <a:p>
                      <a:r>
                        <a:rPr lang="en-US" dirty="0" err="1"/>
                        <a:t>Habitacion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Precio</a:t>
                      </a:r>
                      <a:r>
                        <a:rPr lang="en-US" dirty="0"/>
                        <a:t> (no </a:t>
                      </a:r>
                      <a:r>
                        <a:rPr lang="en-US" dirty="0" err="1"/>
                        <a:t>miembros</a:t>
                      </a:r>
                      <a:r>
                        <a:rPr lang="en-US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Precio</a:t>
                      </a:r>
                      <a:r>
                        <a:rPr lang="en-US" dirty="0"/>
                        <a:t> (</a:t>
                      </a:r>
                      <a:r>
                        <a:rPr lang="en-US" dirty="0" err="1"/>
                        <a:t>miembros</a:t>
                      </a:r>
                      <a:r>
                        <a:rPr lang="en-US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141981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(1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30619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( 1 doble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1 sofa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5581059"/>
                  </a:ext>
                </a:extLst>
              </a:tr>
              <a:tr h="473109">
                <a:tc>
                  <a:txBody>
                    <a:bodyPr/>
                    <a:lstStyle/>
                    <a:p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triple ( 2 doble camas, 1 sofa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£65.99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9087536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Doble simple ( 1 doble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515933"/>
                  </a:ext>
                </a:extLst>
              </a:tr>
              <a:tr h="473109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Doble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Delux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( 1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tamano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king, 1 sofa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£80.99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£76.99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1453123"/>
                  </a:ext>
                </a:extLst>
              </a:tr>
              <a:tr h="473109">
                <a:tc>
                  <a:txBody>
                    <a:bodyPr/>
                    <a:lstStyle/>
                    <a:p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Habitacionm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doble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reina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( 1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matrimonial, 1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4006834"/>
                  </a:ext>
                </a:extLst>
              </a:tr>
              <a:tr h="473109">
                <a:tc>
                  <a:txBody>
                    <a:bodyPr/>
                    <a:lstStyle/>
                    <a:p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Atico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(2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tamano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king, 1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matrimonial, 2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£159.99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£157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6815840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pPr algn="ctr"/>
                      <a:r>
                        <a:rPr lang="en-US" sz="1600" b="1" i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9680455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£14.99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22147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Piscina/sauna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0407786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Gimnasio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002209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Desayuno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almuerzo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£17.99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3499734"/>
                  </a:ext>
                </a:extLst>
              </a:tr>
              <a:tr h="298805">
                <a:tc>
                  <a:txBody>
                    <a:bodyPr/>
                    <a:lstStyle/>
                    <a:p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Champan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bombones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1700646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6BAA8CA8-4956-3F46-BC30-30034C88F02F}"/>
              </a:ext>
            </a:extLst>
          </p:cNvPr>
          <p:cNvSpPr/>
          <p:nvPr/>
        </p:nvSpPr>
        <p:spPr>
          <a:xfrm>
            <a:off x="1842734" y="-12970"/>
            <a:ext cx="716082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HOTEL HILTON</a:t>
            </a:r>
          </a:p>
        </p:txBody>
      </p:sp>
      <p:pic>
        <p:nvPicPr>
          <p:cNvPr id="1026" name="Picture 2" descr="Hilton-Hotel-logo-old » Maharaja">
            <a:extLst>
              <a:ext uri="{FF2B5EF4-FFF2-40B4-BE49-F238E27FC236}">
                <a16:creationId xmlns:a16="http://schemas.microsoft.com/office/drawing/2014/main" id="{21662C41-957E-904A-851F-40E5A74831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141" y="500248"/>
            <a:ext cx="7810005" cy="585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249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141</Words>
  <Application>Microsoft Macintosh PowerPoint</Application>
  <PresentationFormat>Widescreen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Jade Mclaughlin (2016947)</dc:creator>
  <cp:lastModifiedBy>Jade Mclaughlin (2016947)</cp:lastModifiedBy>
  <cp:revision>1</cp:revision>
  <dcterms:created xsi:type="dcterms:W3CDTF">2022-03-11T21:58:14Z</dcterms:created>
  <dcterms:modified xsi:type="dcterms:W3CDTF">2022-03-11T22:30:14Z</dcterms:modified>
</cp:coreProperties>
</file>