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0" r:id="rId1"/>
  </p:sldMasterIdLst>
  <p:notesMasterIdLst>
    <p:notesMasterId r:id="rId11"/>
  </p:notesMasterIdLst>
  <p:sldIdLst>
    <p:sldId id="364" r:id="rId2"/>
    <p:sldId id="380" r:id="rId3"/>
    <p:sldId id="365" r:id="rId4"/>
    <p:sldId id="381" r:id="rId5"/>
    <p:sldId id="378" r:id="rId6"/>
    <p:sldId id="384" r:id="rId7"/>
    <p:sldId id="385" r:id="rId8"/>
    <p:sldId id="379" r:id="rId9"/>
    <p:sldId id="382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CAE5E69-0D17-934A-A0E8-4EF1D0DDCCAD}" v="2" dt="2025-11-09T09:43:47.661"/>
    <p1510:client id="{AAF416A1-66FC-4075-920F-C00DA11971AB}" v="363" dt="2025-11-09T11:32:57.9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89"/>
  </p:normalViewPr>
  <p:slideViewPr>
    <p:cSldViewPr snapToGrid="0" showGuides="1">
      <p:cViewPr varScale="1">
        <p:scale>
          <a:sx n="59" d="100"/>
          <a:sy n="59" d="100"/>
        </p:scale>
        <p:origin x="68" y="29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erdoushi Rahman Monju (2430137)" userId="8bcb3fcb-e866-4b2f-9b34-98f981299466" providerId="ADAL" clId="{70DEDCC5-EF8F-49CA-9E58-A15204911994}"/>
    <pc:docChg chg="custSel delSld modSld">
      <pc:chgData name="Ferdoushi Rahman Monju (2430137)" userId="8bcb3fcb-e866-4b2f-9b34-98f981299466" providerId="ADAL" clId="{70DEDCC5-EF8F-49CA-9E58-A15204911994}" dt="2025-11-09T09:43:47.661" v="1" actId="2696"/>
      <pc:docMkLst>
        <pc:docMk/>
      </pc:docMkLst>
      <pc:sldChg chg="delSp mod">
        <pc:chgData name="Ferdoushi Rahman Monju (2430137)" userId="8bcb3fcb-e866-4b2f-9b34-98f981299466" providerId="ADAL" clId="{70DEDCC5-EF8F-49CA-9E58-A15204911994}" dt="2025-11-09T09:33:05.134" v="0" actId="478"/>
        <pc:sldMkLst>
          <pc:docMk/>
          <pc:sldMk cId="0" sldId="381"/>
        </pc:sldMkLst>
        <pc:spChg chg="del">
          <ac:chgData name="Ferdoushi Rahman Monju (2430137)" userId="8bcb3fcb-e866-4b2f-9b34-98f981299466" providerId="ADAL" clId="{70DEDCC5-EF8F-49CA-9E58-A15204911994}" dt="2025-11-09T09:33:05.134" v="0" actId="478"/>
          <ac:spMkLst>
            <pc:docMk/>
            <pc:sldMk cId="0" sldId="381"/>
            <ac:spMk id="9218" creationId="{00000000-0000-0000-0000-000000000000}"/>
          </ac:spMkLst>
        </pc:spChg>
      </pc:sldChg>
      <pc:sldChg chg="del">
        <pc:chgData name="Ferdoushi Rahman Monju (2430137)" userId="8bcb3fcb-e866-4b2f-9b34-98f981299466" providerId="ADAL" clId="{70DEDCC5-EF8F-49CA-9E58-A15204911994}" dt="2025-11-09T09:43:47.661" v="1" actId="2696"/>
        <pc:sldMkLst>
          <pc:docMk/>
          <pc:sldMk cId="0" sldId="383"/>
        </pc:sldMkLst>
      </pc:sldChg>
    </pc:docChg>
  </pc:docChgLst>
  <pc:docChgLst>
    <pc:chgData name="Ferdoushi Rahman Monju (2430137)" userId="8bcb3fcb-e866-4b2f-9b34-98f981299466" providerId="ADAL" clId="{6DF9A18D-9119-4230-B28E-C3F1856D6643}"/>
    <pc:docChg chg="undo custSel modSld modMainMaster">
      <pc:chgData name="Ferdoushi Rahman Monju (2430137)" userId="8bcb3fcb-e866-4b2f-9b34-98f981299466" providerId="ADAL" clId="{6DF9A18D-9119-4230-B28E-C3F1856D6643}" dt="2025-11-09T11:35:53.985" v="1048" actId="26606"/>
      <pc:docMkLst>
        <pc:docMk/>
      </pc:docMkLst>
      <pc:sldChg chg="addSp delSp modSp mod setBg">
        <pc:chgData name="Ferdoushi Rahman Monju (2430137)" userId="8bcb3fcb-e866-4b2f-9b34-98f981299466" providerId="ADAL" clId="{6DF9A18D-9119-4230-B28E-C3F1856D6643}" dt="2025-11-09T09:23:10.482" v="533" actId="5793"/>
        <pc:sldMkLst>
          <pc:docMk/>
          <pc:sldMk cId="0" sldId="364"/>
        </pc:sldMkLst>
        <pc:spChg chg="mod">
          <ac:chgData name="Ferdoushi Rahman Monju (2430137)" userId="8bcb3fcb-e866-4b2f-9b34-98f981299466" providerId="ADAL" clId="{6DF9A18D-9119-4230-B28E-C3F1856D6643}" dt="2025-11-08T10:21:55.249" v="299" actId="26606"/>
          <ac:spMkLst>
            <pc:docMk/>
            <pc:sldMk cId="0" sldId="364"/>
            <ac:spMk id="4" creationId="{00000000-0000-0000-0000-000000000000}"/>
          </ac:spMkLst>
        </pc:spChg>
        <pc:spChg chg="mod">
          <ac:chgData name="Ferdoushi Rahman Monju (2430137)" userId="8bcb3fcb-e866-4b2f-9b34-98f981299466" providerId="ADAL" clId="{6DF9A18D-9119-4230-B28E-C3F1856D6643}" dt="2025-11-08T10:21:55.249" v="299" actId="26606"/>
          <ac:spMkLst>
            <pc:docMk/>
            <pc:sldMk cId="0" sldId="364"/>
            <ac:spMk id="6147" creationId="{00000000-0000-0000-0000-000000000000}"/>
          </ac:spMkLst>
        </pc:spChg>
        <pc:spChg chg="add del mod">
          <ac:chgData name="Ferdoushi Rahman Monju (2430137)" userId="8bcb3fcb-e866-4b2f-9b34-98f981299466" providerId="ADAL" clId="{6DF9A18D-9119-4230-B28E-C3F1856D6643}" dt="2025-11-08T10:23:14.033" v="335" actId="26606"/>
          <ac:spMkLst>
            <pc:docMk/>
            <pc:sldMk cId="0" sldId="364"/>
            <ac:spMk id="6148" creationId="{00000000-0000-0000-0000-000000000000}"/>
          </ac:spMkLst>
        </pc:spChg>
        <pc:spChg chg="add del">
          <ac:chgData name="Ferdoushi Rahman Monju (2430137)" userId="8bcb3fcb-e866-4b2f-9b34-98f981299466" providerId="ADAL" clId="{6DF9A18D-9119-4230-B28E-C3F1856D6643}" dt="2025-11-08T10:23:14.033" v="335" actId="26606"/>
          <ac:spMkLst>
            <pc:docMk/>
            <pc:sldMk cId="0" sldId="364"/>
            <ac:spMk id="6153" creationId="{1BB867FF-FC45-48F7-8104-F89BE54909F1}"/>
          </ac:spMkLst>
        </pc:spChg>
        <pc:spChg chg="add del">
          <ac:chgData name="Ferdoushi Rahman Monju (2430137)" userId="8bcb3fcb-e866-4b2f-9b34-98f981299466" providerId="ADAL" clId="{6DF9A18D-9119-4230-B28E-C3F1856D6643}" dt="2025-11-08T10:23:14.033" v="335" actId="26606"/>
          <ac:spMkLst>
            <pc:docMk/>
            <pc:sldMk cId="0" sldId="364"/>
            <ac:spMk id="6155" creationId="{8BB56887-D0D5-4F0C-9E19-7247EB83C8B7}"/>
          </ac:spMkLst>
        </pc:spChg>
        <pc:spChg chg="add del">
          <ac:chgData name="Ferdoushi Rahman Monju (2430137)" userId="8bcb3fcb-e866-4b2f-9b34-98f981299466" providerId="ADAL" clId="{6DF9A18D-9119-4230-B28E-C3F1856D6643}" dt="2025-11-08T10:23:14.033" v="335" actId="26606"/>
          <ac:spMkLst>
            <pc:docMk/>
            <pc:sldMk cId="0" sldId="364"/>
            <ac:spMk id="6157" creationId="{081E4A58-353D-44AE-B2FC-2A74E2E400F7}"/>
          </ac:spMkLst>
        </pc:spChg>
        <pc:spChg chg="add del">
          <ac:chgData name="Ferdoushi Rahman Monju (2430137)" userId="8bcb3fcb-e866-4b2f-9b34-98f981299466" providerId="ADAL" clId="{6DF9A18D-9119-4230-B28E-C3F1856D6643}" dt="2025-11-08T10:25:40.846" v="363" actId="26606"/>
          <ac:spMkLst>
            <pc:docMk/>
            <pc:sldMk cId="0" sldId="364"/>
            <ac:spMk id="6162" creationId="{1BB867FF-FC45-48F7-8104-F89BE54909F1}"/>
          </ac:spMkLst>
        </pc:spChg>
        <pc:spChg chg="add del">
          <ac:chgData name="Ferdoushi Rahman Monju (2430137)" userId="8bcb3fcb-e866-4b2f-9b34-98f981299466" providerId="ADAL" clId="{6DF9A18D-9119-4230-B28E-C3F1856D6643}" dt="2025-11-08T10:23:14.017" v="334" actId="26606"/>
          <ac:spMkLst>
            <pc:docMk/>
            <pc:sldMk cId="0" sldId="364"/>
            <ac:spMk id="6164" creationId="{B50AB553-2A96-4A92-96F2-93548E096954}"/>
          </ac:spMkLst>
        </pc:spChg>
        <pc:spChg chg="add del">
          <ac:chgData name="Ferdoushi Rahman Monju (2430137)" userId="8bcb3fcb-e866-4b2f-9b34-98f981299466" providerId="ADAL" clId="{6DF9A18D-9119-4230-B28E-C3F1856D6643}" dt="2025-11-08T10:25:40.846" v="363" actId="26606"/>
          <ac:spMkLst>
            <pc:docMk/>
            <pc:sldMk cId="0" sldId="364"/>
            <ac:spMk id="6166" creationId="{081E4A58-353D-44AE-B2FC-2A74E2E400F7}"/>
          </ac:spMkLst>
        </pc:spChg>
        <pc:spChg chg="add del">
          <ac:chgData name="Ferdoushi Rahman Monju (2430137)" userId="8bcb3fcb-e866-4b2f-9b34-98f981299466" providerId="ADAL" clId="{6DF9A18D-9119-4230-B28E-C3F1856D6643}" dt="2025-11-08T10:25:40.846" v="363" actId="26606"/>
          <ac:spMkLst>
            <pc:docMk/>
            <pc:sldMk cId="0" sldId="364"/>
            <ac:spMk id="6167" creationId="{8BB56887-D0D5-4F0C-9E19-7247EB83C8B7}"/>
          </ac:spMkLst>
        </pc:spChg>
        <pc:spChg chg="add mod">
          <ac:chgData name="Ferdoushi Rahman Monju (2430137)" userId="8bcb3fcb-e866-4b2f-9b34-98f981299466" providerId="ADAL" clId="{6DF9A18D-9119-4230-B28E-C3F1856D6643}" dt="2025-11-09T09:23:10.482" v="533" actId="5793"/>
          <ac:spMkLst>
            <pc:docMk/>
            <pc:sldMk cId="0" sldId="364"/>
            <ac:spMk id="6168" creationId="{00000000-0000-0000-0000-000000000000}"/>
          </ac:spMkLst>
        </pc:spChg>
        <pc:spChg chg="add del">
          <ac:chgData name="Ferdoushi Rahman Monju (2430137)" userId="8bcb3fcb-e866-4b2f-9b34-98f981299466" providerId="ADAL" clId="{6DF9A18D-9119-4230-B28E-C3F1856D6643}" dt="2025-11-08T10:27:22.943" v="380" actId="26606"/>
          <ac:spMkLst>
            <pc:docMk/>
            <pc:sldMk cId="0" sldId="364"/>
            <ac:spMk id="6173" creationId="{1BB867FF-FC45-48F7-8104-F89BE54909F1}"/>
          </ac:spMkLst>
        </pc:spChg>
        <pc:spChg chg="add del">
          <ac:chgData name="Ferdoushi Rahman Monju (2430137)" userId="8bcb3fcb-e866-4b2f-9b34-98f981299466" providerId="ADAL" clId="{6DF9A18D-9119-4230-B28E-C3F1856D6643}" dt="2025-11-08T10:27:22.943" v="380" actId="26606"/>
          <ac:spMkLst>
            <pc:docMk/>
            <pc:sldMk cId="0" sldId="364"/>
            <ac:spMk id="6175" creationId="{8BB56887-D0D5-4F0C-9E19-7247EB83C8B7}"/>
          </ac:spMkLst>
        </pc:spChg>
        <pc:spChg chg="add del">
          <ac:chgData name="Ferdoushi Rahman Monju (2430137)" userId="8bcb3fcb-e866-4b2f-9b34-98f981299466" providerId="ADAL" clId="{6DF9A18D-9119-4230-B28E-C3F1856D6643}" dt="2025-11-08T10:27:22.943" v="380" actId="26606"/>
          <ac:spMkLst>
            <pc:docMk/>
            <pc:sldMk cId="0" sldId="364"/>
            <ac:spMk id="6177" creationId="{081E4A58-353D-44AE-B2FC-2A74E2E400F7}"/>
          </ac:spMkLst>
        </pc:spChg>
        <pc:spChg chg="add del">
          <ac:chgData name="Ferdoushi Rahman Monju (2430137)" userId="8bcb3fcb-e866-4b2f-9b34-98f981299466" providerId="ADAL" clId="{6DF9A18D-9119-4230-B28E-C3F1856D6643}" dt="2025-11-08T10:27:22.929" v="379" actId="26606"/>
          <ac:spMkLst>
            <pc:docMk/>
            <pc:sldMk cId="0" sldId="364"/>
            <ac:spMk id="6182" creationId="{C2554CA6-288E-4202-BC52-2E5A8F0C0AED}"/>
          </ac:spMkLst>
        </pc:spChg>
        <pc:spChg chg="add del">
          <ac:chgData name="Ferdoushi Rahman Monju (2430137)" userId="8bcb3fcb-e866-4b2f-9b34-98f981299466" providerId="ADAL" clId="{6DF9A18D-9119-4230-B28E-C3F1856D6643}" dt="2025-11-08T10:27:22.929" v="379" actId="26606"/>
          <ac:spMkLst>
            <pc:docMk/>
            <pc:sldMk cId="0" sldId="364"/>
            <ac:spMk id="6184" creationId="{B10BB131-AC8E-4A8E-A5D1-36260F720C3B}"/>
          </ac:spMkLst>
        </pc:spChg>
        <pc:spChg chg="add del">
          <ac:chgData name="Ferdoushi Rahman Monju (2430137)" userId="8bcb3fcb-e866-4b2f-9b34-98f981299466" providerId="ADAL" clId="{6DF9A18D-9119-4230-B28E-C3F1856D6643}" dt="2025-11-08T10:27:22.929" v="379" actId="26606"/>
          <ac:spMkLst>
            <pc:docMk/>
            <pc:sldMk cId="0" sldId="364"/>
            <ac:spMk id="6186" creationId="{5B7778FC-632E-4DCA-A7CB-0D7731CCF970}"/>
          </ac:spMkLst>
        </pc:spChg>
        <pc:spChg chg="add del">
          <ac:chgData name="Ferdoushi Rahman Monju (2430137)" userId="8bcb3fcb-e866-4b2f-9b34-98f981299466" providerId="ADAL" clId="{6DF9A18D-9119-4230-B28E-C3F1856D6643}" dt="2025-11-08T10:27:22.929" v="379" actId="26606"/>
          <ac:spMkLst>
            <pc:docMk/>
            <pc:sldMk cId="0" sldId="364"/>
            <ac:spMk id="6188" creationId="{FA23A907-97FB-4A8F-880A-DD77401C4296}"/>
          </ac:spMkLst>
        </pc:spChg>
        <pc:spChg chg="add">
          <ac:chgData name="Ferdoushi Rahman Monju (2430137)" userId="8bcb3fcb-e866-4b2f-9b34-98f981299466" providerId="ADAL" clId="{6DF9A18D-9119-4230-B28E-C3F1856D6643}" dt="2025-11-08T10:27:22.943" v="380" actId="26606"/>
          <ac:spMkLst>
            <pc:docMk/>
            <pc:sldMk cId="0" sldId="364"/>
            <ac:spMk id="6190" creationId="{1BB867FF-FC45-48F7-8104-F89BE54909F1}"/>
          </ac:spMkLst>
        </pc:spChg>
        <pc:spChg chg="add">
          <ac:chgData name="Ferdoushi Rahman Monju (2430137)" userId="8bcb3fcb-e866-4b2f-9b34-98f981299466" providerId="ADAL" clId="{6DF9A18D-9119-4230-B28E-C3F1856D6643}" dt="2025-11-08T10:27:22.943" v="380" actId="26606"/>
          <ac:spMkLst>
            <pc:docMk/>
            <pc:sldMk cId="0" sldId="364"/>
            <ac:spMk id="6191" creationId="{8BB56887-D0D5-4F0C-9E19-7247EB83C8B7}"/>
          </ac:spMkLst>
        </pc:spChg>
        <pc:spChg chg="add">
          <ac:chgData name="Ferdoushi Rahman Monju (2430137)" userId="8bcb3fcb-e866-4b2f-9b34-98f981299466" providerId="ADAL" clId="{6DF9A18D-9119-4230-B28E-C3F1856D6643}" dt="2025-11-08T10:27:22.943" v="380" actId="26606"/>
          <ac:spMkLst>
            <pc:docMk/>
            <pc:sldMk cId="0" sldId="364"/>
            <ac:spMk id="6192" creationId="{081E4A58-353D-44AE-B2FC-2A74E2E400F7}"/>
          </ac:spMkLst>
        </pc:spChg>
        <pc:graphicFrameChg chg="add del">
          <ac:chgData name="Ferdoushi Rahman Monju (2430137)" userId="8bcb3fcb-e866-4b2f-9b34-98f981299466" providerId="ADAL" clId="{6DF9A18D-9119-4230-B28E-C3F1856D6643}" dt="2025-11-08T10:23:14.017" v="334" actId="26606"/>
          <ac:graphicFrameMkLst>
            <pc:docMk/>
            <pc:sldMk cId="0" sldId="364"/>
            <ac:graphicFrameMk id="6159" creationId="{0DF550E1-55C5-BFE8-FF03-A3AA8E319230}"/>
          </ac:graphicFrameMkLst>
        </pc:graphicFrameChg>
        <pc:picChg chg="add del">
          <ac:chgData name="Ferdoushi Rahman Monju (2430137)" userId="8bcb3fcb-e866-4b2f-9b34-98f981299466" providerId="ADAL" clId="{6DF9A18D-9119-4230-B28E-C3F1856D6643}" dt="2025-11-08T10:23:14.017" v="334" actId="26606"/>
          <ac:picMkLst>
            <pc:docMk/>
            <pc:sldMk cId="0" sldId="364"/>
            <ac:picMk id="6160" creationId="{E8CAD6C1-8DC8-035E-9CDE-4DC0351F651B}"/>
          </ac:picMkLst>
        </pc:picChg>
      </pc:sldChg>
      <pc:sldChg chg="addSp modSp mod setBg">
        <pc:chgData name="Ferdoushi Rahman Monju (2430137)" userId="8bcb3fcb-e866-4b2f-9b34-98f981299466" providerId="ADAL" clId="{6DF9A18D-9119-4230-B28E-C3F1856D6643}" dt="2025-11-09T10:55:24.668" v="843" actId="14100"/>
        <pc:sldMkLst>
          <pc:docMk/>
          <pc:sldMk cId="0" sldId="365"/>
        </pc:sldMkLst>
        <pc:spChg chg="mod">
          <ac:chgData name="Ferdoushi Rahman Monju (2430137)" userId="8bcb3fcb-e866-4b2f-9b34-98f981299466" providerId="ADAL" clId="{6DF9A18D-9119-4230-B28E-C3F1856D6643}" dt="2025-11-09T10:55:24.668" v="843" actId="14100"/>
          <ac:spMkLst>
            <pc:docMk/>
            <pc:sldMk cId="0" sldId="365"/>
            <ac:spMk id="2" creationId="{00000000-0000-0000-0000-000000000000}"/>
          </ac:spMkLst>
        </pc:spChg>
        <pc:spChg chg="mod">
          <ac:chgData name="Ferdoushi Rahman Monju (2430137)" userId="8bcb3fcb-e866-4b2f-9b34-98f981299466" providerId="ADAL" clId="{6DF9A18D-9119-4230-B28E-C3F1856D6643}" dt="2025-11-08T10:09:42.248" v="64" actId="26606"/>
          <ac:spMkLst>
            <pc:docMk/>
            <pc:sldMk cId="0" sldId="365"/>
            <ac:spMk id="4" creationId="{00000000-0000-0000-0000-000000000000}"/>
          </ac:spMkLst>
        </pc:spChg>
        <pc:spChg chg="mod">
          <ac:chgData name="Ferdoushi Rahman Monju (2430137)" userId="8bcb3fcb-e866-4b2f-9b34-98f981299466" providerId="ADAL" clId="{6DF9A18D-9119-4230-B28E-C3F1856D6643}" dt="2025-11-08T10:09:42.248" v="64" actId="26606"/>
          <ac:spMkLst>
            <pc:docMk/>
            <pc:sldMk cId="0" sldId="365"/>
            <ac:spMk id="8194" creationId="{00000000-0000-0000-0000-000000000000}"/>
          </ac:spMkLst>
        </pc:spChg>
        <pc:spChg chg="mod">
          <ac:chgData name="Ferdoushi Rahman Monju (2430137)" userId="8bcb3fcb-e866-4b2f-9b34-98f981299466" providerId="ADAL" clId="{6DF9A18D-9119-4230-B28E-C3F1856D6643}" dt="2025-11-08T10:09:42.248" v="64" actId="26606"/>
          <ac:spMkLst>
            <pc:docMk/>
            <pc:sldMk cId="0" sldId="365"/>
            <ac:spMk id="8196" creationId="{00000000-0000-0000-0000-000000000000}"/>
          </ac:spMkLst>
        </pc:spChg>
        <pc:spChg chg="add">
          <ac:chgData name="Ferdoushi Rahman Monju (2430137)" userId="8bcb3fcb-e866-4b2f-9b34-98f981299466" providerId="ADAL" clId="{6DF9A18D-9119-4230-B28E-C3F1856D6643}" dt="2025-11-08T10:09:42.248" v="64" actId="26606"/>
          <ac:spMkLst>
            <pc:docMk/>
            <pc:sldMk cId="0" sldId="365"/>
            <ac:spMk id="8201" creationId="{C2554CA6-288E-4202-BC52-2E5A8F0C0AED}"/>
          </ac:spMkLst>
        </pc:spChg>
        <pc:spChg chg="add">
          <ac:chgData name="Ferdoushi Rahman Monju (2430137)" userId="8bcb3fcb-e866-4b2f-9b34-98f981299466" providerId="ADAL" clId="{6DF9A18D-9119-4230-B28E-C3F1856D6643}" dt="2025-11-08T10:09:42.248" v="64" actId="26606"/>
          <ac:spMkLst>
            <pc:docMk/>
            <pc:sldMk cId="0" sldId="365"/>
            <ac:spMk id="8203" creationId="{B10BB131-AC8E-4A8E-A5D1-36260F720C3B}"/>
          </ac:spMkLst>
        </pc:spChg>
        <pc:spChg chg="add">
          <ac:chgData name="Ferdoushi Rahman Monju (2430137)" userId="8bcb3fcb-e866-4b2f-9b34-98f981299466" providerId="ADAL" clId="{6DF9A18D-9119-4230-B28E-C3F1856D6643}" dt="2025-11-08T10:09:42.248" v="64" actId="26606"/>
          <ac:spMkLst>
            <pc:docMk/>
            <pc:sldMk cId="0" sldId="365"/>
            <ac:spMk id="8205" creationId="{5B7778FC-632E-4DCA-A7CB-0D7731CCF970}"/>
          </ac:spMkLst>
        </pc:spChg>
        <pc:spChg chg="add">
          <ac:chgData name="Ferdoushi Rahman Monju (2430137)" userId="8bcb3fcb-e866-4b2f-9b34-98f981299466" providerId="ADAL" clId="{6DF9A18D-9119-4230-B28E-C3F1856D6643}" dt="2025-11-08T10:09:42.248" v="64" actId="26606"/>
          <ac:spMkLst>
            <pc:docMk/>
            <pc:sldMk cId="0" sldId="365"/>
            <ac:spMk id="8207" creationId="{FA23A907-97FB-4A8F-880A-DD77401C4296}"/>
          </ac:spMkLst>
        </pc:spChg>
      </pc:sldChg>
      <pc:sldChg chg="modSp mod">
        <pc:chgData name="Ferdoushi Rahman Monju (2430137)" userId="8bcb3fcb-e866-4b2f-9b34-98f981299466" providerId="ADAL" clId="{6DF9A18D-9119-4230-B28E-C3F1856D6643}" dt="2025-11-09T11:07:06.403" v="909" actId="1076"/>
        <pc:sldMkLst>
          <pc:docMk/>
          <pc:sldMk cId="0" sldId="378"/>
        </pc:sldMkLst>
        <pc:spChg chg="mod">
          <ac:chgData name="Ferdoushi Rahman Monju (2430137)" userId="8bcb3fcb-e866-4b2f-9b34-98f981299466" providerId="ADAL" clId="{6DF9A18D-9119-4230-B28E-C3F1856D6643}" dt="2025-11-09T11:00:39.317" v="872" actId="20577"/>
          <ac:spMkLst>
            <pc:docMk/>
            <pc:sldMk cId="0" sldId="378"/>
            <ac:spMk id="2" creationId="{00000000-0000-0000-0000-000000000000}"/>
          </ac:spMkLst>
        </pc:spChg>
        <pc:spChg chg="mod">
          <ac:chgData name="Ferdoushi Rahman Monju (2430137)" userId="8bcb3fcb-e866-4b2f-9b34-98f981299466" providerId="ADAL" clId="{6DF9A18D-9119-4230-B28E-C3F1856D6643}" dt="2025-11-09T11:04:55.235" v="897" actId="14100"/>
          <ac:spMkLst>
            <pc:docMk/>
            <pc:sldMk cId="0" sldId="378"/>
            <ac:spMk id="3" creationId="{00000000-0000-0000-0000-000000000000}"/>
          </ac:spMkLst>
        </pc:spChg>
        <pc:spChg chg="mod">
          <ac:chgData name="Ferdoushi Rahman Monju (2430137)" userId="8bcb3fcb-e866-4b2f-9b34-98f981299466" providerId="ADAL" clId="{6DF9A18D-9119-4230-B28E-C3F1856D6643}" dt="2025-11-08T10:04:37.430" v="8"/>
          <ac:spMkLst>
            <pc:docMk/>
            <pc:sldMk cId="0" sldId="378"/>
            <ac:spMk id="4" creationId="{00000000-0000-0000-0000-000000000000}"/>
          </ac:spMkLst>
        </pc:spChg>
        <pc:spChg chg="mod">
          <ac:chgData name="Ferdoushi Rahman Monju (2430137)" userId="8bcb3fcb-e866-4b2f-9b34-98f981299466" providerId="ADAL" clId="{6DF9A18D-9119-4230-B28E-C3F1856D6643}" dt="2025-11-09T11:06:19.202" v="905" actId="14100"/>
          <ac:spMkLst>
            <pc:docMk/>
            <pc:sldMk cId="0" sldId="378"/>
            <ac:spMk id="6" creationId="{00000000-0000-0000-0000-000000000000}"/>
          </ac:spMkLst>
        </pc:spChg>
        <pc:spChg chg="mod">
          <ac:chgData name="Ferdoushi Rahman Monju (2430137)" userId="8bcb3fcb-e866-4b2f-9b34-98f981299466" providerId="ADAL" clId="{6DF9A18D-9119-4230-B28E-C3F1856D6643}" dt="2025-11-09T11:07:06.403" v="909" actId="1076"/>
          <ac:spMkLst>
            <pc:docMk/>
            <pc:sldMk cId="0" sldId="378"/>
            <ac:spMk id="8" creationId="{00000000-0000-0000-0000-000000000000}"/>
          </ac:spMkLst>
        </pc:spChg>
        <pc:spChg chg="mod">
          <ac:chgData name="Ferdoushi Rahman Monju (2430137)" userId="8bcb3fcb-e866-4b2f-9b34-98f981299466" providerId="ADAL" clId="{6DF9A18D-9119-4230-B28E-C3F1856D6643}" dt="2025-11-09T11:05:22.208" v="899" actId="113"/>
          <ac:spMkLst>
            <pc:docMk/>
            <pc:sldMk cId="0" sldId="378"/>
            <ac:spMk id="9" creationId="{00000000-0000-0000-0000-000000000000}"/>
          </ac:spMkLst>
        </pc:spChg>
        <pc:spChg chg="mod">
          <ac:chgData name="Ferdoushi Rahman Monju (2430137)" userId="8bcb3fcb-e866-4b2f-9b34-98f981299466" providerId="ADAL" clId="{6DF9A18D-9119-4230-B28E-C3F1856D6643}" dt="2025-11-08T10:04:37.430" v="8"/>
          <ac:spMkLst>
            <pc:docMk/>
            <pc:sldMk cId="0" sldId="378"/>
            <ac:spMk id="11269" creationId="{00000000-0000-0000-0000-000000000000}"/>
          </ac:spMkLst>
        </pc:spChg>
        <pc:cxnChg chg="mod">
          <ac:chgData name="Ferdoushi Rahman Monju (2430137)" userId="8bcb3fcb-e866-4b2f-9b34-98f981299466" providerId="ADAL" clId="{6DF9A18D-9119-4230-B28E-C3F1856D6643}" dt="2025-11-09T11:05:36.386" v="900" actId="1076"/>
          <ac:cxnSpMkLst>
            <pc:docMk/>
            <pc:sldMk cId="0" sldId="378"/>
            <ac:cxnSpMk id="5" creationId="{00000000-0000-0000-0000-000000000000}"/>
          </ac:cxnSpMkLst>
        </pc:cxnChg>
        <pc:cxnChg chg="mod">
          <ac:chgData name="Ferdoushi Rahman Monju (2430137)" userId="8bcb3fcb-e866-4b2f-9b34-98f981299466" providerId="ADAL" clId="{6DF9A18D-9119-4230-B28E-C3F1856D6643}" dt="2025-11-09T11:04:21.353" v="894" actId="1076"/>
          <ac:cxnSpMkLst>
            <pc:docMk/>
            <pc:sldMk cId="0" sldId="378"/>
            <ac:cxnSpMk id="12" creationId="{00000000-0000-0000-0000-000000000000}"/>
          </ac:cxnSpMkLst>
        </pc:cxnChg>
      </pc:sldChg>
      <pc:sldChg chg="addSp delSp modSp mod setBg">
        <pc:chgData name="Ferdoushi Rahman Monju (2430137)" userId="8bcb3fcb-e866-4b2f-9b34-98f981299466" providerId="ADAL" clId="{6DF9A18D-9119-4230-B28E-C3F1856D6643}" dt="2025-11-09T11:24:16.434" v="1023" actId="255"/>
        <pc:sldMkLst>
          <pc:docMk/>
          <pc:sldMk cId="0" sldId="379"/>
        </pc:sldMkLst>
        <pc:spChg chg="mod">
          <ac:chgData name="Ferdoushi Rahman Monju (2430137)" userId="8bcb3fcb-e866-4b2f-9b34-98f981299466" providerId="ADAL" clId="{6DF9A18D-9119-4230-B28E-C3F1856D6643}" dt="2025-11-08T10:15:00.867" v="137" actId="26606"/>
          <ac:spMkLst>
            <pc:docMk/>
            <pc:sldMk cId="0" sldId="379"/>
            <ac:spMk id="4" creationId="{00000000-0000-0000-0000-000000000000}"/>
          </ac:spMkLst>
        </pc:spChg>
        <pc:spChg chg="mod">
          <ac:chgData name="Ferdoushi Rahman Monju (2430137)" userId="8bcb3fcb-e866-4b2f-9b34-98f981299466" providerId="ADAL" clId="{6DF9A18D-9119-4230-B28E-C3F1856D6643}" dt="2025-11-08T10:18:52.934" v="199" actId="26606"/>
          <ac:spMkLst>
            <pc:docMk/>
            <pc:sldMk cId="0" sldId="379"/>
            <ac:spMk id="12290" creationId="{00000000-0000-0000-0000-000000000000}"/>
          </ac:spMkLst>
        </pc:spChg>
        <pc:spChg chg="mod">
          <ac:chgData name="Ferdoushi Rahman Monju (2430137)" userId="8bcb3fcb-e866-4b2f-9b34-98f981299466" providerId="ADAL" clId="{6DF9A18D-9119-4230-B28E-C3F1856D6643}" dt="2025-11-09T11:24:16.434" v="1023" actId="255"/>
          <ac:spMkLst>
            <pc:docMk/>
            <pc:sldMk cId="0" sldId="379"/>
            <ac:spMk id="12291" creationId="{00000000-0000-0000-0000-000000000000}"/>
          </ac:spMkLst>
        </pc:spChg>
        <pc:spChg chg="mod">
          <ac:chgData name="Ferdoushi Rahman Monju (2430137)" userId="8bcb3fcb-e866-4b2f-9b34-98f981299466" providerId="ADAL" clId="{6DF9A18D-9119-4230-B28E-C3F1856D6643}" dt="2025-11-08T10:15:00.867" v="137" actId="26606"/>
          <ac:spMkLst>
            <pc:docMk/>
            <pc:sldMk cId="0" sldId="379"/>
            <ac:spMk id="12293" creationId="{00000000-0000-0000-0000-000000000000}"/>
          </ac:spMkLst>
        </pc:spChg>
        <pc:spChg chg="add del">
          <ac:chgData name="Ferdoushi Rahman Monju (2430137)" userId="8bcb3fcb-e866-4b2f-9b34-98f981299466" providerId="ADAL" clId="{6DF9A18D-9119-4230-B28E-C3F1856D6643}" dt="2025-11-08T10:18:52.934" v="199" actId="26606"/>
          <ac:spMkLst>
            <pc:docMk/>
            <pc:sldMk cId="0" sldId="379"/>
            <ac:spMk id="12298" creationId="{C2554CA6-288E-4202-BC52-2E5A8F0C0AED}"/>
          </ac:spMkLst>
        </pc:spChg>
        <pc:spChg chg="add del">
          <ac:chgData name="Ferdoushi Rahman Monju (2430137)" userId="8bcb3fcb-e866-4b2f-9b34-98f981299466" providerId="ADAL" clId="{6DF9A18D-9119-4230-B28E-C3F1856D6643}" dt="2025-11-08T10:18:52.934" v="199" actId="26606"/>
          <ac:spMkLst>
            <pc:docMk/>
            <pc:sldMk cId="0" sldId="379"/>
            <ac:spMk id="12300" creationId="{B10BB131-AC8E-4A8E-A5D1-36260F720C3B}"/>
          </ac:spMkLst>
        </pc:spChg>
        <pc:spChg chg="add del">
          <ac:chgData name="Ferdoushi Rahman Monju (2430137)" userId="8bcb3fcb-e866-4b2f-9b34-98f981299466" providerId="ADAL" clId="{6DF9A18D-9119-4230-B28E-C3F1856D6643}" dt="2025-11-08T10:18:52.934" v="199" actId="26606"/>
          <ac:spMkLst>
            <pc:docMk/>
            <pc:sldMk cId="0" sldId="379"/>
            <ac:spMk id="12302" creationId="{5B7778FC-632E-4DCA-A7CB-0D7731CCF970}"/>
          </ac:spMkLst>
        </pc:spChg>
        <pc:spChg chg="add del">
          <ac:chgData name="Ferdoushi Rahman Monju (2430137)" userId="8bcb3fcb-e866-4b2f-9b34-98f981299466" providerId="ADAL" clId="{6DF9A18D-9119-4230-B28E-C3F1856D6643}" dt="2025-11-08T10:18:52.934" v="199" actId="26606"/>
          <ac:spMkLst>
            <pc:docMk/>
            <pc:sldMk cId="0" sldId="379"/>
            <ac:spMk id="12304" creationId="{FA23A907-97FB-4A8F-880A-DD77401C4296}"/>
          </ac:spMkLst>
        </pc:spChg>
        <pc:spChg chg="add">
          <ac:chgData name="Ferdoushi Rahman Monju (2430137)" userId="8bcb3fcb-e866-4b2f-9b34-98f981299466" providerId="ADAL" clId="{6DF9A18D-9119-4230-B28E-C3F1856D6643}" dt="2025-11-08T10:18:52.934" v="199" actId="26606"/>
          <ac:spMkLst>
            <pc:docMk/>
            <pc:sldMk cId="0" sldId="379"/>
            <ac:spMk id="12309" creationId="{100EDD19-6802-4EC3-95CE-CFFAB042CFD6}"/>
          </ac:spMkLst>
        </pc:spChg>
        <pc:spChg chg="add">
          <ac:chgData name="Ferdoushi Rahman Monju (2430137)" userId="8bcb3fcb-e866-4b2f-9b34-98f981299466" providerId="ADAL" clId="{6DF9A18D-9119-4230-B28E-C3F1856D6643}" dt="2025-11-08T10:18:52.934" v="199" actId="26606"/>
          <ac:spMkLst>
            <pc:docMk/>
            <pc:sldMk cId="0" sldId="379"/>
            <ac:spMk id="12311" creationId="{DB17E863-922E-4C26-BD64-E8FD41D28661}"/>
          </ac:spMkLst>
        </pc:spChg>
      </pc:sldChg>
      <pc:sldChg chg="addSp delSp modSp mod setBg">
        <pc:chgData name="Ferdoushi Rahman Monju (2430137)" userId="8bcb3fcb-e866-4b2f-9b34-98f981299466" providerId="ADAL" clId="{6DF9A18D-9119-4230-B28E-C3F1856D6643}" dt="2025-11-09T10:53:26.071" v="839" actId="255"/>
        <pc:sldMkLst>
          <pc:docMk/>
          <pc:sldMk cId="0" sldId="380"/>
        </pc:sldMkLst>
        <pc:spChg chg="mod">
          <ac:chgData name="Ferdoushi Rahman Monju (2430137)" userId="8bcb3fcb-e866-4b2f-9b34-98f981299466" providerId="ADAL" clId="{6DF9A18D-9119-4230-B28E-C3F1856D6643}" dt="2025-11-08T10:06:20.697" v="11" actId="26606"/>
          <ac:spMkLst>
            <pc:docMk/>
            <pc:sldMk cId="0" sldId="380"/>
            <ac:spMk id="4" creationId="{00000000-0000-0000-0000-000000000000}"/>
          </ac:spMkLst>
        </pc:spChg>
        <pc:spChg chg="mod">
          <ac:chgData name="Ferdoushi Rahman Monju (2430137)" userId="8bcb3fcb-e866-4b2f-9b34-98f981299466" providerId="ADAL" clId="{6DF9A18D-9119-4230-B28E-C3F1856D6643}" dt="2025-11-08T10:06:20.697" v="11" actId="26606"/>
          <ac:spMkLst>
            <pc:docMk/>
            <pc:sldMk cId="0" sldId="380"/>
            <ac:spMk id="7170" creationId="{00000000-0000-0000-0000-000000000000}"/>
          </ac:spMkLst>
        </pc:spChg>
        <pc:spChg chg="mod">
          <ac:chgData name="Ferdoushi Rahman Monju (2430137)" userId="8bcb3fcb-e866-4b2f-9b34-98f981299466" providerId="ADAL" clId="{6DF9A18D-9119-4230-B28E-C3F1856D6643}" dt="2025-11-08T10:06:20.697" v="11" actId="26606"/>
          <ac:spMkLst>
            <pc:docMk/>
            <pc:sldMk cId="0" sldId="380"/>
            <ac:spMk id="7173" creationId="{00000000-0000-0000-0000-000000000000}"/>
          </ac:spMkLst>
        </pc:spChg>
        <pc:spChg chg="add del">
          <ac:chgData name="Ferdoushi Rahman Monju (2430137)" userId="8bcb3fcb-e866-4b2f-9b34-98f981299466" providerId="ADAL" clId="{6DF9A18D-9119-4230-B28E-C3F1856D6643}" dt="2025-11-08T10:06:20.697" v="11" actId="26606"/>
          <ac:spMkLst>
            <pc:docMk/>
            <pc:sldMk cId="0" sldId="380"/>
            <ac:spMk id="17411" creationId="{00000000-0000-0000-0000-000000000000}"/>
          </ac:spMkLst>
        </pc:spChg>
        <pc:spChg chg="add del">
          <ac:chgData name="Ferdoushi Rahman Monju (2430137)" userId="8bcb3fcb-e866-4b2f-9b34-98f981299466" providerId="ADAL" clId="{6DF9A18D-9119-4230-B28E-C3F1856D6643}" dt="2025-11-08T10:06:20.666" v="10" actId="26606"/>
          <ac:spMkLst>
            <pc:docMk/>
            <pc:sldMk cId="0" sldId="380"/>
            <ac:spMk id="17417" creationId="{BACC6370-2D7E-4714-9D71-7542949D7D5D}"/>
          </ac:spMkLst>
        </pc:spChg>
        <pc:spChg chg="add del">
          <ac:chgData name="Ferdoushi Rahman Monju (2430137)" userId="8bcb3fcb-e866-4b2f-9b34-98f981299466" providerId="ADAL" clId="{6DF9A18D-9119-4230-B28E-C3F1856D6643}" dt="2025-11-08T10:06:20.666" v="10" actId="26606"/>
          <ac:spMkLst>
            <pc:docMk/>
            <pc:sldMk cId="0" sldId="380"/>
            <ac:spMk id="17419" creationId="{F68B3F68-107C-434F-AA38-110D5EA91B85}"/>
          </ac:spMkLst>
        </pc:spChg>
        <pc:spChg chg="add del">
          <ac:chgData name="Ferdoushi Rahman Monju (2430137)" userId="8bcb3fcb-e866-4b2f-9b34-98f981299466" providerId="ADAL" clId="{6DF9A18D-9119-4230-B28E-C3F1856D6643}" dt="2025-11-08T10:06:20.666" v="10" actId="26606"/>
          <ac:spMkLst>
            <pc:docMk/>
            <pc:sldMk cId="0" sldId="380"/>
            <ac:spMk id="17421" creationId="{AAD0DBB9-1A4B-4391-81D4-CB19F9AB918A}"/>
          </ac:spMkLst>
        </pc:spChg>
        <pc:spChg chg="add del">
          <ac:chgData name="Ferdoushi Rahman Monju (2430137)" userId="8bcb3fcb-e866-4b2f-9b34-98f981299466" providerId="ADAL" clId="{6DF9A18D-9119-4230-B28E-C3F1856D6643}" dt="2025-11-08T10:06:20.666" v="10" actId="26606"/>
          <ac:spMkLst>
            <pc:docMk/>
            <pc:sldMk cId="0" sldId="380"/>
            <ac:spMk id="17423" creationId="{063BBA22-50EA-4C4D-BE05-F1CE4E63AA56}"/>
          </ac:spMkLst>
        </pc:spChg>
        <pc:spChg chg="add">
          <ac:chgData name="Ferdoushi Rahman Monju (2430137)" userId="8bcb3fcb-e866-4b2f-9b34-98f981299466" providerId="ADAL" clId="{6DF9A18D-9119-4230-B28E-C3F1856D6643}" dt="2025-11-08T10:06:20.697" v="11" actId="26606"/>
          <ac:spMkLst>
            <pc:docMk/>
            <pc:sldMk cId="0" sldId="380"/>
            <ac:spMk id="17425" creationId="{BACC6370-2D7E-4714-9D71-7542949D7D5D}"/>
          </ac:spMkLst>
        </pc:spChg>
        <pc:spChg chg="add">
          <ac:chgData name="Ferdoushi Rahman Monju (2430137)" userId="8bcb3fcb-e866-4b2f-9b34-98f981299466" providerId="ADAL" clId="{6DF9A18D-9119-4230-B28E-C3F1856D6643}" dt="2025-11-08T10:06:20.697" v="11" actId="26606"/>
          <ac:spMkLst>
            <pc:docMk/>
            <pc:sldMk cId="0" sldId="380"/>
            <ac:spMk id="17426" creationId="{F68B3F68-107C-434F-AA38-110D5EA91B85}"/>
          </ac:spMkLst>
        </pc:spChg>
        <pc:spChg chg="add">
          <ac:chgData name="Ferdoushi Rahman Monju (2430137)" userId="8bcb3fcb-e866-4b2f-9b34-98f981299466" providerId="ADAL" clId="{6DF9A18D-9119-4230-B28E-C3F1856D6643}" dt="2025-11-08T10:06:20.697" v="11" actId="26606"/>
          <ac:spMkLst>
            <pc:docMk/>
            <pc:sldMk cId="0" sldId="380"/>
            <ac:spMk id="17427" creationId="{AAD0DBB9-1A4B-4391-81D4-CB19F9AB918A}"/>
          </ac:spMkLst>
        </pc:spChg>
        <pc:spChg chg="add">
          <ac:chgData name="Ferdoushi Rahman Monju (2430137)" userId="8bcb3fcb-e866-4b2f-9b34-98f981299466" providerId="ADAL" clId="{6DF9A18D-9119-4230-B28E-C3F1856D6643}" dt="2025-11-08T10:06:20.697" v="11" actId="26606"/>
          <ac:spMkLst>
            <pc:docMk/>
            <pc:sldMk cId="0" sldId="380"/>
            <ac:spMk id="17428" creationId="{063BBA22-50EA-4C4D-BE05-F1CE4E63AA56}"/>
          </ac:spMkLst>
        </pc:spChg>
        <pc:graphicFrameChg chg="add del">
          <ac:chgData name="Ferdoushi Rahman Monju (2430137)" userId="8bcb3fcb-e866-4b2f-9b34-98f981299466" providerId="ADAL" clId="{6DF9A18D-9119-4230-B28E-C3F1856D6643}" dt="2025-11-08T10:06:20.666" v="10" actId="26606"/>
          <ac:graphicFrameMkLst>
            <pc:docMk/>
            <pc:sldMk cId="0" sldId="380"/>
            <ac:graphicFrameMk id="17413" creationId="{5CC38969-4561-6B97-848E-EA86FC05F229}"/>
          </ac:graphicFrameMkLst>
        </pc:graphicFrameChg>
        <pc:graphicFrameChg chg="add mod modGraphic">
          <ac:chgData name="Ferdoushi Rahman Monju (2430137)" userId="8bcb3fcb-e866-4b2f-9b34-98f981299466" providerId="ADAL" clId="{6DF9A18D-9119-4230-B28E-C3F1856D6643}" dt="2025-11-09T10:53:26.071" v="839" actId="255"/>
          <ac:graphicFrameMkLst>
            <pc:docMk/>
            <pc:sldMk cId="0" sldId="380"/>
            <ac:graphicFrameMk id="17429" creationId="{C488B1DD-3BC8-93DE-17CE-7EDE5FCF18F0}"/>
          </ac:graphicFrameMkLst>
        </pc:graphicFrameChg>
      </pc:sldChg>
      <pc:sldChg chg="addSp delSp modSp mod setBg">
        <pc:chgData name="Ferdoushi Rahman Monju (2430137)" userId="8bcb3fcb-e866-4b2f-9b34-98f981299466" providerId="ADAL" clId="{6DF9A18D-9119-4230-B28E-C3F1856D6643}" dt="2025-11-09T11:31:59.414" v="1045" actId="14100"/>
        <pc:sldMkLst>
          <pc:docMk/>
          <pc:sldMk cId="0" sldId="381"/>
        </pc:sldMkLst>
        <pc:spChg chg="del mod">
          <ac:chgData name="Ferdoushi Rahman Monju (2430137)" userId="8bcb3fcb-e866-4b2f-9b34-98f981299466" providerId="ADAL" clId="{6DF9A18D-9119-4230-B28E-C3F1856D6643}" dt="2025-11-09T11:25:55.243" v="1028" actId="26606"/>
          <ac:spMkLst>
            <pc:docMk/>
            <pc:sldMk cId="0" sldId="381"/>
            <ac:spMk id="2" creationId="{00000000-0000-0000-0000-000000000000}"/>
          </ac:spMkLst>
        </pc:spChg>
        <pc:spChg chg="mod">
          <ac:chgData name="Ferdoushi Rahman Monju (2430137)" userId="8bcb3fcb-e866-4b2f-9b34-98f981299466" providerId="ADAL" clId="{6DF9A18D-9119-4230-B28E-C3F1856D6643}" dt="2025-11-09T11:26:35.225" v="1031" actId="26606"/>
          <ac:spMkLst>
            <pc:docMk/>
            <pc:sldMk cId="0" sldId="381"/>
            <ac:spMk id="4" creationId="{00000000-0000-0000-0000-000000000000}"/>
          </ac:spMkLst>
        </pc:spChg>
        <pc:spChg chg="mod">
          <ac:chgData name="Ferdoushi Rahman Monju (2430137)" userId="8bcb3fcb-e866-4b2f-9b34-98f981299466" providerId="ADAL" clId="{6DF9A18D-9119-4230-B28E-C3F1856D6643}" dt="2025-11-09T09:27:07.358" v="544" actId="27636"/>
          <ac:spMkLst>
            <pc:docMk/>
            <pc:sldMk cId="0" sldId="381"/>
            <ac:spMk id="9218" creationId="{00000000-0000-0000-0000-000000000000}"/>
          </ac:spMkLst>
        </pc:spChg>
        <pc:spChg chg="mod">
          <ac:chgData name="Ferdoushi Rahman Monju (2430137)" userId="8bcb3fcb-e866-4b2f-9b34-98f981299466" providerId="ADAL" clId="{6DF9A18D-9119-4230-B28E-C3F1856D6643}" dt="2025-11-09T11:26:35.225" v="1031" actId="26606"/>
          <ac:spMkLst>
            <pc:docMk/>
            <pc:sldMk cId="0" sldId="381"/>
            <ac:spMk id="9221" creationId="{00000000-0000-0000-0000-000000000000}"/>
          </ac:spMkLst>
        </pc:spChg>
        <pc:spChg chg="add">
          <ac:chgData name="Ferdoushi Rahman Monju (2430137)" userId="8bcb3fcb-e866-4b2f-9b34-98f981299466" providerId="ADAL" clId="{6DF9A18D-9119-4230-B28E-C3F1856D6643}" dt="2025-11-09T11:26:35.225" v="1031" actId="26606"/>
          <ac:spMkLst>
            <pc:docMk/>
            <pc:sldMk cId="0" sldId="381"/>
            <ac:spMk id="19467" creationId="{D335A262-7106-4571-BE09-CFA60A9DB0FF}"/>
          </ac:spMkLst>
        </pc:spChg>
        <pc:spChg chg="add">
          <ac:chgData name="Ferdoushi Rahman Monju (2430137)" userId="8bcb3fcb-e866-4b2f-9b34-98f981299466" providerId="ADAL" clId="{6DF9A18D-9119-4230-B28E-C3F1856D6643}" dt="2025-11-09T11:26:35.225" v="1031" actId="26606"/>
          <ac:spMkLst>
            <pc:docMk/>
            <pc:sldMk cId="0" sldId="381"/>
            <ac:spMk id="19469" creationId="{7A6F043C-2A2A-4ECE-99FC-9670FAF956C5}"/>
          </ac:spMkLst>
        </pc:spChg>
        <pc:spChg chg="add">
          <ac:chgData name="Ferdoushi Rahman Monju (2430137)" userId="8bcb3fcb-e866-4b2f-9b34-98f981299466" providerId="ADAL" clId="{6DF9A18D-9119-4230-B28E-C3F1856D6643}" dt="2025-11-09T11:26:35.225" v="1031" actId="26606"/>
          <ac:spMkLst>
            <pc:docMk/>
            <pc:sldMk cId="0" sldId="381"/>
            <ac:spMk id="19471" creationId="{046FE5A8-8C9A-4D97-A7C4-214929653ACC}"/>
          </ac:spMkLst>
        </pc:spChg>
        <pc:spChg chg="add">
          <ac:chgData name="Ferdoushi Rahman Monju (2430137)" userId="8bcb3fcb-e866-4b2f-9b34-98f981299466" providerId="ADAL" clId="{6DF9A18D-9119-4230-B28E-C3F1856D6643}" dt="2025-11-09T11:26:35.225" v="1031" actId="26606"/>
          <ac:spMkLst>
            <pc:docMk/>
            <pc:sldMk cId="0" sldId="381"/>
            <ac:spMk id="19473" creationId="{B6297F2B-78AD-4022-83A4-78FC55E1136B}"/>
          </ac:spMkLst>
        </pc:spChg>
        <pc:graphicFrameChg chg="add mod modGraphic">
          <ac:chgData name="Ferdoushi Rahman Monju (2430137)" userId="8bcb3fcb-e866-4b2f-9b34-98f981299466" providerId="ADAL" clId="{6DF9A18D-9119-4230-B28E-C3F1856D6643}" dt="2025-11-09T11:31:59.414" v="1045" actId="14100"/>
          <ac:graphicFrameMkLst>
            <pc:docMk/>
            <pc:sldMk cId="0" sldId="381"/>
            <ac:graphicFrameMk id="19461" creationId="{E3EEF79C-D997-179A-3819-7BBACAAED4E5}"/>
          </ac:graphicFrameMkLst>
        </pc:graphicFrameChg>
        <pc:picChg chg="add">
          <ac:chgData name="Ferdoushi Rahman Monju (2430137)" userId="8bcb3fcb-e866-4b2f-9b34-98f981299466" providerId="ADAL" clId="{6DF9A18D-9119-4230-B28E-C3F1856D6643}" dt="2025-11-09T11:26:35.225" v="1031" actId="26606"/>
          <ac:picMkLst>
            <pc:docMk/>
            <pc:sldMk cId="0" sldId="381"/>
            <ac:picMk id="19463" creationId="{1A7AC7C0-4654-13D2-700C-CCAB1FD85B60}"/>
          </ac:picMkLst>
        </pc:picChg>
      </pc:sldChg>
      <pc:sldChg chg="addSp modSp mod setBg">
        <pc:chgData name="Ferdoushi Rahman Monju (2430137)" userId="8bcb3fcb-e866-4b2f-9b34-98f981299466" providerId="ADAL" clId="{6DF9A18D-9119-4230-B28E-C3F1856D6643}" dt="2025-11-09T10:52:39.960" v="837" actId="255"/>
        <pc:sldMkLst>
          <pc:docMk/>
          <pc:sldMk cId="0" sldId="382"/>
        </pc:sldMkLst>
        <pc:spChg chg="mod">
          <ac:chgData name="Ferdoushi Rahman Monju (2430137)" userId="8bcb3fcb-e866-4b2f-9b34-98f981299466" providerId="ADAL" clId="{6DF9A18D-9119-4230-B28E-C3F1856D6643}" dt="2025-11-08T10:15:22.551" v="138" actId="26606"/>
          <ac:spMkLst>
            <pc:docMk/>
            <pc:sldMk cId="0" sldId="382"/>
            <ac:spMk id="4" creationId="{00000000-0000-0000-0000-000000000000}"/>
          </ac:spMkLst>
        </pc:spChg>
        <pc:spChg chg="mod">
          <ac:chgData name="Ferdoushi Rahman Monju (2430137)" userId="8bcb3fcb-e866-4b2f-9b34-98f981299466" providerId="ADAL" clId="{6DF9A18D-9119-4230-B28E-C3F1856D6643}" dt="2025-11-08T10:15:22.551" v="138" actId="26606"/>
          <ac:spMkLst>
            <pc:docMk/>
            <pc:sldMk cId="0" sldId="382"/>
            <ac:spMk id="13314" creationId="{00000000-0000-0000-0000-000000000000}"/>
          </ac:spMkLst>
        </pc:spChg>
        <pc:spChg chg="mod">
          <ac:chgData name="Ferdoushi Rahman Monju (2430137)" userId="8bcb3fcb-e866-4b2f-9b34-98f981299466" providerId="ADAL" clId="{6DF9A18D-9119-4230-B28E-C3F1856D6643}" dt="2025-11-09T10:52:39.960" v="837" actId="255"/>
          <ac:spMkLst>
            <pc:docMk/>
            <pc:sldMk cId="0" sldId="382"/>
            <ac:spMk id="13315" creationId="{00000000-0000-0000-0000-000000000000}"/>
          </ac:spMkLst>
        </pc:spChg>
        <pc:spChg chg="mod">
          <ac:chgData name="Ferdoushi Rahman Monju (2430137)" userId="8bcb3fcb-e866-4b2f-9b34-98f981299466" providerId="ADAL" clId="{6DF9A18D-9119-4230-B28E-C3F1856D6643}" dt="2025-11-08T10:15:22.551" v="138" actId="26606"/>
          <ac:spMkLst>
            <pc:docMk/>
            <pc:sldMk cId="0" sldId="382"/>
            <ac:spMk id="13317" creationId="{00000000-0000-0000-0000-000000000000}"/>
          </ac:spMkLst>
        </pc:spChg>
        <pc:spChg chg="add">
          <ac:chgData name="Ferdoushi Rahman Monju (2430137)" userId="8bcb3fcb-e866-4b2f-9b34-98f981299466" providerId="ADAL" clId="{6DF9A18D-9119-4230-B28E-C3F1856D6643}" dt="2025-11-08T10:15:22.551" v="138" actId="26606"/>
          <ac:spMkLst>
            <pc:docMk/>
            <pc:sldMk cId="0" sldId="382"/>
            <ac:spMk id="13322" creationId="{907EF6B7-1338-4443-8C46-6A318D952DFD}"/>
          </ac:spMkLst>
        </pc:spChg>
        <pc:spChg chg="add">
          <ac:chgData name="Ferdoushi Rahman Monju (2430137)" userId="8bcb3fcb-e866-4b2f-9b34-98f981299466" providerId="ADAL" clId="{6DF9A18D-9119-4230-B28E-C3F1856D6643}" dt="2025-11-08T10:15:22.551" v="138" actId="26606"/>
          <ac:spMkLst>
            <pc:docMk/>
            <pc:sldMk cId="0" sldId="382"/>
            <ac:spMk id="13324" creationId="{DAAE4CDD-124C-4DCF-9584-B6033B545DD5}"/>
          </ac:spMkLst>
        </pc:spChg>
        <pc:spChg chg="add">
          <ac:chgData name="Ferdoushi Rahman Monju (2430137)" userId="8bcb3fcb-e866-4b2f-9b34-98f981299466" providerId="ADAL" clId="{6DF9A18D-9119-4230-B28E-C3F1856D6643}" dt="2025-11-08T10:15:22.551" v="138" actId="26606"/>
          <ac:spMkLst>
            <pc:docMk/>
            <pc:sldMk cId="0" sldId="382"/>
            <ac:spMk id="13326" creationId="{081E4A58-353D-44AE-B2FC-2A74E2E400F7}"/>
          </ac:spMkLst>
        </pc:spChg>
      </pc:sldChg>
      <pc:sldChg chg="addSp delSp modSp mod">
        <pc:chgData name="Ferdoushi Rahman Monju (2430137)" userId="8bcb3fcb-e866-4b2f-9b34-98f981299466" providerId="ADAL" clId="{6DF9A18D-9119-4230-B28E-C3F1856D6643}" dt="2025-11-08T10:07:26.906" v="18" actId="26606"/>
        <pc:sldMkLst>
          <pc:docMk/>
          <pc:sldMk cId="0" sldId="383"/>
        </pc:sldMkLst>
        <pc:spChg chg="mod">
          <ac:chgData name="Ferdoushi Rahman Monju (2430137)" userId="8bcb3fcb-e866-4b2f-9b34-98f981299466" providerId="ADAL" clId="{6DF9A18D-9119-4230-B28E-C3F1856D6643}" dt="2025-11-08T10:04:37.430" v="8"/>
          <ac:spMkLst>
            <pc:docMk/>
            <pc:sldMk cId="0" sldId="383"/>
            <ac:spMk id="2" creationId="{00000000-0000-0000-0000-000000000000}"/>
          </ac:spMkLst>
        </pc:spChg>
        <pc:spChg chg="add del mod">
          <ac:chgData name="Ferdoushi Rahman Monju (2430137)" userId="8bcb3fcb-e866-4b2f-9b34-98f981299466" providerId="ADAL" clId="{6DF9A18D-9119-4230-B28E-C3F1856D6643}" dt="2025-11-08T10:07:26.906" v="18" actId="26606"/>
          <ac:spMkLst>
            <pc:docMk/>
            <pc:sldMk cId="0" sldId="383"/>
            <ac:spMk id="3" creationId="{00000000-0000-0000-0000-000000000000}"/>
          </ac:spMkLst>
        </pc:spChg>
        <pc:spChg chg="mod">
          <ac:chgData name="Ferdoushi Rahman Monju (2430137)" userId="8bcb3fcb-e866-4b2f-9b34-98f981299466" providerId="ADAL" clId="{6DF9A18D-9119-4230-B28E-C3F1856D6643}" dt="2025-11-08T10:04:37.430" v="8"/>
          <ac:spMkLst>
            <pc:docMk/>
            <pc:sldMk cId="0" sldId="383"/>
            <ac:spMk id="4" creationId="{00000000-0000-0000-0000-000000000000}"/>
          </ac:spMkLst>
        </pc:spChg>
        <pc:spChg chg="mod">
          <ac:chgData name="Ferdoushi Rahman Monju (2430137)" userId="8bcb3fcb-e866-4b2f-9b34-98f981299466" providerId="ADAL" clId="{6DF9A18D-9119-4230-B28E-C3F1856D6643}" dt="2025-11-08T10:04:37.430" v="8"/>
          <ac:spMkLst>
            <pc:docMk/>
            <pc:sldMk cId="0" sldId="383"/>
            <ac:spMk id="5" creationId="{00000000-0000-0000-0000-000000000000}"/>
          </ac:spMkLst>
        </pc:spChg>
        <pc:graphicFrameChg chg="add del">
          <ac:chgData name="Ferdoushi Rahman Monju (2430137)" userId="8bcb3fcb-e866-4b2f-9b34-98f981299466" providerId="ADAL" clId="{6DF9A18D-9119-4230-B28E-C3F1856D6643}" dt="2025-11-08T10:07:26.875" v="17" actId="26606"/>
          <ac:graphicFrameMkLst>
            <pc:docMk/>
            <pc:sldMk cId="0" sldId="383"/>
            <ac:graphicFrameMk id="7" creationId="{431F270A-2633-A67F-318D-E6071E966B25}"/>
          </ac:graphicFrameMkLst>
        </pc:graphicFrameChg>
        <pc:graphicFrameChg chg="add">
          <ac:chgData name="Ferdoushi Rahman Monju (2430137)" userId="8bcb3fcb-e866-4b2f-9b34-98f981299466" providerId="ADAL" clId="{6DF9A18D-9119-4230-B28E-C3F1856D6643}" dt="2025-11-08T10:07:26.906" v="18" actId="26606"/>
          <ac:graphicFrameMkLst>
            <pc:docMk/>
            <pc:sldMk cId="0" sldId="383"/>
            <ac:graphicFrameMk id="9" creationId="{6C7CACE4-6813-9A8C-D41A-558D38EFA977}"/>
          </ac:graphicFrameMkLst>
        </pc:graphicFrameChg>
      </pc:sldChg>
      <pc:sldChg chg="addSp delSp modSp mod setBg">
        <pc:chgData name="Ferdoushi Rahman Monju (2430137)" userId="8bcb3fcb-e866-4b2f-9b34-98f981299466" providerId="ADAL" clId="{6DF9A18D-9119-4230-B28E-C3F1856D6643}" dt="2025-11-09T11:35:53.985" v="1048" actId="26606"/>
        <pc:sldMkLst>
          <pc:docMk/>
          <pc:sldMk cId="0" sldId="384"/>
        </pc:sldMkLst>
        <pc:spChg chg="mod">
          <ac:chgData name="Ferdoushi Rahman Monju (2430137)" userId="8bcb3fcb-e866-4b2f-9b34-98f981299466" providerId="ADAL" clId="{6DF9A18D-9119-4230-B28E-C3F1856D6643}" dt="2025-11-09T11:08:21.789" v="913" actId="26606"/>
          <ac:spMkLst>
            <pc:docMk/>
            <pc:sldMk cId="0" sldId="384"/>
            <ac:spMk id="2" creationId="{00000000-0000-0000-0000-000000000000}"/>
          </ac:spMkLst>
        </pc:spChg>
        <pc:spChg chg="del mod">
          <ac:chgData name="Ferdoushi Rahman Monju (2430137)" userId="8bcb3fcb-e866-4b2f-9b34-98f981299466" providerId="ADAL" clId="{6DF9A18D-9119-4230-B28E-C3F1856D6643}" dt="2025-11-08T10:17:09.172" v="197" actId="26606"/>
          <ac:spMkLst>
            <pc:docMk/>
            <pc:sldMk cId="0" sldId="384"/>
            <ac:spMk id="3" creationId="{00000000-0000-0000-0000-000000000000}"/>
          </ac:spMkLst>
        </pc:spChg>
        <pc:spChg chg="mod">
          <ac:chgData name="Ferdoushi Rahman Monju (2430137)" userId="8bcb3fcb-e866-4b2f-9b34-98f981299466" providerId="ADAL" clId="{6DF9A18D-9119-4230-B28E-C3F1856D6643}" dt="2025-11-09T11:07:56.742" v="911" actId="26606"/>
          <ac:spMkLst>
            <pc:docMk/>
            <pc:sldMk cId="0" sldId="384"/>
            <ac:spMk id="4" creationId="{00000000-0000-0000-0000-000000000000}"/>
          </ac:spMkLst>
        </pc:spChg>
        <pc:spChg chg="mod">
          <ac:chgData name="Ferdoushi Rahman Monju (2430137)" userId="8bcb3fcb-e866-4b2f-9b34-98f981299466" providerId="ADAL" clId="{6DF9A18D-9119-4230-B28E-C3F1856D6643}" dt="2025-11-09T11:07:56.742" v="911" actId="26606"/>
          <ac:spMkLst>
            <pc:docMk/>
            <pc:sldMk cId="0" sldId="384"/>
            <ac:spMk id="5" creationId="{00000000-0000-0000-0000-000000000000}"/>
          </ac:spMkLst>
        </pc:spChg>
        <pc:spChg chg="add del">
          <ac:chgData name="Ferdoushi Rahman Monju (2430137)" userId="8bcb3fcb-e866-4b2f-9b34-98f981299466" providerId="ADAL" clId="{6DF9A18D-9119-4230-B28E-C3F1856D6643}" dt="2025-11-08T10:17:09.172" v="197" actId="26606"/>
          <ac:spMkLst>
            <pc:docMk/>
            <pc:sldMk cId="0" sldId="384"/>
            <ac:spMk id="10" creationId="{E92FEB64-6EEA-4759-B4A4-BD2C1E660BA8}"/>
          </ac:spMkLst>
        </pc:spChg>
        <pc:spChg chg="add del">
          <ac:chgData name="Ferdoushi Rahman Monju (2430137)" userId="8bcb3fcb-e866-4b2f-9b34-98f981299466" providerId="ADAL" clId="{6DF9A18D-9119-4230-B28E-C3F1856D6643}" dt="2025-11-08T10:17:09.172" v="197" actId="26606"/>
          <ac:spMkLst>
            <pc:docMk/>
            <pc:sldMk cId="0" sldId="384"/>
            <ac:spMk id="12" creationId="{B10BB131-AC8E-4A8E-A5D1-36260F720C3B}"/>
          </ac:spMkLst>
        </pc:spChg>
        <pc:spChg chg="add del">
          <ac:chgData name="Ferdoushi Rahman Monju (2430137)" userId="8bcb3fcb-e866-4b2f-9b34-98f981299466" providerId="ADAL" clId="{6DF9A18D-9119-4230-B28E-C3F1856D6643}" dt="2025-11-08T10:17:09.172" v="197" actId="26606"/>
          <ac:spMkLst>
            <pc:docMk/>
            <pc:sldMk cId="0" sldId="384"/>
            <ac:spMk id="14" creationId="{14847E93-7DC1-4D4B-8829-B19AA7137C50}"/>
          </ac:spMkLst>
        </pc:spChg>
        <pc:spChg chg="add">
          <ac:chgData name="Ferdoushi Rahman Monju (2430137)" userId="8bcb3fcb-e866-4b2f-9b34-98f981299466" providerId="ADAL" clId="{6DF9A18D-9119-4230-B28E-C3F1856D6643}" dt="2025-11-08T10:12:45.050" v="70" actId="26606"/>
          <ac:spMkLst>
            <pc:docMk/>
            <pc:sldMk cId="0" sldId="384"/>
            <ac:spMk id="16" creationId="{5566D6E1-03A1-4D73-A4E0-35D74D568A04}"/>
          </ac:spMkLst>
        </pc:spChg>
        <pc:spChg chg="add del">
          <ac:chgData name="Ferdoushi Rahman Monju (2430137)" userId="8bcb3fcb-e866-4b2f-9b34-98f981299466" providerId="ADAL" clId="{6DF9A18D-9119-4230-B28E-C3F1856D6643}" dt="2025-11-08T10:17:09.125" v="196" actId="26606"/>
          <ac:spMkLst>
            <pc:docMk/>
            <pc:sldMk cId="0" sldId="384"/>
            <ac:spMk id="18" creationId="{9F835A99-04AC-494A-A572-AFE8413CC938}"/>
          </ac:spMkLst>
        </pc:spChg>
        <pc:spChg chg="add del">
          <ac:chgData name="Ferdoushi Rahman Monju (2430137)" userId="8bcb3fcb-e866-4b2f-9b34-98f981299466" providerId="ADAL" clId="{6DF9A18D-9119-4230-B28E-C3F1856D6643}" dt="2025-11-08T10:17:09.172" v="197" actId="26606"/>
          <ac:spMkLst>
            <pc:docMk/>
            <pc:sldMk cId="0" sldId="384"/>
            <ac:spMk id="22" creationId="{2D2964BB-484D-45AE-AD66-D407D0629652}"/>
          </ac:spMkLst>
        </pc:spChg>
        <pc:spChg chg="add del">
          <ac:chgData name="Ferdoushi Rahman Monju (2430137)" userId="8bcb3fcb-e866-4b2f-9b34-98f981299466" providerId="ADAL" clId="{6DF9A18D-9119-4230-B28E-C3F1856D6643}" dt="2025-11-08T10:17:09.125" v="196" actId="26606"/>
          <ac:spMkLst>
            <pc:docMk/>
            <pc:sldMk cId="0" sldId="384"/>
            <ac:spMk id="31" creationId="{DAAE4CDD-124C-4DCF-9584-B6033B545DD5}"/>
          </ac:spMkLst>
        </pc:spChg>
        <pc:spChg chg="add del">
          <ac:chgData name="Ferdoushi Rahman Monju (2430137)" userId="8bcb3fcb-e866-4b2f-9b34-98f981299466" providerId="ADAL" clId="{6DF9A18D-9119-4230-B28E-C3F1856D6643}" dt="2025-11-08T10:17:09.125" v="196" actId="26606"/>
          <ac:spMkLst>
            <pc:docMk/>
            <pc:sldMk cId="0" sldId="384"/>
            <ac:spMk id="33" creationId="{081E4A58-353D-44AE-B2FC-2A74E2E400F7}"/>
          </ac:spMkLst>
        </pc:spChg>
        <pc:spChg chg="add del">
          <ac:chgData name="Ferdoushi Rahman Monju (2430137)" userId="8bcb3fcb-e866-4b2f-9b34-98f981299466" providerId="ADAL" clId="{6DF9A18D-9119-4230-B28E-C3F1856D6643}" dt="2025-11-09T11:07:56.742" v="911" actId="26606"/>
          <ac:spMkLst>
            <pc:docMk/>
            <pc:sldMk cId="0" sldId="384"/>
            <ac:spMk id="35" creationId="{E92FEB64-6EEA-4759-B4A4-BD2C1E660BA8}"/>
          </ac:spMkLst>
        </pc:spChg>
        <pc:spChg chg="add">
          <ac:chgData name="Ferdoushi Rahman Monju (2430137)" userId="8bcb3fcb-e866-4b2f-9b34-98f981299466" providerId="ADAL" clId="{6DF9A18D-9119-4230-B28E-C3F1856D6643}" dt="2025-11-08T10:17:09.172" v="197" actId="26606"/>
          <ac:spMkLst>
            <pc:docMk/>
            <pc:sldMk cId="0" sldId="384"/>
            <ac:spMk id="36" creationId="{B10BB131-AC8E-4A8E-A5D1-36260F720C3B}"/>
          </ac:spMkLst>
        </pc:spChg>
        <pc:spChg chg="add del">
          <ac:chgData name="Ferdoushi Rahman Monju (2430137)" userId="8bcb3fcb-e866-4b2f-9b34-98f981299466" providerId="ADAL" clId="{6DF9A18D-9119-4230-B28E-C3F1856D6643}" dt="2025-11-09T11:07:56.742" v="911" actId="26606"/>
          <ac:spMkLst>
            <pc:docMk/>
            <pc:sldMk cId="0" sldId="384"/>
            <ac:spMk id="37" creationId="{14847E93-7DC1-4D4B-8829-B19AA7137C50}"/>
          </ac:spMkLst>
        </pc:spChg>
        <pc:spChg chg="del">
          <ac:chgData name="Ferdoushi Rahman Monju (2430137)" userId="8bcb3fcb-e866-4b2f-9b34-98f981299466" providerId="ADAL" clId="{6DF9A18D-9119-4230-B28E-C3F1856D6643}" dt="2025-11-09T11:07:56.742" v="911" actId="26606"/>
          <ac:spMkLst>
            <pc:docMk/>
            <pc:sldMk cId="0" sldId="384"/>
            <ac:spMk id="38" creationId="{5566D6E1-03A1-4D73-A4E0-35D74D568A04}"/>
          </ac:spMkLst>
        </pc:spChg>
        <pc:spChg chg="del">
          <ac:chgData name="Ferdoushi Rahman Monju (2430137)" userId="8bcb3fcb-e866-4b2f-9b34-98f981299466" providerId="ADAL" clId="{6DF9A18D-9119-4230-B28E-C3F1856D6643}" dt="2025-11-09T11:07:56.742" v="911" actId="26606"/>
          <ac:spMkLst>
            <pc:docMk/>
            <pc:sldMk cId="0" sldId="384"/>
            <ac:spMk id="39" creationId="{9F835A99-04AC-494A-A572-AFE8413CC938}"/>
          </ac:spMkLst>
        </pc:spChg>
        <pc:spChg chg="del">
          <ac:chgData name="Ferdoushi Rahman Monju (2430137)" userId="8bcb3fcb-e866-4b2f-9b34-98f981299466" providerId="ADAL" clId="{6DF9A18D-9119-4230-B28E-C3F1856D6643}" dt="2025-11-09T11:07:56.742" v="911" actId="26606"/>
          <ac:spMkLst>
            <pc:docMk/>
            <pc:sldMk cId="0" sldId="384"/>
            <ac:spMk id="40" creationId="{7B786209-1B0B-4CA9-9BDD-F7327066A84D}"/>
          </ac:spMkLst>
        </pc:spChg>
        <pc:spChg chg="add del">
          <ac:chgData name="Ferdoushi Rahman Monju (2430137)" userId="8bcb3fcb-e866-4b2f-9b34-98f981299466" providerId="ADAL" clId="{6DF9A18D-9119-4230-B28E-C3F1856D6643}" dt="2025-11-09T11:07:56.742" v="911" actId="26606"/>
          <ac:spMkLst>
            <pc:docMk/>
            <pc:sldMk cId="0" sldId="384"/>
            <ac:spMk id="41" creationId="{2D2964BB-484D-45AE-AD66-D407D0629652}"/>
          </ac:spMkLst>
        </pc:spChg>
        <pc:spChg chg="add del">
          <ac:chgData name="Ferdoushi Rahman Monju (2430137)" userId="8bcb3fcb-e866-4b2f-9b34-98f981299466" providerId="ADAL" clId="{6DF9A18D-9119-4230-B28E-C3F1856D6643}" dt="2025-11-09T11:07:56.742" v="911" actId="26606"/>
          <ac:spMkLst>
            <pc:docMk/>
            <pc:sldMk cId="0" sldId="384"/>
            <ac:spMk id="42" creationId="{6691AC69-A76E-4DAB-B565-468B6B87ACF3}"/>
          </ac:spMkLst>
        </pc:spChg>
        <pc:spChg chg="del">
          <ac:chgData name="Ferdoushi Rahman Monju (2430137)" userId="8bcb3fcb-e866-4b2f-9b34-98f981299466" providerId="ADAL" clId="{6DF9A18D-9119-4230-B28E-C3F1856D6643}" dt="2025-11-09T11:08:21.789" v="913" actId="26606"/>
          <ac:spMkLst>
            <pc:docMk/>
            <pc:sldMk cId="0" sldId="384"/>
            <ac:spMk id="47" creationId="{955A2079-FA98-4876-80F0-72364A7D2EA4}"/>
          </ac:spMkLst>
        </pc:spChg>
        <pc:spChg chg="add del">
          <ac:chgData name="Ferdoushi Rahman Monju (2430137)" userId="8bcb3fcb-e866-4b2f-9b34-98f981299466" providerId="ADAL" clId="{6DF9A18D-9119-4230-B28E-C3F1856D6643}" dt="2025-11-09T11:35:53.985" v="1048" actId="26606"/>
          <ac:spMkLst>
            <pc:docMk/>
            <pc:sldMk cId="0" sldId="384"/>
            <ac:spMk id="53" creationId="{B50AB553-2A96-4A92-96F2-93548E096954}"/>
          </ac:spMkLst>
        </pc:spChg>
        <pc:spChg chg="add">
          <ac:chgData name="Ferdoushi Rahman Monju (2430137)" userId="8bcb3fcb-e866-4b2f-9b34-98f981299466" providerId="ADAL" clId="{6DF9A18D-9119-4230-B28E-C3F1856D6643}" dt="2025-11-09T11:35:53.985" v="1048" actId="26606"/>
          <ac:spMkLst>
            <pc:docMk/>
            <pc:sldMk cId="0" sldId="384"/>
            <ac:spMk id="58" creationId="{B50AB553-2A96-4A92-96F2-93548E096954}"/>
          </ac:spMkLst>
        </pc:spChg>
        <pc:graphicFrameChg chg="mod modGraphic">
          <ac:chgData name="Ferdoushi Rahman Monju (2430137)" userId="8bcb3fcb-e866-4b2f-9b34-98f981299466" providerId="ADAL" clId="{6DF9A18D-9119-4230-B28E-C3F1856D6643}" dt="2025-11-09T11:35:53.985" v="1048" actId="26606"/>
          <ac:graphicFrameMkLst>
            <pc:docMk/>
            <pc:sldMk cId="0" sldId="384"/>
            <ac:graphicFrameMk id="26" creationId="{8F31513D-F97E-BA45-4C9B-760ADBA20322}"/>
          </ac:graphicFrameMkLst>
        </pc:graphicFrameChg>
        <pc:picChg chg="add mod">
          <ac:chgData name="Ferdoushi Rahman Monju (2430137)" userId="8bcb3fcb-e866-4b2f-9b34-98f981299466" providerId="ADAL" clId="{6DF9A18D-9119-4230-B28E-C3F1856D6643}" dt="2025-11-09T11:35:53.985" v="1048" actId="26606"/>
          <ac:picMkLst>
            <pc:docMk/>
            <pc:sldMk cId="0" sldId="384"/>
            <ac:picMk id="49" creationId="{F06F0C4D-0A51-2505-4BFF-940CC269017E}"/>
          </ac:picMkLst>
        </pc:picChg>
      </pc:sldChg>
      <pc:sldChg chg="addSp delSp modSp mod setBg">
        <pc:chgData name="Ferdoushi Rahman Monju (2430137)" userId="8bcb3fcb-e866-4b2f-9b34-98f981299466" providerId="ADAL" clId="{6DF9A18D-9119-4230-B28E-C3F1856D6643}" dt="2025-11-09T11:23:50.181" v="1022"/>
        <pc:sldMkLst>
          <pc:docMk/>
          <pc:sldMk cId="0" sldId="385"/>
        </pc:sldMkLst>
        <pc:spChg chg="mod">
          <ac:chgData name="Ferdoushi Rahman Monju (2430137)" userId="8bcb3fcb-e866-4b2f-9b34-98f981299466" providerId="ADAL" clId="{6DF9A18D-9119-4230-B28E-C3F1856D6643}" dt="2025-11-09T11:16:31.543" v="950" actId="26606"/>
          <ac:spMkLst>
            <pc:docMk/>
            <pc:sldMk cId="0" sldId="385"/>
            <ac:spMk id="2" creationId="{00000000-0000-0000-0000-000000000000}"/>
          </ac:spMkLst>
        </pc:spChg>
        <pc:spChg chg="del mod">
          <ac:chgData name="Ferdoushi Rahman Monju (2430137)" userId="8bcb3fcb-e866-4b2f-9b34-98f981299466" providerId="ADAL" clId="{6DF9A18D-9119-4230-B28E-C3F1856D6643}" dt="2025-11-08T10:17:19.069" v="198" actId="26606"/>
          <ac:spMkLst>
            <pc:docMk/>
            <pc:sldMk cId="0" sldId="385"/>
            <ac:spMk id="3" creationId="{00000000-0000-0000-0000-000000000000}"/>
          </ac:spMkLst>
        </pc:spChg>
        <pc:spChg chg="mod">
          <ac:chgData name="Ferdoushi Rahman Monju (2430137)" userId="8bcb3fcb-e866-4b2f-9b34-98f981299466" providerId="ADAL" clId="{6DF9A18D-9119-4230-B28E-C3F1856D6643}" dt="2025-11-08T10:17:19.069" v="198" actId="26606"/>
          <ac:spMkLst>
            <pc:docMk/>
            <pc:sldMk cId="0" sldId="385"/>
            <ac:spMk id="4" creationId="{00000000-0000-0000-0000-000000000000}"/>
          </ac:spMkLst>
        </pc:spChg>
        <pc:spChg chg="mod">
          <ac:chgData name="Ferdoushi Rahman Monju (2430137)" userId="8bcb3fcb-e866-4b2f-9b34-98f981299466" providerId="ADAL" clId="{6DF9A18D-9119-4230-B28E-C3F1856D6643}" dt="2025-11-08T10:17:19.069" v="198" actId="26606"/>
          <ac:spMkLst>
            <pc:docMk/>
            <pc:sldMk cId="0" sldId="385"/>
            <ac:spMk id="5" creationId="{00000000-0000-0000-0000-000000000000}"/>
          </ac:spMkLst>
        </pc:spChg>
        <pc:spChg chg="add del">
          <ac:chgData name="Ferdoushi Rahman Monju (2430137)" userId="8bcb3fcb-e866-4b2f-9b34-98f981299466" providerId="ADAL" clId="{6DF9A18D-9119-4230-B28E-C3F1856D6643}" dt="2025-11-08T10:17:19.069" v="198" actId="26606"/>
          <ac:spMkLst>
            <pc:docMk/>
            <pc:sldMk cId="0" sldId="385"/>
            <ac:spMk id="12" creationId="{B10BB131-AC8E-4A8E-A5D1-36260F720C3B}"/>
          </ac:spMkLst>
        </pc:spChg>
        <pc:spChg chg="add del">
          <ac:chgData name="Ferdoushi Rahman Monju (2430137)" userId="8bcb3fcb-e866-4b2f-9b34-98f981299466" providerId="ADAL" clId="{6DF9A18D-9119-4230-B28E-C3F1856D6643}" dt="2025-11-08T10:17:19.069" v="198" actId="26606"/>
          <ac:spMkLst>
            <pc:docMk/>
            <pc:sldMk cId="0" sldId="385"/>
            <ac:spMk id="14" creationId="{14847E93-7DC1-4D4B-8829-B19AA7137C50}"/>
          </ac:spMkLst>
        </pc:spChg>
        <pc:spChg chg="add del">
          <ac:chgData name="Ferdoushi Rahman Monju (2430137)" userId="8bcb3fcb-e866-4b2f-9b34-98f981299466" providerId="ADAL" clId="{6DF9A18D-9119-4230-B28E-C3F1856D6643}" dt="2025-11-08T10:17:19.069" v="198" actId="26606"/>
          <ac:spMkLst>
            <pc:docMk/>
            <pc:sldMk cId="0" sldId="385"/>
            <ac:spMk id="16" creationId="{5566D6E1-03A1-4D73-A4E0-35D74D568A04}"/>
          </ac:spMkLst>
        </pc:spChg>
        <pc:spChg chg="add">
          <ac:chgData name="Ferdoushi Rahman Monju (2430137)" userId="8bcb3fcb-e866-4b2f-9b34-98f981299466" providerId="ADAL" clId="{6DF9A18D-9119-4230-B28E-C3F1856D6643}" dt="2025-11-08T10:13:02.760" v="71" actId="26606"/>
          <ac:spMkLst>
            <pc:docMk/>
            <pc:sldMk cId="0" sldId="385"/>
            <ac:spMk id="20" creationId="{7B786209-1B0B-4CA9-9BDD-F7327066A84D}"/>
          </ac:spMkLst>
        </pc:spChg>
        <pc:spChg chg="add del">
          <ac:chgData name="Ferdoushi Rahman Monju (2430137)" userId="8bcb3fcb-e866-4b2f-9b34-98f981299466" providerId="ADAL" clId="{6DF9A18D-9119-4230-B28E-C3F1856D6643}" dt="2025-11-08T10:17:19.069" v="198" actId="26606"/>
          <ac:spMkLst>
            <pc:docMk/>
            <pc:sldMk cId="0" sldId="385"/>
            <ac:spMk id="22" creationId="{2D2964BB-484D-45AE-AD66-D407D0629652}"/>
          </ac:spMkLst>
        </pc:spChg>
        <pc:spChg chg="add del">
          <ac:chgData name="Ferdoushi Rahman Monju (2430137)" userId="8bcb3fcb-e866-4b2f-9b34-98f981299466" providerId="ADAL" clId="{6DF9A18D-9119-4230-B28E-C3F1856D6643}" dt="2025-11-08T10:17:19.069" v="198" actId="26606"/>
          <ac:spMkLst>
            <pc:docMk/>
            <pc:sldMk cId="0" sldId="385"/>
            <ac:spMk id="24" creationId="{6691AC69-A76E-4DAB-B565-468B6B87ACF3}"/>
          </ac:spMkLst>
        </pc:spChg>
        <pc:spChg chg="add del">
          <ac:chgData name="Ferdoushi Rahman Monju (2430137)" userId="8bcb3fcb-e866-4b2f-9b34-98f981299466" providerId="ADAL" clId="{6DF9A18D-9119-4230-B28E-C3F1856D6643}" dt="2025-11-09T11:16:31.543" v="950" actId="26606"/>
          <ac:spMkLst>
            <pc:docMk/>
            <pc:sldMk cId="0" sldId="385"/>
            <ac:spMk id="31" creationId="{B50AB553-2A96-4A92-96F2-93548E096954}"/>
          </ac:spMkLst>
        </pc:spChg>
        <pc:spChg chg="add del">
          <ac:chgData name="Ferdoushi Rahman Monju (2430137)" userId="8bcb3fcb-e866-4b2f-9b34-98f981299466" providerId="ADAL" clId="{6DF9A18D-9119-4230-B28E-C3F1856D6643}" dt="2025-11-09T11:17:50.186" v="996" actId="26606"/>
          <ac:spMkLst>
            <pc:docMk/>
            <pc:sldMk cId="0" sldId="385"/>
            <ac:spMk id="36" creationId="{B50AB553-2A96-4A92-96F2-93548E096954}"/>
          </ac:spMkLst>
        </pc:spChg>
        <pc:spChg chg="add del">
          <ac:chgData name="Ferdoushi Rahman Monju (2430137)" userId="8bcb3fcb-e866-4b2f-9b34-98f981299466" providerId="ADAL" clId="{6DF9A18D-9119-4230-B28E-C3F1856D6643}" dt="2025-11-09T11:18:58.208" v="1003" actId="26606"/>
          <ac:spMkLst>
            <pc:docMk/>
            <pc:sldMk cId="0" sldId="385"/>
            <ac:spMk id="41" creationId="{B50AB553-2A96-4A92-96F2-93548E096954}"/>
          </ac:spMkLst>
        </pc:spChg>
        <pc:spChg chg="add">
          <ac:chgData name="Ferdoushi Rahman Monju (2430137)" userId="8bcb3fcb-e866-4b2f-9b34-98f981299466" providerId="ADAL" clId="{6DF9A18D-9119-4230-B28E-C3F1856D6643}" dt="2025-11-09T11:18:58.208" v="1003" actId="26606"/>
          <ac:spMkLst>
            <pc:docMk/>
            <pc:sldMk cId="0" sldId="385"/>
            <ac:spMk id="46" creationId="{B50AB553-2A96-4A92-96F2-93548E096954}"/>
          </ac:spMkLst>
        </pc:spChg>
        <pc:graphicFrameChg chg="mod modGraphic">
          <ac:chgData name="Ferdoushi Rahman Monju (2430137)" userId="8bcb3fcb-e866-4b2f-9b34-98f981299466" providerId="ADAL" clId="{6DF9A18D-9119-4230-B28E-C3F1856D6643}" dt="2025-11-09T11:23:50.181" v="1022"/>
          <ac:graphicFrameMkLst>
            <pc:docMk/>
            <pc:sldMk cId="0" sldId="385"/>
            <ac:graphicFrameMk id="26" creationId="{3AD68DFD-D8CE-8AE1-44A8-E88903EFD3B5}"/>
          </ac:graphicFrameMkLst>
        </pc:graphicFrameChg>
        <pc:picChg chg="mod">
          <ac:chgData name="Ferdoushi Rahman Monju (2430137)" userId="8bcb3fcb-e866-4b2f-9b34-98f981299466" providerId="ADAL" clId="{6DF9A18D-9119-4230-B28E-C3F1856D6643}" dt="2025-11-09T11:16:31.543" v="950" actId="26606"/>
          <ac:picMkLst>
            <pc:docMk/>
            <pc:sldMk cId="0" sldId="385"/>
            <ac:picMk id="27" creationId="{23AD20E3-1DFC-2D64-9B5B-C45149BF191F}"/>
          </ac:picMkLst>
        </pc:picChg>
      </pc:sldChg>
      <pc:sldMasterChg chg="modAnim">
        <pc:chgData name="Ferdoushi Rahman Monju (2430137)" userId="8bcb3fcb-e866-4b2f-9b34-98f981299466" providerId="ADAL" clId="{6DF9A18D-9119-4230-B28E-C3F1856D6643}" dt="2025-11-08T10:04:34.059" v="6"/>
        <pc:sldMasterMkLst>
          <pc:docMk/>
          <pc:sldMasterMk cId="4231854285" sldId="2147483660"/>
        </pc:sldMasterMkLst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BA3A315-34E6-489C-8101-F8AB2C5BAC9F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B6561594-625E-47D1-B28F-4C08A431FC43}">
      <dgm:prSet custT="1"/>
      <dgm:spPr/>
      <dgm:t>
        <a:bodyPr/>
        <a:lstStyle/>
        <a:p>
          <a:r>
            <a:rPr lang="en-US" sz="2400" dirty="0"/>
            <a:t>This presentation explores my personal and professional development journey.</a:t>
          </a:r>
        </a:p>
      </dgm:t>
    </dgm:pt>
    <dgm:pt modelId="{916CDA29-BA7B-422E-A76A-17A81A5D454E}" type="parTrans" cxnId="{1413AB07-07C3-4DD5-8BBD-34E44F6DD031}">
      <dgm:prSet/>
      <dgm:spPr/>
      <dgm:t>
        <a:bodyPr/>
        <a:lstStyle/>
        <a:p>
          <a:endParaRPr lang="en-US"/>
        </a:p>
      </dgm:t>
    </dgm:pt>
    <dgm:pt modelId="{156E67FA-4CB4-42B6-8B42-32E4C8B4709C}" type="sibTrans" cxnId="{1413AB07-07C3-4DD5-8BBD-34E44F6DD031}">
      <dgm:prSet/>
      <dgm:spPr/>
      <dgm:t>
        <a:bodyPr/>
        <a:lstStyle/>
        <a:p>
          <a:endParaRPr lang="en-US"/>
        </a:p>
      </dgm:t>
    </dgm:pt>
    <dgm:pt modelId="{F53926B1-8F57-4243-B2D7-D734FA324CEA}">
      <dgm:prSet custT="1"/>
      <dgm:spPr/>
      <dgm:t>
        <a:bodyPr/>
        <a:lstStyle/>
        <a:p>
          <a:r>
            <a:rPr lang="en-US" sz="2400" dirty="0"/>
            <a:t>I will complete a SWOT Analysis to identify my strengths, weaknesses, opportunities, </a:t>
          </a:r>
          <a:r>
            <a:rPr lang="en-US" sz="2200" dirty="0"/>
            <a:t>and threats.</a:t>
          </a:r>
        </a:p>
      </dgm:t>
    </dgm:pt>
    <dgm:pt modelId="{52D95A3B-D874-46E4-9850-176DCBA38C9F}" type="parTrans" cxnId="{9CA4A301-0E2A-4B1F-B19E-437BAA4F1058}">
      <dgm:prSet/>
      <dgm:spPr/>
      <dgm:t>
        <a:bodyPr/>
        <a:lstStyle/>
        <a:p>
          <a:endParaRPr lang="en-US"/>
        </a:p>
      </dgm:t>
    </dgm:pt>
    <dgm:pt modelId="{04C27368-D8F5-472E-B27A-4EE08F9FB2B4}" type="sibTrans" cxnId="{9CA4A301-0E2A-4B1F-B19E-437BAA4F1058}">
      <dgm:prSet/>
      <dgm:spPr/>
      <dgm:t>
        <a:bodyPr/>
        <a:lstStyle/>
        <a:p>
          <a:endParaRPr lang="en-US"/>
        </a:p>
      </dgm:t>
    </dgm:pt>
    <dgm:pt modelId="{6D02EDF6-397B-4F2C-A266-4F1E110F567C}">
      <dgm:prSet/>
      <dgm:spPr/>
      <dgm:t>
        <a:bodyPr/>
        <a:lstStyle/>
        <a:p>
          <a:r>
            <a:rPr lang="en-US" dirty="0"/>
            <a:t>I will discuss how I can use my strengths to overcome challenges and achieve success.</a:t>
          </a:r>
        </a:p>
      </dgm:t>
    </dgm:pt>
    <dgm:pt modelId="{2EF915F0-FA6E-41EC-A919-722D932A6FBF}" type="parTrans" cxnId="{E5C057D6-D428-4305-B558-59D9659C5B5F}">
      <dgm:prSet/>
      <dgm:spPr/>
      <dgm:t>
        <a:bodyPr/>
        <a:lstStyle/>
        <a:p>
          <a:endParaRPr lang="en-US"/>
        </a:p>
      </dgm:t>
    </dgm:pt>
    <dgm:pt modelId="{BB8360BB-FC83-47C1-B096-539A7FFAE82A}" type="sibTrans" cxnId="{E5C057D6-D428-4305-B558-59D9659C5B5F}">
      <dgm:prSet/>
      <dgm:spPr/>
      <dgm:t>
        <a:bodyPr/>
        <a:lstStyle/>
        <a:p>
          <a:endParaRPr lang="en-US"/>
        </a:p>
      </dgm:t>
    </dgm:pt>
    <dgm:pt modelId="{0F249127-EEB9-4271-BA1C-07B539F7EF06}">
      <dgm:prSet/>
      <dgm:spPr/>
      <dgm:t>
        <a:bodyPr/>
        <a:lstStyle/>
        <a:p>
          <a:r>
            <a:rPr lang="en-US" dirty="0"/>
            <a:t>Focus: building skills for a future career as a Health Care Assistant.</a:t>
          </a:r>
        </a:p>
      </dgm:t>
    </dgm:pt>
    <dgm:pt modelId="{55FBD657-9E7F-4679-8B78-C5A5D29D2F5B}" type="parTrans" cxnId="{ECE7776E-43F0-41A8-A031-8B8307FBE1DE}">
      <dgm:prSet/>
      <dgm:spPr/>
      <dgm:t>
        <a:bodyPr/>
        <a:lstStyle/>
        <a:p>
          <a:endParaRPr lang="en-US"/>
        </a:p>
      </dgm:t>
    </dgm:pt>
    <dgm:pt modelId="{6D2D9B26-7CC4-40D6-B469-29CE5DC6C188}" type="sibTrans" cxnId="{ECE7776E-43F0-41A8-A031-8B8307FBE1DE}">
      <dgm:prSet/>
      <dgm:spPr/>
      <dgm:t>
        <a:bodyPr/>
        <a:lstStyle/>
        <a:p>
          <a:endParaRPr lang="en-US"/>
        </a:p>
      </dgm:t>
    </dgm:pt>
    <dgm:pt modelId="{626F8573-4EFB-4FB5-9975-AD7E9788D64C}" type="pres">
      <dgm:prSet presAssocID="{6BA3A315-34E6-489C-8101-F8AB2C5BAC9F}" presName="root" presStyleCnt="0">
        <dgm:presLayoutVars>
          <dgm:dir/>
          <dgm:resizeHandles val="exact"/>
        </dgm:presLayoutVars>
      </dgm:prSet>
      <dgm:spPr/>
    </dgm:pt>
    <dgm:pt modelId="{13C56200-0B6E-4A4A-81F2-13CCDCABA34B}" type="pres">
      <dgm:prSet presAssocID="{6BA3A315-34E6-489C-8101-F8AB2C5BAC9F}" presName="container" presStyleCnt="0">
        <dgm:presLayoutVars>
          <dgm:dir/>
          <dgm:resizeHandles val="exact"/>
        </dgm:presLayoutVars>
      </dgm:prSet>
      <dgm:spPr/>
    </dgm:pt>
    <dgm:pt modelId="{6DE9513B-EE2E-414A-97F6-F2410516756B}" type="pres">
      <dgm:prSet presAssocID="{B6561594-625E-47D1-B28F-4C08A431FC43}" presName="compNode" presStyleCnt="0"/>
      <dgm:spPr/>
    </dgm:pt>
    <dgm:pt modelId="{F6E0ECD4-0566-48AC-B67E-2A7F83C262FB}" type="pres">
      <dgm:prSet presAssocID="{B6561594-625E-47D1-B28F-4C08A431FC43}" presName="iconBgRect" presStyleLbl="bgShp" presStyleIdx="0" presStyleCnt="4"/>
      <dgm:spPr/>
    </dgm:pt>
    <dgm:pt modelId="{9ED2CB9E-30F5-411B-AC61-635F1683410A}" type="pres">
      <dgm:prSet presAssocID="{B6561594-625E-47D1-B28F-4C08A431FC4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17A76EDF-9A74-4D32-B451-15F085AB4A7A}" type="pres">
      <dgm:prSet presAssocID="{B6561594-625E-47D1-B28F-4C08A431FC43}" presName="spaceRect" presStyleCnt="0"/>
      <dgm:spPr/>
    </dgm:pt>
    <dgm:pt modelId="{B57F6301-7DD3-4E6E-9409-328D5AFD68BC}" type="pres">
      <dgm:prSet presAssocID="{B6561594-625E-47D1-B28F-4C08A431FC43}" presName="textRect" presStyleLbl="revTx" presStyleIdx="0" presStyleCnt="4">
        <dgm:presLayoutVars>
          <dgm:chMax val="1"/>
          <dgm:chPref val="1"/>
        </dgm:presLayoutVars>
      </dgm:prSet>
      <dgm:spPr/>
    </dgm:pt>
    <dgm:pt modelId="{07D1665C-3944-4268-8196-A99592B602F8}" type="pres">
      <dgm:prSet presAssocID="{156E67FA-4CB4-42B6-8B42-32E4C8B4709C}" presName="sibTrans" presStyleLbl="sibTrans2D1" presStyleIdx="0" presStyleCnt="0"/>
      <dgm:spPr/>
    </dgm:pt>
    <dgm:pt modelId="{088E2EBA-723E-461B-A287-40D4B2A9FA7C}" type="pres">
      <dgm:prSet presAssocID="{F53926B1-8F57-4243-B2D7-D734FA324CEA}" presName="compNode" presStyleCnt="0"/>
      <dgm:spPr/>
    </dgm:pt>
    <dgm:pt modelId="{9E163A35-7395-431A-9092-EF5BB830F9FE}" type="pres">
      <dgm:prSet presAssocID="{F53926B1-8F57-4243-B2D7-D734FA324CEA}" presName="iconBgRect" presStyleLbl="bgShp" presStyleIdx="1" presStyleCnt="4"/>
      <dgm:spPr/>
    </dgm:pt>
    <dgm:pt modelId="{94391503-A0EA-46E6-8656-D3AAA4653BEA}" type="pres">
      <dgm:prSet presAssocID="{F53926B1-8F57-4243-B2D7-D734FA324CE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active"/>
        </a:ext>
      </dgm:extLst>
    </dgm:pt>
    <dgm:pt modelId="{873BB4EB-2A32-4E43-996C-10D1F250F824}" type="pres">
      <dgm:prSet presAssocID="{F53926B1-8F57-4243-B2D7-D734FA324CEA}" presName="spaceRect" presStyleCnt="0"/>
      <dgm:spPr/>
    </dgm:pt>
    <dgm:pt modelId="{52BE9C35-15AD-4BDB-A4EC-F4618A522C2A}" type="pres">
      <dgm:prSet presAssocID="{F53926B1-8F57-4243-B2D7-D734FA324CEA}" presName="textRect" presStyleLbl="revTx" presStyleIdx="1" presStyleCnt="4">
        <dgm:presLayoutVars>
          <dgm:chMax val="1"/>
          <dgm:chPref val="1"/>
        </dgm:presLayoutVars>
      </dgm:prSet>
      <dgm:spPr/>
    </dgm:pt>
    <dgm:pt modelId="{B20A83CD-9F8C-4EFF-8D09-C283219CDAD5}" type="pres">
      <dgm:prSet presAssocID="{04C27368-D8F5-472E-B27A-4EE08F9FB2B4}" presName="sibTrans" presStyleLbl="sibTrans2D1" presStyleIdx="0" presStyleCnt="0"/>
      <dgm:spPr/>
    </dgm:pt>
    <dgm:pt modelId="{228FF6E8-1865-4BA5-B4D8-43AD1A6713CD}" type="pres">
      <dgm:prSet presAssocID="{6D02EDF6-397B-4F2C-A266-4F1E110F567C}" presName="compNode" presStyleCnt="0"/>
      <dgm:spPr/>
    </dgm:pt>
    <dgm:pt modelId="{F8CB78AA-BFB5-4B23-BE32-B23D57BCF4CA}" type="pres">
      <dgm:prSet presAssocID="{6D02EDF6-397B-4F2C-A266-4F1E110F567C}" presName="iconBgRect" presStyleLbl="bgShp" presStyleIdx="2" presStyleCnt="4"/>
      <dgm:spPr/>
    </dgm:pt>
    <dgm:pt modelId="{B44AD294-FDC6-4621-A489-1F0A020DDFAB}" type="pres">
      <dgm:prSet presAssocID="{6D02EDF6-397B-4F2C-A266-4F1E110F567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Success"/>
        </a:ext>
      </dgm:extLst>
    </dgm:pt>
    <dgm:pt modelId="{F36103AC-C53C-48FD-B0EE-288E7D490D86}" type="pres">
      <dgm:prSet presAssocID="{6D02EDF6-397B-4F2C-A266-4F1E110F567C}" presName="spaceRect" presStyleCnt="0"/>
      <dgm:spPr/>
    </dgm:pt>
    <dgm:pt modelId="{CD0CCED9-B3BD-4620-AAC7-7A242095F7DA}" type="pres">
      <dgm:prSet presAssocID="{6D02EDF6-397B-4F2C-A266-4F1E110F567C}" presName="textRect" presStyleLbl="revTx" presStyleIdx="2" presStyleCnt="4">
        <dgm:presLayoutVars>
          <dgm:chMax val="1"/>
          <dgm:chPref val="1"/>
        </dgm:presLayoutVars>
      </dgm:prSet>
      <dgm:spPr/>
    </dgm:pt>
    <dgm:pt modelId="{9471BE1A-5845-4A66-AEE5-8E9F070C8CB3}" type="pres">
      <dgm:prSet presAssocID="{BB8360BB-FC83-47C1-B096-539A7FFAE82A}" presName="sibTrans" presStyleLbl="sibTrans2D1" presStyleIdx="0" presStyleCnt="0"/>
      <dgm:spPr/>
    </dgm:pt>
    <dgm:pt modelId="{B5612C26-9F99-446C-BB44-F6356D5B07C2}" type="pres">
      <dgm:prSet presAssocID="{0F249127-EEB9-4271-BA1C-07B539F7EF06}" presName="compNode" presStyleCnt="0"/>
      <dgm:spPr/>
    </dgm:pt>
    <dgm:pt modelId="{41114001-7A1C-4A06-8915-6308EFDB2558}" type="pres">
      <dgm:prSet presAssocID="{0F249127-EEB9-4271-BA1C-07B539F7EF06}" presName="iconBgRect" presStyleLbl="bgShp" presStyleIdx="3" presStyleCnt="4"/>
      <dgm:spPr/>
    </dgm:pt>
    <dgm:pt modelId="{EEF23FA7-CA37-46AC-90B9-2435F5301E8E}" type="pres">
      <dgm:prSet presAssocID="{0F249127-EEB9-4271-BA1C-07B539F7EF0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9C0AA117-D0BD-4863-BF8C-C83AD264D061}" type="pres">
      <dgm:prSet presAssocID="{0F249127-EEB9-4271-BA1C-07B539F7EF06}" presName="spaceRect" presStyleCnt="0"/>
      <dgm:spPr/>
    </dgm:pt>
    <dgm:pt modelId="{E72653E1-BEE8-4893-A0BF-521CF8801360}" type="pres">
      <dgm:prSet presAssocID="{0F249127-EEB9-4271-BA1C-07B539F7EF0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CA4A301-0E2A-4B1F-B19E-437BAA4F1058}" srcId="{6BA3A315-34E6-489C-8101-F8AB2C5BAC9F}" destId="{F53926B1-8F57-4243-B2D7-D734FA324CEA}" srcOrd="1" destOrd="0" parTransId="{52D95A3B-D874-46E4-9850-176DCBA38C9F}" sibTransId="{04C27368-D8F5-472E-B27A-4EE08F9FB2B4}"/>
    <dgm:cxn modelId="{1413AB07-07C3-4DD5-8BBD-34E44F6DD031}" srcId="{6BA3A315-34E6-489C-8101-F8AB2C5BAC9F}" destId="{B6561594-625E-47D1-B28F-4C08A431FC43}" srcOrd="0" destOrd="0" parTransId="{916CDA29-BA7B-422E-A76A-17A81A5D454E}" sibTransId="{156E67FA-4CB4-42B6-8B42-32E4C8B4709C}"/>
    <dgm:cxn modelId="{9B34950D-68DB-46A0-8632-657C8EC69175}" type="presOf" srcId="{6BA3A315-34E6-489C-8101-F8AB2C5BAC9F}" destId="{626F8573-4EFB-4FB5-9975-AD7E9788D64C}" srcOrd="0" destOrd="0" presId="urn:microsoft.com/office/officeart/2018/2/layout/IconCircleList"/>
    <dgm:cxn modelId="{693CA011-0147-4C70-B3F6-106EB56155E7}" type="presOf" srcId="{0F249127-EEB9-4271-BA1C-07B539F7EF06}" destId="{E72653E1-BEE8-4893-A0BF-521CF8801360}" srcOrd="0" destOrd="0" presId="urn:microsoft.com/office/officeart/2018/2/layout/IconCircleList"/>
    <dgm:cxn modelId="{2B138739-5293-4214-A7F9-18F6EA413D18}" type="presOf" srcId="{6D02EDF6-397B-4F2C-A266-4F1E110F567C}" destId="{CD0CCED9-B3BD-4620-AAC7-7A242095F7DA}" srcOrd="0" destOrd="0" presId="urn:microsoft.com/office/officeart/2018/2/layout/IconCircleList"/>
    <dgm:cxn modelId="{12B4625D-06AB-40CD-B5EC-A6251AFBBEC8}" type="presOf" srcId="{B6561594-625E-47D1-B28F-4C08A431FC43}" destId="{B57F6301-7DD3-4E6E-9409-328D5AFD68BC}" srcOrd="0" destOrd="0" presId="urn:microsoft.com/office/officeart/2018/2/layout/IconCircleList"/>
    <dgm:cxn modelId="{8E0C665F-3BB1-42BE-9AC8-F4AB81F32948}" type="presOf" srcId="{BB8360BB-FC83-47C1-B096-539A7FFAE82A}" destId="{9471BE1A-5845-4A66-AEE5-8E9F070C8CB3}" srcOrd="0" destOrd="0" presId="urn:microsoft.com/office/officeart/2018/2/layout/IconCircleList"/>
    <dgm:cxn modelId="{ECE7776E-43F0-41A8-A031-8B8307FBE1DE}" srcId="{6BA3A315-34E6-489C-8101-F8AB2C5BAC9F}" destId="{0F249127-EEB9-4271-BA1C-07B539F7EF06}" srcOrd="3" destOrd="0" parTransId="{55FBD657-9E7F-4679-8B78-C5A5D29D2F5B}" sibTransId="{6D2D9B26-7CC4-40D6-B469-29CE5DC6C188}"/>
    <dgm:cxn modelId="{78378A71-F943-4373-8261-0C1EDD97C0FC}" type="presOf" srcId="{04C27368-D8F5-472E-B27A-4EE08F9FB2B4}" destId="{B20A83CD-9F8C-4EFF-8D09-C283219CDAD5}" srcOrd="0" destOrd="0" presId="urn:microsoft.com/office/officeart/2018/2/layout/IconCircleList"/>
    <dgm:cxn modelId="{D31FA4BB-7629-4252-AABA-6C21C5D627BA}" type="presOf" srcId="{156E67FA-4CB4-42B6-8B42-32E4C8B4709C}" destId="{07D1665C-3944-4268-8196-A99592B602F8}" srcOrd="0" destOrd="0" presId="urn:microsoft.com/office/officeart/2018/2/layout/IconCircleList"/>
    <dgm:cxn modelId="{E5C057D6-D428-4305-B558-59D9659C5B5F}" srcId="{6BA3A315-34E6-489C-8101-F8AB2C5BAC9F}" destId="{6D02EDF6-397B-4F2C-A266-4F1E110F567C}" srcOrd="2" destOrd="0" parTransId="{2EF915F0-FA6E-41EC-A919-722D932A6FBF}" sibTransId="{BB8360BB-FC83-47C1-B096-539A7FFAE82A}"/>
    <dgm:cxn modelId="{B66189FB-447D-4AA0-8120-E13E73451B6F}" type="presOf" srcId="{F53926B1-8F57-4243-B2D7-D734FA324CEA}" destId="{52BE9C35-15AD-4BDB-A4EC-F4618A522C2A}" srcOrd="0" destOrd="0" presId="urn:microsoft.com/office/officeart/2018/2/layout/IconCircleList"/>
    <dgm:cxn modelId="{7431DF2B-21EC-459E-B206-80F918EF761D}" type="presParOf" srcId="{626F8573-4EFB-4FB5-9975-AD7E9788D64C}" destId="{13C56200-0B6E-4A4A-81F2-13CCDCABA34B}" srcOrd="0" destOrd="0" presId="urn:microsoft.com/office/officeart/2018/2/layout/IconCircleList"/>
    <dgm:cxn modelId="{8F1E1B08-C211-4246-9DDB-56AC4D277F38}" type="presParOf" srcId="{13C56200-0B6E-4A4A-81F2-13CCDCABA34B}" destId="{6DE9513B-EE2E-414A-97F6-F2410516756B}" srcOrd="0" destOrd="0" presId="urn:microsoft.com/office/officeart/2018/2/layout/IconCircleList"/>
    <dgm:cxn modelId="{45D9E505-F445-4C6F-8ED3-39790429316A}" type="presParOf" srcId="{6DE9513B-EE2E-414A-97F6-F2410516756B}" destId="{F6E0ECD4-0566-48AC-B67E-2A7F83C262FB}" srcOrd="0" destOrd="0" presId="urn:microsoft.com/office/officeart/2018/2/layout/IconCircleList"/>
    <dgm:cxn modelId="{67D708F6-1274-49B1-8251-F5DB8464673F}" type="presParOf" srcId="{6DE9513B-EE2E-414A-97F6-F2410516756B}" destId="{9ED2CB9E-30F5-411B-AC61-635F1683410A}" srcOrd="1" destOrd="0" presId="urn:microsoft.com/office/officeart/2018/2/layout/IconCircleList"/>
    <dgm:cxn modelId="{E4B1D975-2691-4BE5-BB47-5B18858981E5}" type="presParOf" srcId="{6DE9513B-EE2E-414A-97F6-F2410516756B}" destId="{17A76EDF-9A74-4D32-B451-15F085AB4A7A}" srcOrd="2" destOrd="0" presId="urn:microsoft.com/office/officeart/2018/2/layout/IconCircleList"/>
    <dgm:cxn modelId="{49A882B3-964A-4DC7-9A3C-C6858DE2BF5E}" type="presParOf" srcId="{6DE9513B-EE2E-414A-97F6-F2410516756B}" destId="{B57F6301-7DD3-4E6E-9409-328D5AFD68BC}" srcOrd="3" destOrd="0" presId="urn:microsoft.com/office/officeart/2018/2/layout/IconCircleList"/>
    <dgm:cxn modelId="{9BD3DE7E-25F7-4E63-9F73-BB57C676FBC2}" type="presParOf" srcId="{13C56200-0B6E-4A4A-81F2-13CCDCABA34B}" destId="{07D1665C-3944-4268-8196-A99592B602F8}" srcOrd="1" destOrd="0" presId="urn:microsoft.com/office/officeart/2018/2/layout/IconCircleList"/>
    <dgm:cxn modelId="{AABCBE1F-8724-4BDD-AE59-980D908C7397}" type="presParOf" srcId="{13C56200-0B6E-4A4A-81F2-13CCDCABA34B}" destId="{088E2EBA-723E-461B-A287-40D4B2A9FA7C}" srcOrd="2" destOrd="0" presId="urn:microsoft.com/office/officeart/2018/2/layout/IconCircleList"/>
    <dgm:cxn modelId="{759D567E-221B-4B1D-8F0D-FC07EEE6007D}" type="presParOf" srcId="{088E2EBA-723E-461B-A287-40D4B2A9FA7C}" destId="{9E163A35-7395-431A-9092-EF5BB830F9FE}" srcOrd="0" destOrd="0" presId="urn:microsoft.com/office/officeart/2018/2/layout/IconCircleList"/>
    <dgm:cxn modelId="{0315B51D-4D05-4805-AE0F-47E4CEE327CF}" type="presParOf" srcId="{088E2EBA-723E-461B-A287-40D4B2A9FA7C}" destId="{94391503-A0EA-46E6-8656-D3AAA4653BEA}" srcOrd="1" destOrd="0" presId="urn:microsoft.com/office/officeart/2018/2/layout/IconCircleList"/>
    <dgm:cxn modelId="{9DB17305-DB2D-4D8D-AAF8-4DA5D7FD8EB2}" type="presParOf" srcId="{088E2EBA-723E-461B-A287-40D4B2A9FA7C}" destId="{873BB4EB-2A32-4E43-996C-10D1F250F824}" srcOrd="2" destOrd="0" presId="urn:microsoft.com/office/officeart/2018/2/layout/IconCircleList"/>
    <dgm:cxn modelId="{4C22D0C6-70E2-4FA8-8B9D-C67755E54B4F}" type="presParOf" srcId="{088E2EBA-723E-461B-A287-40D4B2A9FA7C}" destId="{52BE9C35-15AD-4BDB-A4EC-F4618A522C2A}" srcOrd="3" destOrd="0" presId="urn:microsoft.com/office/officeart/2018/2/layout/IconCircleList"/>
    <dgm:cxn modelId="{8DED05DD-8E1E-469E-9A30-FF3C907B12EC}" type="presParOf" srcId="{13C56200-0B6E-4A4A-81F2-13CCDCABA34B}" destId="{B20A83CD-9F8C-4EFF-8D09-C283219CDAD5}" srcOrd="3" destOrd="0" presId="urn:microsoft.com/office/officeart/2018/2/layout/IconCircleList"/>
    <dgm:cxn modelId="{4E7EB511-DAF4-45D8-AFF5-8D8590AA6116}" type="presParOf" srcId="{13C56200-0B6E-4A4A-81F2-13CCDCABA34B}" destId="{228FF6E8-1865-4BA5-B4D8-43AD1A6713CD}" srcOrd="4" destOrd="0" presId="urn:microsoft.com/office/officeart/2018/2/layout/IconCircleList"/>
    <dgm:cxn modelId="{811C0C32-3D1B-4DBD-AFE4-C54211FF7D14}" type="presParOf" srcId="{228FF6E8-1865-4BA5-B4D8-43AD1A6713CD}" destId="{F8CB78AA-BFB5-4B23-BE32-B23D57BCF4CA}" srcOrd="0" destOrd="0" presId="urn:microsoft.com/office/officeart/2018/2/layout/IconCircleList"/>
    <dgm:cxn modelId="{0C451E9F-1CA6-4118-AED1-24A4E4D43FDE}" type="presParOf" srcId="{228FF6E8-1865-4BA5-B4D8-43AD1A6713CD}" destId="{B44AD294-FDC6-4621-A489-1F0A020DDFAB}" srcOrd="1" destOrd="0" presId="urn:microsoft.com/office/officeart/2018/2/layout/IconCircleList"/>
    <dgm:cxn modelId="{F6C25CE9-7890-4046-BB5A-206129568034}" type="presParOf" srcId="{228FF6E8-1865-4BA5-B4D8-43AD1A6713CD}" destId="{F36103AC-C53C-48FD-B0EE-288E7D490D86}" srcOrd="2" destOrd="0" presId="urn:microsoft.com/office/officeart/2018/2/layout/IconCircleList"/>
    <dgm:cxn modelId="{887E41B9-F9FF-4DEA-A1B3-B6C95B92555C}" type="presParOf" srcId="{228FF6E8-1865-4BA5-B4D8-43AD1A6713CD}" destId="{CD0CCED9-B3BD-4620-AAC7-7A242095F7DA}" srcOrd="3" destOrd="0" presId="urn:microsoft.com/office/officeart/2018/2/layout/IconCircleList"/>
    <dgm:cxn modelId="{8AB84122-0E1D-4CD9-A16B-3F0135D63DBF}" type="presParOf" srcId="{13C56200-0B6E-4A4A-81F2-13CCDCABA34B}" destId="{9471BE1A-5845-4A66-AEE5-8E9F070C8CB3}" srcOrd="5" destOrd="0" presId="urn:microsoft.com/office/officeart/2018/2/layout/IconCircleList"/>
    <dgm:cxn modelId="{B9F64FF0-EC55-457D-B536-E05CFF6706FC}" type="presParOf" srcId="{13C56200-0B6E-4A4A-81F2-13CCDCABA34B}" destId="{B5612C26-9F99-446C-BB44-F6356D5B07C2}" srcOrd="6" destOrd="0" presId="urn:microsoft.com/office/officeart/2018/2/layout/IconCircleList"/>
    <dgm:cxn modelId="{CEF51D32-6121-4F75-8CDA-5B179B640BBC}" type="presParOf" srcId="{B5612C26-9F99-446C-BB44-F6356D5B07C2}" destId="{41114001-7A1C-4A06-8915-6308EFDB2558}" srcOrd="0" destOrd="0" presId="urn:microsoft.com/office/officeart/2018/2/layout/IconCircleList"/>
    <dgm:cxn modelId="{25B07007-6143-4578-B2F3-4627852CE77C}" type="presParOf" srcId="{B5612C26-9F99-446C-BB44-F6356D5B07C2}" destId="{EEF23FA7-CA37-46AC-90B9-2435F5301E8E}" srcOrd="1" destOrd="0" presId="urn:microsoft.com/office/officeart/2018/2/layout/IconCircleList"/>
    <dgm:cxn modelId="{A6BD70DF-A3EE-43A5-8BD0-2E9C1E5AF549}" type="presParOf" srcId="{B5612C26-9F99-446C-BB44-F6356D5B07C2}" destId="{9C0AA117-D0BD-4863-BF8C-C83AD264D061}" srcOrd="2" destOrd="0" presId="urn:microsoft.com/office/officeart/2018/2/layout/IconCircleList"/>
    <dgm:cxn modelId="{C697C8AF-101E-4826-9826-4485F5E2132B}" type="presParOf" srcId="{B5612C26-9F99-446C-BB44-F6356D5B07C2}" destId="{E72653E1-BEE8-4893-A0BF-521CF880136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49A2A7E-6431-45A1-B5F6-AA56F5B090BD}" type="doc">
      <dgm:prSet loTypeId="urn:microsoft.com/office/officeart/2008/layout/Lin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762681E-B26C-45C3-9F50-2CA8FFB376E3}">
      <dgm:prSet custT="1"/>
      <dgm:spPr/>
      <dgm:t>
        <a:bodyPr/>
        <a:lstStyle/>
        <a:p>
          <a:r>
            <a:rPr lang="en-US" sz="2400" b="1"/>
            <a:t>Strengths, Weaknesses, Opportunities, Threats. (SWOT)</a:t>
          </a:r>
          <a:endParaRPr lang="en-US" sz="2400"/>
        </a:p>
      </dgm:t>
    </dgm:pt>
    <dgm:pt modelId="{D8334BA0-35A5-4F49-9F90-B0A7999A0672}" type="parTrans" cxnId="{665DBC58-DC24-4DF2-BF6A-53CA88D6054E}">
      <dgm:prSet/>
      <dgm:spPr/>
      <dgm:t>
        <a:bodyPr/>
        <a:lstStyle/>
        <a:p>
          <a:endParaRPr lang="en-US" sz="2400"/>
        </a:p>
      </dgm:t>
    </dgm:pt>
    <dgm:pt modelId="{627881D7-3D66-4373-B9DD-DC6298A0C2C0}" type="sibTrans" cxnId="{665DBC58-DC24-4DF2-BF6A-53CA88D6054E}">
      <dgm:prSet/>
      <dgm:spPr/>
      <dgm:t>
        <a:bodyPr/>
        <a:lstStyle/>
        <a:p>
          <a:endParaRPr lang="en-US" sz="2400"/>
        </a:p>
      </dgm:t>
    </dgm:pt>
    <dgm:pt modelId="{D2875B4E-7BEE-4872-B1E2-A61DE37989F7}">
      <dgm:prSet custT="1"/>
      <dgm:spPr/>
      <dgm:t>
        <a:bodyPr/>
        <a:lstStyle/>
        <a:p>
          <a:r>
            <a:rPr lang="en-US" sz="2400" dirty="0"/>
            <a:t>A tool to help understand personal qualities, challenges, and areas for improvement.</a:t>
          </a:r>
        </a:p>
      </dgm:t>
    </dgm:pt>
    <dgm:pt modelId="{B38E2C39-6060-4636-938A-4F954CDD0FB2}" type="parTrans" cxnId="{17AA408A-839B-4782-8E29-23EFD1B9F7A2}">
      <dgm:prSet/>
      <dgm:spPr/>
      <dgm:t>
        <a:bodyPr/>
        <a:lstStyle/>
        <a:p>
          <a:endParaRPr lang="en-US" sz="2400"/>
        </a:p>
      </dgm:t>
    </dgm:pt>
    <dgm:pt modelId="{01EE1799-CA2F-4FCE-AF62-CA90927E0AA1}" type="sibTrans" cxnId="{17AA408A-839B-4782-8E29-23EFD1B9F7A2}">
      <dgm:prSet/>
      <dgm:spPr/>
      <dgm:t>
        <a:bodyPr/>
        <a:lstStyle/>
        <a:p>
          <a:endParaRPr lang="en-US" sz="2400"/>
        </a:p>
      </dgm:t>
    </dgm:pt>
    <dgm:pt modelId="{A01F894D-D745-457C-9205-C85707AC9C21}">
      <dgm:prSet custT="1"/>
      <dgm:spPr/>
      <dgm:t>
        <a:bodyPr/>
        <a:lstStyle/>
        <a:p>
          <a:r>
            <a:rPr lang="en-US" sz="2400"/>
            <a:t>Helps identify the skills I already possess and where I can improve.</a:t>
          </a:r>
        </a:p>
      </dgm:t>
    </dgm:pt>
    <dgm:pt modelId="{C5C4BEB1-BB06-4F83-8DE6-A46B4AD6DC38}" type="parTrans" cxnId="{77CF4564-735C-4382-BB1C-D49360C1E8E8}">
      <dgm:prSet/>
      <dgm:spPr/>
      <dgm:t>
        <a:bodyPr/>
        <a:lstStyle/>
        <a:p>
          <a:endParaRPr lang="en-US" sz="2400"/>
        </a:p>
      </dgm:t>
    </dgm:pt>
    <dgm:pt modelId="{FD02D491-1D44-4801-8792-28415FC20594}" type="sibTrans" cxnId="{77CF4564-735C-4382-BB1C-D49360C1E8E8}">
      <dgm:prSet/>
      <dgm:spPr/>
      <dgm:t>
        <a:bodyPr/>
        <a:lstStyle/>
        <a:p>
          <a:endParaRPr lang="en-US" sz="2400"/>
        </a:p>
      </dgm:t>
    </dgm:pt>
    <dgm:pt modelId="{FBF2B955-8CA8-43F2-A40C-8DE8850A402E}">
      <dgm:prSet custT="1"/>
      <dgm:spPr/>
      <dgm:t>
        <a:bodyPr/>
        <a:lstStyle/>
        <a:p>
          <a:r>
            <a:rPr lang="en-US" sz="2400"/>
            <a:t>Supports both personal and professional development.</a:t>
          </a:r>
        </a:p>
      </dgm:t>
    </dgm:pt>
    <dgm:pt modelId="{7E81CBBD-6D4B-47C0-A748-E1D4711E681B}" type="parTrans" cxnId="{A24770F3-430F-43ED-803B-4D8006B2DA65}">
      <dgm:prSet/>
      <dgm:spPr/>
      <dgm:t>
        <a:bodyPr/>
        <a:lstStyle/>
        <a:p>
          <a:endParaRPr lang="en-US" sz="2400"/>
        </a:p>
      </dgm:t>
    </dgm:pt>
    <dgm:pt modelId="{FF585FAF-05EC-4262-8288-A82B1A564EE2}" type="sibTrans" cxnId="{A24770F3-430F-43ED-803B-4D8006B2DA65}">
      <dgm:prSet/>
      <dgm:spPr/>
      <dgm:t>
        <a:bodyPr/>
        <a:lstStyle/>
        <a:p>
          <a:endParaRPr lang="en-US" sz="2400"/>
        </a:p>
      </dgm:t>
    </dgm:pt>
    <dgm:pt modelId="{F8D8F3B4-9B39-49E1-8EF5-6F1AD17724D2}">
      <dgm:prSet custT="1"/>
      <dgm:spPr/>
      <dgm:t>
        <a:bodyPr/>
        <a:lstStyle/>
        <a:p>
          <a:r>
            <a:rPr lang="en-US" sz="2400"/>
            <a:t>Important for planning my career path and setting realistic goals.</a:t>
          </a:r>
        </a:p>
      </dgm:t>
    </dgm:pt>
    <dgm:pt modelId="{78A87942-938E-4548-A65D-28403250B25D}" type="parTrans" cxnId="{6D72A89C-19A0-40F2-B95C-81994A6BE0DA}">
      <dgm:prSet/>
      <dgm:spPr/>
      <dgm:t>
        <a:bodyPr/>
        <a:lstStyle/>
        <a:p>
          <a:endParaRPr lang="en-US" sz="2400"/>
        </a:p>
      </dgm:t>
    </dgm:pt>
    <dgm:pt modelId="{84E27750-A010-410C-8D2A-23629EC17911}" type="sibTrans" cxnId="{6D72A89C-19A0-40F2-B95C-81994A6BE0DA}">
      <dgm:prSet/>
      <dgm:spPr/>
      <dgm:t>
        <a:bodyPr/>
        <a:lstStyle/>
        <a:p>
          <a:endParaRPr lang="en-US" sz="2400"/>
        </a:p>
      </dgm:t>
    </dgm:pt>
    <dgm:pt modelId="{1121E7FB-3371-4605-BF18-ADF9A0CB9EE4}" type="pres">
      <dgm:prSet presAssocID="{049A2A7E-6431-45A1-B5F6-AA56F5B090BD}" presName="vert0" presStyleCnt="0">
        <dgm:presLayoutVars>
          <dgm:dir/>
          <dgm:animOne val="branch"/>
          <dgm:animLvl val="lvl"/>
        </dgm:presLayoutVars>
      </dgm:prSet>
      <dgm:spPr/>
    </dgm:pt>
    <dgm:pt modelId="{1603504E-0091-40A7-9BC4-36A7D88EC7B0}" type="pres">
      <dgm:prSet presAssocID="{5762681E-B26C-45C3-9F50-2CA8FFB376E3}" presName="thickLine" presStyleLbl="alignNode1" presStyleIdx="0" presStyleCnt="5"/>
      <dgm:spPr/>
    </dgm:pt>
    <dgm:pt modelId="{18C5ADE9-3DDB-44A4-81EA-BEF6D446279B}" type="pres">
      <dgm:prSet presAssocID="{5762681E-B26C-45C3-9F50-2CA8FFB376E3}" presName="horz1" presStyleCnt="0"/>
      <dgm:spPr/>
    </dgm:pt>
    <dgm:pt modelId="{615B7691-BC27-42CF-925A-6E1D1C849006}" type="pres">
      <dgm:prSet presAssocID="{5762681E-B26C-45C3-9F50-2CA8FFB376E3}" presName="tx1" presStyleLbl="revTx" presStyleIdx="0" presStyleCnt="5"/>
      <dgm:spPr/>
    </dgm:pt>
    <dgm:pt modelId="{DBF00778-ACA7-48AF-B04A-6D79FD0FE199}" type="pres">
      <dgm:prSet presAssocID="{5762681E-B26C-45C3-9F50-2CA8FFB376E3}" presName="vert1" presStyleCnt="0"/>
      <dgm:spPr/>
    </dgm:pt>
    <dgm:pt modelId="{D7618FE1-7B92-47DE-9FB2-6C037D09D501}" type="pres">
      <dgm:prSet presAssocID="{D2875B4E-7BEE-4872-B1E2-A61DE37989F7}" presName="thickLine" presStyleLbl="alignNode1" presStyleIdx="1" presStyleCnt="5"/>
      <dgm:spPr/>
    </dgm:pt>
    <dgm:pt modelId="{C8B38F76-20AF-44D5-883F-683D9B540429}" type="pres">
      <dgm:prSet presAssocID="{D2875B4E-7BEE-4872-B1E2-A61DE37989F7}" presName="horz1" presStyleCnt="0"/>
      <dgm:spPr/>
    </dgm:pt>
    <dgm:pt modelId="{C38D5740-5B2A-43F0-A31D-461C6F9AF641}" type="pres">
      <dgm:prSet presAssocID="{D2875B4E-7BEE-4872-B1E2-A61DE37989F7}" presName="tx1" presStyleLbl="revTx" presStyleIdx="1" presStyleCnt="5"/>
      <dgm:spPr/>
    </dgm:pt>
    <dgm:pt modelId="{65D90C83-3F1B-4C05-91AF-777C38C7B086}" type="pres">
      <dgm:prSet presAssocID="{D2875B4E-7BEE-4872-B1E2-A61DE37989F7}" presName="vert1" presStyleCnt="0"/>
      <dgm:spPr/>
    </dgm:pt>
    <dgm:pt modelId="{C407C1E8-0230-4702-9E58-35FD4673C0C4}" type="pres">
      <dgm:prSet presAssocID="{A01F894D-D745-457C-9205-C85707AC9C21}" presName="thickLine" presStyleLbl="alignNode1" presStyleIdx="2" presStyleCnt="5"/>
      <dgm:spPr/>
    </dgm:pt>
    <dgm:pt modelId="{C94D5579-DE81-4BEF-9FA2-9CA01B176D24}" type="pres">
      <dgm:prSet presAssocID="{A01F894D-D745-457C-9205-C85707AC9C21}" presName="horz1" presStyleCnt="0"/>
      <dgm:spPr/>
    </dgm:pt>
    <dgm:pt modelId="{FF381EB1-2016-43EA-AC59-4E463D173A71}" type="pres">
      <dgm:prSet presAssocID="{A01F894D-D745-457C-9205-C85707AC9C21}" presName="tx1" presStyleLbl="revTx" presStyleIdx="2" presStyleCnt="5"/>
      <dgm:spPr/>
    </dgm:pt>
    <dgm:pt modelId="{5289885A-9711-4779-B804-552CA99C9446}" type="pres">
      <dgm:prSet presAssocID="{A01F894D-D745-457C-9205-C85707AC9C21}" presName="vert1" presStyleCnt="0"/>
      <dgm:spPr/>
    </dgm:pt>
    <dgm:pt modelId="{B7D5E138-754B-4CFB-989F-B1240438C321}" type="pres">
      <dgm:prSet presAssocID="{FBF2B955-8CA8-43F2-A40C-8DE8850A402E}" presName="thickLine" presStyleLbl="alignNode1" presStyleIdx="3" presStyleCnt="5"/>
      <dgm:spPr/>
    </dgm:pt>
    <dgm:pt modelId="{95802230-22D5-4F83-93F0-6F38F7BE6FF6}" type="pres">
      <dgm:prSet presAssocID="{FBF2B955-8CA8-43F2-A40C-8DE8850A402E}" presName="horz1" presStyleCnt="0"/>
      <dgm:spPr/>
    </dgm:pt>
    <dgm:pt modelId="{73968E6B-A459-42E7-9F9C-F961E56852E1}" type="pres">
      <dgm:prSet presAssocID="{FBF2B955-8CA8-43F2-A40C-8DE8850A402E}" presName="tx1" presStyleLbl="revTx" presStyleIdx="3" presStyleCnt="5"/>
      <dgm:spPr/>
    </dgm:pt>
    <dgm:pt modelId="{6D12449A-5139-407B-BA27-B89679C47B85}" type="pres">
      <dgm:prSet presAssocID="{FBF2B955-8CA8-43F2-A40C-8DE8850A402E}" presName="vert1" presStyleCnt="0"/>
      <dgm:spPr/>
    </dgm:pt>
    <dgm:pt modelId="{5EEE67C9-AB24-4046-8D8C-D8A5FE164490}" type="pres">
      <dgm:prSet presAssocID="{F8D8F3B4-9B39-49E1-8EF5-6F1AD17724D2}" presName="thickLine" presStyleLbl="alignNode1" presStyleIdx="4" presStyleCnt="5"/>
      <dgm:spPr/>
    </dgm:pt>
    <dgm:pt modelId="{70679EE6-D414-4CD0-B768-3A4D123946C4}" type="pres">
      <dgm:prSet presAssocID="{F8D8F3B4-9B39-49E1-8EF5-6F1AD17724D2}" presName="horz1" presStyleCnt="0"/>
      <dgm:spPr/>
    </dgm:pt>
    <dgm:pt modelId="{5A43F1DB-051F-44BC-95BF-2A6011E7B5ED}" type="pres">
      <dgm:prSet presAssocID="{F8D8F3B4-9B39-49E1-8EF5-6F1AD17724D2}" presName="tx1" presStyleLbl="revTx" presStyleIdx="4" presStyleCnt="5"/>
      <dgm:spPr/>
    </dgm:pt>
    <dgm:pt modelId="{5B6AA604-60C8-4451-93BD-B6B5C562E763}" type="pres">
      <dgm:prSet presAssocID="{F8D8F3B4-9B39-49E1-8EF5-6F1AD17724D2}" presName="vert1" presStyleCnt="0"/>
      <dgm:spPr/>
    </dgm:pt>
  </dgm:ptLst>
  <dgm:cxnLst>
    <dgm:cxn modelId="{31349105-50F4-44DE-93CB-FBFC3348C838}" type="presOf" srcId="{049A2A7E-6431-45A1-B5F6-AA56F5B090BD}" destId="{1121E7FB-3371-4605-BF18-ADF9A0CB9EE4}" srcOrd="0" destOrd="0" presId="urn:microsoft.com/office/officeart/2008/layout/LinedList"/>
    <dgm:cxn modelId="{77CF4564-735C-4382-BB1C-D49360C1E8E8}" srcId="{049A2A7E-6431-45A1-B5F6-AA56F5B090BD}" destId="{A01F894D-D745-457C-9205-C85707AC9C21}" srcOrd="2" destOrd="0" parTransId="{C5C4BEB1-BB06-4F83-8DE6-A46B4AD6DC38}" sibTransId="{FD02D491-1D44-4801-8792-28415FC20594}"/>
    <dgm:cxn modelId="{665DBC58-DC24-4DF2-BF6A-53CA88D6054E}" srcId="{049A2A7E-6431-45A1-B5F6-AA56F5B090BD}" destId="{5762681E-B26C-45C3-9F50-2CA8FFB376E3}" srcOrd="0" destOrd="0" parTransId="{D8334BA0-35A5-4F49-9F90-B0A7999A0672}" sibTransId="{627881D7-3D66-4373-B9DD-DC6298A0C2C0}"/>
    <dgm:cxn modelId="{17AA408A-839B-4782-8E29-23EFD1B9F7A2}" srcId="{049A2A7E-6431-45A1-B5F6-AA56F5B090BD}" destId="{D2875B4E-7BEE-4872-B1E2-A61DE37989F7}" srcOrd="1" destOrd="0" parTransId="{B38E2C39-6060-4636-938A-4F954CDD0FB2}" sibTransId="{01EE1799-CA2F-4FCE-AF62-CA90927E0AA1}"/>
    <dgm:cxn modelId="{DDA4CB9A-A1DC-44CB-A6B7-29D230B36169}" type="presOf" srcId="{F8D8F3B4-9B39-49E1-8EF5-6F1AD17724D2}" destId="{5A43F1DB-051F-44BC-95BF-2A6011E7B5ED}" srcOrd="0" destOrd="0" presId="urn:microsoft.com/office/officeart/2008/layout/LinedList"/>
    <dgm:cxn modelId="{6D72A89C-19A0-40F2-B95C-81994A6BE0DA}" srcId="{049A2A7E-6431-45A1-B5F6-AA56F5B090BD}" destId="{F8D8F3B4-9B39-49E1-8EF5-6F1AD17724D2}" srcOrd="4" destOrd="0" parTransId="{78A87942-938E-4548-A65D-28403250B25D}" sibTransId="{84E27750-A010-410C-8D2A-23629EC17911}"/>
    <dgm:cxn modelId="{18FF41CC-BC5B-4AEB-BCF6-8F8547380317}" type="presOf" srcId="{A01F894D-D745-457C-9205-C85707AC9C21}" destId="{FF381EB1-2016-43EA-AC59-4E463D173A71}" srcOrd="0" destOrd="0" presId="urn:microsoft.com/office/officeart/2008/layout/LinedList"/>
    <dgm:cxn modelId="{609C6ADB-A25F-4352-A547-34CECF525351}" type="presOf" srcId="{5762681E-B26C-45C3-9F50-2CA8FFB376E3}" destId="{615B7691-BC27-42CF-925A-6E1D1C849006}" srcOrd="0" destOrd="0" presId="urn:microsoft.com/office/officeart/2008/layout/LinedList"/>
    <dgm:cxn modelId="{63BBCCEC-51BC-4B02-8FAC-71375C3E232A}" type="presOf" srcId="{FBF2B955-8CA8-43F2-A40C-8DE8850A402E}" destId="{73968E6B-A459-42E7-9F9C-F961E56852E1}" srcOrd="0" destOrd="0" presId="urn:microsoft.com/office/officeart/2008/layout/LinedList"/>
    <dgm:cxn modelId="{D96E31ED-ABDE-4F80-B606-A6D2CDC14DB2}" type="presOf" srcId="{D2875B4E-7BEE-4872-B1E2-A61DE37989F7}" destId="{C38D5740-5B2A-43F0-A31D-461C6F9AF641}" srcOrd="0" destOrd="0" presId="urn:microsoft.com/office/officeart/2008/layout/LinedList"/>
    <dgm:cxn modelId="{A24770F3-430F-43ED-803B-4D8006B2DA65}" srcId="{049A2A7E-6431-45A1-B5F6-AA56F5B090BD}" destId="{FBF2B955-8CA8-43F2-A40C-8DE8850A402E}" srcOrd="3" destOrd="0" parTransId="{7E81CBBD-6D4B-47C0-A748-E1D4711E681B}" sibTransId="{FF585FAF-05EC-4262-8288-A82B1A564EE2}"/>
    <dgm:cxn modelId="{55C09CB2-54F4-409C-8517-75514E4D9334}" type="presParOf" srcId="{1121E7FB-3371-4605-BF18-ADF9A0CB9EE4}" destId="{1603504E-0091-40A7-9BC4-36A7D88EC7B0}" srcOrd="0" destOrd="0" presId="urn:microsoft.com/office/officeart/2008/layout/LinedList"/>
    <dgm:cxn modelId="{39854263-6AD8-4950-9357-7C72754EC2FE}" type="presParOf" srcId="{1121E7FB-3371-4605-BF18-ADF9A0CB9EE4}" destId="{18C5ADE9-3DDB-44A4-81EA-BEF6D446279B}" srcOrd="1" destOrd="0" presId="urn:microsoft.com/office/officeart/2008/layout/LinedList"/>
    <dgm:cxn modelId="{EE3C3274-C79F-4718-9991-8A1AC8620492}" type="presParOf" srcId="{18C5ADE9-3DDB-44A4-81EA-BEF6D446279B}" destId="{615B7691-BC27-42CF-925A-6E1D1C849006}" srcOrd="0" destOrd="0" presId="urn:microsoft.com/office/officeart/2008/layout/LinedList"/>
    <dgm:cxn modelId="{542AC61C-6A56-474A-BB70-8846C52B80A1}" type="presParOf" srcId="{18C5ADE9-3DDB-44A4-81EA-BEF6D446279B}" destId="{DBF00778-ACA7-48AF-B04A-6D79FD0FE199}" srcOrd="1" destOrd="0" presId="urn:microsoft.com/office/officeart/2008/layout/LinedList"/>
    <dgm:cxn modelId="{DA131B35-88D4-49F6-8007-5361202EE67C}" type="presParOf" srcId="{1121E7FB-3371-4605-BF18-ADF9A0CB9EE4}" destId="{D7618FE1-7B92-47DE-9FB2-6C037D09D501}" srcOrd="2" destOrd="0" presId="urn:microsoft.com/office/officeart/2008/layout/LinedList"/>
    <dgm:cxn modelId="{2F3B4202-5C39-468E-AB7A-36E9903434EC}" type="presParOf" srcId="{1121E7FB-3371-4605-BF18-ADF9A0CB9EE4}" destId="{C8B38F76-20AF-44D5-883F-683D9B540429}" srcOrd="3" destOrd="0" presId="urn:microsoft.com/office/officeart/2008/layout/LinedList"/>
    <dgm:cxn modelId="{77DB017E-E417-46B2-984C-8544F4B3E8CE}" type="presParOf" srcId="{C8B38F76-20AF-44D5-883F-683D9B540429}" destId="{C38D5740-5B2A-43F0-A31D-461C6F9AF641}" srcOrd="0" destOrd="0" presId="urn:microsoft.com/office/officeart/2008/layout/LinedList"/>
    <dgm:cxn modelId="{7726C53C-CC7C-447A-9976-7D3D032D6A8C}" type="presParOf" srcId="{C8B38F76-20AF-44D5-883F-683D9B540429}" destId="{65D90C83-3F1B-4C05-91AF-777C38C7B086}" srcOrd="1" destOrd="0" presId="urn:microsoft.com/office/officeart/2008/layout/LinedList"/>
    <dgm:cxn modelId="{1E4A8E23-C871-47FD-BA0B-83194B810FCB}" type="presParOf" srcId="{1121E7FB-3371-4605-BF18-ADF9A0CB9EE4}" destId="{C407C1E8-0230-4702-9E58-35FD4673C0C4}" srcOrd="4" destOrd="0" presId="urn:microsoft.com/office/officeart/2008/layout/LinedList"/>
    <dgm:cxn modelId="{7530513B-1793-4F71-B479-9F33ADB72257}" type="presParOf" srcId="{1121E7FB-3371-4605-BF18-ADF9A0CB9EE4}" destId="{C94D5579-DE81-4BEF-9FA2-9CA01B176D24}" srcOrd="5" destOrd="0" presId="urn:microsoft.com/office/officeart/2008/layout/LinedList"/>
    <dgm:cxn modelId="{EA65125E-1EFF-4D5A-86C7-9195FA158CA9}" type="presParOf" srcId="{C94D5579-DE81-4BEF-9FA2-9CA01B176D24}" destId="{FF381EB1-2016-43EA-AC59-4E463D173A71}" srcOrd="0" destOrd="0" presId="urn:microsoft.com/office/officeart/2008/layout/LinedList"/>
    <dgm:cxn modelId="{B1A2F9C4-611D-4937-B276-43FF6DEE7F97}" type="presParOf" srcId="{C94D5579-DE81-4BEF-9FA2-9CA01B176D24}" destId="{5289885A-9711-4779-B804-552CA99C9446}" srcOrd="1" destOrd="0" presId="urn:microsoft.com/office/officeart/2008/layout/LinedList"/>
    <dgm:cxn modelId="{7709A204-E20B-4529-93B3-1AD31849CA96}" type="presParOf" srcId="{1121E7FB-3371-4605-BF18-ADF9A0CB9EE4}" destId="{B7D5E138-754B-4CFB-989F-B1240438C321}" srcOrd="6" destOrd="0" presId="urn:microsoft.com/office/officeart/2008/layout/LinedList"/>
    <dgm:cxn modelId="{5981232C-FDF3-455C-8FC4-E7E16D92CDA7}" type="presParOf" srcId="{1121E7FB-3371-4605-BF18-ADF9A0CB9EE4}" destId="{95802230-22D5-4F83-93F0-6F38F7BE6FF6}" srcOrd="7" destOrd="0" presId="urn:microsoft.com/office/officeart/2008/layout/LinedList"/>
    <dgm:cxn modelId="{BBCA9557-7C06-4593-8125-3BEC682D87A7}" type="presParOf" srcId="{95802230-22D5-4F83-93F0-6F38F7BE6FF6}" destId="{73968E6B-A459-42E7-9F9C-F961E56852E1}" srcOrd="0" destOrd="0" presId="urn:microsoft.com/office/officeart/2008/layout/LinedList"/>
    <dgm:cxn modelId="{0E5E9F55-24F1-4C5B-B106-BB79A49CF07C}" type="presParOf" srcId="{95802230-22D5-4F83-93F0-6F38F7BE6FF6}" destId="{6D12449A-5139-407B-BA27-B89679C47B85}" srcOrd="1" destOrd="0" presId="urn:microsoft.com/office/officeart/2008/layout/LinedList"/>
    <dgm:cxn modelId="{D8D8D3FB-EEE1-4C5E-A5B6-472DA08B06AC}" type="presParOf" srcId="{1121E7FB-3371-4605-BF18-ADF9A0CB9EE4}" destId="{5EEE67C9-AB24-4046-8D8C-D8A5FE164490}" srcOrd="8" destOrd="0" presId="urn:microsoft.com/office/officeart/2008/layout/LinedList"/>
    <dgm:cxn modelId="{D6F86543-2BF1-474B-8F2C-ABAF5A8EC26A}" type="presParOf" srcId="{1121E7FB-3371-4605-BF18-ADF9A0CB9EE4}" destId="{70679EE6-D414-4CD0-B768-3A4D123946C4}" srcOrd="9" destOrd="0" presId="urn:microsoft.com/office/officeart/2008/layout/LinedList"/>
    <dgm:cxn modelId="{13E1261D-7BD3-476C-8746-B35873D5EA40}" type="presParOf" srcId="{70679EE6-D414-4CD0-B768-3A4D123946C4}" destId="{5A43F1DB-051F-44BC-95BF-2A6011E7B5ED}" srcOrd="0" destOrd="0" presId="urn:microsoft.com/office/officeart/2008/layout/LinedList"/>
    <dgm:cxn modelId="{4A6995E9-8993-4714-B79C-F1D422963672}" type="presParOf" srcId="{70679EE6-D414-4CD0-B768-3A4D123946C4}" destId="{5B6AA604-60C8-4451-93BD-B6B5C562E76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5F98D5A-119B-4F23-A614-56CB5EEF4A52}" type="doc">
      <dgm:prSet loTypeId="urn:microsoft.com/office/officeart/2016/7/layout/RepeatingBendingProcessNew" loCatId="process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7B0AA7A-478F-4760-AC8C-1C462E04E977}">
      <dgm:prSet/>
      <dgm:spPr/>
      <dgm:t>
        <a:bodyPr/>
        <a:lstStyle/>
        <a:p>
          <a:r>
            <a:rPr lang="en-US"/>
            <a:t>1. Use communication and teamwork skills to build confidence in public speaking.</a:t>
          </a:r>
        </a:p>
      </dgm:t>
    </dgm:pt>
    <dgm:pt modelId="{979B10FD-AB31-4A63-82B7-55562DC2874D}" type="parTrans" cxnId="{A0FE6AD6-C28C-4BDE-82FB-76CBAA66A1B2}">
      <dgm:prSet/>
      <dgm:spPr/>
      <dgm:t>
        <a:bodyPr/>
        <a:lstStyle/>
        <a:p>
          <a:endParaRPr lang="en-US"/>
        </a:p>
      </dgm:t>
    </dgm:pt>
    <dgm:pt modelId="{4C968F53-8406-4247-90DD-696F88E6896A}" type="sibTrans" cxnId="{A0FE6AD6-C28C-4BDE-82FB-76CBAA66A1B2}">
      <dgm:prSet/>
      <dgm:spPr/>
      <dgm:t>
        <a:bodyPr/>
        <a:lstStyle/>
        <a:p>
          <a:endParaRPr lang="en-US"/>
        </a:p>
      </dgm:t>
    </dgm:pt>
    <dgm:pt modelId="{CC2FCCA9-5434-44AD-97DD-34E9F72BB790}">
      <dgm:prSet/>
      <dgm:spPr/>
      <dgm:t>
        <a:bodyPr/>
        <a:lstStyle/>
        <a:p>
          <a:r>
            <a:rPr lang="en-US"/>
            <a:t>2. Apply organisation and planning to manage time more effectively.</a:t>
          </a:r>
        </a:p>
      </dgm:t>
    </dgm:pt>
    <dgm:pt modelId="{DE98E8A1-0542-4F44-94F1-B220437D4E27}" type="parTrans" cxnId="{18EC40A4-48B3-4396-B4E4-797900C3403E}">
      <dgm:prSet/>
      <dgm:spPr/>
      <dgm:t>
        <a:bodyPr/>
        <a:lstStyle/>
        <a:p>
          <a:endParaRPr lang="en-US"/>
        </a:p>
      </dgm:t>
    </dgm:pt>
    <dgm:pt modelId="{EEE74B06-60EF-4807-833D-44759F58EDB1}" type="sibTrans" cxnId="{18EC40A4-48B3-4396-B4E4-797900C3403E}">
      <dgm:prSet/>
      <dgm:spPr/>
      <dgm:t>
        <a:bodyPr/>
        <a:lstStyle/>
        <a:p>
          <a:endParaRPr lang="en-US"/>
        </a:p>
      </dgm:t>
    </dgm:pt>
    <dgm:pt modelId="{D60D3193-5557-4A70-A463-AA4B7F486015}">
      <dgm:prSet/>
      <dgm:spPr/>
      <dgm:t>
        <a:bodyPr/>
        <a:lstStyle/>
        <a:p>
          <a:r>
            <a:rPr lang="en-US"/>
            <a:t>3. Seek feedback from mentors to reduce self-criticism.</a:t>
          </a:r>
        </a:p>
      </dgm:t>
    </dgm:pt>
    <dgm:pt modelId="{549C0889-21CE-429D-9496-CF3AA4C12DD9}" type="parTrans" cxnId="{F72297FD-1AFA-4FBD-91B0-0899F45F18D2}">
      <dgm:prSet/>
      <dgm:spPr/>
      <dgm:t>
        <a:bodyPr/>
        <a:lstStyle/>
        <a:p>
          <a:endParaRPr lang="en-US"/>
        </a:p>
      </dgm:t>
    </dgm:pt>
    <dgm:pt modelId="{B3F01C80-C797-4E1B-A8C1-EC2B61627520}" type="sibTrans" cxnId="{F72297FD-1AFA-4FBD-91B0-0899F45F18D2}">
      <dgm:prSet/>
      <dgm:spPr/>
      <dgm:t>
        <a:bodyPr/>
        <a:lstStyle/>
        <a:p>
          <a:endParaRPr lang="en-US"/>
        </a:p>
      </dgm:t>
    </dgm:pt>
    <dgm:pt modelId="{6D3BB45A-28FA-4FC1-8ED4-61C7B9AC4B7D}">
      <dgm:prSet/>
      <dgm:spPr/>
      <dgm:t>
        <a:bodyPr/>
        <a:lstStyle/>
        <a:p>
          <a:r>
            <a:rPr lang="en-US"/>
            <a:t>4. Maintain a healthy work-life balance to prevent burnout.</a:t>
          </a:r>
        </a:p>
      </dgm:t>
    </dgm:pt>
    <dgm:pt modelId="{C08D2ED4-0B17-43C3-B3CD-03D6809A19B8}" type="parTrans" cxnId="{0278106D-68D0-4CC6-B6F4-9FFAD6DEE01A}">
      <dgm:prSet/>
      <dgm:spPr/>
      <dgm:t>
        <a:bodyPr/>
        <a:lstStyle/>
        <a:p>
          <a:endParaRPr lang="en-US"/>
        </a:p>
      </dgm:t>
    </dgm:pt>
    <dgm:pt modelId="{50DEBBC3-9611-4F66-8A13-BFB08ED172FE}" type="sibTrans" cxnId="{0278106D-68D0-4CC6-B6F4-9FFAD6DEE01A}">
      <dgm:prSet/>
      <dgm:spPr/>
      <dgm:t>
        <a:bodyPr/>
        <a:lstStyle/>
        <a:p>
          <a:endParaRPr lang="en-US"/>
        </a:p>
      </dgm:t>
    </dgm:pt>
    <dgm:pt modelId="{911E168C-C09A-4CD6-8643-A13405E42184}">
      <dgm:prSet/>
      <dgm:spPr/>
      <dgm:t>
        <a:bodyPr/>
        <a:lstStyle/>
        <a:p>
          <a:r>
            <a:rPr lang="en-US"/>
            <a:t>5. Stay adaptable and continue learning to manage changes in healthcare.</a:t>
          </a:r>
        </a:p>
      </dgm:t>
    </dgm:pt>
    <dgm:pt modelId="{41747663-D3CD-45F3-8DC4-288B730433F6}" type="parTrans" cxnId="{EDD93104-48D0-4B71-B0DE-300AA7268913}">
      <dgm:prSet/>
      <dgm:spPr/>
      <dgm:t>
        <a:bodyPr/>
        <a:lstStyle/>
        <a:p>
          <a:endParaRPr lang="en-US"/>
        </a:p>
      </dgm:t>
    </dgm:pt>
    <dgm:pt modelId="{11F7B36B-FD52-4A0B-A9FA-0A91BCD9026E}" type="sibTrans" cxnId="{EDD93104-48D0-4B71-B0DE-300AA7268913}">
      <dgm:prSet/>
      <dgm:spPr/>
      <dgm:t>
        <a:bodyPr/>
        <a:lstStyle/>
        <a:p>
          <a:endParaRPr lang="en-US"/>
        </a:p>
      </dgm:t>
    </dgm:pt>
    <dgm:pt modelId="{B47B42A1-E7EE-44A7-94A3-3ACDFC995062}" type="pres">
      <dgm:prSet presAssocID="{55F98D5A-119B-4F23-A614-56CB5EEF4A52}" presName="Name0" presStyleCnt="0">
        <dgm:presLayoutVars>
          <dgm:dir/>
          <dgm:resizeHandles val="exact"/>
        </dgm:presLayoutVars>
      </dgm:prSet>
      <dgm:spPr/>
    </dgm:pt>
    <dgm:pt modelId="{24E62EF2-51FB-4CEE-B033-CC95C1E6695B}" type="pres">
      <dgm:prSet presAssocID="{27B0AA7A-478F-4760-AC8C-1C462E04E977}" presName="node" presStyleLbl="node1" presStyleIdx="0" presStyleCnt="5">
        <dgm:presLayoutVars>
          <dgm:bulletEnabled val="1"/>
        </dgm:presLayoutVars>
      </dgm:prSet>
      <dgm:spPr/>
    </dgm:pt>
    <dgm:pt modelId="{6D37EED4-9DAB-4ACB-BC8B-DFE0EA4BEF46}" type="pres">
      <dgm:prSet presAssocID="{4C968F53-8406-4247-90DD-696F88E6896A}" presName="sibTrans" presStyleLbl="sibTrans1D1" presStyleIdx="0" presStyleCnt="4"/>
      <dgm:spPr/>
    </dgm:pt>
    <dgm:pt modelId="{4476466F-F224-4E88-A21B-AC87D17C2FA0}" type="pres">
      <dgm:prSet presAssocID="{4C968F53-8406-4247-90DD-696F88E6896A}" presName="connectorText" presStyleLbl="sibTrans1D1" presStyleIdx="0" presStyleCnt="4"/>
      <dgm:spPr/>
    </dgm:pt>
    <dgm:pt modelId="{733D575F-1AAD-4EFE-B376-A8458326DD53}" type="pres">
      <dgm:prSet presAssocID="{CC2FCCA9-5434-44AD-97DD-34E9F72BB790}" presName="node" presStyleLbl="node1" presStyleIdx="1" presStyleCnt="5">
        <dgm:presLayoutVars>
          <dgm:bulletEnabled val="1"/>
        </dgm:presLayoutVars>
      </dgm:prSet>
      <dgm:spPr/>
    </dgm:pt>
    <dgm:pt modelId="{DA3F6111-3376-4BB3-A517-8C34DFB14EB1}" type="pres">
      <dgm:prSet presAssocID="{EEE74B06-60EF-4807-833D-44759F58EDB1}" presName="sibTrans" presStyleLbl="sibTrans1D1" presStyleIdx="1" presStyleCnt="4"/>
      <dgm:spPr/>
    </dgm:pt>
    <dgm:pt modelId="{ADF663C5-B65F-468C-9BE8-B464506BB379}" type="pres">
      <dgm:prSet presAssocID="{EEE74B06-60EF-4807-833D-44759F58EDB1}" presName="connectorText" presStyleLbl="sibTrans1D1" presStyleIdx="1" presStyleCnt="4"/>
      <dgm:spPr/>
    </dgm:pt>
    <dgm:pt modelId="{AEDDECD9-3C59-44F3-8089-AACDC0CAFA2B}" type="pres">
      <dgm:prSet presAssocID="{D60D3193-5557-4A70-A463-AA4B7F486015}" presName="node" presStyleLbl="node1" presStyleIdx="2" presStyleCnt="5">
        <dgm:presLayoutVars>
          <dgm:bulletEnabled val="1"/>
        </dgm:presLayoutVars>
      </dgm:prSet>
      <dgm:spPr/>
    </dgm:pt>
    <dgm:pt modelId="{C6B666E1-2D69-4A15-B745-5EDCCD747F64}" type="pres">
      <dgm:prSet presAssocID="{B3F01C80-C797-4E1B-A8C1-EC2B61627520}" presName="sibTrans" presStyleLbl="sibTrans1D1" presStyleIdx="2" presStyleCnt="4"/>
      <dgm:spPr/>
    </dgm:pt>
    <dgm:pt modelId="{67AA07EB-F288-4387-805B-2C3488C12204}" type="pres">
      <dgm:prSet presAssocID="{B3F01C80-C797-4E1B-A8C1-EC2B61627520}" presName="connectorText" presStyleLbl="sibTrans1D1" presStyleIdx="2" presStyleCnt="4"/>
      <dgm:spPr/>
    </dgm:pt>
    <dgm:pt modelId="{D7CE36DF-A89A-493A-B217-8B532DEC6995}" type="pres">
      <dgm:prSet presAssocID="{6D3BB45A-28FA-4FC1-8ED4-61C7B9AC4B7D}" presName="node" presStyleLbl="node1" presStyleIdx="3" presStyleCnt="5">
        <dgm:presLayoutVars>
          <dgm:bulletEnabled val="1"/>
        </dgm:presLayoutVars>
      </dgm:prSet>
      <dgm:spPr/>
    </dgm:pt>
    <dgm:pt modelId="{A4454263-5382-45B2-84B2-224DA48A8283}" type="pres">
      <dgm:prSet presAssocID="{50DEBBC3-9611-4F66-8A13-BFB08ED172FE}" presName="sibTrans" presStyleLbl="sibTrans1D1" presStyleIdx="3" presStyleCnt="4"/>
      <dgm:spPr/>
    </dgm:pt>
    <dgm:pt modelId="{7A9B8C8B-A923-45FD-87B7-F7F0B69EB334}" type="pres">
      <dgm:prSet presAssocID="{50DEBBC3-9611-4F66-8A13-BFB08ED172FE}" presName="connectorText" presStyleLbl="sibTrans1D1" presStyleIdx="3" presStyleCnt="4"/>
      <dgm:spPr/>
    </dgm:pt>
    <dgm:pt modelId="{CA1A60EB-B5C6-44DF-8D52-296F19B2F5AB}" type="pres">
      <dgm:prSet presAssocID="{911E168C-C09A-4CD6-8643-A13405E42184}" presName="node" presStyleLbl="node1" presStyleIdx="4" presStyleCnt="5">
        <dgm:presLayoutVars>
          <dgm:bulletEnabled val="1"/>
        </dgm:presLayoutVars>
      </dgm:prSet>
      <dgm:spPr/>
    </dgm:pt>
  </dgm:ptLst>
  <dgm:cxnLst>
    <dgm:cxn modelId="{EDD93104-48D0-4B71-B0DE-300AA7268913}" srcId="{55F98D5A-119B-4F23-A614-56CB5EEF4A52}" destId="{911E168C-C09A-4CD6-8643-A13405E42184}" srcOrd="4" destOrd="0" parTransId="{41747663-D3CD-45F3-8DC4-288B730433F6}" sibTransId="{11F7B36B-FD52-4A0B-A9FA-0A91BCD9026E}"/>
    <dgm:cxn modelId="{C54B5112-0722-4E2B-9873-D11A01ACAD07}" type="presOf" srcId="{50DEBBC3-9611-4F66-8A13-BFB08ED172FE}" destId="{A4454263-5382-45B2-84B2-224DA48A8283}" srcOrd="0" destOrd="0" presId="urn:microsoft.com/office/officeart/2016/7/layout/RepeatingBendingProcessNew"/>
    <dgm:cxn modelId="{3B02152B-B91F-473A-B551-3D0622D1F8A4}" type="presOf" srcId="{CC2FCCA9-5434-44AD-97DD-34E9F72BB790}" destId="{733D575F-1AAD-4EFE-B376-A8458326DD53}" srcOrd="0" destOrd="0" presId="urn:microsoft.com/office/officeart/2016/7/layout/RepeatingBendingProcessNew"/>
    <dgm:cxn modelId="{0278106D-68D0-4CC6-B6F4-9FFAD6DEE01A}" srcId="{55F98D5A-119B-4F23-A614-56CB5EEF4A52}" destId="{6D3BB45A-28FA-4FC1-8ED4-61C7B9AC4B7D}" srcOrd="3" destOrd="0" parTransId="{C08D2ED4-0B17-43C3-B3CD-03D6809A19B8}" sibTransId="{50DEBBC3-9611-4F66-8A13-BFB08ED172FE}"/>
    <dgm:cxn modelId="{322F0870-8D74-40C2-B23B-5FC026D0D981}" type="presOf" srcId="{55F98D5A-119B-4F23-A614-56CB5EEF4A52}" destId="{B47B42A1-E7EE-44A7-94A3-3ACDFC995062}" srcOrd="0" destOrd="0" presId="urn:microsoft.com/office/officeart/2016/7/layout/RepeatingBendingProcessNew"/>
    <dgm:cxn modelId="{118DE070-C486-42A9-86E4-4242262C9B41}" type="presOf" srcId="{B3F01C80-C797-4E1B-A8C1-EC2B61627520}" destId="{C6B666E1-2D69-4A15-B745-5EDCCD747F64}" srcOrd="0" destOrd="0" presId="urn:microsoft.com/office/officeart/2016/7/layout/RepeatingBendingProcessNew"/>
    <dgm:cxn modelId="{C99F8F54-DA49-40AF-A7EF-0AEEA312D4E4}" type="presOf" srcId="{911E168C-C09A-4CD6-8643-A13405E42184}" destId="{CA1A60EB-B5C6-44DF-8D52-296F19B2F5AB}" srcOrd="0" destOrd="0" presId="urn:microsoft.com/office/officeart/2016/7/layout/RepeatingBendingProcessNew"/>
    <dgm:cxn modelId="{D7175480-52D6-40FA-872B-10D05B07C796}" type="presOf" srcId="{4C968F53-8406-4247-90DD-696F88E6896A}" destId="{6D37EED4-9DAB-4ACB-BC8B-DFE0EA4BEF46}" srcOrd="0" destOrd="0" presId="urn:microsoft.com/office/officeart/2016/7/layout/RepeatingBendingProcessNew"/>
    <dgm:cxn modelId="{9F6CC88D-BE43-4B3E-AF97-A67AF91525F1}" type="presOf" srcId="{27B0AA7A-478F-4760-AC8C-1C462E04E977}" destId="{24E62EF2-51FB-4CEE-B033-CC95C1E6695B}" srcOrd="0" destOrd="0" presId="urn:microsoft.com/office/officeart/2016/7/layout/RepeatingBendingProcessNew"/>
    <dgm:cxn modelId="{20D91F92-615E-4458-B12B-9239441D49B7}" type="presOf" srcId="{50DEBBC3-9611-4F66-8A13-BFB08ED172FE}" destId="{7A9B8C8B-A923-45FD-87B7-F7F0B69EB334}" srcOrd="1" destOrd="0" presId="urn:microsoft.com/office/officeart/2016/7/layout/RepeatingBendingProcessNew"/>
    <dgm:cxn modelId="{9DA48098-23F0-4188-975C-E8817B5AFCC4}" type="presOf" srcId="{6D3BB45A-28FA-4FC1-8ED4-61C7B9AC4B7D}" destId="{D7CE36DF-A89A-493A-B217-8B532DEC6995}" srcOrd="0" destOrd="0" presId="urn:microsoft.com/office/officeart/2016/7/layout/RepeatingBendingProcessNew"/>
    <dgm:cxn modelId="{18EC40A4-48B3-4396-B4E4-797900C3403E}" srcId="{55F98D5A-119B-4F23-A614-56CB5EEF4A52}" destId="{CC2FCCA9-5434-44AD-97DD-34E9F72BB790}" srcOrd="1" destOrd="0" parTransId="{DE98E8A1-0542-4F44-94F1-B220437D4E27}" sibTransId="{EEE74B06-60EF-4807-833D-44759F58EDB1}"/>
    <dgm:cxn modelId="{9097AFBA-18F4-449A-AA82-40E34D7B4FAF}" type="presOf" srcId="{EEE74B06-60EF-4807-833D-44759F58EDB1}" destId="{ADF663C5-B65F-468C-9BE8-B464506BB379}" srcOrd="1" destOrd="0" presId="urn:microsoft.com/office/officeart/2016/7/layout/RepeatingBendingProcessNew"/>
    <dgm:cxn modelId="{0A63ECD4-E12C-4063-A11D-0579AA0892FD}" type="presOf" srcId="{EEE74B06-60EF-4807-833D-44759F58EDB1}" destId="{DA3F6111-3376-4BB3-A517-8C34DFB14EB1}" srcOrd="0" destOrd="0" presId="urn:microsoft.com/office/officeart/2016/7/layout/RepeatingBendingProcessNew"/>
    <dgm:cxn modelId="{A0FE6AD6-C28C-4BDE-82FB-76CBAA66A1B2}" srcId="{55F98D5A-119B-4F23-A614-56CB5EEF4A52}" destId="{27B0AA7A-478F-4760-AC8C-1C462E04E977}" srcOrd="0" destOrd="0" parTransId="{979B10FD-AB31-4A63-82B7-55562DC2874D}" sibTransId="{4C968F53-8406-4247-90DD-696F88E6896A}"/>
    <dgm:cxn modelId="{F4128FD9-399F-45B0-B019-7B4F9199768E}" type="presOf" srcId="{B3F01C80-C797-4E1B-A8C1-EC2B61627520}" destId="{67AA07EB-F288-4387-805B-2C3488C12204}" srcOrd="1" destOrd="0" presId="urn:microsoft.com/office/officeart/2016/7/layout/RepeatingBendingProcessNew"/>
    <dgm:cxn modelId="{AE20AEDE-9BE5-4FE0-B1AF-39D5A00DB0D6}" type="presOf" srcId="{D60D3193-5557-4A70-A463-AA4B7F486015}" destId="{AEDDECD9-3C59-44F3-8089-AACDC0CAFA2B}" srcOrd="0" destOrd="0" presId="urn:microsoft.com/office/officeart/2016/7/layout/RepeatingBendingProcessNew"/>
    <dgm:cxn modelId="{EA9CD3E2-442B-4190-9068-B17EDDDBF306}" type="presOf" srcId="{4C968F53-8406-4247-90DD-696F88E6896A}" destId="{4476466F-F224-4E88-A21B-AC87D17C2FA0}" srcOrd="1" destOrd="0" presId="urn:microsoft.com/office/officeart/2016/7/layout/RepeatingBendingProcessNew"/>
    <dgm:cxn modelId="{F72297FD-1AFA-4FBD-91B0-0899F45F18D2}" srcId="{55F98D5A-119B-4F23-A614-56CB5EEF4A52}" destId="{D60D3193-5557-4A70-A463-AA4B7F486015}" srcOrd="2" destOrd="0" parTransId="{549C0889-21CE-429D-9496-CF3AA4C12DD9}" sibTransId="{B3F01C80-C797-4E1B-A8C1-EC2B61627520}"/>
    <dgm:cxn modelId="{0C505A12-D2DA-4D03-A63F-BB10C3A3AF07}" type="presParOf" srcId="{B47B42A1-E7EE-44A7-94A3-3ACDFC995062}" destId="{24E62EF2-51FB-4CEE-B033-CC95C1E6695B}" srcOrd="0" destOrd="0" presId="urn:microsoft.com/office/officeart/2016/7/layout/RepeatingBendingProcessNew"/>
    <dgm:cxn modelId="{BD1F0502-A3BC-4936-AF1F-8AEBAAD5CFAC}" type="presParOf" srcId="{B47B42A1-E7EE-44A7-94A3-3ACDFC995062}" destId="{6D37EED4-9DAB-4ACB-BC8B-DFE0EA4BEF46}" srcOrd="1" destOrd="0" presId="urn:microsoft.com/office/officeart/2016/7/layout/RepeatingBendingProcessNew"/>
    <dgm:cxn modelId="{05C65671-A6B5-4D0A-B850-B13D6D2D9A96}" type="presParOf" srcId="{6D37EED4-9DAB-4ACB-BC8B-DFE0EA4BEF46}" destId="{4476466F-F224-4E88-A21B-AC87D17C2FA0}" srcOrd="0" destOrd="0" presId="urn:microsoft.com/office/officeart/2016/7/layout/RepeatingBendingProcessNew"/>
    <dgm:cxn modelId="{7B082FE9-2795-4DAA-91F4-D2FC23D9C400}" type="presParOf" srcId="{B47B42A1-E7EE-44A7-94A3-3ACDFC995062}" destId="{733D575F-1AAD-4EFE-B376-A8458326DD53}" srcOrd="2" destOrd="0" presId="urn:microsoft.com/office/officeart/2016/7/layout/RepeatingBendingProcessNew"/>
    <dgm:cxn modelId="{3782CB94-6797-4410-A2F6-6FCEF00DD10A}" type="presParOf" srcId="{B47B42A1-E7EE-44A7-94A3-3ACDFC995062}" destId="{DA3F6111-3376-4BB3-A517-8C34DFB14EB1}" srcOrd="3" destOrd="0" presId="urn:microsoft.com/office/officeart/2016/7/layout/RepeatingBendingProcessNew"/>
    <dgm:cxn modelId="{090E5F3B-2780-43A1-91A7-41B87E38686F}" type="presParOf" srcId="{DA3F6111-3376-4BB3-A517-8C34DFB14EB1}" destId="{ADF663C5-B65F-468C-9BE8-B464506BB379}" srcOrd="0" destOrd="0" presId="urn:microsoft.com/office/officeart/2016/7/layout/RepeatingBendingProcessNew"/>
    <dgm:cxn modelId="{5A141245-22D7-4A81-83D7-512A70E1F813}" type="presParOf" srcId="{B47B42A1-E7EE-44A7-94A3-3ACDFC995062}" destId="{AEDDECD9-3C59-44F3-8089-AACDC0CAFA2B}" srcOrd="4" destOrd="0" presId="urn:microsoft.com/office/officeart/2016/7/layout/RepeatingBendingProcessNew"/>
    <dgm:cxn modelId="{39D448B3-94F6-4FC8-A3BF-6DD74C160F87}" type="presParOf" srcId="{B47B42A1-E7EE-44A7-94A3-3ACDFC995062}" destId="{C6B666E1-2D69-4A15-B745-5EDCCD747F64}" srcOrd="5" destOrd="0" presId="urn:microsoft.com/office/officeart/2016/7/layout/RepeatingBendingProcessNew"/>
    <dgm:cxn modelId="{72286104-9919-4BAF-BE11-47B7D5F968EF}" type="presParOf" srcId="{C6B666E1-2D69-4A15-B745-5EDCCD747F64}" destId="{67AA07EB-F288-4387-805B-2C3488C12204}" srcOrd="0" destOrd="0" presId="urn:microsoft.com/office/officeart/2016/7/layout/RepeatingBendingProcessNew"/>
    <dgm:cxn modelId="{08D3AEE1-7AA9-4424-BCA6-EC1E85E8D672}" type="presParOf" srcId="{B47B42A1-E7EE-44A7-94A3-3ACDFC995062}" destId="{D7CE36DF-A89A-493A-B217-8B532DEC6995}" srcOrd="6" destOrd="0" presId="urn:microsoft.com/office/officeart/2016/7/layout/RepeatingBendingProcessNew"/>
    <dgm:cxn modelId="{B523B13C-DA34-4B6A-AD82-752E2AC2CDDA}" type="presParOf" srcId="{B47B42A1-E7EE-44A7-94A3-3ACDFC995062}" destId="{A4454263-5382-45B2-84B2-224DA48A8283}" srcOrd="7" destOrd="0" presId="urn:microsoft.com/office/officeart/2016/7/layout/RepeatingBendingProcessNew"/>
    <dgm:cxn modelId="{99FDF102-E389-4348-B780-3C33B327F1DB}" type="presParOf" srcId="{A4454263-5382-45B2-84B2-224DA48A8283}" destId="{7A9B8C8B-A923-45FD-87B7-F7F0B69EB334}" srcOrd="0" destOrd="0" presId="urn:microsoft.com/office/officeart/2016/7/layout/RepeatingBendingProcessNew"/>
    <dgm:cxn modelId="{3298E1A9-5397-4888-AF44-737533BA297C}" type="presParOf" srcId="{B47B42A1-E7EE-44A7-94A3-3ACDFC995062}" destId="{CA1A60EB-B5C6-44DF-8D52-296F19B2F5AB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12ADC54-E730-452B-8B9D-A874A7EDAC0F}" type="doc">
      <dgm:prSet loTypeId="urn:microsoft.com/office/officeart/2008/layout/Lin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0399713-1051-44D6-9D45-017F67FEFCF2}">
      <dgm:prSet custT="1"/>
      <dgm:spPr/>
      <dgm:t>
        <a:bodyPr/>
        <a:lstStyle/>
        <a:p>
          <a:r>
            <a:rPr lang="en-US" sz="2400" b="1" dirty="0"/>
            <a:t>Placements:</a:t>
          </a:r>
          <a:r>
            <a:rPr lang="en-US" sz="2400" dirty="0"/>
            <a:t> Gain hands-on experience in care settings</a:t>
          </a:r>
          <a:r>
            <a:rPr lang="en-US" sz="2000" dirty="0"/>
            <a:t>.</a:t>
          </a:r>
        </a:p>
      </dgm:t>
    </dgm:pt>
    <dgm:pt modelId="{18ACD432-2F5C-4B68-99E5-AC92A335A25F}" type="parTrans" cxnId="{BF1686A7-1569-46CA-A416-6E95E8E5938F}">
      <dgm:prSet/>
      <dgm:spPr/>
      <dgm:t>
        <a:bodyPr/>
        <a:lstStyle/>
        <a:p>
          <a:endParaRPr lang="en-US"/>
        </a:p>
      </dgm:t>
    </dgm:pt>
    <dgm:pt modelId="{E4800586-6953-40B0-A38C-066DAFECFE1A}" type="sibTrans" cxnId="{BF1686A7-1569-46CA-A416-6E95E8E5938F}">
      <dgm:prSet/>
      <dgm:spPr/>
      <dgm:t>
        <a:bodyPr/>
        <a:lstStyle/>
        <a:p>
          <a:endParaRPr lang="en-US"/>
        </a:p>
      </dgm:t>
    </dgm:pt>
    <dgm:pt modelId="{B96B0800-A5F6-4B21-8FC5-0815D48B8D34}">
      <dgm:prSet custT="1"/>
      <dgm:spPr/>
      <dgm:t>
        <a:bodyPr/>
        <a:lstStyle/>
        <a:p>
          <a:r>
            <a:rPr lang="en-US" sz="2400" b="1" dirty="0"/>
            <a:t>Training Courses: </a:t>
          </a:r>
          <a:r>
            <a:rPr lang="en-US" sz="2400" b="0" dirty="0"/>
            <a:t>Develop Professional Knowledge and Clinical Skills</a:t>
          </a:r>
          <a:r>
            <a:rPr lang="en-US" sz="2400" dirty="0"/>
            <a:t>.</a:t>
          </a:r>
        </a:p>
      </dgm:t>
    </dgm:pt>
    <dgm:pt modelId="{7D52D361-5686-4013-9CF6-77C8F166498B}" type="parTrans" cxnId="{32A169BB-927E-41F4-ADDA-2D5279A91DB5}">
      <dgm:prSet/>
      <dgm:spPr/>
      <dgm:t>
        <a:bodyPr/>
        <a:lstStyle/>
        <a:p>
          <a:endParaRPr lang="en-US"/>
        </a:p>
      </dgm:t>
    </dgm:pt>
    <dgm:pt modelId="{E6B04F76-987E-4C4E-BF90-3093F508F37B}" type="sibTrans" cxnId="{32A169BB-927E-41F4-ADDA-2D5279A91DB5}">
      <dgm:prSet/>
      <dgm:spPr/>
      <dgm:t>
        <a:bodyPr/>
        <a:lstStyle/>
        <a:p>
          <a:endParaRPr lang="en-US"/>
        </a:p>
      </dgm:t>
    </dgm:pt>
    <dgm:pt modelId="{C786DB66-35CB-49F8-9DDA-AD705831D520}">
      <dgm:prSet custT="1"/>
      <dgm:spPr/>
      <dgm:t>
        <a:bodyPr/>
        <a:lstStyle/>
        <a:p>
          <a:r>
            <a:rPr lang="en-US" sz="2400" b="1" dirty="0"/>
            <a:t>Mentorship:</a:t>
          </a:r>
          <a:r>
            <a:rPr lang="en-US" sz="2400" dirty="0"/>
            <a:t> Learn from experienced Health Care Assistants.</a:t>
          </a:r>
        </a:p>
      </dgm:t>
    </dgm:pt>
    <dgm:pt modelId="{9A96FA17-82B5-4BAA-82B6-C8283B1E54F5}" type="parTrans" cxnId="{B04425CA-50A6-4B01-9533-73A97F03A783}">
      <dgm:prSet/>
      <dgm:spPr/>
      <dgm:t>
        <a:bodyPr/>
        <a:lstStyle/>
        <a:p>
          <a:endParaRPr lang="en-US"/>
        </a:p>
      </dgm:t>
    </dgm:pt>
    <dgm:pt modelId="{1332E7F4-0A6A-44E8-AF0F-96D6661B5DED}" type="sibTrans" cxnId="{B04425CA-50A6-4B01-9533-73A97F03A783}">
      <dgm:prSet/>
      <dgm:spPr/>
      <dgm:t>
        <a:bodyPr/>
        <a:lstStyle/>
        <a:p>
          <a:endParaRPr lang="en-US"/>
        </a:p>
      </dgm:t>
    </dgm:pt>
    <dgm:pt modelId="{D7F53884-2CAC-4C4D-94DB-B2BD630A51DD}">
      <dgm:prSet custT="1"/>
      <dgm:spPr/>
      <dgm:t>
        <a:bodyPr/>
        <a:lstStyle/>
        <a:p>
          <a:r>
            <a:rPr lang="en-US" sz="2400" b="1" dirty="0"/>
            <a:t>Networking: </a:t>
          </a:r>
          <a:r>
            <a:rPr lang="en-US" sz="2400" dirty="0"/>
            <a:t>Connect with professionals in health and social care.</a:t>
          </a:r>
        </a:p>
      </dgm:t>
    </dgm:pt>
    <dgm:pt modelId="{98FA57A7-4E3E-4F13-8D88-796D55FA3086}" type="parTrans" cxnId="{30742523-2864-490B-89B0-07AEA6C44FD1}">
      <dgm:prSet/>
      <dgm:spPr/>
      <dgm:t>
        <a:bodyPr/>
        <a:lstStyle/>
        <a:p>
          <a:endParaRPr lang="en-US"/>
        </a:p>
      </dgm:t>
    </dgm:pt>
    <dgm:pt modelId="{72F0F0A2-3D3C-40FA-AAA2-7603AED5EEC6}" type="sibTrans" cxnId="{30742523-2864-490B-89B0-07AEA6C44FD1}">
      <dgm:prSet/>
      <dgm:spPr/>
      <dgm:t>
        <a:bodyPr/>
        <a:lstStyle/>
        <a:p>
          <a:endParaRPr lang="en-US"/>
        </a:p>
      </dgm:t>
    </dgm:pt>
    <dgm:pt modelId="{C56D9E86-8AC4-4140-9B32-00AFAACE760E}">
      <dgm:prSet custT="1"/>
      <dgm:spPr/>
      <dgm:t>
        <a:bodyPr/>
        <a:lstStyle/>
        <a:p>
          <a:r>
            <a:rPr lang="en-US" sz="2400" b="1" dirty="0"/>
            <a:t>University resources: </a:t>
          </a:r>
          <a:r>
            <a:rPr lang="en-US" sz="2400" dirty="0" err="1"/>
            <a:t>Utilise</a:t>
          </a:r>
          <a:r>
            <a:rPr lang="en-US" sz="2400" dirty="0"/>
            <a:t> academic support to enhance your writing and presentation </a:t>
          </a:r>
          <a:r>
            <a:rPr lang="en-US" sz="2000" dirty="0"/>
            <a:t>skills.</a:t>
          </a:r>
        </a:p>
        <a:p>
          <a:endParaRPr lang="en-US" sz="2000" dirty="0"/>
        </a:p>
      </dgm:t>
    </dgm:pt>
    <dgm:pt modelId="{4AFEAA70-BCDA-4A27-A982-61FF793B2B7B}" type="parTrans" cxnId="{1244ACD7-205D-475B-BC39-0323C782A7DD}">
      <dgm:prSet/>
      <dgm:spPr/>
      <dgm:t>
        <a:bodyPr/>
        <a:lstStyle/>
        <a:p>
          <a:endParaRPr lang="en-US"/>
        </a:p>
      </dgm:t>
    </dgm:pt>
    <dgm:pt modelId="{0B448984-5564-419A-8173-7BB68935D5C3}" type="sibTrans" cxnId="{1244ACD7-205D-475B-BC39-0323C782A7DD}">
      <dgm:prSet/>
      <dgm:spPr/>
      <dgm:t>
        <a:bodyPr/>
        <a:lstStyle/>
        <a:p>
          <a:endParaRPr lang="en-US"/>
        </a:p>
      </dgm:t>
    </dgm:pt>
    <dgm:pt modelId="{B52BC750-74A3-4171-8852-E9AE721D6AB6}">
      <dgm:prSet custT="1"/>
      <dgm:spPr/>
      <dgm:t>
        <a:bodyPr/>
        <a:lstStyle/>
        <a:p>
          <a:r>
            <a:rPr lang="en-US" sz="2400" u="none" dirty="0"/>
            <a:t>By using my strengths (reliability, empathy, teamwork), I can make the most of these opportunities to progress in my career.</a:t>
          </a:r>
        </a:p>
      </dgm:t>
    </dgm:pt>
    <dgm:pt modelId="{FB5CAF50-C08B-4548-AE92-149FDCE8141A}" type="parTrans" cxnId="{312E28AD-0358-4FA1-9489-7DAA7909DF0A}">
      <dgm:prSet/>
      <dgm:spPr/>
      <dgm:t>
        <a:bodyPr/>
        <a:lstStyle/>
        <a:p>
          <a:endParaRPr lang="en-US"/>
        </a:p>
      </dgm:t>
    </dgm:pt>
    <dgm:pt modelId="{39212153-D4DC-4E5E-A275-1B60CD10DA19}" type="sibTrans" cxnId="{312E28AD-0358-4FA1-9489-7DAA7909DF0A}">
      <dgm:prSet/>
      <dgm:spPr/>
      <dgm:t>
        <a:bodyPr/>
        <a:lstStyle/>
        <a:p>
          <a:endParaRPr lang="en-US"/>
        </a:p>
      </dgm:t>
    </dgm:pt>
    <dgm:pt modelId="{33C739EB-F38A-4D0C-9760-351EE521979A}" type="pres">
      <dgm:prSet presAssocID="{812ADC54-E730-452B-8B9D-A874A7EDAC0F}" presName="vert0" presStyleCnt="0">
        <dgm:presLayoutVars>
          <dgm:dir/>
          <dgm:animOne val="branch"/>
          <dgm:animLvl val="lvl"/>
        </dgm:presLayoutVars>
      </dgm:prSet>
      <dgm:spPr/>
    </dgm:pt>
    <dgm:pt modelId="{1CF91CF5-798A-479F-B2C0-2435FC788303}" type="pres">
      <dgm:prSet presAssocID="{60399713-1051-44D6-9D45-017F67FEFCF2}" presName="thickLine" presStyleLbl="alignNode1" presStyleIdx="0" presStyleCnt="6"/>
      <dgm:spPr/>
    </dgm:pt>
    <dgm:pt modelId="{56CC8B75-8EA8-466C-B354-162EE4FE6306}" type="pres">
      <dgm:prSet presAssocID="{60399713-1051-44D6-9D45-017F67FEFCF2}" presName="horz1" presStyleCnt="0"/>
      <dgm:spPr/>
    </dgm:pt>
    <dgm:pt modelId="{BF559992-D165-4076-9EE1-B78A18E522F8}" type="pres">
      <dgm:prSet presAssocID="{60399713-1051-44D6-9D45-017F67FEFCF2}" presName="tx1" presStyleLbl="revTx" presStyleIdx="0" presStyleCnt="6"/>
      <dgm:spPr/>
    </dgm:pt>
    <dgm:pt modelId="{36014E68-CA5B-46CC-9203-116607A656CD}" type="pres">
      <dgm:prSet presAssocID="{60399713-1051-44D6-9D45-017F67FEFCF2}" presName="vert1" presStyleCnt="0"/>
      <dgm:spPr/>
    </dgm:pt>
    <dgm:pt modelId="{4EBB9C49-1DEA-44AF-A545-CF7F107951DA}" type="pres">
      <dgm:prSet presAssocID="{B96B0800-A5F6-4B21-8FC5-0815D48B8D34}" presName="thickLine" presStyleLbl="alignNode1" presStyleIdx="1" presStyleCnt="6"/>
      <dgm:spPr/>
    </dgm:pt>
    <dgm:pt modelId="{D3DD83F8-A0AD-44FD-A02D-6505D1E35D1F}" type="pres">
      <dgm:prSet presAssocID="{B96B0800-A5F6-4B21-8FC5-0815D48B8D34}" presName="horz1" presStyleCnt="0"/>
      <dgm:spPr/>
    </dgm:pt>
    <dgm:pt modelId="{CDB17265-1359-44E4-AAF0-F179FE342D89}" type="pres">
      <dgm:prSet presAssocID="{B96B0800-A5F6-4B21-8FC5-0815D48B8D34}" presName="tx1" presStyleLbl="revTx" presStyleIdx="1" presStyleCnt="6"/>
      <dgm:spPr/>
    </dgm:pt>
    <dgm:pt modelId="{6D2B7562-0780-4D16-9353-82B822D5A3DB}" type="pres">
      <dgm:prSet presAssocID="{B96B0800-A5F6-4B21-8FC5-0815D48B8D34}" presName="vert1" presStyleCnt="0"/>
      <dgm:spPr/>
    </dgm:pt>
    <dgm:pt modelId="{EA3442C8-95F0-40B9-BB84-CB91F621C849}" type="pres">
      <dgm:prSet presAssocID="{C786DB66-35CB-49F8-9DDA-AD705831D520}" presName="thickLine" presStyleLbl="alignNode1" presStyleIdx="2" presStyleCnt="6"/>
      <dgm:spPr/>
    </dgm:pt>
    <dgm:pt modelId="{697E064D-C031-45F4-A3AD-708D6E1861AD}" type="pres">
      <dgm:prSet presAssocID="{C786DB66-35CB-49F8-9DDA-AD705831D520}" presName="horz1" presStyleCnt="0"/>
      <dgm:spPr/>
    </dgm:pt>
    <dgm:pt modelId="{16B2102A-0652-4398-9121-CB71ADF4B01E}" type="pres">
      <dgm:prSet presAssocID="{C786DB66-35CB-49F8-9DDA-AD705831D520}" presName="tx1" presStyleLbl="revTx" presStyleIdx="2" presStyleCnt="6"/>
      <dgm:spPr/>
    </dgm:pt>
    <dgm:pt modelId="{AA38905D-6E8E-4668-8466-241BF9EE67F9}" type="pres">
      <dgm:prSet presAssocID="{C786DB66-35CB-49F8-9DDA-AD705831D520}" presName="vert1" presStyleCnt="0"/>
      <dgm:spPr/>
    </dgm:pt>
    <dgm:pt modelId="{BDE6F9A5-CD9B-428A-92E9-AA934F3D90C8}" type="pres">
      <dgm:prSet presAssocID="{D7F53884-2CAC-4C4D-94DB-B2BD630A51DD}" presName="thickLine" presStyleLbl="alignNode1" presStyleIdx="3" presStyleCnt="6"/>
      <dgm:spPr/>
    </dgm:pt>
    <dgm:pt modelId="{DFEA37C3-7D73-40A1-9630-0A2B13D47A7D}" type="pres">
      <dgm:prSet presAssocID="{D7F53884-2CAC-4C4D-94DB-B2BD630A51DD}" presName="horz1" presStyleCnt="0"/>
      <dgm:spPr/>
    </dgm:pt>
    <dgm:pt modelId="{87617A65-269B-481A-ABC1-6174ABE8E1E9}" type="pres">
      <dgm:prSet presAssocID="{D7F53884-2CAC-4C4D-94DB-B2BD630A51DD}" presName="tx1" presStyleLbl="revTx" presStyleIdx="3" presStyleCnt="6"/>
      <dgm:spPr/>
    </dgm:pt>
    <dgm:pt modelId="{79E8B827-24AD-4404-80AB-BCBCCCBE6BA6}" type="pres">
      <dgm:prSet presAssocID="{D7F53884-2CAC-4C4D-94DB-B2BD630A51DD}" presName="vert1" presStyleCnt="0"/>
      <dgm:spPr/>
    </dgm:pt>
    <dgm:pt modelId="{6843E51D-A22D-4238-843A-C550882A3609}" type="pres">
      <dgm:prSet presAssocID="{C56D9E86-8AC4-4140-9B32-00AFAACE760E}" presName="thickLine" presStyleLbl="alignNode1" presStyleIdx="4" presStyleCnt="6"/>
      <dgm:spPr/>
    </dgm:pt>
    <dgm:pt modelId="{4F9D5881-DAD4-43B6-9A6F-5AF8E3E0D919}" type="pres">
      <dgm:prSet presAssocID="{C56D9E86-8AC4-4140-9B32-00AFAACE760E}" presName="horz1" presStyleCnt="0"/>
      <dgm:spPr/>
    </dgm:pt>
    <dgm:pt modelId="{E9D8EFBF-F1AA-4C00-A6DB-A80C8DEF67BF}" type="pres">
      <dgm:prSet presAssocID="{C56D9E86-8AC4-4140-9B32-00AFAACE760E}" presName="tx1" presStyleLbl="revTx" presStyleIdx="4" presStyleCnt="6" custScaleY="141321"/>
      <dgm:spPr/>
    </dgm:pt>
    <dgm:pt modelId="{CFD04162-60D5-4037-970D-B5E41AE1FBB0}" type="pres">
      <dgm:prSet presAssocID="{C56D9E86-8AC4-4140-9B32-00AFAACE760E}" presName="vert1" presStyleCnt="0"/>
      <dgm:spPr/>
    </dgm:pt>
    <dgm:pt modelId="{EC01FAF9-D1F2-43E0-B655-2AC83D61B27F}" type="pres">
      <dgm:prSet presAssocID="{B52BC750-74A3-4171-8852-E9AE721D6AB6}" presName="thickLine" presStyleLbl="alignNode1" presStyleIdx="5" presStyleCnt="6"/>
      <dgm:spPr/>
    </dgm:pt>
    <dgm:pt modelId="{0D37BFC9-2544-42F5-AEA3-911C67B68BC9}" type="pres">
      <dgm:prSet presAssocID="{B52BC750-74A3-4171-8852-E9AE721D6AB6}" presName="horz1" presStyleCnt="0"/>
      <dgm:spPr/>
    </dgm:pt>
    <dgm:pt modelId="{D48D8827-C193-470B-B88A-A03234DDE371}" type="pres">
      <dgm:prSet presAssocID="{B52BC750-74A3-4171-8852-E9AE721D6AB6}" presName="tx1" presStyleLbl="revTx" presStyleIdx="5" presStyleCnt="6" custScaleY="150106"/>
      <dgm:spPr/>
    </dgm:pt>
    <dgm:pt modelId="{B5D5D7A6-F636-4499-83A3-1E3BBAE83EBD}" type="pres">
      <dgm:prSet presAssocID="{B52BC750-74A3-4171-8852-E9AE721D6AB6}" presName="vert1" presStyleCnt="0"/>
      <dgm:spPr/>
    </dgm:pt>
  </dgm:ptLst>
  <dgm:cxnLst>
    <dgm:cxn modelId="{97994104-CAA7-4199-8513-B0E544756E54}" type="presOf" srcId="{C56D9E86-8AC4-4140-9B32-00AFAACE760E}" destId="{E9D8EFBF-F1AA-4C00-A6DB-A80C8DEF67BF}" srcOrd="0" destOrd="0" presId="urn:microsoft.com/office/officeart/2008/layout/LinedList"/>
    <dgm:cxn modelId="{6BA7CD07-918A-4304-8F33-ADEC4083B2E8}" type="presOf" srcId="{D7F53884-2CAC-4C4D-94DB-B2BD630A51DD}" destId="{87617A65-269B-481A-ABC1-6174ABE8E1E9}" srcOrd="0" destOrd="0" presId="urn:microsoft.com/office/officeart/2008/layout/LinedList"/>
    <dgm:cxn modelId="{796D1C16-01AA-4AA3-B08A-D1CB72D48526}" type="presOf" srcId="{60399713-1051-44D6-9D45-017F67FEFCF2}" destId="{BF559992-D165-4076-9EE1-B78A18E522F8}" srcOrd="0" destOrd="0" presId="urn:microsoft.com/office/officeart/2008/layout/LinedList"/>
    <dgm:cxn modelId="{30742523-2864-490B-89B0-07AEA6C44FD1}" srcId="{812ADC54-E730-452B-8B9D-A874A7EDAC0F}" destId="{D7F53884-2CAC-4C4D-94DB-B2BD630A51DD}" srcOrd="3" destOrd="0" parTransId="{98FA57A7-4E3E-4F13-8D88-796D55FA3086}" sibTransId="{72F0F0A2-3D3C-40FA-AAA2-7603AED5EEC6}"/>
    <dgm:cxn modelId="{D088DC24-68BD-4596-BABF-3B93022BBA7C}" type="presOf" srcId="{812ADC54-E730-452B-8B9D-A874A7EDAC0F}" destId="{33C739EB-F38A-4D0C-9760-351EE521979A}" srcOrd="0" destOrd="0" presId="urn:microsoft.com/office/officeart/2008/layout/LinedList"/>
    <dgm:cxn modelId="{C53C815B-40D1-43D4-83D0-2CF6937E1BE5}" type="presOf" srcId="{B52BC750-74A3-4171-8852-E9AE721D6AB6}" destId="{D48D8827-C193-470B-B88A-A03234DDE371}" srcOrd="0" destOrd="0" presId="urn:microsoft.com/office/officeart/2008/layout/LinedList"/>
    <dgm:cxn modelId="{F94B6454-7B15-4FEC-8F1A-C30E09260033}" type="presOf" srcId="{B96B0800-A5F6-4B21-8FC5-0815D48B8D34}" destId="{CDB17265-1359-44E4-AAF0-F179FE342D89}" srcOrd="0" destOrd="0" presId="urn:microsoft.com/office/officeart/2008/layout/LinedList"/>
    <dgm:cxn modelId="{BF1686A7-1569-46CA-A416-6E95E8E5938F}" srcId="{812ADC54-E730-452B-8B9D-A874A7EDAC0F}" destId="{60399713-1051-44D6-9D45-017F67FEFCF2}" srcOrd="0" destOrd="0" parTransId="{18ACD432-2F5C-4B68-99E5-AC92A335A25F}" sibTransId="{E4800586-6953-40B0-A38C-066DAFECFE1A}"/>
    <dgm:cxn modelId="{312E28AD-0358-4FA1-9489-7DAA7909DF0A}" srcId="{812ADC54-E730-452B-8B9D-A874A7EDAC0F}" destId="{B52BC750-74A3-4171-8852-E9AE721D6AB6}" srcOrd="5" destOrd="0" parTransId="{FB5CAF50-C08B-4548-AE92-149FDCE8141A}" sibTransId="{39212153-D4DC-4E5E-A275-1B60CD10DA19}"/>
    <dgm:cxn modelId="{32A169BB-927E-41F4-ADDA-2D5279A91DB5}" srcId="{812ADC54-E730-452B-8B9D-A874A7EDAC0F}" destId="{B96B0800-A5F6-4B21-8FC5-0815D48B8D34}" srcOrd="1" destOrd="0" parTransId="{7D52D361-5686-4013-9CF6-77C8F166498B}" sibTransId="{E6B04F76-987E-4C4E-BF90-3093F508F37B}"/>
    <dgm:cxn modelId="{B04425CA-50A6-4B01-9533-73A97F03A783}" srcId="{812ADC54-E730-452B-8B9D-A874A7EDAC0F}" destId="{C786DB66-35CB-49F8-9DDA-AD705831D520}" srcOrd="2" destOrd="0" parTransId="{9A96FA17-82B5-4BAA-82B6-C8283B1E54F5}" sibTransId="{1332E7F4-0A6A-44E8-AF0F-96D6661B5DED}"/>
    <dgm:cxn modelId="{1244ACD7-205D-475B-BC39-0323C782A7DD}" srcId="{812ADC54-E730-452B-8B9D-A874A7EDAC0F}" destId="{C56D9E86-8AC4-4140-9B32-00AFAACE760E}" srcOrd="4" destOrd="0" parTransId="{4AFEAA70-BCDA-4A27-A982-61FF793B2B7B}" sibTransId="{0B448984-5564-419A-8173-7BB68935D5C3}"/>
    <dgm:cxn modelId="{71189DD8-DFFF-41B7-8CC0-4454198B34C5}" type="presOf" srcId="{C786DB66-35CB-49F8-9DDA-AD705831D520}" destId="{16B2102A-0652-4398-9121-CB71ADF4B01E}" srcOrd="0" destOrd="0" presId="urn:microsoft.com/office/officeart/2008/layout/LinedList"/>
    <dgm:cxn modelId="{E9156B7E-A0C1-4754-B654-3B25638115D9}" type="presParOf" srcId="{33C739EB-F38A-4D0C-9760-351EE521979A}" destId="{1CF91CF5-798A-479F-B2C0-2435FC788303}" srcOrd="0" destOrd="0" presId="urn:microsoft.com/office/officeart/2008/layout/LinedList"/>
    <dgm:cxn modelId="{74E60873-5753-4C4B-8632-689E1C8492EE}" type="presParOf" srcId="{33C739EB-F38A-4D0C-9760-351EE521979A}" destId="{56CC8B75-8EA8-466C-B354-162EE4FE6306}" srcOrd="1" destOrd="0" presId="urn:microsoft.com/office/officeart/2008/layout/LinedList"/>
    <dgm:cxn modelId="{6B53D827-D716-4DBF-BEC2-9225F5C99C6F}" type="presParOf" srcId="{56CC8B75-8EA8-466C-B354-162EE4FE6306}" destId="{BF559992-D165-4076-9EE1-B78A18E522F8}" srcOrd="0" destOrd="0" presId="urn:microsoft.com/office/officeart/2008/layout/LinedList"/>
    <dgm:cxn modelId="{A09E17C2-1E34-4844-96EB-0492A2ABA577}" type="presParOf" srcId="{56CC8B75-8EA8-466C-B354-162EE4FE6306}" destId="{36014E68-CA5B-46CC-9203-116607A656CD}" srcOrd="1" destOrd="0" presId="urn:microsoft.com/office/officeart/2008/layout/LinedList"/>
    <dgm:cxn modelId="{886C7D56-2E8B-4AB4-9AE5-6110F057D658}" type="presParOf" srcId="{33C739EB-F38A-4D0C-9760-351EE521979A}" destId="{4EBB9C49-1DEA-44AF-A545-CF7F107951DA}" srcOrd="2" destOrd="0" presId="urn:microsoft.com/office/officeart/2008/layout/LinedList"/>
    <dgm:cxn modelId="{34FFEED0-FA31-4482-A4A9-2A9BAC57F3EA}" type="presParOf" srcId="{33C739EB-F38A-4D0C-9760-351EE521979A}" destId="{D3DD83F8-A0AD-44FD-A02D-6505D1E35D1F}" srcOrd="3" destOrd="0" presId="urn:microsoft.com/office/officeart/2008/layout/LinedList"/>
    <dgm:cxn modelId="{30ADB2B1-8670-4147-ADE8-4CD7F601D800}" type="presParOf" srcId="{D3DD83F8-A0AD-44FD-A02D-6505D1E35D1F}" destId="{CDB17265-1359-44E4-AAF0-F179FE342D89}" srcOrd="0" destOrd="0" presId="urn:microsoft.com/office/officeart/2008/layout/LinedList"/>
    <dgm:cxn modelId="{8430F07E-9197-4B4B-8D30-08374168F81A}" type="presParOf" srcId="{D3DD83F8-A0AD-44FD-A02D-6505D1E35D1F}" destId="{6D2B7562-0780-4D16-9353-82B822D5A3DB}" srcOrd="1" destOrd="0" presId="urn:microsoft.com/office/officeart/2008/layout/LinedList"/>
    <dgm:cxn modelId="{225671C1-E0FB-4DE6-B0F0-D231A3672B2D}" type="presParOf" srcId="{33C739EB-F38A-4D0C-9760-351EE521979A}" destId="{EA3442C8-95F0-40B9-BB84-CB91F621C849}" srcOrd="4" destOrd="0" presId="urn:microsoft.com/office/officeart/2008/layout/LinedList"/>
    <dgm:cxn modelId="{816FE625-54EF-464D-AD75-18ADE31E7C12}" type="presParOf" srcId="{33C739EB-F38A-4D0C-9760-351EE521979A}" destId="{697E064D-C031-45F4-A3AD-708D6E1861AD}" srcOrd="5" destOrd="0" presId="urn:microsoft.com/office/officeart/2008/layout/LinedList"/>
    <dgm:cxn modelId="{C23F39DC-5952-4FD7-847A-72066FDEDB8C}" type="presParOf" srcId="{697E064D-C031-45F4-A3AD-708D6E1861AD}" destId="{16B2102A-0652-4398-9121-CB71ADF4B01E}" srcOrd="0" destOrd="0" presId="urn:microsoft.com/office/officeart/2008/layout/LinedList"/>
    <dgm:cxn modelId="{1B05EB51-DE1B-4900-998E-F49E51DEC2C1}" type="presParOf" srcId="{697E064D-C031-45F4-A3AD-708D6E1861AD}" destId="{AA38905D-6E8E-4668-8466-241BF9EE67F9}" srcOrd="1" destOrd="0" presId="urn:microsoft.com/office/officeart/2008/layout/LinedList"/>
    <dgm:cxn modelId="{569EEF2B-00BE-4A5A-8869-37FCAB8EA4AF}" type="presParOf" srcId="{33C739EB-F38A-4D0C-9760-351EE521979A}" destId="{BDE6F9A5-CD9B-428A-92E9-AA934F3D90C8}" srcOrd="6" destOrd="0" presId="urn:microsoft.com/office/officeart/2008/layout/LinedList"/>
    <dgm:cxn modelId="{402E9005-5627-465C-875A-451BC3371BEE}" type="presParOf" srcId="{33C739EB-F38A-4D0C-9760-351EE521979A}" destId="{DFEA37C3-7D73-40A1-9630-0A2B13D47A7D}" srcOrd="7" destOrd="0" presId="urn:microsoft.com/office/officeart/2008/layout/LinedList"/>
    <dgm:cxn modelId="{7D653B45-2236-4D13-A8E9-B636BD18DD52}" type="presParOf" srcId="{DFEA37C3-7D73-40A1-9630-0A2B13D47A7D}" destId="{87617A65-269B-481A-ABC1-6174ABE8E1E9}" srcOrd="0" destOrd="0" presId="urn:microsoft.com/office/officeart/2008/layout/LinedList"/>
    <dgm:cxn modelId="{FE606F14-D27C-4EB8-B007-936FCB8E8262}" type="presParOf" srcId="{DFEA37C3-7D73-40A1-9630-0A2B13D47A7D}" destId="{79E8B827-24AD-4404-80AB-BCBCCCBE6BA6}" srcOrd="1" destOrd="0" presId="urn:microsoft.com/office/officeart/2008/layout/LinedList"/>
    <dgm:cxn modelId="{FDC7506D-61DA-4DE8-8BE8-6BA078A8D19F}" type="presParOf" srcId="{33C739EB-F38A-4D0C-9760-351EE521979A}" destId="{6843E51D-A22D-4238-843A-C550882A3609}" srcOrd="8" destOrd="0" presId="urn:microsoft.com/office/officeart/2008/layout/LinedList"/>
    <dgm:cxn modelId="{2828C000-21E1-4EE8-838D-03C9FE137D26}" type="presParOf" srcId="{33C739EB-F38A-4D0C-9760-351EE521979A}" destId="{4F9D5881-DAD4-43B6-9A6F-5AF8E3E0D919}" srcOrd="9" destOrd="0" presId="urn:microsoft.com/office/officeart/2008/layout/LinedList"/>
    <dgm:cxn modelId="{A7BA8B5A-D0CE-4C12-A937-74AD7FCBA30C}" type="presParOf" srcId="{4F9D5881-DAD4-43B6-9A6F-5AF8E3E0D919}" destId="{E9D8EFBF-F1AA-4C00-A6DB-A80C8DEF67BF}" srcOrd="0" destOrd="0" presId="urn:microsoft.com/office/officeart/2008/layout/LinedList"/>
    <dgm:cxn modelId="{31E96E15-E8D4-463A-B703-9AF9B9F6DDFA}" type="presParOf" srcId="{4F9D5881-DAD4-43B6-9A6F-5AF8E3E0D919}" destId="{CFD04162-60D5-4037-970D-B5E41AE1FBB0}" srcOrd="1" destOrd="0" presId="urn:microsoft.com/office/officeart/2008/layout/LinedList"/>
    <dgm:cxn modelId="{D6DA4EF8-D609-47AC-8610-038129DD15B7}" type="presParOf" srcId="{33C739EB-F38A-4D0C-9760-351EE521979A}" destId="{EC01FAF9-D1F2-43E0-B655-2AC83D61B27F}" srcOrd="10" destOrd="0" presId="urn:microsoft.com/office/officeart/2008/layout/LinedList"/>
    <dgm:cxn modelId="{F07BD1F0-AC56-4754-9D94-C85EAC471FFB}" type="presParOf" srcId="{33C739EB-F38A-4D0C-9760-351EE521979A}" destId="{0D37BFC9-2544-42F5-AEA3-911C67B68BC9}" srcOrd="11" destOrd="0" presId="urn:microsoft.com/office/officeart/2008/layout/LinedList"/>
    <dgm:cxn modelId="{0EACE20C-76CA-49BA-A016-65AE31AFC3C3}" type="presParOf" srcId="{0D37BFC9-2544-42F5-AEA3-911C67B68BC9}" destId="{D48D8827-C193-470B-B88A-A03234DDE371}" srcOrd="0" destOrd="0" presId="urn:microsoft.com/office/officeart/2008/layout/LinedList"/>
    <dgm:cxn modelId="{F9F5D085-0151-48B1-9392-3274E5B1EA90}" type="presParOf" srcId="{0D37BFC9-2544-42F5-AEA3-911C67B68BC9}" destId="{B5D5D7A6-F636-4499-83A3-1E3BBAE83EB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E0ECD4-0566-48AC-B67E-2A7F83C262FB}">
      <dsp:nvSpPr>
        <dsp:cNvPr id="0" name=""/>
        <dsp:cNvSpPr/>
      </dsp:nvSpPr>
      <dsp:spPr>
        <a:xfrm>
          <a:off x="282221" y="368029"/>
          <a:ext cx="1371985" cy="13719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D2CB9E-30F5-411B-AC61-635F1683410A}">
      <dsp:nvSpPr>
        <dsp:cNvPr id="0" name=""/>
        <dsp:cNvSpPr/>
      </dsp:nvSpPr>
      <dsp:spPr>
        <a:xfrm>
          <a:off x="570337" y="656145"/>
          <a:ext cx="795751" cy="7957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7F6301-7DD3-4E6E-9409-328D5AFD68BC}">
      <dsp:nvSpPr>
        <dsp:cNvPr id="0" name=""/>
        <dsp:cNvSpPr/>
      </dsp:nvSpPr>
      <dsp:spPr>
        <a:xfrm>
          <a:off x="1948202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This presentation explores my personal and professional development journey.</a:t>
          </a:r>
        </a:p>
      </dsp:txBody>
      <dsp:txXfrm>
        <a:off x="1948202" y="368029"/>
        <a:ext cx="3233964" cy="1371985"/>
      </dsp:txXfrm>
    </dsp:sp>
    <dsp:sp modelId="{9E163A35-7395-431A-9092-EF5BB830F9FE}">
      <dsp:nvSpPr>
        <dsp:cNvPr id="0" name=""/>
        <dsp:cNvSpPr/>
      </dsp:nvSpPr>
      <dsp:spPr>
        <a:xfrm>
          <a:off x="5745661" y="368029"/>
          <a:ext cx="1371985" cy="137198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391503-A0EA-46E6-8656-D3AAA4653BEA}">
      <dsp:nvSpPr>
        <dsp:cNvPr id="0" name=""/>
        <dsp:cNvSpPr/>
      </dsp:nvSpPr>
      <dsp:spPr>
        <a:xfrm>
          <a:off x="6033778" y="656145"/>
          <a:ext cx="795751" cy="7957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BE9C35-15AD-4BDB-A4EC-F4618A522C2A}">
      <dsp:nvSpPr>
        <dsp:cNvPr id="0" name=""/>
        <dsp:cNvSpPr/>
      </dsp:nvSpPr>
      <dsp:spPr>
        <a:xfrm>
          <a:off x="7411643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I will complete a SWOT Analysis to identify my strengths, weaknesses, opportunities, </a:t>
          </a:r>
          <a:r>
            <a:rPr lang="en-US" sz="2200" kern="1200" dirty="0"/>
            <a:t>and threats.</a:t>
          </a:r>
        </a:p>
      </dsp:txBody>
      <dsp:txXfrm>
        <a:off x="7411643" y="368029"/>
        <a:ext cx="3233964" cy="1371985"/>
      </dsp:txXfrm>
    </dsp:sp>
    <dsp:sp modelId="{F8CB78AA-BFB5-4B23-BE32-B23D57BCF4CA}">
      <dsp:nvSpPr>
        <dsp:cNvPr id="0" name=""/>
        <dsp:cNvSpPr/>
      </dsp:nvSpPr>
      <dsp:spPr>
        <a:xfrm>
          <a:off x="282221" y="2452790"/>
          <a:ext cx="1371985" cy="137198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4AD294-FDC6-4621-A489-1F0A020DDFAB}">
      <dsp:nvSpPr>
        <dsp:cNvPr id="0" name=""/>
        <dsp:cNvSpPr/>
      </dsp:nvSpPr>
      <dsp:spPr>
        <a:xfrm>
          <a:off x="570337" y="2740907"/>
          <a:ext cx="795751" cy="7957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0CCED9-B3BD-4620-AAC7-7A242095F7DA}">
      <dsp:nvSpPr>
        <dsp:cNvPr id="0" name=""/>
        <dsp:cNvSpPr/>
      </dsp:nvSpPr>
      <dsp:spPr>
        <a:xfrm>
          <a:off x="1948202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I will discuss how I can use my strengths to overcome challenges and achieve success.</a:t>
          </a:r>
        </a:p>
      </dsp:txBody>
      <dsp:txXfrm>
        <a:off x="1948202" y="2452790"/>
        <a:ext cx="3233964" cy="1371985"/>
      </dsp:txXfrm>
    </dsp:sp>
    <dsp:sp modelId="{41114001-7A1C-4A06-8915-6308EFDB2558}">
      <dsp:nvSpPr>
        <dsp:cNvPr id="0" name=""/>
        <dsp:cNvSpPr/>
      </dsp:nvSpPr>
      <dsp:spPr>
        <a:xfrm>
          <a:off x="5745661" y="2452790"/>
          <a:ext cx="1371985" cy="137198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F23FA7-CA37-46AC-90B9-2435F5301E8E}">
      <dsp:nvSpPr>
        <dsp:cNvPr id="0" name=""/>
        <dsp:cNvSpPr/>
      </dsp:nvSpPr>
      <dsp:spPr>
        <a:xfrm>
          <a:off x="6033778" y="2740907"/>
          <a:ext cx="795751" cy="7957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2653E1-BEE8-4893-A0BF-521CF8801360}">
      <dsp:nvSpPr>
        <dsp:cNvPr id="0" name=""/>
        <dsp:cNvSpPr/>
      </dsp:nvSpPr>
      <dsp:spPr>
        <a:xfrm>
          <a:off x="7411643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Focus: building skills for a future career as a Health Care Assistant.</a:t>
          </a:r>
        </a:p>
      </dsp:txBody>
      <dsp:txXfrm>
        <a:off x="7411643" y="2452790"/>
        <a:ext cx="3233964" cy="13719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03504E-0091-40A7-9BC4-36A7D88EC7B0}">
      <dsp:nvSpPr>
        <dsp:cNvPr id="0" name=""/>
        <dsp:cNvSpPr/>
      </dsp:nvSpPr>
      <dsp:spPr>
        <a:xfrm>
          <a:off x="0" y="669"/>
          <a:ext cx="51256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15B7691-BC27-42CF-925A-6E1D1C849006}">
      <dsp:nvSpPr>
        <dsp:cNvPr id="0" name=""/>
        <dsp:cNvSpPr/>
      </dsp:nvSpPr>
      <dsp:spPr>
        <a:xfrm>
          <a:off x="0" y="669"/>
          <a:ext cx="5125656" cy="10970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Strengths, Weaknesses, Opportunities, Threats. (SWOT)</a:t>
          </a:r>
          <a:endParaRPr lang="en-US" sz="2400" kern="1200"/>
        </a:p>
      </dsp:txBody>
      <dsp:txXfrm>
        <a:off x="0" y="669"/>
        <a:ext cx="5125656" cy="1097012"/>
      </dsp:txXfrm>
    </dsp:sp>
    <dsp:sp modelId="{D7618FE1-7B92-47DE-9FB2-6C037D09D501}">
      <dsp:nvSpPr>
        <dsp:cNvPr id="0" name=""/>
        <dsp:cNvSpPr/>
      </dsp:nvSpPr>
      <dsp:spPr>
        <a:xfrm>
          <a:off x="0" y="1097682"/>
          <a:ext cx="51256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38D5740-5B2A-43F0-A31D-461C6F9AF641}">
      <dsp:nvSpPr>
        <dsp:cNvPr id="0" name=""/>
        <dsp:cNvSpPr/>
      </dsp:nvSpPr>
      <dsp:spPr>
        <a:xfrm>
          <a:off x="0" y="1097682"/>
          <a:ext cx="5125656" cy="10970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A tool to help understand personal qualities, challenges, and areas for improvement.</a:t>
          </a:r>
        </a:p>
      </dsp:txBody>
      <dsp:txXfrm>
        <a:off x="0" y="1097682"/>
        <a:ext cx="5125656" cy="1097012"/>
      </dsp:txXfrm>
    </dsp:sp>
    <dsp:sp modelId="{C407C1E8-0230-4702-9E58-35FD4673C0C4}">
      <dsp:nvSpPr>
        <dsp:cNvPr id="0" name=""/>
        <dsp:cNvSpPr/>
      </dsp:nvSpPr>
      <dsp:spPr>
        <a:xfrm>
          <a:off x="0" y="2194694"/>
          <a:ext cx="51256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F381EB1-2016-43EA-AC59-4E463D173A71}">
      <dsp:nvSpPr>
        <dsp:cNvPr id="0" name=""/>
        <dsp:cNvSpPr/>
      </dsp:nvSpPr>
      <dsp:spPr>
        <a:xfrm>
          <a:off x="0" y="2194694"/>
          <a:ext cx="5125656" cy="10970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Helps identify the skills I already possess and where I can improve.</a:t>
          </a:r>
        </a:p>
      </dsp:txBody>
      <dsp:txXfrm>
        <a:off x="0" y="2194694"/>
        <a:ext cx="5125656" cy="1097012"/>
      </dsp:txXfrm>
    </dsp:sp>
    <dsp:sp modelId="{B7D5E138-754B-4CFB-989F-B1240438C321}">
      <dsp:nvSpPr>
        <dsp:cNvPr id="0" name=""/>
        <dsp:cNvSpPr/>
      </dsp:nvSpPr>
      <dsp:spPr>
        <a:xfrm>
          <a:off x="0" y="3291707"/>
          <a:ext cx="51256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3968E6B-A459-42E7-9F9C-F961E56852E1}">
      <dsp:nvSpPr>
        <dsp:cNvPr id="0" name=""/>
        <dsp:cNvSpPr/>
      </dsp:nvSpPr>
      <dsp:spPr>
        <a:xfrm>
          <a:off x="0" y="3291707"/>
          <a:ext cx="5125656" cy="10970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Supports both personal and professional development.</a:t>
          </a:r>
        </a:p>
      </dsp:txBody>
      <dsp:txXfrm>
        <a:off x="0" y="3291707"/>
        <a:ext cx="5125656" cy="1097012"/>
      </dsp:txXfrm>
    </dsp:sp>
    <dsp:sp modelId="{5EEE67C9-AB24-4046-8D8C-D8A5FE164490}">
      <dsp:nvSpPr>
        <dsp:cNvPr id="0" name=""/>
        <dsp:cNvSpPr/>
      </dsp:nvSpPr>
      <dsp:spPr>
        <a:xfrm>
          <a:off x="0" y="4388719"/>
          <a:ext cx="51256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A43F1DB-051F-44BC-95BF-2A6011E7B5ED}">
      <dsp:nvSpPr>
        <dsp:cNvPr id="0" name=""/>
        <dsp:cNvSpPr/>
      </dsp:nvSpPr>
      <dsp:spPr>
        <a:xfrm>
          <a:off x="0" y="4388719"/>
          <a:ext cx="5125656" cy="10970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Important for planning my career path and setting realistic goals.</a:t>
          </a:r>
        </a:p>
      </dsp:txBody>
      <dsp:txXfrm>
        <a:off x="0" y="4388719"/>
        <a:ext cx="5125656" cy="109701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37EED4-9DAB-4ACB-BC8B-DFE0EA4BEF46}">
      <dsp:nvSpPr>
        <dsp:cNvPr id="0" name=""/>
        <dsp:cNvSpPr/>
      </dsp:nvSpPr>
      <dsp:spPr>
        <a:xfrm>
          <a:off x="3040792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912848"/>
        <a:ext cx="34897" cy="6979"/>
      </dsp:txXfrm>
    </dsp:sp>
    <dsp:sp modelId="{24E62EF2-51FB-4CEE-B033-CC95C1E6695B}">
      <dsp:nvSpPr>
        <dsp:cNvPr id="0" name=""/>
        <dsp:cNvSpPr/>
      </dsp:nvSpPr>
      <dsp:spPr>
        <a:xfrm>
          <a:off x="8061" y="5979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1. Use communication and teamwork skills to build confidence in public speaking.</a:t>
          </a:r>
        </a:p>
      </dsp:txBody>
      <dsp:txXfrm>
        <a:off x="8061" y="5979"/>
        <a:ext cx="3034531" cy="1820718"/>
      </dsp:txXfrm>
    </dsp:sp>
    <dsp:sp modelId="{DA3F6111-3376-4BB3-A517-8C34DFB14EB1}">
      <dsp:nvSpPr>
        <dsp:cNvPr id="0" name=""/>
        <dsp:cNvSpPr/>
      </dsp:nvSpPr>
      <dsp:spPr>
        <a:xfrm>
          <a:off x="6773265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912848"/>
        <a:ext cx="34897" cy="6979"/>
      </dsp:txXfrm>
    </dsp:sp>
    <dsp:sp modelId="{733D575F-1AAD-4EFE-B376-A8458326DD53}">
      <dsp:nvSpPr>
        <dsp:cNvPr id="0" name=""/>
        <dsp:cNvSpPr/>
      </dsp:nvSpPr>
      <dsp:spPr>
        <a:xfrm>
          <a:off x="3740534" y="5979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2. Apply organisation and planning to manage time more effectively.</a:t>
          </a:r>
        </a:p>
      </dsp:txBody>
      <dsp:txXfrm>
        <a:off x="3740534" y="5979"/>
        <a:ext cx="3034531" cy="1820718"/>
      </dsp:txXfrm>
    </dsp:sp>
    <dsp:sp modelId="{C6B666E1-2D69-4A15-B745-5EDCCD747F64}">
      <dsp:nvSpPr>
        <dsp:cNvPr id="0" name=""/>
        <dsp:cNvSpPr/>
      </dsp:nvSpPr>
      <dsp:spPr>
        <a:xfrm>
          <a:off x="1525326" y="1824897"/>
          <a:ext cx="7464946" cy="667342"/>
        </a:xfrm>
        <a:custGeom>
          <a:avLst/>
          <a:gdLst/>
          <a:ahLst/>
          <a:cxnLst/>
          <a:rect l="0" t="0" r="0" b="0"/>
          <a:pathLst>
            <a:path>
              <a:moveTo>
                <a:pt x="7464946" y="0"/>
              </a:moveTo>
              <a:lnTo>
                <a:pt x="7464946" y="350771"/>
              </a:lnTo>
              <a:lnTo>
                <a:pt x="0" y="350771"/>
              </a:lnTo>
              <a:lnTo>
                <a:pt x="0" y="667342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0362" y="2155079"/>
        <a:ext cx="374875" cy="6979"/>
      </dsp:txXfrm>
    </dsp:sp>
    <dsp:sp modelId="{AEDDECD9-3C59-44F3-8089-AACDC0CAFA2B}">
      <dsp:nvSpPr>
        <dsp:cNvPr id="0" name=""/>
        <dsp:cNvSpPr/>
      </dsp:nvSpPr>
      <dsp:spPr>
        <a:xfrm>
          <a:off x="7473007" y="5979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3. Seek feedback from mentors to reduce self-criticism.</a:t>
          </a:r>
        </a:p>
      </dsp:txBody>
      <dsp:txXfrm>
        <a:off x="7473007" y="5979"/>
        <a:ext cx="3034531" cy="1820718"/>
      </dsp:txXfrm>
    </dsp:sp>
    <dsp:sp modelId="{A4454263-5382-45B2-84B2-224DA48A8283}">
      <dsp:nvSpPr>
        <dsp:cNvPr id="0" name=""/>
        <dsp:cNvSpPr/>
      </dsp:nvSpPr>
      <dsp:spPr>
        <a:xfrm>
          <a:off x="3040792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3431509"/>
        <a:ext cx="34897" cy="6979"/>
      </dsp:txXfrm>
    </dsp:sp>
    <dsp:sp modelId="{D7CE36DF-A89A-493A-B217-8B532DEC6995}">
      <dsp:nvSpPr>
        <dsp:cNvPr id="0" name=""/>
        <dsp:cNvSpPr/>
      </dsp:nvSpPr>
      <dsp:spPr>
        <a:xfrm>
          <a:off x="8061" y="2524640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4. Maintain a healthy work-life balance to prevent burnout.</a:t>
          </a:r>
        </a:p>
      </dsp:txBody>
      <dsp:txXfrm>
        <a:off x="8061" y="2524640"/>
        <a:ext cx="3034531" cy="1820718"/>
      </dsp:txXfrm>
    </dsp:sp>
    <dsp:sp modelId="{CA1A60EB-B5C6-44DF-8D52-296F19B2F5AB}">
      <dsp:nvSpPr>
        <dsp:cNvPr id="0" name=""/>
        <dsp:cNvSpPr/>
      </dsp:nvSpPr>
      <dsp:spPr>
        <a:xfrm>
          <a:off x="3740534" y="2524640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5. Stay adaptable and continue learning to manage changes in healthcare.</a:t>
          </a:r>
        </a:p>
      </dsp:txBody>
      <dsp:txXfrm>
        <a:off x="3740534" y="2524640"/>
        <a:ext cx="3034531" cy="182071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F91CF5-798A-479F-B2C0-2435FC788303}">
      <dsp:nvSpPr>
        <dsp:cNvPr id="0" name=""/>
        <dsp:cNvSpPr/>
      </dsp:nvSpPr>
      <dsp:spPr>
        <a:xfrm>
          <a:off x="0" y="146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F559992-D165-4076-9EE1-B78A18E522F8}">
      <dsp:nvSpPr>
        <dsp:cNvPr id="0" name=""/>
        <dsp:cNvSpPr/>
      </dsp:nvSpPr>
      <dsp:spPr>
        <a:xfrm>
          <a:off x="0" y="1461"/>
          <a:ext cx="10515600" cy="628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Placements:</a:t>
          </a:r>
          <a:r>
            <a:rPr lang="en-US" sz="2400" kern="1200" dirty="0"/>
            <a:t> Gain hands-on experience in care settings</a:t>
          </a:r>
          <a:r>
            <a:rPr lang="en-US" sz="2000" kern="1200" dirty="0"/>
            <a:t>.</a:t>
          </a:r>
        </a:p>
      </dsp:txBody>
      <dsp:txXfrm>
        <a:off x="0" y="1461"/>
        <a:ext cx="10515600" cy="628904"/>
      </dsp:txXfrm>
    </dsp:sp>
    <dsp:sp modelId="{4EBB9C49-1DEA-44AF-A545-CF7F107951DA}">
      <dsp:nvSpPr>
        <dsp:cNvPr id="0" name=""/>
        <dsp:cNvSpPr/>
      </dsp:nvSpPr>
      <dsp:spPr>
        <a:xfrm>
          <a:off x="0" y="63036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DB17265-1359-44E4-AAF0-F179FE342D89}">
      <dsp:nvSpPr>
        <dsp:cNvPr id="0" name=""/>
        <dsp:cNvSpPr/>
      </dsp:nvSpPr>
      <dsp:spPr>
        <a:xfrm>
          <a:off x="0" y="630366"/>
          <a:ext cx="10515600" cy="628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Training Courses: </a:t>
          </a:r>
          <a:r>
            <a:rPr lang="en-US" sz="2400" b="0" kern="1200" dirty="0"/>
            <a:t>Develop Professional Knowledge and Clinical Skills</a:t>
          </a:r>
          <a:r>
            <a:rPr lang="en-US" sz="2400" kern="1200" dirty="0"/>
            <a:t>.</a:t>
          </a:r>
        </a:p>
      </dsp:txBody>
      <dsp:txXfrm>
        <a:off x="0" y="630366"/>
        <a:ext cx="10515600" cy="628904"/>
      </dsp:txXfrm>
    </dsp:sp>
    <dsp:sp modelId="{EA3442C8-95F0-40B9-BB84-CB91F621C849}">
      <dsp:nvSpPr>
        <dsp:cNvPr id="0" name=""/>
        <dsp:cNvSpPr/>
      </dsp:nvSpPr>
      <dsp:spPr>
        <a:xfrm>
          <a:off x="0" y="125927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6B2102A-0652-4398-9121-CB71ADF4B01E}">
      <dsp:nvSpPr>
        <dsp:cNvPr id="0" name=""/>
        <dsp:cNvSpPr/>
      </dsp:nvSpPr>
      <dsp:spPr>
        <a:xfrm>
          <a:off x="0" y="1259270"/>
          <a:ext cx="10515600" cy="628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Mentorship:</a:t>
          </a:r>
          <a:r>
            <a:rPr lang="en-US" sz="2400" kern="1200" dirty="0"/>
            <a:t> Learn from experienced Health Care Assistants.</a:t>
          </a:r>
        </a:p>
      </dsp:txBody>
      <dsp:txXfrm>
        <a:off x="0" y="1259270"/>
        <a:ext cx="10515600" cy="628904"/>
      </dsp:txXfrm>
    </dsp:sp>
    <dsp:sp modelId="{BDE6F9A5-CD9B-428A-92E9-AA934F3D90C8}">
      <dsp:nvSpPr>
        <dsp:cNvPr id="0" name=""/>
        <dsp:cNvSpPr/>
      </dsp:nvSpPr>
      <dsp:spPr>
        <a:xfrm>
          <a:off x="0" y="188817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7617A65-269B-481A-ABC1-6174ABE8E1E9}">
      <dsp:nvSpPr>
        <dsp:cNvPr id="0" name=""/>
        <dsp:cNvSpPr/>
      </dsp:nvSpPr>
      <dsp:spPr>
        <a:xfrm>
          <a:off x="0" y="1888174"/>
          <a:ext cx="10515600" cy="628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Networking: </a:t>
          </a:r>
          <a:r>
            <a:rPr lang="en-US" sz="2400" kern="1200" dirty="0"/>
            <a:t>Connect with professionals in health and social care.</a:t>
          </a:r>
        </a:p>
      </dsp:txBody>
      <dsp:txXfrm>
        <a:off x="0" y="1888174"/>
        <a:ext cx="10515600" cy="628904"/>
      </dsp:txXfrm>
    </dsp:sp>
    <dsp:sp modelId="{6843E51D-A22D-4238-843A-C550882A3609}">
      <dsp:nvSpPr>
        <dsp:cNvPr id="0" name=""/>
        <dsp:cNvSpPr/>
      </dsp:nvSpPr>
      <dsp:spPr>
        <a:xfrm>
          <a:off x="0" y="251707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9D8EFBF-F1AA-4C00-A6DB-A80C8DEF67BF}">
      <dsp:nvSpPr>
        <dsp:cNvPr id="0" name=""/>
        <dsp:cNvSpPr/>
      </dsp:nvSpPr>
      <dsp:spPr>
        <a:xfrm>
          <a:off x="0" y="2517079"/>
          <a:ext cx="10505330" cy="8887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University resources: </a:t>
          </a:r>
          <a:r>
            <a:rPr lang="en-US" sz="2400" kern="1200" dirty="0" err="1"/>
            <a:t>Utilise</a:t>
          </a:r>
          <a:r>
            <a:rPr lang="en-US" sz="2400" kern="1200" dirty="0"/>
            <a:t> academic support to enhance your writing and presentation </a:t>
          </a:r>
          <a:r>
            <a:rPr lang="en-US" sz="2000" kern="1200" dirty="0"/>
            <a:t>skills.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 dirty="0"/>
        </a:p>
      </dsp:txBody>
      <dsp:txXfrm>
        <a:off x="0" y="2517079"/>
        <a:ext cx="10505330" cy="888773"/>
      </dsp:txXfrm>
    </dsp:sp>
    <dsp:sp modelId="{EC01FAF9-D1F2-43E0-B655-2AC83D61B27F}">
      <dsp:nvSpPr>
        <dsp:cNvPr id="0" name=""/>
        <dsp:cNvSpPr/>
      </dsp:nvSpPr>
      <dsp:spPr>
        <a:xfrm>
          <a:off x="0" y="340585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48D8827-C193-470B-B88A-A03234DDE371}">
      <dsp:nvSpPr>
        <dsp:cNvPr id="0" name=""/>
        <dsp:cNvSpPr/>
      </dsp:nvSpPr>
      <dsp:spPr>
        <a:xfrm>
          <a:off x="0" y="3405853"/>
          <a:ext cx="10505330" cy="9440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u="none" kern="1200" dirty="0"/>
            <a:t>By using my strengths (reliability, empathy, teamwork), I can make the most of these opportunities to progress in my career.</a:t>
          </a:r>
        </a:p>
      </dsp:txBody>
      <dsp:txXfrm>
        <a:off x="0" y="3405853"/>
        <a:ext cx="10505330" cy="9440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B1F7FB-6385-46FB-8B9D-DB6D06EE9598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F86D28-4DA0-459E-BA74-2AE439CB5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0894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F86D28-4DA0-459E-BA74-2AE439CB559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2529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9BE7DB-BCBA-AEA7-1AE2-C0D10AED64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F0CDC0-8F5A-EC0A-AAFE-39FF36706D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5ED0AB-AE95-8E9F-F421-664A6C909E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356D0D-2478-47FE-8DAB-B92005DC1F0F}" type="datetime1">
              <a:rPr lang="en-GB" altLang="en-US" smtClean="0"/>
              <a:t>08/11/2025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3A8452-C84C-CCAC-A545-1EB524A5D6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917337-6145-91EE-9878-6B696A8B27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8346AB5-70ED-450A-9530-2033B8E8E0D8}" type="slidenum">
              <a:rPr lang="en-GB" altLang="en-US" smtClean="0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89427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8DC674-0650-220B-A4CC-C0339012D8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6387F1-37A4-5351-E6C4-FE7EA1263B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5975EF-4067-C37A-8172-0A5735E616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t>08/11/2025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74E344-F1BA-E257-4E69-3E33F06457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597732-2FDD-9814-E6BE-144FF4AF6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505146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F9D01D-3692-3BEA-490D-F7EAFA6B2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2D479B-E82A-6C54-3785-73FC0B0EB8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A2D845-5190-2634-62FD-A289263839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31DCA91-53F4-49BC-9425-BD4ED78DF6F3}" type="datetime1">
              <a:rPr lang="en-GB" altLang="en-US" smtClean="0"/>
              <a:t>08/11/2025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1C3A81-AA85-CF88-AFB0-FC04740662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A1673F-77A3-FD94-548C-AAF160AAD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86B909-6953-454E-922A-05FE74F3E91B}" type="slidenum">
              <a:rPr lang="en-GB" altLang="en-US" smtClean="0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139612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648DB1-661D-68D0-984E-8B96EB7E25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5CB43F-3EA6-3624-92CD-8BDC6D8E66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4387A5-8B4F-EA39-751F-1046274158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98CD98-EE76-9E71-8EEE-B609FA0EFD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42C5CC8-B2EB-4FCA-9C2F-BDABBC953608}" type="datetime1">
              <a:rPr lang="en-GB" altLang="en-US" smtClean="0"/>
              <a:t>08/11/2025</a:t>
            </a:fld>
            <a:endParaRPr lang="en-GB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0B544A-D18C-6F5B-B6DB-5337FBC0EB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585CB0-52E6-8905-BD0E-2A6789A7C7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DA9162A-D4C6-4BE6-80AC-343E718106D9}" type="slidenum">
              <a:rPr lang="en-GB" altLang="en-US" smtClean="0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529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857FC-2344-A030-6A19-453019174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302C94-558F-EE5B-A141-2B531C761F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7B2990-436C-5CAC-2C93-5AD7D7BAA6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317B642-719A-D294-97F2-3F5AC552940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44746E-0624-8F04-54D5-0EA4630EA5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0E76A4-A41B-6A50-BAE8-EB2ACCE965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92482D0-6B59-43EB-A2E6-BEADFA88CF98}" type="datetime1">
              <a:rPr lang="en-GB" altLang="en-US" smtClean="0"/>
              <a:t>08/11/2025</a:t>
            </a:fld>
            <a:endParaRPr lang="en-GB" alt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5B9EE7B-721F-6846-A522-B15B312CA4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579181A-C3FF-D6A8-9BA7-6197B9B945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F3B91C-6529-43C7-B4BA-62549480CC9D}" type="slidenum">
              <a:rPr lang="en-GB" altLang="en-US" smtClean="0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302753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5A3BD-AE25-28CB-92EF-15DCC25EBD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6874A9-7DCE-4DA9-3606-68F2949E8B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8139EDA-6186-42E4-AD19-8C038518D62B}" type="datetime1">
              <a:rPr lang="en-GB" altLang="en-US" smtClean="0"/>
              <a:t>08/11/2025</a:t>
            </a:fld>
            <a:endParaRPr lang="en-GB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C73BB63-ADBB-7975-A0AB-B678E7DF80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198C71-3139-8CE1-1FF7-ED3D0CE8B4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A35B565-CEE5-45AB-B707-06E43140C85F}" type="slidenum">
              <a:rPr lang="en-GB" altLang="en-US" smtClean="0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813704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C5DB4DA-281E-1417-C918-5DF9AB0067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E23D760-A5D6-4408-9293-3816AB405458}" type="datetime1">
              <a:rPr lang="en-GB" altLang="en-US" smtClean="0"/>
              <a:t>08/11/2025</a:t>
            </a:fld>
            <a:endParaRPr lang="en-GB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7F85993-7B05-CDC1-A7AA-39D89AA899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9DF527-3FBA-D873-D901-F856BE10AB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627DB7A-9E6D-4CCE-BDBB-D06183803CCF}" type="slidenum">
              <a:rPr lang="en-GB" altLang="en-US" smtClean="0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74128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8193D-A3C0-5086-7E69-B670EB9C75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BB6038-A11C-17B7-9099-0F16B6461E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3726BB-1E3A-8A1C-F3AD-23CC9C9186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8282E3-40EC-A75F-914C-F5ECE48D3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15CC12-B3B9-474E-933E-043F12DE8238}" type="datetime1">
              <a:rPr lang="en-GB" altLang="en-US" smtClean="0"/>
              <a:t>08/11/2025</a:t>
            </a:fld>
            <a:endParaRPr lang="en-GB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1C6100-5D80-107D-8CFD-FB488981A1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A1B6B8-15CE-4CCF-891A-4129B1E29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6450803-9B60-429C-BEAC-5774A5E11D5A}" type="slidenum">
              <a:rPr lang="en-GB" altLang="en-US" smtClean="0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74967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4EE2CF-C2E8-44D5-EE69-5A10B87830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EEA154A-A42E-ACE7-BBED-52AEF303D1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D447C1-47CD-2FFD-7571-8D057B571C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A2C200-E9D6-EA8B-A471-2A2D658474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FA25EF-011C-4B5E-B678-5C09381164A5}" type="datetime1">
              <a:rPr lang="en-GB" altLang="en-US" smtClean="0"/>
              <a:t>08/11/2025</a:t>
            </a:fld>
            <a:endParaRPr lang="en-GB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597B4C-A59E-4C3A-52FC-29E0E099F9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E53967-7C8D-0D14-EDCD-C7A9BE7A7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223C29-2C36-480D-8620-E0754310421F}" type="slidenum">
              <a:rPr lang="en-GB" altLang="en-US" smtClean="0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463573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0F9ECA-DB0C-DC3C-1D14-49070C6D2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FB12F4-B073-03F9-0495-D3136296D6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35A82-40E9-0CCF-64A9-A4573E5DCF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5943883-E3DA-4D48-9F4D-6A70BAD0FEF1}" type="datetime1">
              <a:rPr lang="en-GB" altLang="en-US" smtClean="0"/>
              <a:t>08/11/2025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27E4CE-0925-7423-55F1-19F1221A70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475AC7-8BB5-8E62-1B80-73ECB06A50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8D0294-2879-4E90-A38D-0837A1E4FE15}" type="slidenum">
              <a:rPr lang="en-GB" altLang="en-US" smtClean="0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90511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D728E0-86FC-2E33-48F6-5E88754A91F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7460F2-39D8-221F-3580-A8C45BC5444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459528-16FC-FF6D-9EA9-0EB10FB33D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93BB2BA-946C-474B-8A44-50EB5173BE02}" type="datetime1">
              <a:rPr lang="en-GB" altLang="en-US" smtClean="0"/>
              <a:t>08/11/2025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89C3F9-795C-8B5E-41B0-F527EE4F7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0FFE73-BF4F-5846-8F38-30B9FCC9F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445F48-3446-4FB0-88BE-B3679A1B7DE7}" type="slidenum">
              <a:rPr lang="en-GB" altLang="en-US" smtClean="0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9007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AA43E76-883B-7FF0-495D-DFE2C73833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82645F-D7FA-9BEC-5986-1B2881D467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417B49-189B-E9B7-E7E6-A1A1FA8B2A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 smtClean="0"/>
              <a:t>08/11/2025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7EE063-B368-B543-B32F-9F56B0AE9F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6A351D-FE11-D92B-50CE-68C47548FE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 smtClean="0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318542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hf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90" name="Rectangle 6189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91" name="Freeform: Shape 6190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192" name="Arc 619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68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dirty="0"/>
              <a:t>Module Title: </a:t>
            </a:r>
            <a:r>
              <a:rPr lang="en-GB" altLang="en-US" u="sng" dirty="0"/>
              <a:t>Professional Career Development within Health and Social Care</a:t>
            </a:r>
          </a:p>
          <a:p>
            <a:pPr marL="0" indent="0">
              <a:buNone/>
            </a:pPr>
            <a:r>
              <a:rPr lang="en-GB" altLang="en-US" u="sng" dirty="0"/>
              <a:t>Module Number</a:t>
            </a:r>
            <a:r>
              <a:rPr lang="en-GB" altLang="en-US" dirty="0"/>
              <a:t>: </a:t>
            </a:r>
            <a:r>
              <a:rPr lang="en-GB" altLang="en-US" u="sng" dirty="0"/>
              <a:t>LCHS 4009</a:t>
            </a:r>
          </a:p>
          <a:p>
            <a:pPr marL="0" indent="0">
              <a:buNone/>
            </a:pPr>
            <a:r>
              <a:rPr lang="en-GB" altLang="en-US" u="sng" dirty="0"/>
              <a:t>Assignment No</a:t>
            </a:r>
            <a:r>
              <a:rPr lang="en-GB" altLang="en-US" b="1" i="1" dirty="0"/>
              <a:t>:    </a:t>
            </a:r>
            <a:r>
              <a:rPr lang="en-GB" altLang="en-US" dirty="0"/>
              <a:t>ASSIGNMENT 1</a:t>
            </a:r>
          </a:p>
          <a:p>
            <a:pPr marL="0" indent="0">
              <a:buNone/>
            </a:pPr>
            <a:r>
              <a:rPr lang="en-GB" altLang="en-US" dirty="0"/>
              <a:t>Student Name: Ferdoushi Rahman Mon</a:t>
            </a:r>
            <a:r>
              <a:rPr lang="en-GB" altLang="en-US" u="sng" dirty="0"/>
              <a:t>ju</a:t>
            </a:r>
          </a:p>
          <a:p>
            <a:pPr marL="0" indent="0">
              <a:buNone/>
            </a:pPr>
            <a:r>
              <a:rPr lang="en-GB" altLang="en-US" u="sng" dirty="0"/>
              <a:t>Student ID:  2430137</a:t>
            </a:r>
            <a:endParaRPr lang="en-GB" altLang="en-US" b="1" i="1" dirty="0"/>
          </a:p>
          <a:p>
            <a:pPr marL="0" indent="0">
              <a:buNone/>
            </a:pPr>
            <a:r>
              <a:rPr lang="en-GB" altLang="en-US" u="sng" dirty="0"/>
              <a:t>Lecturer’s Name</a:t>
            </a:r>
            <a:r>
              <a:rPr lang="en-GB" altLang="en-US" b="1" i="1" dirty="0"/>
              <a:t>: </a:t>
            </a:r>
            <a:r>
              <a:rPr lang="en-GB" altLang="en-US" dirty="0"/>
              <a:t>Soban Sadiq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9C9D1F96-3DE6-40B6-9DCF-E50C656CAE8D}" type="datetime1">
              <a:rPr lang="en-GB" altLang="en-US">
                <a:latin typeface="Myriad Pro"/>
              </a:rPr>
              <a:pPr>
                <a:spcAft>
                  <a:spcPts val="600"/>
                </a:spcAft>
                <a:defRPr/>
              </a:pPr>
              <a:t>08/11/2025</a:t>
            </a:fld>
            <a:endParaRPr lang="en-GB" altLang="en-US">
              <a:latin typeface="Myriad Pro"/>
            </a:endParaRPr>
          </a:p>
        </p:txBody>
      </p:sp>
      <p:sp>
        <p:nvSpPr>
          <p:cNvPr id="6147" name="Slide Number Placeholder 4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610600" y="6356350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fld id="{AE6B05AB-4810-4491-ACB1-BBF1B714F398}" type="slidenum">
              <a:rPr lang="en-GB" altLang="en-US" sz="1800">
                <a:cs typeface="Arial" panose="020B0604020202020204" pitchFamily="34" charset="0"/>
              </a:rPr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None/>
              </a:pPr>
              <a:t>1</a:t>
            </a:fld>
            <a:endParaRPr lang="en-GB" altLang="en-US" sz="1800"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425" name="Rectangle 1742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26" name="Rectangle 1742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27" name="Rectangle 17426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28" name="Rectangle 17427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170" name="Title 1"/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altLang="en-US" sz="4000" b="1">
                <a:solidFill>
                  <a:srgbClr val="FFFFFF"/>
                </a:solidFill>
              </a:rPr>
              <a:t>Overview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70264" y="6455664"/>
            <a:ext cx="27432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  <a:defRPr/>
            </a:pPr>
            <a:fld id="{9F458A58-9170-4293-9FCB-97B777C99F2B}" type="datetime1">
              <a:rPr lang="en-GB" alt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 algn="r">
                <a:spcAft>
                  <a:spcPts val="600"/>
                </a:spcAft>
                <a:defRPr/>
              </a:pPr>
              <a:t>08/11/2025</a:t>
            </a:fld>
            <a:endParaRPr lang="en-GB" alt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7173" name="Slide Number Placeholder 4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43F62C13-3DF8-4B55-9E1B-D07C54478AE3}" type="slidenum">
              <a:rPr lang="en-GB" alt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2</a:t>
            </a:fld>
            <a:endParaRPr lang="en-GB" alt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graphicFrame>
        <p:nvGraphicFramePr>
          <p:cNvPr id="17429" name="Content Placeholder 2">
            <a:extLst>
              <a:ext uri="{FF2B5EF4-FFF2-40B4-BE49-F238E27FC236}">
                <a16:creationId xmlns:a16="http://schemas.microsoft.com/office/drawing/2014/main" id="{C488B1DD-3BC8-93DE-17CE-7EDE5FCF18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116020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1" name="Rectangle 8200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3" name="Oval 8202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altLang="en-US" b="1">
                <a:solidFill>
                  <a:srgbClr val="FFFFFF"/>
                </a:solidFill>
              </a:rPr>
              <a:t>Introduction</a:t>
            </a:r>
            <a:endParaRPr lang="en-US" altLang="en-US" b="1" i="1">
              <a:solidFill>
                <a:srgbClr val="FFFFFF"/>
              </a:solidFill>
            </a:endParaRPr>
          </a:p>
        </p:txBody>
      </p:sp>
      <p:sp>
        <p:nvSpPr>
          <p:cNvPr id="8205" name="Arc 8204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207" name="Oval 8206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236029" y="1491343"/>
            <a:ext cx="5784897" cy="3840624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US" altLang="en-GB" sz="2400" dirty="0"/>
              <a:t>My name is Ferdoushi, studying Health and Social Care. My goal is to become a Health Care Assistant in the NHS. I am passionate about helping people improve their well-being and independence. This presentation will show how I use self-reflection and a SWOT analysis to plan my personal and professional growth.</a:t>
            </a:r>
          </a:p>
          <a:p>
            <a:pPr marL="0" indent="0">
              <a:buNone/>
              <a:defRPr/>
            </a:pPr>
            <a:endParaRPr lang="en-GB" sz="2600" b="1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9C9D1F96-3DE6-40B6-9DCF-E50C656CAE8D}" type="datetime1">
              <a:rPr lang="en-GB" altLang="en-US">
                <a:latin typeface="Myriad Pro"/>
              </a:rPr>
              <a:pPr>
                <a:spcAft>
                  <a:spcPts val="600"/>
                </a:spcAft>
                <a:defRPr/>
              </a:pPr>
              <a:t>08/11/2025</a:t>
            </a:fld>
            <a:endParaRPr lang="en-GB" altLang="en-US">
              <a:latin typeface="Myriad Pro"/>
            </a:endParaRPr>
          </a:p>
        </p:txBody>
      </p:sp>
      <p:sp>
        <p:nvSpPr>
          <p:cNvPr id="8196" name="Slide Number Placeholder 4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610600" y="6356350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fld id="{0ED4D28C-0A3F-4416-BB82-3A291C9C4B30}" type="slidenum">
              <a:rPr lang="en-GB" altLang="en-US" sz="1800">
                <a:cs typeface="Arial" panose="020B0604020202020204" pitchFamily="34" charset="0"/>
              </a:rPr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None/>
              </a:pPr>
              <a:t>3</a:t>
            </a:fld>
            <a:endParaRPr lang="en-GB" altLang="en-US" sz="1800"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467" name="Rectangle 19466">
            <a:extLst>
              <a:ext uri="{FF2B5EF4-FFF2-40B4-BE49-F238E27FC236}">
                <a16:creationId xmlns:a16="http://schemas.microsoft.com/office/drawing/2014/main" id="{D335A262-7106-4571-BE09-CFA60A9DB0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69" name="Rectangle 19468">
            <a:extLst>
              <a:ext uri="{FF2B5EF4-FFF2-40B4-BE49-F238E27FC236}">
                <a16:creationId xmlns:a16="http://schemas.microsoft.com/office/drawing/2014/main" id="{7A6F043C-2A2A-4ECE-99FC-9670FAF95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133600" y="685800"/>
            <a:ext cx="10058400" cy="548640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19471" name="Rectangle 19470">
            <a:extLst>
              <a:ext uri="{FF2B5EF4-FFF2-40B4-BE49-F238E27FC236}">
                <a16:creationId xmlns:a16="http://schemas.microsoft.com/office/drawing/2014/main" id="{046FE5A8-8C9A-4D97-A7C4-214929653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9764" y="685797"/>
            <a:ext cx="118872" cy="15504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>
          <a:xfrm>
            <a:off x="2081048" y="2025870"/>
            <a:ext cx="8875986" cy="2010102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pic>
        <p:nvPicPr>
          <p:cNvPr id="19463" name="Picture 19462">
            <a:extLst>
              <a:ext uri="{FF2B5EF4-FFF2-40B4-BE49-F238E27FC236}">
                <a16:creationId xmlns:a16="http://schemas.microsoft.com/office/drawing/2014/main" id="{1A7AC7C0-4654-13D2-700C-CCAB1FD85B6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973" r="527"/>
          <a:stretch>
            <a:fillRect/>
          </a:stretch>
        </p:blipFill>
        <p:spPr>
          <a:xfrm>
            <a:off x="6860989" y="1048447"/>
            <a:ext cx="4805082" cy="4805082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604504" y="6356350"/>
            <a:ext cx="27432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  <a:defRPr/>
            </a:pPr>
            <a:fld id="{BF746479-5A54-43D8-9985-034223541E15}" type="datetime1">
              <a:rPr lang="en-GB" altLang="en-US" sz="1000">
                <a:solidFill>
                  <a:schemeClr val="accent2"/>
                </a:solidFill>
                <a:latin typeface="Myriad Pro"/>
              </a:rPr>
              <a:pPr algn="r">
                <a:spcAft>
                  <a:spcPts val="600"/>
                </a:spcAft>
                <a:defRPr/>
              </a:pPr>
              <a:t>09/11/2025</a:t>
            </a:fld>
            <a:endParaRPr lang="en-GB" altLang="en-US" sz="1000">
              <a:solidFill>
                <a:schemeClr val="accent2"/>
              </a:solidFill>
              <a:latin typeface="Myriad Pro"/>
            </a:endParaRPr>
          </a:p>
        </p:txBody>
      </p:sp>
      <p:sp>
        <p:nvSpPr>
          <p:cNvPr id="9221" name="Slide Number Placeholder 4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347704" y="6356350"/>
            <a:ext cx="566928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</a:pPr>
            <a:fld id="{4B904670-820E-47CC-86D8-CF3D7CD14D9E}" type="slidenum">
              <a:rPr lang="en-GB" altLang="en-US" sz="1000">
                <a:solidFill>
                  <a:schemeClr val="accent2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</a:pPr>
              <a:t>4</a:t>
            </a:fld>
            <a:endParaRPr lang="en-GB" altLang="en-US" sz="1000">
              <a:solidFill>
                <a:schemeClr val="accent2"/>
              </a:solidFill>
              <a:cs typeface="Arial" panose="020B0604020202020204" pitchFamily="34" charset="0"/>
            </a:endParaRPr>
          </a:p>
        </p:txBody>
      </p:sp>
      <p:sp>
        <p:nvSpPr>
          <p:cNvPr id="19473" name="Rectangle 19472">
            <a:extLst>
              <a:ext uri="{FF2B5EF4-FFF2-40B4-BE49-F238E27FC236}">
                <a16:creationId xmlns:a16="http://schemas.microsoft.com/office/drawing/2014/main" id="{B6297F2B-78AD-4022-83A4-78FC55E113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73128" y="6172201"/>
            <a:ext cx="118872" cy="685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9461" name="Content Placeholder 1">
            <a:extLst>
              <a:ext uri="{FF2B5EF4-FFF2-40B4-BE49-F238E27FC236}">
                <a16:creationId xmlns:a16="http://schemas.microsoft.com/office/drawing/2014/main" id="{E3EEF79C-D997-179A-3819-7BBACAAED4E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66158390"/>
              </p:ext>
            </p:extLst>
          </p:nvPr>
        </p:nvGraphicFramePr>
        <p:xfrm>
          <a:off x="1709057" y="712263"/>
          <a:ext cx="5125656" cy="54864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9752" y="310897"/>
            <a:ext cx="10972800" cy="859535"/>
          </a:xfrm>
        </p:spPr>
        <p:txBody>
          <a:bodyPr>
            <a:normAutofit fontScale="90000"/>
          </a:bodyPr>
          <a:lstStyle/>
          <a:p>
            <a:r>
              <a:rPr lang="en-GB" sz="2800" b="1" dirty="0">
                <a:latin typeface="Aptos Display" panose="020B0004020202020204" pitchFamily="34" charset="0"/>
              </a:rPr>
              <a:t>Describe my own Strengths, Weaknesses, Opportunities, and Threats</a:t>
            </a:r>
            <a:br>
              <a:rPr lang="en-GB" sz="2800" b="1" dirty="0">
                <a:latin typeface="Aptos Display" panose="020B0004020202020204" pitchFamily="34" charset="0"/>
              </a:rPr>
            </a:br>
            <a:br>
              <a:rPr lang="en-GB" sz="2800" b="1" dirty="0">
                <a:latin typeface="Aptos Display" panose="020B0004020202020204" pitchFamily="34" charset="0"/>
              </a:rPr>
            </a:br>
            <a:endParaRPr lang="en-GB" sz="1000" b="1" dirty="0">
              <a:latin typeface="Aptos Display" panose="020B0004020202020204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t>08/11/2025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t>5</a:t>
            </a:fld>
            <a:endParaRPr lang="en-GB" altLang="en-US" sz="1200" dirty="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1143739" y="3629501"/>
            <a:ext cx="9892330" cy="0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71641" y="992444"/>
            <a:ext cx="5522080" cy="227449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rgbClr val="4BACC6"/>
            </a:solidFill>
          </a:ln>
        </p:spPr>
        <p:txBody>
          <a:bodyPr wrap="square" rtlCol="0">
            <a:noAutofit/>
          </a:bodyPr>
          <a:lstStyle/>
          <a:p>
            <a:r>
              <a:rPr lang="en-GB" sz="2400" dirty="0"/>
              <a:t>STRENGTHS</a:t>
            </a:r>
          </a:p>
          <a:p>
            <a:r>
              <a:rPr lang="en-US" altLang="en-GB" sz="2400" dirty="0"/>
              <a:t>1. Caring and empathetic</a:t>
            </a:r>
          </a:p>
          <a:p>
            <a:r>
              <a:rPr lang="en-US" altLang="en-GB" sz="2400" dirty="0"/>
              <a:t>2. Good communication and teamwork</a:t>
            </a:r>
          </a:p>
          <a:p>
            <a:r>
              <a:rPr lang="en-US" altLang="en-GB" sz="2400" dirty="0"/>
              <a:t>3. Reliable and punctual</a:t>
            </a:r>
          </a:p>
          <a:p>
            <a:r>
              <a:rPr lang="en-US" altLang="en-GB" sz="2400" dirty="0"/>
              <a:t>4. Patient and understanding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86088" y="1005312"/>
            <a:ext cx="5478030" cy="224875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2400" dirty="0"/>
              <a:t>WEAKNESSES</a:t>
            </a:r>
          </a:p>
          <a:p>
            <a:r>
              <a:rPr lang="en-US" altLang="en-GB" sz="2400" dirty="0"/>
              <a:t>1. Nervous when speaking in public</a:t>
            </a:r>
          </a:p>
          <a:p>
            <a:r>
              <a:rPr lang="en-US" altLang="en-GB" sz="2400" dirty="0"/>
              <a:t>2. Limited leadership experience</a:t>
            </a:r>
          </a:p>
          <a:p>
            <a:r>
              <a:rPr lang="en-US" altLang="en-GB" sz="2400" dirty="0"/>
              <a:t>3. Sometimes struggle with time management</a:t>
            </a:r>
          </a:p>
          <a:p>
            <a:r>
              <a:rPr lang="en-US" altLang="en-GB" sz="2400" dirty="0"/>
              <a:t>4. Can be overly self-critical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9752" y="3911481"/>
            <a:ext cx="5483970" cy="263561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2400" dirty="0"/>
              <a:t>OPPORTUNITIES</a:t>
            </a:r>
          </a:p>
          <a:p>
            <a:r>
              <a:rPr lang="en-US" altLang="en-GB" sz="2400" dirty="0"/>
              <a:t>1. Work placements and training courses</a:t>
            </a:r>
          </a:p>
          <a:p>
            <a:r>
              <a:rPr lang="en-US" altLang="en-GB" sz="2400" dirty="0"/>
              <a:t>2. Mentorship and career support</a:t>
            </a:r>
          </a:p>
          <a:p>
            <a:r>
              <a:rPr lang="en-US" altLang="en-GB" sz="2400" dirty="0"/>
              <a:t>3. Access to NHS learning resources</a:t>
            </a:r>
          </a:p>
          <a:p>
            <a:r>
              <a:rPr lang="en-US" altLang="en-GB" sz="2400" dirty="0"/>
              <a:t>4. Growing demand for care professionals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216601" y="3948484"/>
            <a:ext cx="5406491" cy="254655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2400" dirty="0"/>
              <a:t>THREATS</a:t>
            </a:r>
          </a:p>
          <a:p>
            <a:r>
              <a:rPr lang="en-US" altLang="en-GB" sz="2400" dirty="0"/>
              <a:t>1. Competition for healthcare jobs</a:t>
            </a:r>
          </a:p>
          <a:p>
            <a:r>
              <a:rPr lang="en-US" altLang="en-GB" sz="2400" dirty="0"/>
              <a:t>2. Risk of burnout or stress</a:t>
            </a:r>
          </a:p>
          <a:p>
            <a:r>
              <a:rPr lang="en-US" altLang="en-GB" sz="2400" dirty="0"/>
              <a:t>3. Balancing study, work, and home life</a:t>
            </a:r>
          </a:p>
          <a:p>
            <a:r>
              <a:rPr lang="en-US" altLang="en-GB" sz="2400" dirty="0"/>
              <a:t>4. Rapid healthcare changes</a:t>
            </a:r>
          </a:p>
        </p:txBody>
      </p:sp>
      <p:cxnSp>
        <p:nvCxnSpPr>
          <p:cNvPr id="12" name="Straight Connector 11"/>
          <p:cNvCxnSpPr/>
          <p:nvPr/>
        </p:nvCxnSpPr>
        <p:spPr>
          <a:xfrm flipV="1">
            <a:off x="6089904" y="1599717"/>
            <a:ext cx="0" cy="4077857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48">
            <a:extLst>
              <a:ext uri="{FF2B5EF4-FFF2-40B4-BE49-F238E27FC236}">
                <a16:creationId xmlns:a16="http://schemas.microsoft.com/office/drawing/2014/main" id="{F06F0C4D-0A51-2505-4BFF-940CC269017E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8206" r="9091" b="5186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8" name="Rectangle 57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/>
              <a:t> strengths to overcome weaknesses and minimise threats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30226994-B490-4403-8CE4-43D4FD570BBD}" type="datetime1">
              <a:rPr lang="en-GB" altLang="en-US" smtClean="0"/>
              <a:pPr>
                <a:spcAft>
                  <a:spcPts val="600"/>
                </a:spcAft>
                <a:defRPr/>
              </a:pPr>
              <a:t>08/11/2025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mtClean="0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8F31513D-F97E-BA45-4C9B-760ADBA203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1710405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>
            <a:extLst>
              <a:ext uri="{FF2B5EF4-FFF2-40B4-BE49-F238E27FC236}">
                <a16:creationId xmlns:a16="http://schemas.microsoft.com/office/drawing/2014/main" id="{23AD20E3-1DFC-2D64-9B5B-C45149BF191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3391" r="909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6" name="Rectangle 45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/>
              <a:t>opportunities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30226994-B490-4403-8CE4-43D4FD570BBD}" type="datetime1">
              <a:rPr lang="en-GB" altLang="en-US" smtClean="0"/>
              <a:pPr>
                <a:spcAft>
                  <a:spcPts val="600"/>
                </a:spcAft>
                <a:defRPr/>
              </a:pPr>
              <a:t>08/11/2025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mtClean="0"/>
              <a:pPr>
                <a:spcAft>
                  <a:spcPts val="600"/>
                </a:spcAft>
                <a:defRPr/>
              </a:pPr>
              <a:t>7</a:t>
            </a:fld>
            <a:endParaRPr lang="en-GB" altLang="en-US"/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3AD68DFD-D8CE-8AE1-44A8-E88903EFD3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9032876"/>
              </p:ext>
            </p:extLst>
          </p:nvPr>
        </p:nvGraphicFramePr>
        <p:xfrm>
          <a:off x="816864" y="1690688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309" name="Rectangle 12308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altLang="en-US" sz="5400" b="1" dirty="0"/>
              <a:t>Conclusion</a:t>
            </a:r>
            <a:endParaRPr lang="en-GB" altLang="en-US" sz="5400" b="1" i="1" dirty="0"/>
          </a:p>
        </p:txBody>
      </p:sp>
      <p:sp>
        <p:nvSpPr>
          <p:cNvPr id="12311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en-GB" sz="2400" dirty="0"/>
              <a:t>The SWOT analysis helped me reflect on my personal growth and career goals. I have identified ways to use my strengths to address weaknesses. I plan to take advantage of learning and placement opportunities to gain experience. Continuous reflection and personal development will help me become a successful Health Care Assistant</a:t>
            </a:r>
            <a:r>
              <a:rPr lang="en-US" altLang="en-GB" sz="2200" dirty="0"/>
              <a:t>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9F458A58-9170-4293-9FCB-97B777C99F2B}" type="datetime1">
              <a:rPr lang="en-GB" altLang="en-US">
                <a:latin typeface="Myriad Pro"/>
              </a:rPr>
              <a:pPr>
                <a:spcAft>
                  <a:spcPts val="600"/>
                </a:spcAft>
                <a:defRPr/>
              </a:pPr>
              <a:t>08/11/2025</a:t>
            </a:fld>
            <a:endParaRPr lang="en-GB" altLang="en-US">
              <a:latin typeface="Myriad Pro"/>
            </a:endParaRPr>
          </a:p>
        </p:txBody>
      </p:sp>
      <p:sp>
        <p:nvSpPr>
          <p:cNvPr id="12293" name="Slide Number Placeholder 4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610600" y="6356350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fld id="{2F02BF59-C96F-4ED8-9D13-E093DFC18094}" type="slidenum">
              <a:rPr lang="en-GB" altLang="en-US" sz="1800">
                <a:cs typeface="Arial" panose="020B0604020202020204" pitchFamily="34" charset="0"/>
              </a:rPr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None/>
              </a:pPr>
              <a:t>8</a:t>
            </a:fld>
            <a:endParaRPr lang="en-GB" altLang="en-US" sz="1800"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322" name="Rectangle 13321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24" name="Freeform: Shape 13323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altLang="en-US" b="1" dirty="0">
                <a:solidFill>
                  <a:srgbClr val="FFFFFF"/>
                </a:solidFill>
              </a:rPr>
              <a:t>References List</a:t>
            </a:r>
            <a:endParaRPr lang="en-GB" altLang="en-US" dirty="0">
              <a:solidFill>
                <a:srgbClr val="FFFFFF"/>
              </a:solidFill>
            </a:endParaRPr>
          </a:p>
        </p:txBody>
      </p:sp>
      <p:sp>
        <p:nvSpPr>
          <p:cNvPr id="13326" name="Arc 1332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en-GB" sz="2400" dirty="0"/>
              <a:t>Cottrell, S. (2003). Skills for Effective Learning. Basingstoke: Palgrave Macmillan.</a:t>
            </a:r>
          </a:p>
          <a:p>
            <a:pPr marL="0" indent="0">
              <a:buNone/>
            </a:pPr>
            <a:r>
              <a:rPr lang="en-US" altLang="en-GB" sz="2400" dirty="0"/>
              <a:t>Mind Tools. (2024) Personal SWOT Analysis – Making the Most of Your Talents. Available at: [https://www.mindtools.com](https://www.mindtools.com) [Accessed 1 Nov 2025].</a:t>
            </a:r>
          </a:p>
          <a:p>
            <a:pPr marL="0" indent="0">
              <a:buNone/>
            </a:pPr>
            <a:r>
              <a:rPr lang="en-US" altLang="en-GB" sz="2400" dirty="0"/>
              <a:t>NHS. (2023) Personal Development Planning. Available at: [https://www.healthcareers.nhs.uk/career-planning/developing-your-health-career/personal-development-planning](https://www.healthcareers.nhs.uk/career-planning/developing-your-health-career/personal-development-planning) [Accessed 1 Nov 2025].</a:t>
            </a:r>
          </a:p>
          <a:p>
            <a:pPr marL="0" indent="0">
              <a:buNone/>
            </a:pPr>
            <a:endParaRPr lang="en-US" altLang="en-GB" sz="1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163995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BF746479-5A54-43D8-9985-034223541E15}" type="datetime1">
              <a:rPr lang="en-GB" altLang="en-US">
                <a:solidFill>
                  <a:srgbClr val="FFFFFF"/>
                </a:solidFill>
                <a:latin typeface="Myriad Pro"/>
              </a:rPr>
              <a:pPr>
                <a:spcAft>
                  <a:spcPts val="600"/>
                </a:spcAft>
                <a:defRPr/>
              </a:pPr>
              <a:t>08/11/2025</a:t>
            </a:fld>
            <a:endParaRPr lang="en-GB" altLang="en-US">
              <a:solidFill>
                <a:srgbClr val="FFFFFF"/>
              </a:solidFill>
              <a:latin typeface="Myriad Pro"/>
            </a:endParaRPr>
          </a:p>
        </p:txBody>
      </p:sp>
      <p:sp>
        <p:nvSpPr>
          <p:cNvPr id="13317" name="Slide Number Placeholder 4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541564" y="6356350"/>
            <a:ext cx="1812235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fld id="{A355A216-6885-427F-A634-39F7E4E2D5B0}" type="slidenum">
              <a:rPr lang="en-GB" altLang="en-US" sz="1800">
                <a:cs typeface="Arial" panose="020B0604020202020204" pitchFamily="34" charset="0"/>
              </a:rPr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None/>
              </a:pPr>
              <a:t>9</a:t>
            </a:fld>
            <a:endParaRPr lang="en-GB" altLang="en-US" sz="1800"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662</Words>
  <Application>Microsoft Office PowerPoint</Application>
  <PresentationFormat>Widescreen</PresentationFormat>
  <Paragraphs>77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Helvetica Neue Medium</vt:lpstr>
      <vt:lpstr>Myriad Pro</vt:lpstr>
      <vt:lpstr>Office Theme</vt:lpstr>
      <vt:lpstr>PowerPoint Presentation</vt:lpstr>
      <vt:lpstr>Overview</vt:lpstr>
      <vt:lpstr>Introduction</vt:lpstr>
      <vt:lpstr>PowerPoint Presentation</vt:lpstr>
      <vt:lpstr>Describe my own Strengths, Weaknesses, Opportunities, and Threats  </vt:lpstr>
      <vt:lpstr> strengths to overcome weaknesses and minimise threats</vt:lpstr>
      <vt:lpstr>opportunities</vt:lpstr>
      <vt:lpstr>Conclusion</vt:lpstr>
      <vt:lpstr>References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Farah Wiita</dc:creator>
  <cp:lastModifiedBy>Ferdoushi Rahman Monju (2430137)</cp:lastModifiedBy>
  <cp:revision>28</cp:revision>
  <dcterms:created xsi:type="dcterms:W3CDTF">2025-02-21T18:28:00Z</dcterms:created>
  <dcterms:modified xsi:type="dcterms:W3CDTF">2025-11-09T11:36:02Z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93A741F3E4AA4029AF304616AFE7438B_13</vt:lpwstr>
  </property>
  <property fmtid="{D5CDD505-2E9C-101B-9397-08002B2CF9AE}" pid="3" name="KSOProductBuildVer">
    <vt:lpwstr>2057-12.2.0.23131</vt:lpwstr>
  </property>
</Properties>
</file>