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</a:defRPr>
    </a:defPPr>
    <a:lvl1pPr marL="0" marR="0" indent="0" algn="l" defTabSz="457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Century Gothic"/>
      </a:defRPr>
    </a:lvl1pPr>
    <a:lvl2pPr marL="0" marR="0" indent="457200" algn="l" defTabSz="457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Century Gothic"/>
      </a:defRPr>
    </a:lvl2pPr>
    <a:lvl3pPr marL="0" marR="0" indent="914400" algn="l" defTabSz="457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Century Gothic"/>
      </a:defRPr>
    </a:lvl3pPr>
    <a:lvl4pPr marL="0" marR="0" indent="1371600" algn="l" defTabSz="457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Century Gothic"/>
      </a:defRPr>
    </a:lvl4pPr>
    <a:lvl5pPr marL="0" marR="0" indent="1828800" algn="l" defTabSz="457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Century Gothic"/>
      </a:defRPr>
    </a:lvl5pPr>
    <a:lvl6pPr marL="0" marR="0" indent="2286000" algn="l" defTabSz="457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Century Gothic"/>
      </a:defRPr>
    </a:lvl6pPr>
    <a:lvl7pPr marL="0" marR="0" indent="2743200" algn="l" defTabSz="457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Century Gothic"/>
      </a:defRPr>
    </a:lvl7pPr>
    <a:lvl8pPr marL="0" marR="0" indent="3200400" algn="l" defTabSz="457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Century Gothic"/>
      </a:defRPr>
    </a:lvl8pPr>
    <a:lvl9pPr marL="0" marR="0" indent="3657600" algn="l" defTabSz="457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Century Gothic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940675A-B579-460E-94D1-54222C63F5DA}">
  <a:tblStyle styleId="{4C3C2611-4C71-4FC5-86AE-919BDF0F9419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E3CACA"/>
          </a:solidFill>
        </a:fill>
      </a:tcStyle>
    </a:wholeTbl>
    <a:band2H>
      <a:tcTxStyle/>
      <a:tcStyle>
        <a:tcBdr/>
        <a:fill>
          <a:solidFill>
            <a:srgbClr val="F2E7E6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Row>
  </a:tblStyle>
  <a:tblStyle styleId="{C7B018BB-80A7-4F77-B60F-C8B233D01FF8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ACACA"/>
          </a:solidFill>
        </a:fill>
      </a:tcStyle>
    </a:wholeTbl>
    <a:band2H>
      <a:tcTxStyle/>
      <a:tcStyle>
        <a:tcBdr/>
        <a:fill>
          <a:solidFill>
            <a:srgbClr val="E6E6E6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Col>
    <a:la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Row>
  </a:tblStyle>
  <a:tblStyle styleId="{EEE7283C-3CF3-47DC-8721-378D4A62B228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F5E5CB"/>
          </a:solidFill>
        </a:fill>
      </a:tcStyle>
    </a:wholeTbl>
    <a:band2H>
      <a:tcTxStyle/>
      <a:tcStyle>
        <a:tcBdr/>
        <a:fill>
          <a:solidFill>
            <a:srgbClr val="FAF3E7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Col>
    <a:la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Row>
  </a:tblStyle>
  <a:tblStyle styleId="{CF821DB8-F4EB-4A41-A1BA-3FCAFE7338EE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DED1DE"/>
          </a:solidFill>
        </a:fill>
      </a:tcStyle>
    </a:wholeTbl>
    <a:band2H>
      <a:tcTxStyle/>
      <a:tcStyle>
        <a:tcBdr/>
        <a:fill>
          <a:solidFill>
            <a:srgbClr val="EFE9EF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Col>
    <a:la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Row>
  </a:tblStyle>
  <a:tblStyle styleId="{33BA23B1-9221-436E-865A-0063620EA4FD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E6E6E6"/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Row>
  </a:tblStyle>
  <a:tblStyle styleId="{2708684C-4D16-4618-839F-0558EEFCDFE6}" styleName="">
    <a:tblBg/>
    <a:wholeTb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FFFFFF">
              <a:alpha val="20000"/>
            </a:srgbClr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FFFFFF">
              <a:alpha val="20000"/>
            </a:srgbClr>
          </a:solidFill>
        </a:fill>
      </a:tcStyle>
    </a:firstCol>
    <a:la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508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noFill/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254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1" name="Shape 27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72" name="Shape 272"/>
          <p:cNvSpPr>
            <a:spLocks noGrp="1"/>
          </p:cNvSpPr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notesStyle>
    <a:lvl1pPr defTabSz="457200" latinLnBrk="0">
      <a:defRPr sz="1200">
        <a:solidFill>
          <a:srgbClr val="FFFFFF"/>
        </a:solidFill>
        <a:latin typeface="+mn-lt"/>
        <a:ea typeface="+mn-ea"/>
        <a:cs typeface="+mn-cs"/>
        <a:sym typeface="Century Gothic"/>
      </a:defRPr>
    </a:lvl1pPr>
    <a:lvl2pPr indent="228600" defTabSz="457200" latinLnBrk="0">
      <a:defRPr sz="1200">
        <a:solidFill>
          <a:srgbClr val="FFFFFF"/>
        </a:solidFill>
        <a:latin typeface="+mn-lt"/>
        <a:ea typeface="+mn-ea"/>
        <a:cs typeface="+mn-cs"/>
        <a:sym typeface="Century Gothic"/>
      </a:defRPr>
    </a:lvl2pPr>
    <a:lvl3pPr indent="457200" defTabSz="457200" latinLnBrk="0">
      <a:defRPr sz="1200">
        <a:solidFill>
          <a:srgbClr val="FFFFFF"/>
        </a:solidFill>
        <a:latin typeface="+mn-lt"/>
        <a:ea typeface="+mn-ea"/>
        <a:cs typeface="+mn-cs"/>
        <a:sym typeface="Century Gothic"/>
      </a:defRPr>
    </a:lvl3pPr>
    <a:lvl4pPr indent="685800" defTabSz="457200" latinLnBrk="0">
      <a:defRPr sz="1200">
        <a:solidFill>
          <a:srgbClr val="FFFFFF"/>
        </a:solidFill>
        <a:latin typeface="+mn-lt"/>
        <a:ea typeface="+mn-ea"/>
        <a:cs typeface="+mn-cs"/>
        <a:sym typeface="Century Gothic"/>
      </a:defRPr>
    </a:lvl4pPr>
    <a:lvl5pPr indent="914400" defTabSz="457200" latinLnBrk="0">
      <a:defRPr sz="1200">
        <a:solidFill>
          <a:srgbClr val="FFFFFF"/>
        </a:solidFill>
        <a:latin typeface="+mn-lt"/>
        <a:ea typeface="+mn-ea"/>
        <a:cs typeface="+mn-cs"/>
        <a:sym typeface="Century Gothic"/>
      </a:defRPr>
    </a:lvl5pPr>
    <a:lvl6pPr indent="1143000" defTabSz="457200" latinLnBrk="0">
      <a:defRPr sz="1200">
        <a:solidFill>
          <a:srgbClr val="FFFFFF"/>
        </a:solidFill>
        <a:latin typeface="+mn-lt"/>
        <a:ea typeface="+mn-ea"/>
        <a:cs typeface="+mn-cs"/>
        <a:sym typeface="Century Gothic"/>
      </a:defRPr>
    </a:lvl6pPr>
    <a:lvl7pPr indent="1371600" defTabSz="457200" latinLnBrk="0">
      <a:defRPr sz="1200">
        <a:solidFill>
          <a:srgbClr val="FFFFFF"/>
        </a:solidFill>
        <a:latin typeface="+mn-lt"/>
        <a:ea typeface="+mn-ea"/>
        <a:cs typeface="+mn-cs"/>
        <a:sym typeface="Century Gothic"/>
      </a:defRPr>
    </a:lvl7pPr>
    <a:lvl8pPr indent="1600200" defTabSz="457200" latinLnBrk="0">
      <a:defRPr sz="1200">
        <a:solidFill>
          <a:srgbClr val="FFFFFF"/>
        </a:solidFill>
        <a:latin typeface="+mn-lt"/>
        <a:ea typeface="+mn-ea"/>
        <a:cs typeface="+mn-cs"/>
        <a:sym typeface="Century Gothic"/>
      </a:defRPr>
    </a:lvl8pPr>
    <a:lvl9pPr indent="1828800" defTabSz="457200" latinLnBrk="0">
      <a:defRPr sz="1200">
        <a:solidFill>
          <a:srgbClr val="FFFFFF"/>
        </a:solidFill>
        <a:latin typeface="+mn-lt"/>
        <a:ea typeface="+mn-ea"/>
        <a:cs typeface="+mn-cs"/>
        <a:sym typeface="Century Gothic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7" descr="Picture 7"/>
          <p:cNvPicPr>
            <a:picLocks noChangeAspect="1"/>
          </p:cNvPicPr>
          <p:nvPr/>
        </p:nvPicPr>
        <p:blipFill>
          <a:blip r:embed="rId2"/>
          <a:srcRect l="3613"/>
          <a:stretch>
            <a:fillRect/>
          </a:stretch>
        </p:blipFill>
        <p:spPr>
          <a:xfrm>
            <a:off x="0" y="2669684"/>
            <a:ext cx="4037013" cy="4188316"/>
          </a:xfrm>
          <a:prstGeom prst="rect">
            <a:avLst/>
          </a:prstGeom>
          <a:ln w="12700">
            <a:miter lim="400000"/>
          </a:ln>
        </p:spPr>
      </p:pic>
      <p:pic>
        <p:nvPicPr>
          <p:cNvPr id="18" name="Picture 6" descr="Picture 6"/>
          <p:cNvPicPr>
            <a:picLocks noChangeAspect="1"/>
          </p:cNvPicPr>
          <p:nvPr/>
        </p:nvPicPr>
        <p:blipFill>
          <a:blip r:embed="rId3"/>
          <a:srcRect l="35640"/>
          <a:stretch>
            <a:fillRect/>
          </a:stretch>
        </p:blipFill>
        <p:spPr>
          <a:xfrm>
            <a:off x="-1" y="2892346"/>
            <a:ext cx="1522414" cy="2365454"/>
          </a:xfrm>
          <a:prstGeom prst="rect">
            <a:avLst/>
          </a:prstGeom>
          <a:ln w="12700">
            <a:miter lim="400000"/>
          </a:ln>
        </p:spPr>
      </p:pic>
      <p:sp>
        <p:nvSpPr>
          <p:cNvPr id="19" name="Oval 15"/>
          <p:cNvSpPr/>
          <p:nvPr/>
        </p:nvSpPr>
        <p:spPr>
          <a:xfrm>
            <a:off x="8609011" y="1676400"/>
            <a:ext cx="2819401" cy="2819400"/>
          </a:xfrm>
          <a:prstGeom prst="ellipse">
            <a:avLst/>
          </a:prstGeom>
          <a:gradFill>
            <a:gsLst>
              <a:gs pos="0">
                <a:srgbClr val="50B9C1">
                  <a:alpha val="7000"/>
                </a:srgbClr>
              </a:gs>
              <a:gs pos="36000">
                <a:srgbClr val="50B9C1">
                  <a:alpha val="6000"/>
                </a:srgbClr>
              </a:gs>
              <a:gs pos="69000">
                <a:srgbClr val="50B9C1">
                  <a:alpha val="0"/>
                </a:srgbClr>
              </a:gs>
            </a:gsLst>
            <a:path path="circle">
              <a:fillToRect l="37721" t="-19636" r="62278" b="119636"/>
            </a:path>
          </a:gradFill>
          <a:ln w="12700">
            <a:miter lim="400000"/>
          </a:ln>
        </p:spPr>
        <p:txBody>
          <a:bodyPr lIns="45719" rIns="45719"/>
          <a:lstStyle/>
          <a:p>
            <a:pPr>
              <a:defRPr>
                <a:solidFill>
                  <a:srgbClr val="FFFFFF"/>
                </a:solidFill>
              </a:defRPr>
            </a:pPr>
            <a:endParaRPr/>
          </a:p>
        </p:txBody>
      </p:sp>
      <p:pic>
        <p:nvPicPr>
          <p:cNvPr id="20" name="Picture 8" descr="Picture 8"/>
          <p:cNvPicPr>
            <a:picLocks noChangeAspect="1"/>
          </p:cNvPicPr>
          <p:nvPr/>
        </p:nvPicPr>
        <p:blipFill>
          <a:blip r:embed="rId4"/>
          <a:srcRect t="28812"/>
          <a:stretch>
            <a:fillRect/>
          </a:stretch>
        </p:blipFill>
        <p:spPr>
          <a:xfrm>
            <a:off x="7999411" y="0"/>
            <a:ext cx="1603388" cy="1141407"/>
          </a:xfrm>
          <a:prstGeom prst="rect">
            <a:avLst/>
          </a:prstGeom>
          <a:ln w="12700">
            <a:miter lim="400000"/>
          </a:ln>
        </p:spPr>
      </p:pic>
      <p:pic>
        <p:nvPicPr>
          <p:cNvPr id="21" name="Picture 9" descr="Picture 9"/>
          <p:cNvPicPr>
            <a:picLocks noChangeAspect="1"/>
          </p:cNvPicPr>
          <p:nvPr/>
        </p:nvPicPr>
        <p:blipFill>
          <a:blip r:embed="rId5"/>
          <a:srcRect b="23320"/>
          <a:stretch>
            <a:fillRect/>
          </a:stretch>
        </p:blipFill>
        <p:spPr>
          <a:xfrm>
            <a:off x="8605877" y="6096000"/>
            <a:ext cx="993735" cy="762000"/>
          </a:xfrm>
          <a:prstGeom prst="rect">
            <a:avLst/>
          </a:prstGeom>
          <a:ln w="12700">
            <a:miter lim="400000"/>
          </a:ln>
        </p:spPr>
      </p:pic>
      <p:sp>
        <p:nvSpPr>
          <p:cNvPr id="22" name="Rectangle 13"/>
          <p:cNvSpPr/>
          <p:nvPr/>
        </p:nvSpPr>
        <p:spPr>
          <a:xfrm>
            <a:off x="10437811" y="0"/>
            <a:ext cx="685801" cy="1143000"/>
          </a:xfrm>
          <a:prstGeom prst="rect">
            <a:avLst/>
          </a:prstGeom>
          <a:solidFill>
            <a:schemeClr val="accent1"/>
          </a:solidFill>
          <a:ln w="12700">
            <a:miter lim="400000"/>
          </a:ln>
          <a:effectLst>
            <a:outerShdw blurRad="38100" dist="25400" dir="5400000" rotWithShape="0">
              <a:srgbClr val="000000">
                <a:alpha val="45000"/>
              </a:srgbClr>
            </a:outerShdw>
          </a:effectLst>
        </p:spPr>
        <p:txBody>
          <a:bodyPr lIns="45719" rIns="45719"/>
          <a:lstStyle/>
          <a:p>
            <a:pPr>
              <a:defRPr>
                <a:solidFill>
                  <a:srgbClr val="FFFFFF"/>
                </a:solidFill>
              </a:defRPr>
            </a:pPr>
            <a:endParaRPr/>
          </a:p>
        </p:txBody>
      </p:sp>
      <p:sp>
        <p:nvSpPr>
          <p:cNvPr id="23" name="Title Text"/>
          <p:cNvSpPr txBox="1">
            <a:spLocks noGrp="1"/>
          </p:cNvSpPr>
          <p:nvPr>
            <p:ph type="title"/>
          </p:nvPr>
        </p:nvSpPr>
        <p:spPr>
          <a:xfrm>
            <a:off x="1154954" y="1447800"/>
            <a:ext cx="8825660" cy="3329581"/>
          </a:xfrm>
          <a:prstGeom prst="rect">
            <a:avLst/>
          </a:prstGeom>
        </p:spPr>
        <p:txBody>
          <a:bodyPr anchor="b">
            <a:normAutofit/>
          </a:bodyPr>
          <a:lstStyle>
            <a:lvl1pPr>
              <a:defRPr sz="7200"/>
            </a:lvl1pPr>
          </a:lstStyle>
          <a:p>
            <a:r>
              <a:t>Title Text</a:t>
            </a:r>
          </a:p>
        </p:txBody>
      </p:sp>
      <p:sp>
        <p:nvSpPr>
          <p:cNvPr id="24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1154954" y="4777380"/>
            <a:ext cx="8825660" cy="861421"/>
          </a:xfrm>
          <a:prstGeom prst="rect">
            <a:avLst/>
          </a:prstGeom>
        </p:spPr>
        <p:txBody>
          <a:bodyPr/>
          <a:lstStyle>
            <a:lvl1pPr marL="0" indent="0">
              <a:buClrTx/>
              <a:buSzTx/>
              <a:buNone/>
              <a:defRPr cap="all">
                <a:solidFill>
                  <a:srgbClr val="8AD0D6"/>
                </a:solidFill>
              </a:defRPr>
            </a:lvl1pPr>
            <a:lvl2pPr marL="0" indent="457200">
              <a:buClrTx/>
              <a:buSzTx/>
              <a:buNone/>
              <a:defRPr cap="all">
                <a:solidFill>
                  <a:srgbClr val="8AD0D6"/>
                </a:solidFill>
              </a:defRPr>
            </a:lvl2pPr>
            <a:lvl3pPr marL="0" indent="914400">
              <a:buClrTx/>
              <a:buSzTx/>
              <a:buNone/>
              <a:defRPr cap="all">
                <a:solidFill>
                  <a:srgbClr val="8AD0D6"/>
                </a:solidFill>
              </a:defRPr>
            </a:lvl3pPr>
            <a:lvl4pPr marL="0" indent="1371600">
              <a:buClrTx/>
              <a:buSzTx/>
              <a:buNone/>
              <a:defRPr cap="all">
                <a:solidFill>
                  <a:srgbClr val="8AD0D6"/>
                </a:solidFill>
              </a:defRPr>
            </a:lvl4pPr>
            <a:lvl5pPr marL="0" indent="1828800">
              <a:buClrTx/>
              <a:buSzTx/>
              <a:buNone/>
              <a:defRPr cap="all">
                <a:solidFill>
                  <a:srgbClr val="8AD0D6"/>
                </a:solidFill>
              </a:defRPr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" name="Picture 7" descr="Picture 7"/>
          <p:cNvPicPr>
            <a:picLocks noChangeAspect="1"/>
          </p:cNvPicPr>
          <p:nvPr/>
        </p:nvPicPr>
        <p:blipFill>
          <a:blip r:embed="rId2"/>
          <a:srcRect l="3613"/>
          <a:stretch>
            <a:fillRect/>
          </a:stretch>
        </p:blipFill>
        <p:spPr>
          <a:xfrm>
            <a:off x="0" y="2669684"/>
            <a:ext cx="4037013" cy="4188316"/>
          </a:xfrm>
          <a:prstGeom prst="rect">
            <a:avLst/>
          </a:prstGeom>
          <a:ln w="12700">
            <a:miter lim="400000"/>
          </a:ln>
        </p:spPr>
      </p:pic>
      <p:pic>
        <p:nvPicPr>
          <p:cNvPr id="33" name="Picture 6" descr="Picture 6"/>
          <p:cNvPicPr>
            <a:picLocks noChangeAspect="1"/>
          </p:cNvPicPr>
          <p:nvPr/>
        </p:nvPicPr>
        <p:blipFill>
          <a:blip r:embed="rId3"/>
          <a:srcRect l="35640"/>
          <a:stretch>
            <a:fillRect/>
          </a:stretch>
        </p:blipFill>
        <p:spPr>
          <a:xfrm>
            <a:off x="-1" y="2892346"/>
            <a:ext cx="1522414" cy="2365454"/>
          </a:xfrm>
          <a:prstGeom prst="rect">
            <a:avLst/>
          </a:prstGeom>
          <a:ln w="12700">
            <a:miter lim="400000"/>
          </a:ln>
        </p:spPr>
      </p:pic>
      <p:sp>
        <p:nvSpPr>
          <p:cNvPr id="34" name="Oval 15"/>
          <p:cNvSpPr/>
          <p:nvPr/>
        </p:nvSpPr>
        <p:spPr>
          <a:xfrm>
            <a:off x="8609011" y="1676400"/>
            <a:ext cx="2819401" cy="2819400"/>
          </a:xfrm>
          <a:prstGeom prst="ellipse">
            <a:avLst/>
          </a:prstGeom>
          <a:gradFill>
            <a:gsLst>
              <a:gs pos="0">
                <a:srgbClr val="50B9C1">
                  <a:alpha val="7000"/>
                </a:srgbClr>
              </a:gs>
              <a:gs pos="36000">
                <a:srgbClr val="50B9C1">
                  <a:alpha val="6000"/>
                </a:srgbClr>
              </a:gs>
              <a:gs pos="69000">
                <a:srgbClr val="50B9C1">
                  <a:alpha val="0"/>
                </a:srgbClr>
              </a:gs>
            </a:gsLst>
            <a:path path="circle">
              <a:fillToRect l="37721" t="-19636" r="62278" b="119636"/>
            </a:path>
          </a:gradFill>
          <a:ln w="12700">
            <a:miter lim="400000"/>
          </a:ln>
        </p:spPr>
        <p:txBody>
          <a:bodyPr lIns="45719" rIns="45719"/>
          <a:lstStyle/>
          <a:p>
            <a:pPr>
              <a:defRPr>
                <a:solidFill>
                  <a:srgbClr val="FFFFFF"/>
                </a:solidFill>
              </a:defRPr>
            </a:pPr>
            <a:endParaRPr/>
          </a:p>
        </p:txBody>
      </p:sp>
      <p:pic>
        <p:nvPicPr>
          <p:cNvPr id="35" name="Picture 8" descr="Picture 8"/>
          <p:cNvPicPr>
            <a:picLocks noChangeAspect="1"/>
          </p:cNvPicPr>
          <p:nvPr/>
        </p:nvPicPr>
        <p:blipFill>
          <a:blip r:embed="rId4"/>
          <a:srcRect t="28812"/>
          <a:stretch>
            <a:fillRect/>
          </a:stretch>
        </p:blipFill>
        <p:spPr>
          <a:xfrm>
            <a:off x="7999411" y="0"/>
            <a:ext cx="1603388" cy="1141407"/>
          </a:xfrm>
          <a:prstGeom prst="rect">
            <a:avLst/>
          </a:prstGeom>
          <a:ln w="12700">
            <a:miter lim="400000"/>
          </a:ln>
        </p:spPr>
      </p:pic>
      <p:pic>
        <p:nvPicPr>
          <p:cNvPr id="36" name="Picture 9" descr="Picture 9"/>
          <p:cNvPicPr>
            <a:picLocks noChangeAspect="1"/>
          </p:cNvPicPr>
          <p:nvPr/>
        </p:nvPicPr>
        <p:blipFill>
          <a:blip r:embed="rId5"/>
          <a:srcRect b="23320"/>
          <a:stretch>
            <a:fillRect/>
          </a:stretch>
        </p:blipFill>
        <p:spPr>
          <a:xfrm>
            <a:off x="8605877" y="6096000"/>
            <a:ext cx="993735" cy="762000"/>
          </a:xfrm>
          <a:prstGeom prst="rect">
            <a:avLst/>
          </a:prstGeom>
          <a:ln w="12700">
            <a:miter lim="400000"/>
          </a:ln>
        </p:spPr>
      </p:pic>
      <p:sp>
        <p:nvSpPr>
          <p:cNvPr id="37" name="Rectangle 13"/>
          <p:cNvSpPr/>
          <p:nvPr/>
        </p:nvSpPr>
        <p:spPr>
          <a:xfrm>
            <a:off x="10437811" y="0"/>
            <a:ext cx="685801" cy="1143000"/>
          </a:xfrm>
          <a:prstGeom prst="rect">
            <a:avLst/>
          </a:prstGeom>
          <a:solidFill>
            <a:schemeClr val="accent1"/>
          </a:solidFill>
          <a:ln w="12700">
            <a:miter lim="400000"/>
          </a:ln>
          <a:effectLst>
            <a:outerShdw blurRad="38100" dist="25400" dir="5400000" rotWithShape="0">
              <a:srgbClr val="000000">
                <a:alpha val="45000"/>
              </a:srgbClr>
            </a:outerShdw>
          </a:effectLst>
        </p:spPr>
        <p:txBody>
          <a:bodyPr lIns="45719" rIns="45719"/>
          <a:lstStyle/>
          <a:p>
            <a:pPr>
              <a:defRPr>
                <a:solidFill>
                  <a:srgbClr val="FFFFFF"/>
                </a:solidFill>
              </a:defRPr>
            </a:pPr>
            <a:endParaRPr/>
          </a:p>
        </p:txBody>
      </p:sp>
      <p:sp>
        <p:nvSpPr>
          <p:cNvPr id="38" name="Title Text"/>
          <p:cNvSpPr txBox="1">
            <a:spLocks noGrp="1"/>
          </p:cNvSpPr>
          <p:nvPr>
            <p:ph type="title"/>
          </p:nvPr>
        </p:nvSpPr>
        <p:spPr>
          <a:xfrm>
            <a:off x="646110" y="452718"/>
            <a:ext cx="9404724" cy="1400531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t>Title Text</a:t>
            </a:r>
          </a:p>
        </p:txBody>
      </p:sp>
      <p:sp>
        <p:nvSpPr>
          <p:cNvPr id="39" name="Body Level One…"/>
          <p:cNvSpPr txBox="1">
            <a:spLocks noGrp="1"/>
          </p:cNvSpPr>
          <p:nvPr>
            <p:ph type="body" idx="1"/>
          </p:nvPr>
        </p:nvSpPr>
        <p:spPr>
          <a:xfrm>
            <a:off x="1103312" y="2052917"/>
            <a:ext cx="8946541" cy="4195483"/>
          </a:xfrm>
          <a:prstGeom prst="rect">
            <a:avLst/>
          </a:prstGeom>
        </p:spPr>
        <p:txBody>
          <a:bodyPr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0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7" name="Picture 7" descr="Picture 7"/>
          <p:cNvPicPr>
            <a:picLocks noChangeAspect="1"/>
          </p:cNvPicPr>
          <p:nvPr/>
        </p:nvPicPr>
        <p:blipFill>
          <a:blip r:embed="rId2"/>
          <a:srcRect l="3613"/>
          <a:stretch>
            <a:fillRect/>
          </a:stretch>
        </p:blipFill>
        <p:spPr>
          <a:xfrm>
            <a:off x="0" y="2669684"/>
            <a:ext cx="4037013" cy="4188316"/>
          </a:xfrm>
          <a:prstGeom prst="rect">
            <a:avLst/>
          </a:prstGeom>
          <a:ln w="12700">
            <a:miter lim="400000"/>
          </a:ln>
        </p:spPr>
      </p:pic>
      <p:pic>
        <p:nvPicPr>
          <p:cNvPr id="48" name="Picture 6" descr="Picture 6"/>
          <p:cNvPicPr>
            <a:picLocks noChangeAspect="1"/>
          </p:cNvPicPr>
          <p:nvPr/>
        </p:nvPicPr>
        <p:blipFill>
          <a:blip r:embed="rId3"/>
          <a:srcRect l="35640"/>
          <a:stretch>
            <a:fillRect/>
          </a:stretch>
        </p:blipFill>
        <p:spPr>
          <a:xfrm>
            <a:off x="-1" y="2892346"/>
            <a:ext cx="1522414" cy="2365454"/>
          </a:xfrm>
          <a:prstGeom prst="rect">
            <a:avLst/>
          </a:prstGeom>
          <a:ln w="12700">
            <a:miter lim="400000"/>
          </a:ln>
        </p:spPr>
      </p:pic>
      <p:sp>
        <p:nvSpPr>
          <p:cNvPr id="49" name="Oval 15"/>
          <p:cNvSpPr/>
          <p:nvPr/>
        </p:nvSpPr>
        <p:spPr>
          <a:xfrm>
            <a:off x="8609011" y="1676400"/>
            <a:ext cx="2819401" cy="2819400"/>
          </a:xfrm>
          <a:prstGeom prst="ellipse">
            <a:avLst/>
          </a:prstGeom>
          <a:gradFill>
            <a:gsLst>
              <a:gs pos="0">
                <a:srgbClr val="50B9C1">
                  <a:alpha val="7000"/>
                </a:srgbClr>
              </a:gs>
              <a:gs pos="36000">
                <a:srgbClr val="50B9C1">
                  <a:alpha val="6000"/>
                </a:srgbClr>
              </a:gs>
              <a:gs pos="69000">
                <a:srgbClr val="50B9C1">
                  <a:alpha val="0"/>
                </a:srgbClr>
              </a:gs>
            </a:gsLst>
            <a:path path="circle">
              <a:fillToRect l="37721" t="-19636" r="62278" b="119636"/>
            </a:path>
          </a:gradFill>
          <a:ln w="12700">
            <a:miter lim="400000"/>
          </a:ln>
        </p:spPr>
        <p:txBody>
          <a:bodyPr lIns="45719" rIns="45719"/>
          <a:lstStyle/>
          <a:p>
            <a:pPr>
              <a:defRPr>
                <a:solidFill>
                  <a:srgbClr val="FFFFFF"/>
                </a:solidFill>
              </a:defRPr>
            </a:pPr>
            <a:endParaRPr/>
          </a:p>
        </p:txBody>
      </p:sp>
      <p:pic>
        <p:nvPicPr>
          <p:cNvPr id="50" name="Picture 8" descr="Picture 8"/>
          <p:cNvPicPr>
            <a:picLocks noChangeAspect="1"/>
          </p:cNvPicPr>
          <p:nvPr/>
        </p:nvPicPr>
        <p:blipFill>
          <a:blip r:embed="rId4"/>
          <a:srcRect t="28812"/>
          <a:stretch>
            <a:fillRect/>
          </a:stretch>
        </p:blipFill>
        <p:spPr>
          <a:xfrm>
            <a:off x="7999411" y="0"/>
            <a:ext cx="1603388" cy="1141407"/>
          </a:xfrm>
          <a:prstGeom prst="rect">
            <a:avLst/>
          </a:prstGeom>
          <a:ln w="12700">
            <a:miter lim="400000"/>
          </a:ln>
        </p:spPr>
      </p:pic>
      <p:pic>
        <p:nvPicPr>
          <p:cNvPr id="51" name="Picture 9" descr="Picture 9"/>
          <p:cNvPicPr>
            <a:picLocks noChangeAspect="1"/>
          </p:cNvPicPr>
          <p:nvPr/>
        </p:nvPicPr>
        <p:blipFill>
          <a:blip r:embed="rId5"/>
          <a:srcRect b="23320"/>
          <a:stretch>
            <a:fillRect/>
          </a:stretch>
        </p:blipFill>
        <p:spPr>
          <a:xfrm>
            <a:off x="8605877" y="6096000"/>
            <a:ext cx="993735" cy="762000"/>
          </a:xfrm>
          <a:prstGeom prst="rect">
            <a:avLst/>
          </a:prstGeom>
          <a:ln w="12700">
            <a:miter lim="400000"/>
          </a:ln>
        </p:spPr>
      </p:pic>
      <p:sp>
        <p:nvSpPr>
          <p:cNvPr id="52" name="Rectangle 13"/>
          <p:cNvSpPr/>
          <p:nvPr/>
        </p:nvSpPr>
        <p:spPr>
          <a:xfrm>
            <a:off x="10437811" y="0"/>
            <a:ext cx="685801" cy="1143000"/>
          </a:xfrm>
          <a:prstGeom prst="rect">
            <a:avLst/>
          </a:prstGeom>
          <a:solidFill>
            <a:schemeClr val="accent1"/>
          </a:solidFill>
          <a:ln w="12700">
            <a:miter lim="400000"/>
          </a:ln>
          <a:effectLst>
            <a:outerShdw blurRad="38100" dist="25400" dir="5400000" rotWithShape="0">
              <a:srgbClr val="000000">
                <a:alpha val="45000"/>
              </a:srgbClr>
            </a:outerShdw>
          </a:effectLst>
        </p:spPr>
        <p:txBody>
          <a:bodyPr lIns="45719" rIns="45719"/>
          <a:lstStyle/>
          <a:p>
            <a:pPr>
              <a:defRPr>
                <a:solidFill>
                  <a:srgbClr val="FFFFFF"/>
                </a:solidFill>
              </a:defRPr>
            </a:pPr>
            <a:endParaRPr/>
          </a:p>
        </p:txBody>
      </p:sp>
      <p:sp>
        <p:nvSpPr>
          <p:cNvPr id="53" name="Title Text"/>
          <p:cNvSpPr txBox="1">
            <a:spLocks noGrp="1"/>
          </p:cNvSpPr>
          <p:nvPr>
            <p:ph type="title"/>
          </p:nvPr>
        </p:nvSpPr>
        <p:spPr>
          <a:xfrm>
            <a:off x="1154955" y="2861733"/>
            <a:ext cx="8825658" cy="1915648"/>
          </a:xfrm>
          <a:prstGeom prst="rect">
            <a:avLst/>
          </a:prstGeo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t>Title Text</a:t>
            </a:r>
          </a:p>
        </p:txBody>
      </p:sp>
      <p:sp>
        <p:nvSpPr>
          <p:cNvPr id="54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1154954" y="4777380"/>
            <a:ext cx="8825660" cy="860401"/>
          </a:xfrm>
          <a:prstGeom prst="rect">
            <a:avLst/>
          </a:prstGeom>
        </p:spPr>
        <p:txBody>
          <a:bodyPr/>
          <a:lstStyle>
            <a:lvl1pPr marL="0" indent="0">
              <a:buClrTx/>
              <a:buSzTx/>
              <a:buNone/>
              <a:defRPr cap="all">
                <a:solidFill>
                  <a:srgbClr val="8AD0D6"/>
                </a:solidFill>
              </a:defRPr>
            </a:lvl1pPr>
            <a:lvl2pPr marL="0" indent="457200">
              <a:buClrTx/>
              <a:buSzTx/>
              <a:buNone/>
              <a:defRPr cap="all">
                <a:solidFill>
                  <a:srgbClr val="8AD0D6"/>
                </a:solidFill>
              </a:defRPr>
            </a:lvl2pPr>
            <a:lvl3pPr marL="0" indent="914400">
              <a:buClrTx/>
              <a:buSzTx/>
              <a:buNone/>
              <a:defRPr cap="all">
                <a:solidFill>
                  <a:srgbClr val="8AD0D6"/>
                </a:solidFill>
              </a:defRPr>
            </a:lvl3pPr>
            <a:lvl4pPr marL="0" indent="1371600">
              <a:buClrTx/>
              <a:buSzTx/>
              <a:buNone/>
              <a:defRPr cap="all">
                <a:solidFill>
                  <a:srgbClr val="8AD0D6"/>
                </a:solidFill>
              </a:defRPr>
            </a:lvl4pPr>
            <a:lvl5pPr marL="0" indent="1828800">
              <a:buClrTx/>
              <a:buSzTx/>
              <a:buNone/>
              <a:defRPr cap="all">
                <a:solidFill>
                  <a:srgbClr val="8AD0D6"/>
                </a:solidFill>
              </a:defRPr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5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2" name="Picture 7" descr="Picture 7"/>
          <p:cNvPicPr>
            <a:picLocks noChangeAspect="1"/>
          </p:cNvPicPr>
          <p:nvPr/>
        </p:nvPicPr>
        <p:blipFill>
          <a:blip r:embed="rId2"/>
          <a:srcRect l="3613"/>
          <a:stretch>
            <a:fillRect/>
          </a:stretch>
        </p:blipFill>
        <p:spPr>
          <a:xfrm>
            <a:off x="0" y="2669684"/>
            <a:ext cx="4037013" cy="4188316"/>
          </a:xfrm>
          <a:prstGeom prst="rect">
            <a:avLst/>
          </a:prstGeom>
          <a:ln w="12700">
            <a:miter lim="400000"/>
          </a:ln>
        </p:spPr>
      </p:pic>
      <p:pic>
        <p:nvPicPr>
          <p:cNvPr id="63" name="Picture 6" descr="Picture 6"/>
          <p:cNvPicPr>
            <a:picLocks noChangeAspect="1"/>
          </p:cNvPicPr>
          <p:nvPr/>
        </p:nvPicPr>
        <p:blipFill>
          <a:blip r:embed="rId3"/>
          <a:srcRect l="35640"/>
          <a:stretch>
            <a:fillRect/>
          </a:stretch>
        </p:blipFill>
        <p:spPr>
          <a:xfrm>
            <a:off x="-1" y="2892346"/>
            <a:ext cx="1522414" cy="2365454"/>
          </a:xfrm>
          <a:prstGeom prst="rect">
            <a:avLst/>
          </a:prstGeom>
          <a:ln w="12700">
            <a:miter lim="400000"/>
          </a:ln>
        </p:spPr>
      </p:pic>
      <p:sp>
        <p:nvSpPr>
          <p:cNvPr id="64" name="Oval 15"/>
          <p:cNvSpPr/>
          <p:nvPr/>
        </p:nvSpPr>
        <p:spPr>
          <a:xfrm>
            <a:off x="8609011" y="1676400"/>
            <a:ext cx="2819401" cy="2819400"/>
          </a:xfrm>
          <a:prstGeom prst="ellipse">
            <a:avLst/>
          </a:prstGeom>
          <a:gradFill>
            <a:gsLst>
              <a:gs pos="0">
                <a:srgbClr val="50B9C1">
                  <a:alpha val="7000"/>
                </a:srgbClr>
              </a:gs>
              <a:gs pos="36000">
                <a:srgbClr val="50B9C1">
                  <a:alpha val="6000"/>
                </a:srgbClr>
              </a:gs>
              <a:gs pos="69000">
                <a:srgbClr val="50B9C1">
                  <a:alpha val="0"/>
                </a:srgbClr>
              </a:gs>
            </a:gsLst>
            <a:path path="circle">
              <a:fillToRect l="37721" t="-19636" r="62278" b="119636"/>
            </a:path>
          </a:gradFill>
          <a:ln w="12700">
            <a:miter lim="400000"/>
          </a:ln>
        </p:spPr>
        <p:txBody>
          <a:bodyPr lIns="45719" rIns="45719"/>
          <a:lstStyle/>
          <a:p>
            <a:pPr>
              <a:defRPr>
                <a:solidFill>
                  <a:srgbClr val="FFFFFF"/>
                </a:solidFill>
              </a:defRPr>
            </a:pPr>
            <a:endParaRPr/>
          </a:p>
        </p:txBody>
      </p:sp>
      <p:pic>
        <p:nvPicPr>
          <p:cNvPr id="65" name="Picture 8" descr="Picture 8"/>
          <p:cNvPicPr>
            <a:picLocks noChangeAspect="1"/>
          </p:cNvPicPr>
          <p:nvPr/>
        </p:nvPicPr>
        <p:blipFill>
          <a:blip r:embed="rId4"/>
          <a:srcRect t="28812"/>
          <a:stretch>
            <a:fillRect/>
          </a:stretch>
        </p:blipFill>
        <p:spPr>
          <a:xfrm>
            <a:off x="7999411" y="0"/>
            <a:ext cx="1603388" cy="1141407"/>
          </a:xfrm>
          <a:prstGeom prst="rect">
            <a:avLst/>
          </a:prstGeom>
          <a:ln w="12700">
            <a:miter lim="400000"/>
          </a:ln>
        </p:spPr>
      </p:pic>
      <p:pic>
        <p:nvPicPr>
          <p:cNvPr id="66" name="Picture 9" descr="Picture 9"/>
          <p:cNvPicPr>
            <a:picLocks noChangeAspect="1"/>
          </p:cNvPicPr>
          <p:nvPr/>
        </p:nvPicPr>
        <p:blipFill>
          <a:blip r:embed="rId5"/>
          <a:srcRect b="23320"/>
          <a:stretch>
            <a:fillRect/>
          </a:stretch>
        </p:blipFill>
        <p:spPr>
          <a:xfrm>
            <a:off x="8605877" y="6096000"/>
            <a:ext cx="993735" cy="762000"/>
          </a:xfrm>
          <a:prstGeom prst="rect">
            <a:avLst/>
          </a:prstGeom>
          <a:ln w="12700">
            <a:miter lim="400000"/>
          </a:ln>
        </p:spPr>
      </p:pic>
      <p:sp>
        <p:nvSpPr>
          <p:cNvPr id="67" name="Rectangle 13"/>
          <p:cNvSpPr/>
          <p:nvPr/>
        </p:nvSpPr>
        <p:spPr>
          <a:xfrm>
            <a:off x="10437811" y="0"/>
            <a:ext cx="685801" cy="1143000"/>
          </a:xfrm>
          <a:prstGeom prst="rect">
            <a:avLst/>
          </a:prstGeom>
          <a:solidFill>
            <a:schemeClr val="accent1"/>
          </a:solidFill>
          <a:ln w="12700">
            <a:miter lim="400000"/>
          </a:ln>
          <a:effectLst>
            <a:outerShdw blurRad="38100" dist="25400" dir="5400000" rotWithShape="0">
              <a:srgbClr val="000000">
                <a:alpha val="45000"/>
              </a:srgbClr>
            </a:outerShdw>
          </a:effectLst>
        </p:spPr>
        <p:txBody>
          <a:bodyPr lIns="45719" rIns="45719"/>
          <a:lstStyle/>
          <a:p>
            <a:pPr>
              <a:defRPr>
                <a:solidFill>
                  <a:srgbClr val="FFFFFF"/>
                </a:solidFill>
              </a:defRPr>
            </a:pPr>
            <a:endParaRPr/>
          </a:p>
        </p:txBody>
      </p:sp>
      <p:sp>
        <p:nvSpPr>
          <p:cNvPr id="68" name="Title Text"/>
          <p:cNvSpPr txBox="1">
            <a:spLocks noGrp="1"/>
          </p:cNvSpPr>
          <p:nvPr>
            <p:ph type="title"/>
          </p:nvPr>
        </p:nvSpPr>
        <p:spPr>
          <a:xfrm>
            <a:off x="646110" y="452718"/>
            <a:ext cx="9404724" cy="1400531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t>Title Text</a:t>
            </a:r>
          </a:p>
        </p:txBody>
      </p:sp>
      <p:sp>
        <p:nvSpPr>
          <p:cNvPr id="69" name="Body Level One…"/>
          <p:cNvSpPr txBox="1">
            <a:spLocks noGrp="1"/>
          </p:cNvSpPr>
          <p:nvPr>
            <p:ph type="body" sz="half" idx="1"/>
          </p:nvPr>
        </p:nvSpPr>
        <p:spPr>
          <a:xfrm>
            <a:off x="1103312" y="2060575"/>
            <a:ext cx="4396340" cy="4195763"/>
          </a:xfrm>
          <a:prstGeom prst="rect">
            <a:avLst/>
          </a:prstGeom>
        </p:spPr>
        <p:txBody>
          <a:bodyPr/>
          <a:lstStyle>
            <a:lvl1pPr>
              <a:defRPr sz="1800"/>
            </a:lvl1pPr>
            <a:lvl2pPr marL="778668" indent="-321468">
              <a:defRPr sz="1800"/>
            </a:lvl2pPr>
            <a:lvl3pPr marL="1208314" indent="-293914">
              <a:defRPr sz="1800"/>
            </a:lvl3pPr>
            <a:lvl4pPr marL="1714500" indent="-342900">
              <a:defRPr sz="1800"/>
            </a:lvl4pPr>
            <a:lvl5pPr marL="2171700" indent="-342900">
              <a:defRPr sz="18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70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Two Content 0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7" name="Picture 7" descr="Picture 7"/>
          <p:cNvPicPr>
            <a:picLocks noChangeAspect="1"/>
          </p:cNvPicPr>
          <p:nvPr/>
        </p:nvPicPr>
        <p:blipFill>
          <a:blip r:embed="rId2"/>
          <a:srcRect l="3613"/>
          <a:stretch>
            <a:fillRect/>
          </a:stretch>
        </p:blipFill>
        <p:spPr>
          <a:xfrm>
            <a:off x="0" y="2669684"/>
            <a:ext cx="4037013" cy="4188316"/>
          </a:xfrm>
          <a:prstGeom prst="rect">
            <a:avLst/>
          </a:prstGeom>
          <a:ln w="12700">
            <a:miter lim="400000"/>
          </a:ln>
        </p:spPr>
      </p:pic>
      <p:pic>
        <p:nvPicPr>
          <p:cNvPr id="78" name="Picture 6" descr="Picture 6"/>
          <p:cNvPicPr>
            <a:picLocks noChangeAspect="1"/>
          </p:cNvPicPr>
          <p:nvPr/>
        </p:nvPicPr>
        <p:blipFill>
          <a:blip r:embed="rId3"/>
          <a:srcRect l="35640"/>
          <a:stretch>
            <a:fillRect/>
          </a:stretch>
        </p:blipFill>
        <p:spPr>
          <a:xfrm>
            <a:off x="-1" y="2892346"/>
            <a:ext cx="1522414" cy="2365454"/>
          </a:xfrm>
          <a:prstGeom prst="rect">
            <a:avLst/>
          </a:prstGeom>
          <a:ln w="12700">
            <a:miter lim="400000"/>
          </a:ln>
        </p:spPr>
      </p:pic>
      <p:sp>
        <p:nvSpPr>
          <p:cNvPr id="79" name="Oval 15"/>
          <p:cNvSpPr/>
          <p:nvPr/>
        </p:nvSpPr>
        <p:spPr>
          <a:xfrm>
            <a:off x="8609011" y="1676400"/>
            <a:ext cx="2819401" cy="2819400"/>
          </a:xfrm>
          <a:prstGeom prst="ellipse">
            <a:avLst/>
          </a:prstGeom>
          <a:gradFill>
            <a:gsLst>
              <a:gs pos="0">
                <a:srgbClr val="F3F3F3">
                  <a:alpha val="7000"/>
                </a:srgbClr>
              </a:gs>
              <a:gs pos="36000">
                <a:srgbClr val="F3F3F3">
                  <a:alpha val="6000"/>
                </a:srgbClr>
              </a:gs>
              <a:gs pos="69000">
                <a:srgbClr val="F3F3F3">
                  <a:alpha val="0"/>
                </a:srgbClr>
              </a:gs>
            </a:gsLst>
            <a:path path="circle">
              <a:fillToRect l="37721" t="-19636" r="62278" b="119636"/>
            </a:path>
          </a:gradFill>
          <a:ln w="12700">
            <a:miter lim="400000"/>
          </a:ln>
        </p:spPr>
        <p:txBody>
          <a:bodyPr lIns="45719" rIns="45719"/>
          <a:lstStyle/>
          <a:p>
            <a:endParaRPr/>
          </a:p>
        </p:txBody>
      </p:sp>
      <p:pic>
        <p:nvPicPr>
          <p:cNvPr id="80" name="Picture 8" descr="Picture 8"/>
          <p:cNvPicPr>
            <a:picLocks noChangeAspect="1"/>
          </p:cNvPicPr>
          <p:nvPr/>
        </p:nvPicPr>
        <p:blipFill>
          <a:blip r:embed="rId4"/>
          <a:srcRect t="28812"/>
          <a:stretch>
            <a:fillRect/>
          </a:stretch>
        </p:blipFill>
        <p:spPr>
          <a:xfrm>
            <a:off x="7999411" y="0"/>
            <a:ext cx="1603388" cy="1141407"/>
          </a:xfrm>
          <a:prstGeom prst="rect">
            <a:avLst/>
          </a:prstGeom>
          <a:ln w="12700">
            <a:miter lim="400000"/>
          </a:ln>
        </p:spPr>
      </p:pic>
      <p:pic>
        <p:nvPicPr>
          <p:cNvPr id="81" name="Picture 9" descr="Picture 9"/>
          <p:cNvPicPr>
            <a:picLocks noChangeAspect="1"/>
          </p:cNvPicPr>
          <p:nvPr/>
        </p:nvPicPr>
        <p:blipFill>
          <a:blip r:embed="rId5"/>
          <a:srcRect b="23320"/>
          <a:stretch>
            <a:fillRect/>
          </a:stretch>
        </p:blipFill>
        <p:spPr>
          <a:xfrm>
            <a:off x="8605877" y="6096000"/>
            <a:ext cx="993735" cy="762000"/>
          </a:xfrm>
          <a:prstGeom prst="rect">
            <a:avLst/>
          </a:prstGeom>
          <a:ln w="12700">
            <a:miter lim="400000"/>
          </a:ln>
        </p:spPr>
      </p:pic>
      <p:sp>
        <p:nvSpPr>
          <p:cNvPr id="82" name="Rectangle 13"/>
          <p:cNvSpPr/>
          <p:nvPr/>
        </p:nvSpPr>
        <p:spPr>
          <a:xfrm>
            <a:off x="10437811" y="0"/>
            <a:ext cx="685801" cy="1143000"/>
          </a:xfrm>
          <a:prstGeom prst="rect">
            <a:avLst/>
          </a:prstGeom>
          <a:solidFill>
            <a:schemeClr val="accent1"/>
          </a:solidFill>
          <a:ln w="12700">
            <a:miter lim="400000"/>
          </a:ln>
          <a:effectLst>
            <a:outerShdw blurRad="38100" dist="25400" dir="5400000" rotWithShape="0">
              <a:srgbClr val="000000">
                <a:alpha val="45000"/>
              </a:srgbClr>
            </a:outerShdw>
          </a:effectLst>
        </p:spPr>
        <p:txBody>
          <a:bodyPr lIns="45719" rIns="45719"/>
          <a:lstStyle/>
          <a:p>
            <a:endParaRPr/>
          </a:p>
        </p:txBody>
      </p:sp>
      <p:sp>
        <p:nvSpPr>
          <p:cNvPr id="83" name="Title Text"/>
          <p:cNvSpPr txBox="1">
            <a:spLocks noGrp="1"/>
          </p:cNvSpPr>
          <p:nvPr>
            <p:ph type="title"/>
          </p:nvPr>
        </p:nvSpPr>
        <p:spPr>
          <a:xfrm>
            <a:off x="646110" y="452718"/>
            <a:ext cx="9404724" cy="1400531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>
                <a:solidFill>
                  <a:srgbClr val="1E5155"/>
                </a:solidFill>
              </a:defRPr>
            </a:lvl1pPr>
          </a:lstStyle>
          <a:p>
            <a:r>
              <a:t>Title Text</a:t>
            </a:r>
          </a:p>
        </p:txBody>
      </p:sp>
      <p:sp>
        <p:nvSpPr>
          <p:cNvPr id="84" name="Body Level One…"/>
          <p:cNvSpPr txBox="1">
            <a:spLocks noGrp="1"/>
          </p:cNvSpPr>
          <p:nvPr>
            <p:ph type="body" sz="half" idx="1"/>
          </p:nvPr>
        </p:nvSpPr>
        <p:spPr>
          <a:xfrm>
            <a:off x="1103312" y="2060575"/>
            <a:ext cx="4396340" cy="4195763"/>
          </a:xfrm>
          <a:prstGeom prst="rect">
            <a:avLst/>
          </a:prstGeom>
        </p:spPr>
        <p:txBody>
          <a:bodyPr/>
          <a:lstStyle>
            <a:lvl1pPr>
              <a:buClr>
                <a:srgbClr val="F7F7F7"/>
              </a:buClr>
              <a:defRPr sz="1800">
                <a:solidFill>
                  <a:srgbClr val="000000"/>
                </a:solidFill>
              </a:defRPr>
            </a:lvl1pPr>
            <a:lvl2pPr marL="778668" indent="-321468">
              <a:buClr>
                <a:srgbClr val="F7F7F7"/>
              </a:buClr>
              <a:defRPr sz="1800">
                <a:solidFill>
                  <a:srgbClr val="000000"/>
                </a:solidFill>
              </a:defRPr>
            </a:lvl2pPr>
            <a:lvl3pPr marL="1208314" indent="-293914">
              <a:buClr>
                <a:srgbClr val="F7F7F7"/>
              </a:buClr>
              <a:defRPr sz="1800">
                <a:solidFill>
                  <a:srgbClr val="000000"/>
                </a:solidFill>
              </a:defRPr>
            </a:lvl3pPr>
            <a:lvl4pPr marL="1714500" indent="-342900">
              <a:buClr>
                <a:srgbClr val="F7F7F7"/>
              </a:buClr>
              <a:defRPr sz="1800">
                <a:solidFill>
                  <a:srgbClr val="000000"/>
                </a:solidFill>
              </a:defRPr>
            </a:lvl4pPr>
            <a:lvl5pPr marL="2171700" indent="-342900">
              <a:buClr>
                <a:srgbClr val="F7F7F7"/>
              </a:buClr>
              <a:defRPr sz="1800">
                <a:solidFill>
                  <a:srgbClr val="000000"/>
                </a:solidFill>
              </a:defRPr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8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>
            <a:lvl1pPr>
              <a:defRPr>
                <a:solidFill>
                  <a:srgbClr val="888888"/>
                </a:solidFill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" name="Picture 7" descr="Picture 7"/>
          <p:cNvPicPr>
            <a:picLocks noChangeAspect="1"/>
          </p:cNvPicPr>
          <p:nvPr/>
        </p:nvPicPr>
        <p:blipFill>
          <a:blip r:embed="rId2"/>
          <a:srcRect l="3613"/>
          <a:stretch>
            <a:fillRect/>
          </a:stretch>
        </p:blipFill>
        <p:spPr>
          <a:xfrm>
            <a:off x="0" y="2669684"/>
            <a:ext cx="4037013" cy="4188316"/>
          </a:xfrm>
          <a:prstGeom prst="rect">
            <a:avLst/>
          </a:prstGeom>
          <a:ln w="12700">
            <a:miter lim="400000"/>
          </a:ln>
        </p:spPr>
      </p:pic>
      <p:pic>
        <p:nvPicPr>
          <p:cNvPr id="93" name="Picture 6" descr="Picture 6"/>
          <p:cNvPicPr>
            <a:picLocks noChangeAspect="1"/>
          </p:cNvPicPr>
          <p:nvPr/>
        </p:nvPicPr>
        <p:blipFill>
          <a:blip r:embed="rId3"/>
          <a:srcRect l="35640"/>
          <a:stretch>
            <a:fillRect/>
          </a:stretch>
        </p:blipFill>
        <p:spPr>
          <a:xfrm>
            <a:off x="-1" y="2892346"/>
            <a:ext cx="1522414" cy="2365454"/>
          </a:xfrm>
          <a:prstGeom prst="rect">
            <a:avLst/>
          </a:prstGeom>
          <a:ln w="12700">
            <a:miter lim="400000"/>
          </a:ln>
        </p:spPr>
      </p:pic>
      <p:sp>
        <p:nvSpPr>
          <p:cNvPr id="94" name="Oval 15"/>
          <p:cNvSpPr/>
          <p:nvPr/>
        </p:nvSpPr>
        <p:spPr>
          <a:xfrm>
            <a:off x="8609011" y="1676400"/>
            <a:ext cx="2819401" cy="2819400"/>
          </a:xfrm>
          <a:prstGeom prst="ellipse">
            <a:avLst/>
          </a:prstGeom>
          <a:gradFill>
            <a:gsLst>
              <a:gs pos="0">
                <a:srgbClr val="50B9C1">
                  <a:alpha val="7000"/>
                </a:srgbClr>
              </a:gs>
              <a:gs pos="36000">
                <a:srgbClr val="50B9C1">
                  <a:alpha val="6000"/>
                </a:srgbClr>
              </a:gs>
              <a:gs pos="69000">
                <a:srgbClr val="50B9C1">
                  <a:alpha val="0"/>
                </a:srgbClr>
              </a:gs>
            </a:gsLst>
            <a:path path="circle">
              <a:fillToRect l="37721" t="-19636" r="62278" b="119636"/>
            </a:path>
          </a:gradFill>
          <a:ln w="12700">
            <a:miter lim="400000"/>
          </a:ln>
        </p:spPr>
        <p:txBody>
          <a:bodyPr lIns="45719" rIns="45719"/>
          <a:lstStyle/>
          <a:p>
            <a:pPr>
              <a:defRPr>
                <a:solidFill>
                  <a:srgbClr val="FFFFFF"/>
                </a:solidFill>
              </a:defRPr>
            </a:pPr>
            <a:endParaRPr/>
          </a:p>
        </p:txBody>
      </p:sp>
      <p:pic>
        <p:nvPicPr>
          <p:cNvPr id="95" name="Picture 8" descr="Picture 8"/>
          <p:cNvPicPr>
            <a:picLocks noChangeAspect="1"/>
          </p:cNvPicPr>
          <p:nvPr/>
        </p:nvPicPr>
        <p:blipFill>
          <a:blip r:embed="rId4"/>
          <a:srcRect t="28812"/>
          <a:stretch>
            <a:fillRect/>
          </a:stretch>
        </p:blipFill>
        <p:spPr>
          <a:xfrm>
            <a:off x="7999411" y="0"/>
            <a:ext cx="1603388" cy="1141407"/>
          </a:xfrm>
          <a:prstGeom prst="rect">
            <a:avLst/>
          </a:prstGeom>
          <a:ln w="12700">
            <a:miter lim="400000"/>
          </a:ln>
        </p:spPr>
      </p:pic>
      <p:pic>
        <p:nvPicPr>
          <p:cNvPr id="96" name="Picture 9" descr="Picture 9"/>
          <p:cNvPicPr>
            <a:picLocks noChangeAspect="1"/>
          </p:cNvPicPr>
          <p:nvPr/>
        </p:nvPicPr>
        <p:blipFill>
          <a:blip r:embed="rId5"/>
          <a:srcRect b="23320"/>
          <a:stretch>
            <a:fillRect/>
          </a:stretch>
        </p:blipFill>
        <p:spPr>
          <a:xfrm>
            <a:off x="8605877" y="6096000"/>
            <a:ext cx="993735" cy="762000"/>
          </a:xfrm>
          <a:prstGeom prst="rect">
            <a:avLst/>
          </a:prstGeom>
          <a:ln w="12700">
            <a:miter lim="400000"/>
          </a:ln>
        </p:spPr>
      </p:pic>
      <p:sp>
        <p:nvSpPr>
          <p:cNvPr id="97" name="Rectangle 13"/>
          <p:cNvSpPr/>
          <p:nvPr/>
        </p:nvSpPr>
        <p:spPr>
          <a:xfrm>
            <a:off x="10437811" y="0"/>
            <a:ext cx="685801" cy="1143000"/>
          </a:xfrm>
          <a:prstGeom prst="rect">
            <a:avLst/>
          </a:prstGeom>
          <a:solidFill>
            <a:schemeClr val="accent1"/>
          </a:solidFill>
          <a:ln w="12700">
            <a:miter lim="400000"/>
          </a:ln>
          <a:effectLst>
            <a:outerShdw blurRad="38100" dist="25400" dir="5400000" rotWithShape="0">
              <a:srgbClr val="000000">
                <a:alpha val="45000"/>
              </a:srgbClr>
            </a:outerShdw>
          </a:effectLst>
        </p:spPr>
        <p:txBody>
          <a:bodyPr lIns="45719" rIns="45719"/>
          <a:lstStyle/>
          <a:p>
            <a:pPr>
              <a:defRPr>
                <a:solidFill>
                  <a:srgbClr val="FFFFFF"/>
                </a:solidFill>
              </a:defRPr>
            </a:pPr>
            <a:endParaRPr/>
          </a:p>
        </p:txBody>
      </p:sp>
      <p:sp>
        <p:nvSpPr>
          <p:cNvPr id="98" name="Title Text"/>
          <p:cNvSpPr txBox="1">
            <a:spLocks noGrp="1"/>
          </p:cNvSpPr>
          <p:nvPr>
            <p:ph type="title"/>
          </p:nvPr>
        </p:nvSpPr>
        <p:spPr>
          <a:xfrm>
            <a:off x="646110" y="452718"/>
            <a:ext cx="9404724" cy="1400531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t>Title Text</a:t>
            </a:r>
          </a:p>
        </p:txBody>
      </p:sp>
      <p:sp>
        <p:nvSpPr>
          <p:cNvPr id="99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1103312" y="1905000"/>
            <a:ext cx="4396339" cy="576263"/>
          </a:xfrm>
          <a:prstGeom prst="rect">
            <a:avLst/>
          </a:prstGeom>
        </p:spPr>
        <p:txBody>
          <a:bodyPr anchor="b"/>
          <a:lstStyle>
            <a:lvl1pPr marL="0" indent="0">
              <a:buClrTx/>
              <a:buSzTx/>
              <a:buNone/>
              <a:defRPr sz="2400">
                <a:solidFill>
                  <a:srgbClr val="8AD0D6"/>
                </a:solidFill>
              </a:defRPr>
            </a:lvl1pPr>
            <a:lvl2pPr marL="0" indent="457200">
              <a:buClrTx/>
              <a:buSzTx/>
              <a:buNone/>
              <a:defRPr sz="2400">
                <a:solidFill>
                  <a:srgbClr val="8AD0D6"/>
                </a:solidFill>
              </a:defRPr>
            </a:lvl2pPr>
            <a:lvl3pPr marL="0" indent="914400">
              <a:buClrTx/>
              <a:buSzTx/>
              <a:buNone/>
              <a:defRPr sz="2400">
                <a:solidFill>
                  <a:srgbClr val="8AD0D6"/>
                </a:solidFill>
              </a:defRPr>
            </a:lvl3pPr>
            <a:lvl4pPr marL="0" indent="1371600">
              <a:buClrTx/>
              <a:buSzTx/>
              <a:buNone/>
              <a:defRPr sz="2400">
                <a:solidFill>
                  <a:srgbClr val="8AD0D6"/>
                </a:solidFill>
              </a:defRPr>
            </a:lvl4pPr>
            <a:lvl5pPr marL="0" indent="1828800">
              <a:buClrTx/>
              <a:buSzTx/>
              <a:buNone/>
              <a:defRPr sz="2400">
                <a:solidFill>
                  <a:srgbClr val="8AD0D6"/>
                </a:solidFill>
              </a:defRPr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00" name="Text Placeholder 4"/>
          <p:cNvSpPr>
            <a:spLocks noGrp="1"/>
          </p:cNvSpPr>
          <p:nvPr>
            <p:ph type="body" sz="quarter" idx="21"/>
          </p:nvPr>
        </p:nvSpPr>
        <p:spPr>
          <a:xfrm>
            <a:off x="5654495" y="1905000"/>
            <a:ext cx="4396340" cy="576263"/>
          </a:xfrm>
          <a:prstGeom prst="rect">
            <a:avLst/>
          </a:prstGeom>
        </p:spPr>
        <p:txBody>
          <a:bodyPr anchor="b"/>
          <a:lstStyle/>
          <a:p>
            <a:pPr marL="0" indent="0">
              <a:buClrTx/>
              <a:buSzTx/>
              <a:buNone/>
              <a:defRPr sz="2400">
                <a:solidFill>
                  <a:srgbClr val="8AD0D6"/>
                </a:solidFill>
              </a:defRPr>
            </a:pPr>
            <a:endParaRPr/>
          </a:p>
        </p:txBody>
      </p:sp>
      <p:sp>
        <p:nvSpPr>
          <p:cNvPr id="101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8" name="Picture 7" descr="Picture 7"/>
          <p:cNvPicPr>
            <a:picLocks noChangeAspect="1"/>
          </p:cNvPicPr>
          <p:nvPr/>
        </p:nvPicPr>
        <p:blipFill>
          <a:blip r:embed="rId2"/>
          <a:srcRect l="3613"/>
          <a:stretch>
            <a:fillRect/>
          </a:stretch>
        </p:blipFill>
        <p:spPr>
          <a:xfrm>
            <a:off x="0" y="2669684"/>
            <a:ext cx="4037013" cy="4188316"/>
          </a:xfrm>
          <a:prstGeom prst="rect">
            <a:avLst/>
          </a:prstGeom>
          <a:ln w="12700">
            <a:miter lim="400000"/>
          </a:ln>
        </p:spPr>
      </p:pic>
      <p:pic>
        <p:nvPicPr>
          <p:cNvPr id="109" name="Picture 6" descr="Picture 6"/>
          <p:cNvPicPr>
            <a:picLocks noChangeAspect="1"/>
          </p:cNvPicPr>
          <p:nvPr/>
        </p:nvPicPr>
        <p:blipFill>
          <a:blip r:embed="rId3"/>
          <a:srcRect l="35640"/>
          <a:stretch>
            <a:fillRect/>
          </a:stretch>
        </p:blipFill>
        <p:spPr>
          <a:xfrm>
            <a:off x="-1" y="2892346"/>
            <a:ext cx="1522414" cy="2365454"/>
          </a:xfrm>
          <a:prstGeom prst="rect">
            <a:avLst/>
          </a:prstGeom>
          <a:ln w="12700">
            <a:miter lim="400000"/>
          </a:ln>
        </p:spPr>
      </p:pic>
      <p:sp>
        <p:nvSpPr>
          <p:cNvPr id="110" name="Oval 15"/>
          <p:cNvSpPr/>
          <p:nvPr/>
        </p:nvSpPr>
        <p:spPr>
          <a:xfrm>
            <a:off x="8609011" y="1676400"/>
            <a:ext cx="2819401" cy="2819400"/>
          </a:xfrm>
          <a:prstGeom prst="ellipse">
            <a:avLst/>
          </a:prstGeom>
          <a:gradFill>
            <a:gsLst>
              <a:gs pos="0">
                <a:srgbClr val="50B9C1">
                  <a:alpha val="7000"/>
                </a:srgbClr>
              </a:gs>
              <a:gs pos="36000">
                <a:srgbClr val="50B9C1">
                  <a:alpha val="6000"/>
                </a:srgbClr>
              </a:gs>
              <a:gs pos="69000">
                <a:srgbClr val="50B9C1">
                  <a:alpha val="0"/>
                </a:srgbClr>
              </a:gs>
            </a:gsLst>
            <a:path path="circle">
              <a:fillToRect l="37721" t="-19636" r="62278" b="119636"/>
            </a:path>
          </a:gradFill>
          <a:ln w="12700">
            <a:miter lim="400000"/>
          </a:ln>
        </p:spPr>
        <p:txBody>
          <a:bodyPr lIns="45719" rIns="45719"/>
          <a:lstStyle/>
          <a:p>
            <a:pPr>
              <a:defRPr>
                <a:solidFill>
                  <a:srgbClr val="FFFFFF"/>
                </a:solidFill>
              </a:defRPr>
            </a:pPr>
            <a:endParaRPr/>
          </a:p>
        </p:txBody>
      </p:sp>
      <p:pic>
        <p:nvPicPr>
          <p:cNvPr id="111" name="Picture 8" descr="Picture 8"/>
          <p:cNvPicPr>
            <a:picLocks noChangeAspect="1"/>
          </p:cNvPicPr>
          <p:nvPr/>
        </p:nvPicPr>
        <p:blipFill>
          <a:blip r:embed="rId4"/>
          <a:srcRect t="28812"/>
          <a:stretch>
            <a:fillRect/>
          </a:stretch>
        </p:blipFill>
        <p:spPr>
          <a:xfrm>
            <a:off x="7999411" y="0"/>
            <a:ext cx="1603388" cy="1141407"/>
          </a:xfrm>
          <a:prstGeom prst="rect">
            <a:avLst/>
          </a:prstGeom>
          <a:ln w="12700">
            <a:miter lim="400000"/>
          </a:ln>
        </p:spPr>
      </p:pic>
      <p:pic>
        <p:nvPicPr>
          <p:cNvPr id="112" name="Picture 9" descr="Picture 9"/>
          <p:cNvPicPr>
            <a:picLocks noChangeAspect="1"/>
          </p:cNvPicPr>
          <p:nvPr/>
        </p:nvPicPr>
        <p:blipFill>
          <a:blip r:embed="rId5"/>
          <a:srcRect b="23320"/>
          <a:stretch>
            <a:fillRect/>
          </a:stretch>
        </p:blipFill>
        <p:spPr>
          <a:xfrm>
            <a:off x="8605877" y="6096000"/>
            <a:ext cx="993735" cy="762000"/>
          </a:xfrm>
          <a:prstGeom prst="rect">
            <a:avLst/>
          </a:prstGeom>
          <a:ln w="12700">
            <a:miter lim="400000"/>
          </a:ln>
        </p:spPr>
      </p:pic>
      <p:sp>
        <p:nvSpPr>
          <p:cNvPr id="113" name="Rectangle 13"/>
          <p:cNvSpPr/>
          <p:nvPr/>
        </p:nvSpPr>
        <p:spPr>
          <a:xfrm>
            <a:off x="10437811" y="0"/>
            <a:ext cx="685801" cy="1143000"/>
          </a:xfrm>
          <a:prstGeom prst="rect">
            <a:avLst/>
          </a:prstGeom>
          <a:solidFill>
            <a:schemeClr val="accent1"/>
          </a:solidFill>
          <a:ln w="12700">
            <a:miter lim="400000"/>
          </a:ln>
          <a:effectLst>
            <a:outerShdw blurRad="38100" dist="25400" dir="5400000" rotWithShape="0">
              <a:srgbClr val="000000">
                <a:alpha val="45000"/>
              </a:srgbClr>
            </a:outerShdw>
          </a:effectLst>
        </p:spPr>
        <p:txBody>
          <a:bodyPr lIns="45719" rIns="45719"/>
          <a:lstStyle/>
          <a:p>
            <a:pPr>
              <a:defRPr>
                <a:solidFill>
                  <a:srgbClr val="FFFFFF"/>
                </a:solidFill>
              </a:defRPr>
            </a:pPr>
            <a:endParaRPr/>
          </a:p>
        </p:txBody>
      </p:sp>
      <p:sp>
        <p:nvSpPr>
          <p:cNvPr id="114" name="Title Text"/>
          <p:cNvSpPr txBox="1">
            <a:spLocks noGrp="1"/>
          </p:cNvSpPr>
          <p:nvPr>
            <p:ph type="title"/>
          </p:nvPr>
        </p:nvSpPr>
        <p:spPr>
          <a:xfrm>
            <a:off x="646110" y="452718"/>
            <a:ext cx="9404724" cy="1400531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t>Title Text</a:t>
            </a:r>
          </a:p>
        </p:txBody>
      </p:sp>
      <p:sp>
        <p:nvSpPr>
          <p:cNvPr id="11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9" name="Picture 7" descr="Picture 7"/>
          <p:cNvPicPr>
            <a:picLocks noChangeAspect="1"/>
          </p:cNvPicPr>
          <p:nvPr/>
        </p:nvPicPr>
        <p:blipFill>
          <a:blip r:embed="rId2"/>
          <a:srcRect l="3613"/>
          <a:stretch>
            <a:fillRect/>
          </a:stretch>
        </p:blipFill>
        <p:spPr>
          <a:xfrm>
            <a:off x="0" y="2669684"/>
            <a:ext cx="4037013" cy="4188316"/>
          </a:xfrm>
          <a:prstGeom prst="rect">
            <a:avLst/>
          </a:prstGeom>
          <a:ln w="12700">
            <a:miter lim="400000"/>
          </a:ln>
        </p:spPr>
      </p:pic>
      <p:pic>
        <p:nvPicPr>
          <p:cNvPr id="130" name="Picture 6" descr="Picture 6"/>
          <p:cNvPicPr>
            <a:picLocks noChangeAspect="1"/>
          </p:cNvPicPr>
          <p:nvPr/>
        </p:nvPicPr>
        <p:blipFill>
          <a:blip r:embed="rId3"/>
          <a:srcRect l="35640"/>
          <a:stretch>
            <a:fillRect/>
          </a:stretch>
        </p:blipFill>
        <p:spPr>
          <a:xfrm>
            <a:off x="-1" y="2892346"/>
            <a:ext cx="1522414" cy="2365454"/>
          </a:xfrm>
          <a:prstGeom prst="rect">
            <a:avLst/>
          </a:prstGeom>
          <a:ln w="12700">
            <a:miter lim="400000"/>
          </a:ln>
        </p:spPr>
      </p:pic>
      <p:sp>
        <p:nvSpPr>
          <p:cNvPr id="131" name="Oval 15"/>
          <p:cNvSpPr/>
          <p:nvPr/>
        </p:nvSpPr>
        <p:spPr>
          <a:xfrm>
            <a:off x="8609011" y="1676400"/>
            <a:ext cx="2819401" cy="2819400"/>
          </a:xfrm>
          <a:prstGeom prst="ellipse">
            <a:avLst/>
          </a:prstGeom>
          <a:gradFill>
            <a:gsLst>
              <a:gs pos="0">
                <a:srgbClr val="50B9C1">
                  <a:alpha val="7000"/>
                </a:srgbClr>
              </a:gs>
              <a:gs pos="36000">
                <a:srgbClr val="50B9C1">
                  <a:alpha val="6000"/>
                </a:srgbClr>
              </a:gs>
              <a:gs pos="69000">
                <a:srgbClr val="50B9C1">
                  <a:alpha val="0"/>
                </a:srgbClr>
              </a:gs>
            </a:gsLst>
            <a:path path="circle">
              <a:fillToRect l="37721" t="-19636" r="62278" b="119636"/>
            </a:path>
          </a:gradFill>
          <a:ln w="12700">
            <a:miter lim="400000"/>
          </a:ln>
        </p:spPr>
        <p:txBody>
          <a:bodyPr lIns="45719" rIns="45719"/>
          <a:lstStyle/>
          <a:p>
            <a:pPr>
              <a:defRPr>
                <a:solidFill>
                  <a:srgbClr val="FFFFFF"/>
                </a:solidFill>
              </a:defRPr>
            </a:pPr>
            <a:endParaRPr/>
          </a:p>
        </p:txBody>
      </p:sp>
      <p:pic>
        <p:nvPicPr>
          <p:cNvPr id="132" name="Picture 8" descr="Picture 8"/>
          <p:cNvPicPr>
            <a:picLocks noChangeAspect="1"/>
          </p:cNvPicPr>
          <p:nvPr/>
        </p:nvPicPr>
        <p:blipFill>
          <a:blip r:embed="rId4"/>
          <a:srcRect t="28812"/>
          <a:stretch>
            <a:fillRect/>
          </a:stretch>
        </p:blipFill>
        <p:spPr>
          <a:xfrm>
            <a:off x="7999411" y="0"/>
            <a:ext cx="1603388" cy="1141407"/>
          </a:xfrm>
          <a:prstGeom prst="rect">
            <a:avLst/>
          </a:prstGeom>
          <a:ln w="12700">
            <a:miter lim="400000"/>
          </a:ln>
        </p:spPr>
      </p:pic>
      <p:pic>
        <p:nvPicPr>
          <p:cNvPr id="133" name="Picture 9" descr="Picture 9"/>
          <p:cNvPicPr>
            <a:picLocks noChangeAspect="1"/>
          </p:cNvPicPr>
          <p:nvPr/>
        </p:nvPicPr>
        <p:blipFill>
          <a:blip r:embed="rId5"/>
          <a:srcRect b="23320"/>
          <a:stretch>
            <a:fillRect/>
          </a:stretch>
        </p:blipFill>
        <p:spPr>
          <a:xfrm>
            <a:off x="8605877" y="6096000"/>
            <a:ext cx="993735" cy="762000"/>
          </a:xfrm>
          <a:prstGeom prst="rect">
            <a:avLst/>
          </a:prstGeom>
          <a:ln w="12700">
            <a:miter lim="400000"/>
          </a:ln>
        </p:spPr>
      </p:pic>
      <p:sp>
        <p:nvSpPr>
          <p:cNvPr id="134" name="Rectangle 13"/>
          <p:cNvSpPr/>
          <p:nvPr/>
        </p:nvSpPr>
        <p:spPr>
          <a:xfrm>
            <a:off x="10437811" y="0"/>
            <a:ext cx="685801" cy="1143000"/>
          </a:xfrm>
          <a:prstGeom prst="rect">
            <a:avLst/>
          </a:prstGeom>
          <a:solidFill>
            <a:schemeClr val="accent1"/>
          </a:solidFill>
          <a:ln w="12700">
            <a:miter lim="400000"/>
          </a:ln>
          <a:effectLst>
            <a:outerShdw blurRad="38100" dist="25400" dir="5400000" rotWithShape="0">
              <a:srgbClr val="000000">
                <a:alpha val="45000"/>
              </a:srgbClr>
            </a:outerShdw>
          </a:effectLst>
        </p:spPr>
        <p:txBody>
          <a:bodyPr lIns="45719" rIns="45719"/>
          <a:lstStyle/>
          <a:p>
            <a:pPr>
              <a:defRPr>
                <a:solidFill>
                  <a:srgbClr val="FFFFFF"/>
                </a:solidFill>
              </a:defRPr>
            </a:pPr>
            <a:endParaRPr/>
          </a:p>
        </p:txBody>
      </p:sp>
      <p:sp>
        <p:nvSpPr>
          <p:cNvPr id="135" name="Title Text"/>
          <p:cNvSpPr txBox="1">
            <a:spLocks noGrp="1"/>
          </p:cNvSpPr>
          <p:nvPr>
            <p:ph type="title"/>
          </p:nvPr>
        </p:nvSpPr>
        <p:spPr>
          <a:xfrm>
            <a:off x="1154952" y="1447800"/>
            <a:ext cx="3401066" cy="1447800"/>
          </a:xfrm>
          <a:prstGeom prst="rect">
            <a:avLst/>
          </a:prstGeo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t>Title Text</a:t>
            </a:r>
          </a:p>
        </p:txBody>
      </p:sp>
      <p:sp>
        <p:nvSpPr>
          <p:cNvPr id="136" name="Body Level One…"/>
          <p:cNvSpPr txBox="1">
            <a:spLocks noGrp="1"/>
          </p:cNvSpPr>
          <p:nvPr>
            <p:ph type="body" sz="half" idx="1"/>
          </p:nvPr>
        </p:nvSpPr>
        <p:spPr>
          <a:xfrm>
            <a:off x="4784616" y="1447800"/>
            <a:ext cx="5195998" cy="4572000"/>
          </a:xfrm>
          <a:prstGeom prst="rect">
            <a:avLst/>
          </a:prstGeom>
        </p:spPr>
        <p:txBody>
          <a:bodyPr anchor="ctr"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37" name="Text Placeholder 3"/>
          <p:cNvSpPr>
            <a:spLocks noGrp="1"/>
          </p:cNvSpPr>
          <p:nvPr>
            <p:ph type="body" sz="quarter" idx="21"/>
          </p:nvPr>
        </p:nvSpPr>
        <p:spPr>
          <a:xfrm>
            <a:off x="1154952" y="3129279"/>
            <a:ext cx="3401064" cy="2895600"/>
          </a:xfrm>
          <a:prstGeom prst="rect">
            <a:avLst/>
          </a:prstGeom>
        </p:spPr>
        <p:txBody>
          <a:bodyPr/>
          <a:lstStyle/>
          <a:p>
            <a:pPr marL="0" indent="0">
              <a:buClrTx/>
              <a:buSzTx/>
              <a:buNone/>
              <a:defRPr sz="1400"/>
            </a:pPr>
            <a:endParaRPr/>
          </a:p>
        </p:txBody>
      </p:sp>
      <p:sp>
        <p:nvSpPr>
          <p:cNvPr id="138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5" name="Picture 7" descr="Picture 7"/>
          <p:cNvPicPr>
            <a:picLocks noChangeAspect="1"/>
          </p:cNvPicPr>
          <p:nvPr/>
        </p:nvPicPr>
        <p:blipFill>
          <a:blip r:embed="rId2"/>
          <a:srcRect l="3613"/>
          <a:stretch>
            <a:fillRect/>
          </a:stretch>
        </p:blipFill>
        <p:spPr>
          <a:xfrm>
            <a:off x="0" y="2669684"/>
            <a:ext cx="4037013" cy="4188316"/>
          </a:xfrm>
          <a:prstGeom prst="rect">
            <a:avLst/>
          </a:prstGeom>
          <a:ln w="12700">
            <a:miter lim="400000"/>
          </a:ln>
        </p:spPr>
      </p:pic>
      <p:pic>
        <p:nvPicPr>
          <p:cNvPr id="146" name="Picture 6" descr="Picture 6"/>
          <p:cNvPicPr>
            <a:picLocks noChangeAspect="1"/>
          </p:cNvPicPr>
          <p:nvPr/>
        </p:nvPicPr>
        <p:blipFill>
          <a:blip r:embed="rId3"/>
          <a:srcRect l="35640"/>
          <a:stretch>
            <a:fillRect/>
          </a:stretch>
        </p:blipFill>
        <p:spPr>
          <a:xfrm>
            <a:off x="-1" y="2892346"/>
            <a:ext cx="1522414" cy="2365454"/>
          </a:xfrm>
          <a:prstGeom prst="rect">
            <a:avLst/>
          </a:prstGeom>
          <a:ln w="12700">
            <a:miter lim="400000"/>
          </a:ln>
        </p:spPr>
      </p:pic>
      <p:sp>
        <p:nvSpPr>
          <p:cNvPr id="147" name="Oval 15"/>
          <p:cNvSpPr/>
          <p:nvPr/>
        </p:nvSpPr>
        <p:spPr>
          <a:xfrm>
            <a:off x="8609011" y="1676400"/>
            <a:ext cx="2819401" cy="2819400"/>
          </a:xfrm>
          <a:prstGeom prst="ellipse">
            <a:avLst/>
          </a:prstGeom>
          <a:gradFill>
            <a:gsLst>
              <a:gs pos="0">
                <a:srgbClr val="50B9C1">
                  <a:alpha val="7000"/>
                </a:srgbClr>
              </a:gs>
              <a:gs pos="36000">
                <a:srgbClr val="50B9C1">
                  <a:alpha val="6000"/>
                </a:srgbClr>
              </a:gs>
              <a:gs pos="69000">
                <a:srgbClr val="50B9C1">
                  <a:alpha val="0"/>
                </a:srgbClr>
              </a:gs>
            </a:gsLst>
            <a:path path="circle">
              <a:fillToRect l="37721" t="-19636" r="62278" b="119636"/>
            </a:path>
          </a:gradFill>
          <a:ln w="12700">
            <a:miter lim="400000"/>
          </a:ln>
        </p:spPr>
        <p:txBody>
          <a:bodyPr lIns="45719" rIns="45719"/>
          <a:lstStyle/>
          <a:p>
            <a:pPr>
              <a:defRPr>
                <a:solidFill>
                  <a:srgbClr val="FFFFFF"/>
                </a:solidFill>
              </a:defRPr>
            </a:pPr>
            <a:endParaRPr/>
          </a:p>
        </p:txBody>
      </p:sp>
      <p:pic>
        <p:nvPicPr>
          <p:cNvPr id="148" name="Picture 8" descr="Picture 8"/>
          <p:cNvPicPr>
            <a:picLocks noChangeAspect="1"/>
          </p:cNvPicPr>
          <p:nvPr/>
        </p:nvPicPr>
        <p:blipFill>
          <a:blip r:embed="rId4"/>
          <a:srcRect t="28812"/>
          <a:stretch>
            <a:fillRect/>
          </a:stretch>
        </p:blipFill>
        <p:spPr>
          <a:xfrm>
            <a:off x="7999411" y="0"/>
            <a:ext cx="1603388" cy="1141407"/>
          </a:xfrm>
          <a:prstGeom prst="rect">
            <a:avLst/>
          </a:prstGeom>
          <a:ln w="12700">
            <a:miter lim="400000"/>
          </a:ln>
        </p:spPr>
      </p:pic>
      <p:pic>
        <p:nvPicPr>
          <p:cNvPr id="149" name="Picture 9" descr="Picture 9"/>
          <p:cNvPicPr>
            <a:picLocks noChangeAspect="1"/>
          </p:cNvPicPr>
          <p:nvPr/>
        </p:nvPicPr>
        <p:blipFill>
          <a:blip r:embed="rId5"/>
          <a:srcRect b="23320"/>
          <a:stretch>
            <a:fillRect/>
          </a:stretch>
        </p:blipFill>
        <p:spPr>
          <a:xfrm>
            <a:off x="8605877" y="6096000"/>
            <a:ext cx="993735" cy="762000"/>
          </a:xfrm>
          <a:prstGeom prst="rect">
            <a:avLst/>
          </a:prstGeom>
          <a:ln w="12700">
            <a:miter lim="400000"/>
          </a:ln>
        </p:spPr>
      </p:pic>
      <p:sp>
        <p:nvSpPr>
          <p:cNvPr id="150" name="Rectangle 13"/>
          <p:cNvSpPr/>
          <p:nvPr/>
        </p:nvSpPr>
        <p:spPr>
          <a:xfrm>
            <a:off x="10437811" y="0"/>
            <a:ext cx="685801" cy="1143000"/>
          </a:xfrm>
          <a:prstGeom prst="rect">
            <a:avLst/>
          </a:prstGeom>
          <a:solidFill>
            <a:schemeClr val="accent1"/>
          </a:solidFill>
          <a:ln w="12700">
            <a:miter lim="400000"/>
          </a:ln>
          <a:effectLst>
            <a:outerShdw blurRad="38100" dist="25400" dir="5400000" rotWithShape="0">
              <a:srgbClr val="000000">
                <a:alpha val="45000"/>
              </a:srgbClr>
            </a:outerShdw>
          </a:effectLst>
        </p:spPr>
        <p:txBody>
          <a:bodyPr lIns="45719" rIns="45719"/>
          <a:lstStyle/>
          <a:p>
            <a:pPr>
              <a:defRPr>
                <a:solidFill>
                  <a:srgbClr val="FFFFFF"/>
                </a:solidFill>
              </a:defRPr>
            </a:pPr>
            <a:endParaRPr/>
          </a:p>
        </p:txBody>
      </p:sp>
      <p:sp>
        <p:nvSpPr>
          <p:cNvPr id="151" name="Title Text"/>
          <p:cNvSpPr txBox="1">
            <a:spLocks noGrp="1"/>
          </p:cNvSpPr>
          <p:nvPr>
            <p:ph type="title"/>
          </p:nvPr>
        </p:nvSpPr>
        <p:spPr>
          <a:xfrm>
            <a:off x="1153906" y="1854192"/>
            <a:ext cx="5092908" cy="1574809"/>
          </a:xfrm>
          <a:prstGeom prst="rect">
            <a:avLst/>
          </a:prstGeo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t>Title Text</a:t>
            </a:r>
          </a:p>
        </p:txBody>
      </p:sp>
      <p:sp>
        <p:nvSpPr>
          <p:cNvPr id="152" name="Picture Placeholder 2"/>
          <p:cNvSpPr>
            <a:spLocks noGrp="1"/>
          </p:cNvSpPr>
          <p:nvPr>
            <p:ph type="pic" sz="quarter" idx="21"/>
          </p:nvPr>
        </p:nvSpPr>
        <p:spPr>
          <a:xfrm>
            <a:off x="6949546" y="1143000"/>
            <a:ext cx="3200401" cy="4572000"/>
          </a:xfrm>
          <a:prstGeom prst="rect">
            <a:avLst/>
          </a:prstGeom>
          <a:effectLst>
            <a:outerShdw blurRad="50800" dist="50800" dir="5400000" rotWithShape="0">
              <a:srgbClr val="000000">
                <a:alpha val="43000"/>
              </a:srgbClr>
            </a:outerShdw>
          </a:effectLst>
        </p:spPr>
        <p:txBody>
          <a:bodyPr lIns="91439" rIns="91439">
            <a:noAutofit/>
          </a:bodyPr>
          <a:lstStyle/>
          <a:p>
            <a:endParaRPr/>
          </a:p>
        </p:txBody>
      </p:sp>
      <p:sp>
        <p:nvSpPr>
          <p:cNvPr id="153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1154954" y="3657600"/>
            <a:ext cx="5084980" cy="1371600"/>
          </a:xfrm>
          <a:prstGeom prst="rect">
            <a:avLst/>
          </a:prstGeom>
        </p:spPr>
        <p:txBody>
          <a:bodyPr/>
          <a:lstStyle>
            <a:lvl1pPr marL="0" indent="0">
              <a:buClrTx/>
              <a:buSzTx/>
              <a:buNone/>
              <a:defRPr sz="1400"/>
            </a:lvl1pPr>
            <a:lvl2pPr marL="0" indent="457200">
              <a:buClrTx/>
              <a:buSzTx/>
              <a:buNone/>
              <a:defRPr sz="1400"/>
            </a:lvl2pPr>
            <a:lvl3pPr marL="0" indent="914400">
              <a:buClrTx/>
              <a:buSzTx/>
              <a:buNone/>
              <a:defRPr sz="1400"/>
            </a:lvl3pPr>
            <a:lvl4pPr marL="0" indent="1371600">
              <a:buClrTx/>
              <a:buSzTx/>
              <a:buNone/>
              <a:defRPr sz="1400"/>
            </a:lvl4pPr>
            <a:lvl5pPr marL="0" indent="1828800">
              <a:buClrTx/>
              <a:buSzTx/>
              <a:buNone/>
              <a:defRPr sz="14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54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1" name="Picture 7" descr="Picture 7"/>
          <p:cNvPicPr>
            <a:picLocks noChangeAspect="1"/>
          </p:cNvPicPr>
          <p:nvPr/>
        </p:nvPicPr>
        <p:blipFill>
          <a:blip r:embed="rId2"/>
          <a:srcRect l="3613"/>
          <a:stretch>
            <a:fillRect/>
          </a:stretch>
        </p:blipFill>
        <p:spPr>
          <a:xfrm>
            <a:off x="0" y="2669684"/>
            <a:ext cx="4037013" cy="4188316"/>
          </a:xfrm>
          <a:prstGeom prst="rect">
            <a:avLst/>
          </a:prstGeom>
          <a:ln w="12700">
            <a:miter lim="400000"/>
          </a:ln>
        </p:spPr>
      </p:pic>
      <p:pic>
        <p:nvPicPr>
          <p:cNvPr id="162" name="Picture 6" descr="Picture 6"/>
          <p:cNvPicPr>
            <a:picLocks noChangeAspect="1"/>
          </p:cNvPicPr>
          <p:nvPr/>
        </p:nvPicPr>
        <p:blipFill>
          <a:blip r:embed="rId3"/>
          <a:srcRect l="35640"/>
          <a:stretch>
            <a:fillRect/>
          </a:stretch>
        </p:blipFill>
        <p:spPr>
          <a:xfrm>
            <a:off x="-1" y="2892346"/>
            <a:ext cx="1522414" cy="2365454"/>
          </a:xfrm>
          <a:prstGeom prst="rect">
            <a:avLst/>
          </a:prstGeom>
          <a:ln w="12700">
            <a:miter lim="400000"/>
          </a:ln>
        </p:spPr>
      </p:pic>
      <p:sp>
        <p:nvSpPr>
          <p:cNvPr id="163" name="Oval 15"/>
          <p:cNvSpPr/>
          <p:nvPr/>
        </p:nvSpPr>
        <p:spPr>
          <a:xfrm>
            <a:off x="8609011" y="1676400"/>
            <a:ext cx="2819401" cy="2819400"/>
          </a:xfrm>
          <a:prstGeom prst="ellipse">
            <a:avLst/>
          </a:prstGeom>
          <a:gradFill>
            <a:gsLst>
              <a:gs pos="0">
                <a:srgbClr val="50B9C1">
                  <a:alpha val="7000"/>
                </a:srgbClr>
              </a:gs>
              <a:gs pos="36000">
                <a:srgbClr val="50B9C1">
                  <a:alpha val="6000"/>
                </a:srgbClr>
              </a:gs>
              <a:gs pos="69000">
                <a:srgbClr val="50B9C1">
                  <a:alpha val="0"/>
                </a:srgbClr>
              </a:gs>
            </a:gsLst>
            <a:path path="circle">
              <a:fillToRect l="37721" t="-19636" r="62278" b="119636"/>
            </a:path>
          </a:gradFill>
          <a:ln w="12700">
            <a:miter lim="400000"/>
          </a:ln>
        </p:spPr>
        <p:txBody>
          <a:bodyPr lIns="45719" rIns="45719"/>
          <a:lstStyle/>
          <a:p>
            <a:pPr>
              <a:defRPr>
                <a:solidFill>
                  <a:srgbClr val="FFFFFF"/>
                </a:solidFill>
              </a:defRPr>
            </a:pPr>
            <a:endParaRPr/>
          </a:p>
        </p:txBody>
      </p:sp>
      <p:pic>
        <p:nvPicPr>
          <p:cNvPr id="164" name="Picture 8" descr="Picture 8"/>
          <p:cNvPicPr>
            <a:picLocks noChangeAspect="1"/>
          </p:cNvPicPr>
          <p:nvPr/>
        </p:nvPicPr>
        <p:blipFill>
          <a:blip r:embed="rId4"/>
          <a:srcRect t="28812"/>
          <a:stretch>
            <a:fillRect/>
          </a:stretch>
        </p:blipFill>
        <p:spPr>
          <a:xfrm>
            <a:off x="7999411" y="0"/>
            <a:ext cx="1603388" cy="1141407"/>
          </a:xfrm>
          <a:prstGeom prst="rect">
            <a:avLst/>
          </a:prstGeom>
          <a:ln w="12700">
            <a:miter lim="400000"/>
          </a:ln>
        </p:spPr>
      </p:pic>
      <p:pic>
        <p:nvPicPr>
          <p:cNvPr id="165" name="Picture 9" descr="Picture 9"/>
          <p:cNvPicPr>
            <a:picLocks noChangeAspect="1"/>
          </p:cNvPicPr>
          <p:nvPr/>
        </p:nvPicPr>
        <p:blipFill>
          <a:blip r:embed="rId5"/>
          <a:srcRect b="23320"/>
          <a:stretch>
            <a:fillRect/>
          </a:stretch>
        </p:blipFill>
        <p:spPr>
          <a:xfrm>
            <a:off x="8605877" y="6096000"/>
            <a:ext cx="993735" cy="762000"/>
          </a:xfrm>
          <a:prstGeom prst="rect">
            <a:avLst/>
          </a:prstGeom>
          <a:ln w="12700">
            <a:miter lim="400000"/>
          </a:ln>
        </p:spPr>
      </p:pic>
      <p:sp>
        <p:nvSpPr>
          <p:cNvPr id="166" name="Rectangle 13"/>
          <p:cNvSpPr/>
          <p:nvPr/>
        </p:nvSpPr>
        <p:spPr>
          <a:xfrm>
            <a:off x="10437811" y="0"/>
            <a:ext cx="685801" cy="1143000"/>
          </a:xfrm>
          <a:prstGeom prst="rect">
            <a:avLst/>
          </a:prstGeom>
          <a:solidFill>
            <a:schemeClr val="accent1"/>
          </a:solidFill>
          <a:ln w="12700">
            <a:miter lim="400000"/>
          </a:ln>
          <a:effectLst>
            <a:outerShdw blurRad="38100" dist="25400" dir="5400000" rotWithShape="0">
              <a:srgbClr val="000000">
                <a:alpha val="45000"/>
              </a:srgbClr>
            </a:outerShdw>
          </a:effectLst>
        </p:spPr>
        <p:txBody>
          <a:bodyPr lIns="45719" rIns="45719"/>
          <a:lstStyle/>
          <a:p>
            <a:pPr>
              <a:defRPr>
                <a:solidFill>
                  <a:srgbClr val="FFFFFF"/>
                </a:solidFill>
              </a:defRPr>
            </a:pPr>
            <a:endParaRPr/>
          </a:p>
        </p:txBody>
      </p:sp>
      <p:sp>
        <p:nvSpPr>
          <p:cNvPr id="167" name="Title Text"/>
          <p:cNvSpPr txBox="1">
            <a:spLocks noGrp="1"/>
          </p:cNvSpPr>
          <p:nvPr>
            <p:ph type="title"/>
          </p:nvPr>
        </p:nvSpPr>
        <p:spPr>
          <a:xfrm>
            <a:off x="1154955" y="4800586"/>
            <a:ext cx="8825658" cy="566739"/>
          </a:xfrm>
          <a:prstGeom prst="rect">
            <a:avLst/>
          </a:prstGeo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t>Title Text</a:t>
            </a:r>
          </a:p>
        </p:txBody>
      </p:sp>
      <p:sp>
        <p:nvSpPr>
          <p:cNvPr id="168" name="Picture Placeholder 2"/>
          <p:cNvSpPr>
            <a:spLocks noGrp="1"/>
          </p:cNvSpPr>
          <p:nvPr>
            <p:ph type="pic" sz="half" idx="21"/>
          </p:nvPr>
        </p:nvSpPr>
        <p:spPr>
          <a:xfrm>
            <a:off x="1154954" y="685799"/>
            <a:ext cx="8825660" cy="3640668"/>
          </a:xfrm>
          <a:prstGeom prst="rect">
            <a:avLst/>
          </a:prstGeom>
          <a:effectLst>
            <a:outerShdw blurRad="50800" dist="50800" dir="5400000" rotWithShape="0">
              <a:srgbClr val="000000">
                <a:alpha val="43000"/>
              </a:srgbClr>
            </a:outerShdw>
          </a:effectLst>
        </p:spPr>
        <p:txBody>
          <a:bodyPr lIns="91439" rIns="91439">
            <a:noAutofit/>
          </a:bodyPr>
          <a:lstStyle/>
          <a:p>
            <a:endParaRPr/>
          </a:p>
        </p:txBody>
      </p:sp>
      <p:sp>
        <p:nvSpPr>
          <p:cNvPr id="169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1154955" y="5367325"/>
            <a:ext cx="8825657" cy="493713"/>
          </a:xfrm>
          <a:prstGeom prst="rect">
            <a:avLst/>
          </a:prstGeom>
        </p:spPr>
        <p:txBody>
          <a:bodyPr/>
          <a:lstStyle>
            <a:lvl1pPr marL="0" indent="0">
              <a:buClrTx/>
              <a:buSzTx/>
              <a:buNone/>
              <a:defRPr sz="1200"/>
            </a:lvl1pPr>
            <a:lvl2pPr marL="0" indent="457200">
              <a:buClrTx/>
              <a:buSzTx/>
              <a:buNone/>
              <a:defRPr sz="1200"/>
            </a:lvl2pPr>
            <a:lvl3pPr marL="0" indent="914400">
              <a:buClrTx/>
              <a:buSzTx/>
              <a:buNone/>
              <a:defRPr sz="1200"/>
            </a:lvl3pPr>
            <a:lvl4pPr marL="0" indent="1371600">
              <a:buClrTx/>
              <a:buSzTx/>
              <a:buNone/>
              <a:defRPr sz="1200"/>
            </a:lvl4pPr>
            <a:lvl5pPr marL="0" indent="1828800">
              <a:buClrTx/>
              <a:buSzTx/>
              <a:buNone/>
              <a:defRPr sz="12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70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7" name="Picture 7" descr="Picture 7"/>
          <p:cNvPicPr>
            <a:picLocks noChangeAspect="1"/>
          </p:cNvPicPr>
          <p:nvPr/>
        </p:nvPicPr>
        <p:blipFill>
          <a:blip r:embed="rId2"/>
          <a:srcRect l="3613"/>
          <a:stretch>
            <a:fillRect/>
          </a:stretch>
        </p:blipFill>
        <p:spPr>
          <a:xfrm>
            <a:off x="0" y="2669684"/>
            <a:ext cx="4037013" cy="4188316"/>
          </a:xfrm>
          <a:prstGeom prst="rect">
            <a:avLst/>
          </a:prstGeom>
          <a:ln w="12700">
            <a:miter lim="400000"/>
          </a:ln>
        </p:spPr>
      </p:pic>
      <p:pic>
        <p:nvPicPr>
          <p:cNvPr id="178" name="Picture 6" descr="Picture 6"/>
          <p:cNvPicPr>
            <a:picLocks noChangeAspect="1"/>
          </p:cNvPicPr>
          <p:nvPr/>
        </p:nvPicPr>
        <p:blipFill>
          <a:blip r:embed="rId3"/>
          <a:srcRect l="35640"/>
          <a:stretch>
            <a:fillRect/>
          </a:stretch>
        </p:blipFill>
        <p:spPr>
          <a:xfrm>
            <a:off x="-1" y="2892346"/>
            <a:ext cx="1522414" cy="2365454"/>
          </a:xfrm>
          <a:prstGeom prst="rect">
            <a:avLst/>
          </a:prstGeom>
          <a:ln w="12700">
            <a:miter lim="400000"/>
          </a:ln>
        </p:spPr>
      </p:pic>
      <p:sp>
        <p:nvSpPr>
          <p:cNvPr id="179" name="Oval 15"/>
          <p:cNvSpPr/>
          <p:nvPr/>
        </p:nvSpPr>
        <p:spPr>
          <a:xfrm>
            <a:off x="8609011" y="1676400"/>
            <a:ext cx="2819401" cy="2819400"/>
          </a:xfrm>
          <a:prstGeom prst="ellipse">
            <a:avLst/>
          </a:prstGeom>
          <a:gradFill>
            <a:gsLst>
              <a:gs pos="0">
                <a:srgbClr val="50B9C1">
                  <a:alpha val="7000"/>
                </a:srgbClr>
              </a:gs>
              <a:gs pos="36000">
                <a:srgbClr val="50B9C1">
                  <a:alpha val="6000"/>
                </a:srgbClr>
              </a:gs>
              <a:gs pos="69000">
                <a:srgbClr val="50B9C1">
                  <a:alpha val="0"/>
                </a:srgbClr>
              </a:gs>
            </a:gsLst>
            <a:path path="circle">
              <a:fillToRect l="37721" t="-19636" r="62278" b="119636"/>
            </a:path>
          </a:gradFill>
          <a:ln w="12700">
            <a:miter lim="400000"/>
          </a:ln>
        </p:spPr>
        <p:txBody>
          <a:bodyPr lIns="45719" rIns="45719"/>
          <a:lstStyle/>
          <a:p>
            <a:pPr>
              <a:defRPr>
                <a:solidFill>
                  <a:srgbClr val="FFFFFF"/>
                </a:solidFill>
              </a:defRPr>
            </a:pPr>
            <a:endParaRPr/>
          </a:p>
        </p:txBody>
      </p:sp>
      <p:pic>
        <p:nvPicPr>
          <p:cNvPr id="180" name="Picture 8" descr="Picture 8"/>
          <p:cNvPicPr>
            <a:picLocks noChangeAspect="1"/>
          </p:cNvPicPr>
          <p:nvPr/>
        </p:nvPicPr>
        <p:blipFill>
          <a:blip r:embed="rId4"/>
          <a:srcRect t="28812"/>
          <a:stretch>
            <a:fillRect/>
          </a:stretch>
        </p:blipFill>
        <p:spPr>
          <a:xfrm>
            <a:off x="7999411" y="0"/>
            <a:ext cx="1603388" cy="1141407"/>
          </a:xfrm>
          <a:prstGeom prst="rect">
            <a:avLst/>
          </a:prstGeom>
          <a:ln w="12700">
            <a:miter lim="400000"/>
          </a:ln>
        </p:spPr>
      </p:pic>
      <p:pic>
        <p:nvPicPr>
          <p:cNvPr id="181" name="Picture 9" descr="Picture 9"/>
          <p:cNvPicPr>
            <a:picLocks noChangeAspect="1"/>
          </p:cNvPicPr>
          <p:nvPr/>
        </p:nvPicPr>
        <p:blipFill>
          <a:blip r:embed="rId5"/>
          <a:srcRect b="23320"/>
          <a:stretch>
            <a:fillRect/>
          </a:stretch>
        </p:blipFill>
        <p:spPr>
          <a:xfrm>
            <a:off x="8605877" y="6096000"/>
            <a:ext cx="993735" cy="762000"/>
          </a:xfrm>
          <a:prstGeom prst="rect">
            <a:avLst/>
          </a:prstGeom>
          <a:ln w="12700">
            <a:miter lim="400000"/>
          </a:ln>
        </p:spPr>
      </p:pic>
      <p:sp>
        <p:nvSpPr>
          <p:cNvPr id="182" name="Rectangle 13"/>
          <p:cNvSpPr/>
          <p:nvPr/>
        </p:nvSpPr>
        <p:spPr>
          <a:xfrm>
            <a:off x="10437811" y="0"/>
            <a:ext cx="685801" cy="1143000"/>
          </a:xfrm>
          <a:prstGeom prst="rect">
            <a:avLst/>
          </a:prstGeom>
          <a:solidFill>
            <a:schemeClr val="accent1"/>
          </a:solidFill>
          <a:ln w="12700">
            <a:miter lim="400000"/>
          </a:ln>
          <a:effectLst>
            <a:outerShdw blurRad="38100" dist="25400" dir="5400000" rotWithShape="0">
              <a:srgbClr val="000000">
                <a:alpha val="45000"/>
              </a:srgbClr>
            </a:outerShdw>
          </a:effectLst>
        </p:spPr>
        <p:txBody>
          <a:bodyPr lIns="45719" rIns="45719"/>
          <a:lstStyle/>
          <a:p>
            <a:pPr>
              <a:defRPr>
                <a:solidFill>
                  <a:srgbClr val="FFFFFF"/>
                </a:solidFill>
              </a:defRPr>
            </a:pPr>
            <a:endParaRPr/>
          </a:p>
        </p:txBody>
      </p:sp>
      <p:sp>
        <p:nvSpPr>
          <p:cNvPr id="183" name="Title Text"/>
          <p:cNvSpPr txBox="1"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sz="4800"/>
            </a:lvl1pPr>
          </a:lstStyle>
          <a:p>
            <a:r>
              <a:t>Title Text</a:t>
            </a:r>
          </a:p>
        </p:txBody>
      </p:sp>
      <p:sp>
        <p:nvSpPr>
          <p:cNvPr id="184" name="Body Level One…"/>
          <p:cNvSpPr txBox="1">
            <a:spLocks noGrp="1"/>
          </p:cNvSpPr>
          <p:nvPr>
            <p:ph type="body" sz="half" idx="1"/>
          </p:nvPr>
        </p:nvSpPr>
        <p:spPr>
          <a:xfrm>
            <a:off x="1154954" y="3657600"/>
            <a:ext cx="8825659" cy="2362200"/>
          </a:xfrm>
          <a:prstGeom prst="rect">
            <a:avLst/>
          </a:prstGeom>
        </p:spPr>
        <p:txBody>
          <a:bodyPr anchor="ctr"/>
          <a:lstStyle>
            <a:lvl1pPr marL="0" indent="0">
              <a:buClrTx/>
              <a:buSzTx/>
              <a:buNone/>
              <a:defRPr sz="1800"/>
            </a:lvl1pPr>
            <a:lvl2pPr marL="0" indent="457200">
              <a:buClrTx/>
              <a:buSzTx/>
              <a:buNone/>
              <a:defRPr sz="1800"/>
            </a:lvl2pPr>
            <a:lvl3pPr marL="0" indent="914400">
              <a:buClrTx/>
              <a:buSzTx/>
              <a:buNone/>
              <a:defRPr sz="1800"/>
            </a:lvl3pPr>
            <a:lvl4pPr marL="0" indent="1371600">
              <a:buClrTx/>
              <a:buSzTx/>
              <a:buNone/>
              <a:defRPr sz="1800"/>
            </a:lvl4pPr>
            <a:lvl5pPr marL="0" indent="1828800">
              <a:buClrTx/>
              <a:buSzTx/>
              <a:buNone/>
              <a:defRPr sz="18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8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2" name="Picture 7" descr="Picture 7"/>
          <p:cNvPicPr>
            <a:picLocks noChangeAspect="1"/>
          </p:cNvPicPr>
          <p:nvPr/>
        </p:nvPicPr>
        <p:blipFill>
          <a:blip r:embed="rId2"/>
          <a:srcRect l="3613"/>
          <a:stretch>
            <a:fillRect/>
          </a:stretch>
        </p:blipFill>
        <p:spPr>
          <a:xfrm>
            <a:off x="0" y="2669684"/>
            <a:ext cx="4037013" cy="4188316"/>
          </a:xfrm>
          <a:prstGeom prst="rect">
            <a:avLst/>
          </a:prstGeom>
          <a:ln w="12700">
            <a:miter lim="400000"/>
          </a:ln>
        </p:spPr>
      </p:pic>
      <p:pic>
        <p:nvPicPr>
          <p:cNvPr id="193" name="Picture 6" descr="Picture 6"/>
          <p:cNvPicPr>
            <a:picLocks noChangeAspect="1"/>
          </p:cNvPicPr>
          <p:nvPr/>
        </p:nvPicPr>
        <p:blipFill>
          <a:blip r:embed="rId3"/>
          <a:srcRect l="35640"/>
          <a:stretch>
            <a:fillRect/>
          </a:stretch>
        </p:blipFill>
        <p:spPr>
          <a:xfrm>
            <a:off x="-1" y="2892346"/>
            <a:ext cx="1522414" cy="2365454"/>
          </a:xfrm>
          <a:prstGeom prst="rect">
            <a:avLst/>
          </a:prstGeom>
          <a:ln w="12700">
            <a:miter lim="400000"/>
          </a:ln>
        </p:spPr>
      </p:pic>
      <p:sp>
        <p:nvSpPr>
          <p:cNvPr id="194" name="Oval 15"/>
          <p:cNvSpPr/>
          <p:nvPr/>
        </p:nvSpPr>
        <p:spPr>
          <a:xfrm>
            <a:off x="8609011" y="1676400"/>
            <a:ext cx="2819401" cy="2819400"/>
          </a:xfrm>
          <a:prstGeom prst="ellipse">
            <a:avLst/>
          </a:prstGeom>
          <a:gradFill>
            <a:gsLst>
              <a:gs pos="0">
                <a:srgbClr val="50B9C1">
                  <a:alpha val="7000"/>
                </a:srgbClr>
              </a:gs>
              <a:gs pos="36000">
                <a:srgbClr val="50B9C1">
                  <a:alpha val="6000"/>
                </a:srgbClr>
              </a:gs>
              <a:gs pos="69000">
                <a:srgbClr val="50B9C1">
                  <a:alpha val="0"/>
                </a:srgbClr>
              </a:gs>
            </a:gsLst>
            <a:path path="circle">
              <a:fillToRect l="37721" t="-19636" r="62278" b="119636"/>
            </a:path>
          </a:gradFill>
          <a:ln w="12700">
            <a:miter lim="400000"/>
          </a:ln>
        </p:spPr>
        <p:txBody>
          <a:bodyPr lIns="45719" rIns="45719"/>
          <a:lstStyle/>
          <a:p>
            <a:pPr>
              <a:defRPr>
                <a:solidFill>
                  <a:srgbClr val="FFFFFF"/>
                </a:solidFill>
              </a:defRPr>
            </a:pPr>
            <a:endParaRPr/>
          </a:p>
        </p:txBody>
      </p:sp>
      <p:pic>
        <p:nvPicPr>
          <p:cNvPr id="195" name="Picture 8" descr="Picture 8"/>
          <p:cNvPicPr>
            <a:picLocks noChangeAspect="1"/>
          </p:cNvPicPr>
          <p:nvPr/>
        </p:nvPicPr>
        <p:blipFill>
          <a:blip r:embed="rId4"/>
          <a:srcRect t="28812"/>
          <a:stretch>
            <a:fillRect/>
          </a:stretch>
        </p:blipFill>
        <p:spPr>
          <a:xfrm>
            <a:off x="7999411" y="0"/>
            <a:ext cx="1603388" cy="1141407"/>
          </a:xfrm>
          <a:prstGeom prst="rect">
            <a:avLst/>
          </a:prstGeom>
          <a:ln w="12700">
            <a:miter lim="400000"/>
          </a:ln>
        </p:spPr>
      </p:pic>
      <p:pic>
        <p:nvPicPr>
          <p:cNvPr id="196" name="Picture 9" descr="Picture 9"/>
          <p:cNvPicPr>
            <a:picLocks noChangeAspect="1"/>
          </p:cNvPicPr>
          <p:nvPr/>
        </p:nvPicPr>
        <p:blipFill>
          <a:blip r:embed="rId5"/>
          <a:srcRect b="23320"/>
          <a:stretch>
            <a:fillRect/>
          </a:stretch>
        </p:blipFill>
        <p:spPr>
          <a:xfrm>
            <a:off x="8605877" y="6096000"/>
            <a:ext cx="993735" cy="762000"/>
          </a:xfrm>
          <a:prstGeom prst="rect">
            <a:avLst/>
          </a:prstGeom>
          <a:ln w="12700">
            <a:miter lim="400000"/>
          </a:ln>
        </p:spPr>
      </p:pic>
      <p:sp>
        <p:nvSpPr>
          <p:cNvPr id="197" name="Rectangle 13"/>
          <p:cNvSpPr/>
          <p:nvPr/>
        </p:nvSpPr>
        <p:spPr>
          <a:xfrm>
            <a:off x="10437811" y="0"/>
            <a:ext cx="685801" cy="1143000"/>
          </a:xfrm>
          <a:prstGeom prst="rect">
            <a:avLst/>
          </a:prstGeom>
          <a:solidFill>
            <a:schemeClr val="accent1"/>
          </a:solidFill>
          <a:ln w="12700">
            <a:miter lim="400000"/>
          </a:ln>
          <a:effectLst>
            <a:outerShdw blurRad="38100" dist="25400" dir="5400000" rotWithShape="0">
              <a:srgbClr val="000000">
                <a:alpha val="45000"/>
              </a:srgbClr>
            </a:outerShdw>
          </a:effectLst>
        </p:spPr>
        <p:txBody>
          <a:bodyPr lIns="45719" rIns="45719"/>
          <a:lstStyle/>
          <a:p>
            <a:pPr>
              <a:defRPr>
                <a:solidFill>
                  <a:srgbClr val="FFFFFF"/>
                </a:solidFill>
              </a:defRPr>
            </a:pPr>
            <a:endParaRPr/>
          </a:p>
        </p:txBody>
      </p:sp>
      <p:sp>
        <p:nvSpPr>
          <p:cNvPr id="198" name="Title Text"/>
          <p:cNvSpPr txBox="1">
            <a:spLocks noGrp="1"/>
          </p:cNvSpPr>
          <p:nvPr>
            <p:ph type="title"/>
          </p:nvPr>
        </p:nvSpPr>
        <p:spPr>
          <a:xfrm>
            <a:off x="1574800" y="1447800"/>
            <a:ext cx="7999316" cy="2323375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sz="4800"/>
            </a:lvl1pPr>
          </a:lstStyle>
          <a:p>
            <a:r>
              <a:t>Title Text</a:t>
            </a:r>
          </a:p>
        </p:txBody>
      </p:sp>
      <p:sp>
        <p:nvSpPr>
          <p:cNvPr id="199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1930400" y="3771174"/>
            <a:ext cx="7279649" cy="342175"/>
          </a:xfrm>
          <a:prstGeom prst="rect">
            <a:avLst/>
          </a:prstGeom>
        </p:spPr>
        <p:txBody>
          <a:bodyPr/>
          <a:lstStyle>
            <a:lvl1pPr marL="0" indent="0">
              <a:buClrTx/>
              <a:buSzTx/>
              <a:buNone/>
              <a:defRPr sz="1400" cap="small">
                <a:solidFill>
                  <a:srgbClr val="8AD0D6"/>
                </a:solidFill>
              </a:defRPr>
            </a:lvl1pPr>
            <a:lvl2pPr marL="0" indent="457200">
              <a:buClrTx/>
              <a:buSzTx/>
              <a:buNone/>
              <a:defRPr sz="1400" cap="small">
                <a:solidFill>
                  <a:srgbClr val="8AD0D6"/>
                </a:solidFill>
              </a:defRPr>
            </a:lvl2pPr>
            <a:lvl3pPr marL="0" indent="914400">
              <a:buClrTx/>
              <a:buSzTx/>
              <a:buNone/>
              <a:defRPr sz="1400" cap="small">
                <a:solidFill>
                  <a:srgbClr val="8AD0D6"/>
                </a:solidFill>
              </a:defRPr>
            </a:lvl3pPr>
            <a:lvl4pPr marL="0" indent="1371600">
              <a:buClrTx/>
              <a:buSzTx/>
              <a:buNone/>
              <a:defRPr sz="1400" cap="small">
                <a:solidFill>
                  <a:srgbClr val="8AD0D6"/>
                </a:solidFill>
              </a:defRPr>
            </a:lvl4pPr>
            <a:lvl5pPr marL="0" indent="1828800">
              <a:buClrTx/>
              <a:buSzTx/>
              <a:buNone/>
              <a:defRPr sz="1400" cap="small">
                <a:solidFill>
                  <a:srgbClr val="8AD0D6"/>
                </a:solidFill>
              </a:defRPr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00" name="Text Placeholder 3"/>
          <p:cNvSpPr>
            <a:spLocks noGrp="1"/>
          </p:cNvSpPr>
          <p:nvPr>
            <p:ph type="body" sz="quarter" idx="21"/>
          </p:nvPr>
        </p:nvSpPr>
        <p:spPr>
          <a:xfrm>
            <a:off x="1154954" y="4350656"/>
            <a:ext cx="8825659" cy="1676401"/>
          </a:xfrm>
          <a:prstGeom prst="rect">
            <a:avLst/>
          </a:prstGeom>
        </p:spPr>
        <p:txBody>
          <a:bodyPr anchor="ctr"/>
          <a:lstStyle/>
          <a:p>
            <a:pPr marL="0" indent="0">
              <a:buClrTx/>
              <a:buSzTx/>
              <a:buNone/>
              <a:defRPr sz="1800"/>
            </a:pPr>
            <a:endParaRPr/>
          </a:p>
        </p:txBody>
      </p:sp>
      <p:sp>
        <p:nvSpPr>
          <p:cNvPr id="201" name="TextBox 11"/>
          <p:cNvSpPr txBox="1"/>
          <p:nvPr/>
        </p:nvSpPr>
        <p:spPr>
          <a:xfrm>
            <a:off x="944014" y="971253"/>
            <a:ext cx="710473" cy="181875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>
            <a:spAutoFit/>
          </a:bodyPr>
          <a:lstStyle>
            <a:lvl1pPr algn="r">
              <a:defRPr sz="12200">
                <a:solidFill>
                  <a:srgbClr val="8AD0D6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“</a:t>
            </a:r>
          </a:p>
        </p:txBody>
      </p:sp>
      <p:sp>
        <p:nvSpPr>
          <p:cNvPr id="202" name="TextBox 14"/>
          <p:cNvSpPr txBox="1"/>
          <p:nvPr/>
        </p:nvSpPr>
        <p:spPr>
          <a:xfrm>
            <a:off x="9376209" y="2613786"/>
            <a:ext cx="710473" cy="181875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>
            <a:spAutoFit/>
          </a:bodyPr>
          <a:lstStyle>
            <a:lvl1pPr algn="r">
              <a:defRPr sz="12200">
                <a:solidFill>
                  <a:srgbClr val="8AD0D6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”</a:t>
            </a:r>
          </a:p>
        </p:txBody>
      </p:sp>
      <p:sp>
        <p:nvSpPr>
          <p:cNvPr id="203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0" name="Picture 7" descr="Picture 7"/>
          <p:cNvPicPr>
            <a:picLocks noChangeAspect="1"/>
          </p:cNvPicPr>
          <p:nvPr/>
        </p:nvPicPr>
        <p:blipFill>
          <a:blip r:embed="rId2"/>
          <a:srcRect l="3613"/>
          <a:stretch>
            <a:fillRect/>
          </a:stretch>
        </p:blipFill>
        <p:spPr>
          <a:xfrm>
            <a:off x="0" y="2669684"/>
            <a:ext cx="4037013" cy="4188316"/>
          </a:xfrm>
          <a:prstGeom prst="rect">
            <a:avLst/>
          </a:prstGeom>
          <a:ln w="12700">
            <a:miter lim="400000"/>
          </a:ln>
        </p:spPr>
      </p:pic>
      <p:pic>
        <p:nvPicPr>
          <p:cNvPr id="211" name="Picture 6" descr="Picture 6"/>
          <p:cNvPicPr>
            <a:picLocks noChangeAspect="1"/>
          </p:cNvPicPr>
          <p:nvPr/>
        </p:nvPicPr>
        <p:blipFill>
          <a:blip r:embed="rId3"/>
          <a:srcRect l="35640"/>
          <a:stretch>
            <a:fillRect/>
          </a:stretch>
        </p:blipFill>
        <p:spPr>
          <a:xfrm>
            <a:off x="-1" y="2892346"/>
            <a:ext cx="1522414" cy="2365454"/>
          </a:xfrm>
          <a:prstGeom prst="rect">
            <a:avLst/>
          </a:prstGeom>
          <a:ln w="12700">
            <a:miter lim="400000"/>
          </a:ln>
        </p:spPr>
      </p:pic>
      <p:sp>
        <p:nvSpPr>
          <p:cNvPr id="212" name="Oval 15"/>
          <p:cNvSpPr/>
          <p:nvPr/>
        </p:nvSpPr>
        <p:spPr>
          <a:xfrm>
            <a:off x="8609011" y="1676400"/>
            <a:ext cx="2819401" cy="2819400"/>
          </a:xfrm>
          <a:prstGeom prst="ellipse">
            <a:avLst/>
          </a:prstGeom>
          <a:gradFill>
            <a:gsLst>
              <a:gs pos="0">
                <a:srgbClr val="50B9C1">
                  <a:alpha val="7000"/>
                </a:srgbClr>
              </a:gs>
              <a:gs pos="36000">
                <a:srgbClr val="50B9C1">
                  <a:alpha val="6000"/>
                </a:srgbClr>
              </a:gs>
              <a:gs pos="69000">
                <a:srgbClr val="50B9C1">
                  <a:alpha val="0"/>
                </a:srgbClr>
              </a:gs>
            </a:gsLst>
            <a:path path="circle">
              <a:fillToRect l="37721" t="-19636" r="62278" b="119636"/>
            </a:path>
          </a:gradFill>
          <a:ln w="12700">
            <a:miter lim="400000"/>
          </a:ln>
        </p:spPr>
        <p:txBody>
          <a:bodyPr lIns="45719" rIns="45719"/>
          <a:lstStyle/>
          <a:p>
            <a:pPr>
              <a:defRPr>
                <a:solidFill>
                  <a:srgbClr val="FFFFFF"/>
                </a:solidFill>
              </a:defRPr>
            </a:pPr>
            <a:endParaRPr/>
          </a:p>
        </p:txBody>
      </p:sp>
      <p:pic>
        <p:nvPicPr>
          <p:cNvPr id="213" name="Picture 8" descr="Picture 8"/>
          <p:cNvPicPr>
            <a:picLocks noChangeAspect="1"/>
          </p:cNvPicPr>
          <p:nvPr/>
        </p:nvPicPr>
        <p:blipFill>
          <a:blip r:embed="rId4"/>
          <a:srcRect t="28812"/>
          <a:stretch>
            <a:fillRect/>
          </a:stretch>
        </p:blipFill>
        <p:spPr>
          <a:xfrm>
            <a:off x="7999411" y="0"/>
            <a:ext cx="1603388" cy="1141407"/>
          </a:xfrm>
          <a:prstGeom prst="rect">
            <a:avLst/>
          </a:prstGeom>
          <a:ln w="12700">
            <a:miter lim="400000"/>
          </a:ln>
        </p:spPr>
      </p:pic>
      <p:pic>
        <p:nvPicPr>
          <p:cNvPr id="214" name="Picture 9" descr="Picture 9"/>
          <p:cNvPicPr>
            <a:picLocks noChangeAspect="1"/>
          </p:cNvPicPr>
          <p:nvPr/>
        </p:nvPicPr>
        <p:blipFill>
          <a:blip r:embed="rId5"/>
          <a:srcRect b="23320"/>
          <a:stretch>
            <a:fillRect/>
          </a:stretch>
        </p:blipFill>
        <p:spPr>
          <a:xfrm>
            <a:off x="8605877" y="6096000"/>
            <a:ext cx="993735" cy="762000"/>
          </a:xfrm>
          <a:prstGeom prst="rect">
            <a:avLst/>
          </a:prstGeom>
          <a:ln w="12700">
            <a:miter lim="400000"/>
          </a:ln>
        </p:spPr>
      </p:pic>
      <p:sp>
        <p:nvSpPr>
          <p:cNvPr id="215" name="Rectangle 13"/>
          <p:cNvSpPr/>
          <p:nvPr/>
        </p:nvSpPr>
        <p:spPr>
          <a:xfrm>
            <a:off x="10437811" y="0"/>
            <a:ext cx="685801" cy="1143000"/>
          </a:xfrm>
          <a:prstGeom prst="rect">
            <a:avLst/>
          </a:prstGeom>
          <a:solidFill>
            <a:schemeClr val="accent1"/>
          </a:solidFill>
          <a:ln w="12700">
            <a:miter lim="400000"/>
          </a:ln>
          <a:effectLst>
            <a:outerShdw blurRad="38100" dist="25400" dir="5400000" rotWithShape="0">
              <a:srgbClr val="000000">
                <a:alpha val="45000"/>
              </a:srgbClr>
            </a:outerShdw>
          </a:effectLst>
        </p:spPr>
        <p:txBody>
          <a:bodyPr lIns="45719" rIns="45719"/>
          <a:lstStyle/>
          <a:p>
            <a:pPr>
              <a:defRPr>
                <a:solidFill>
                  <a:srgbClr val="FFFFFF"/>
                </a:solidFill>
              </a:defRPr>
            </a:pPr>
            <a:endParaRPr/>
          </a:p>
        </p:txBody>
      </p:sp>
      <p:sp>
        <p:nvSpPr>
          <p:cNvPr id="216" name="Title Text"/>
          <p:cNvSpPr txBox="1">
            <a:spLocks noGrp="1"/>
          </p:cNvSpPr>
          <p:nvPr>
            <p:ph type="title"/>
          </p:nvPr>
        </p:nvSpPr>
        <p:spPr>
          <a:xfrm>
            <a:off x="1154954" y="3124200"/>
            <a:ext cx="8825660" cy="1653181"/>
          </a:xfrm>
          <a:prstGeom prst="rect">
            <a:avLst/>
          </a:prstGeo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t>Title Text</a:t>
            </a:r>
          </a:p>
        </p:txBody>
      </p:sp>
      <p:sp>
        <p:nvSpPr>
          <p:cNvPr id="217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1154954" y="4777380"/>
            <a:ext cx="8825659" cy="860401"/>
          </a:xfrm>
          <a:prstGeom prst="rect">
            <a:avLst/>
          </a:prstGeom>
        </p:spPr>
        <p:txBody>
          <a:bodyPr/>
          <a:lstStyle>
            <a:lvl1pPr marL="0" indent="0">
              <a:buClrTx/>
              <a:buSzTx/>
              <a:buNone/>
              <a:defRPr>
                <a:solidFill>
                  <a:srgbClr val="8AD0D6"/>
                </a:solidFill>
              </a:defRPr>
            </a:lvl1pPr>
            <a:lvl2pPr marL="0" indent="457200">
              <a:buClrTx/>
              <a:buSzTx/>
              <a:buNone/>
              <a:defRPr>
                <a:solidFill>
                  <a:srgbClr val="8AD0D6"/>
                </a:solidFill>
              </a:defRPr>
            </a:lvl2pPr>
            <a:lvl3pPr marL="0" indent="914400">
              <a:buClrTx/>
              <a:buSzTx/>
              <a:buNone/>
              <a:defRPr>
                <a:solidFill>
                  <a:srgbClr val="8AD0D6"/>
                </a:solidFill>
              </a:defRPr>
            </a:lvl3pPr>
            <a:lvl4pPr marL="0" indent="1371600">
              <a:buClrTx/>
              <a:buSzTx/>
              <a:buNone/>
              <a:defRPr>
                <a:solidFill>
                  <a:srgbClr val="8AD0D6"/>
                </a:solidFill>
              </a:defRPr>
            </a:lvl4pPr>
            <a:lvl5pPr marL="0" indent="1828800">
              <a:buClrTx/>
              <a:buSzTx/>
              <a:buNone/>
              <a:defRPr>
                <a:solidFill>
                  <a:srgbClr val="8AD0D6"/>
                </a:solidFill>
              </a:defRPr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18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" name="Picture 7" descr="Picture 7"/>
          <p:cNvPicPr>
            <a:picLocks noChangeAspect="1"/>
          </p:cNvPicPr>
          <p:nvPr/>
        </p:nvPicPr>
        <p:blipFill>
          <a:blip r:embed="rId2"/>
          <a:srcRect l="3613"/>
          <a:stretch>
            <a:fillRect/>
          </a:stretch>
        </p:blipFill>
        <p:spPr>
          <a:xfrm>
            <a:off x="0" y="2669684"/>
            <a:ext cx="4037013" cy="4188316"/>
          </a:xfrm>
          <a:prstGeom prst="rect">
            <a:avLst/>
          </a:prstGeom>
          <a:ln w="12700">
            <a:miter lim="400000"/>
          </a:ln>
        </p:spPr>
      </p:pic>
      <p:pic>
        <p:nvPicPr>
          <p:cNvPr id="226" name="Picture 6" descr="Picture 6"/>
          <p:cNvPicPr>
            <a:picLocks noChangeAspect="1"/>
          </p:cNvPicPr>
          <p:nvPr/>
        </p:nvPicPr>
        <p:blipFill>
          <a:blip r:embed="rId3"/>
          <a:srcRect l="35640"/>
          <a:stretch>
            <a:fillRect/>
          </a:stretch>
        </p:blipFill>
        <p:spPr>
          <a:xfrm>
            <a:off x="-1" y="2892346"/>
            <a:ext cx="1522414" cy="2365454"/>
          </a:xfrm>
          <a:prstGeom prst="rect">
            <a:avLst/>
          </a:prstGeom>
          <a:ln w="12700">
            <a:miter lim="400000"/>
          </a:ln>
        </p:spPr>
      </p:pic>
      <p:sp>
        <p:nvSpPr>
          <p:cNvPr id="227" name="Oval 15"/>
          <p:cNvSpPr/>
          <p:nvPr/>
        </p:nvSpPr>
        <p:spPr>
          <a:xfrm>
            <a:off x="8609011" y="1676400"/>
            <a:ext cx="2819401" cy="2819400"/>
          </a:xfrm>
          <a:prstGeom prst="ellipse">
            <a:avLst/>
          </a:prstGeom>
          <a:gradFill>
            <a:gsLst>
              <a:gs pos="0">
                <a:srgbClr val="50B9C1">
                  <a:alpha val="7000"/>
                </a:srgbClr>
              </a:gs>
              <a:gs pos="36000">
                <a:srgbClr val="50B9C1">
                  <a:alpha val="6000"/>
                </a:srgbClr>
              </a:gs>
              <a:gs pos="69000">
                <a:srgbClr val="50B9C1">
                  <a:alpha val="0"/>
                </a:srgbClr>
              </a:gs>
            </a:gsLst>
            <a:path path="circle">
              <a:fillToRect l="37721" t="-19636" r="62278" b="119636"/>
            </a:path>
          </a:gradFill>
          <a:ln w="12700">
            <a:miter lim="400000"/>
          </a:ln>
        </p:spPr>
        <p:txBody>
          <a:bodyPr lIns="45719" rIns="45719"/>
          <a:lstStyle/>
          <a:p>
            <a:pPr>
              <a:defRPr>
                <a:solidFill>
                  <a:srgbClr val="FFFFFF"/>
                </a:solidFill>
              </a:defRPr>
            </a:pPr>
            <a:endParaRPr/>
          </a:p>
        </p:txBody>
      </p:sp>
      <p:pic>
        <p:nvPicPr>
          <p:cNvPr id="228" name="Picture 8" descr="Picture 8"/>
          <p:cNvPicPr>
            <a:picLocks noChangeAspect="1"/>
          </p:cNvPicPr>
          <p:nvPr/>
        </p:nvPicPr>
        <p:blipFill>
          <a:blip r:embed="rId4"/>
          <a:srcRect t="28812"/>
          <a:stretch>
            <a:fillRect/>
          </a:stretch>
        </p:blipFill>
        <p:spPr>
          <a:xfrm>
            <a:off x="7999411" y="0"/>
            <a:ext cx="1603388" cy="1141407"/>
          </a:xfrm>
          <a:prstGeom prst="rect">
            <a:avLst/>
          </a:prstGeom>
          <a:ln w="12700">
            <a:miter lim="400000"/>
          </a:ln>
        </p:spPr>
      </p:pic>
      <p:pic>
        <p:nvPicPr>
          <p:cNvPr id="229" name="Picture 9" descr="Picture 9"/>
          <p:cNvPicPr>
            <a:picLocks noChangeAspect="1"/>
          </p:cNvPicPr>
          <p:nvPr/>
        </p:nvPicPr>
        <p:blipFill>
          <a:blip r:embed="rId5"/>
          <a:srcRect b="23320"/>
          <a:stretch>
            <a:fillRect/>
          </a:stretch>
        </p:blipFill>
        <p:spPr>
          <a:xfrm>
            <a:off x="8605877" y="6096000"/>
            <a:ext cx="993735" cy="762000"/>
          </a:xfrm>
          <a:prstGeom prst="rect">
            <a:avLst/>
          </a:prstGeom>
          <a:ln w="12700">
            <a:miter lim="400000"/>
          </a:ln>
        </p:spPr>
      </p:pic>
      <p:sp>
        <p:nvSpPr>
          <p:cNvPr id="230" name="Rectangle 13"/>
          <p:cNvSpPr/>
          <p:nvPr/>
        </p:nvSpPr>
        <p:spPr>
          <a:xfrm>
            <a:off x="10437811" y="0"/>
            <a:ext cx="685801" cy="1143000"/>
          </a:xfrm>
          <a:prstGeom prst="rect">
            <a:avLst/>
          </a:prstGeom>
          <a:solidFill>
            <a:schemeClr val="accent1"/>
          </a:solidFill>
          <a:ln w="12700">
            <a:miter lim="400000"/>
          </a:ln>
          <a:effectLst>
            <a:outerShdw blurRad="38100" dist="25400" dir="5400000" rotWithShape="0">
              <a:srgbClr val="000000">
                <a:alpha val="45000"/>
              </a:srgbClr>
            </a:outerShdw>
          </a:effectLst>
        </p:spPr>
        <p:txBody>
          <a:bodyPr lIns="45719" rIns="45719"/>
          <a:lstStyle/>
          <a:p>
            <a:pPr>
              <a:defRPr>
                <a:solidFill>
                  <a:srgbClr val="FFFFFF"/>
                </a:solidFill>
              </a:defRPr>
            </a:pPr>
            <a:endParaRPr/>
          </a:p>
        </p:txBody>
      </p:sp>
      <p:sp>
        <p:nvSpPr>
          <p:cNvPr id="231" name="Title Text"/>
          <p:cNvSpPr txBox="1">
            <a:spLocks noGrp="1"/>
          </p:cNvSpPr>
          <p:nvPr>
            <p:ph type="title"/>
          </p:nvPr>
        </p:nvSpPr>
        <p:spPr>
          <a:xfrm>
            <a:off x="646110" y="452718"/>
            <a:ext cx="9404724" cy="1400531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t>Title Text</a:t>
            </a:r>
          </a:p>
        </p:txBody>
      </p:sp>
      <p:sp>
        <p:nvSpPr>
          <p:cNvPr id="232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632946" y="1981200"/>
            <a:ext cx="2946868" cy="576263"/>
          </a:xfrm>
          <a:prstGeom prst="rect">
            <a:avLst/>
          </a:prstGeom>
        </p:spPr>
        <p:txBody>
          <a:bodyPr anchor="b"/>
          <a:lstStyle>
            <a:lvl1pPr marL="0" indent="0">
              <a:buClrTx/>
              <a:buSzTx/>
              <a:buNone/>
              <a:defRPr sz="2400">
                <a:solidFill>
                  <a:srgbClr val="8AD0D6"/>
                </a:solidFill>
              </a:defRPr>
            </a:lvl1pPr>
            <a:lvl2pPr marL="0" indent="457200">
              <a:buClrTx/>
              <a:buSzTx/>
              <a:buNone/>
              <a:defRPr sz="2400">
                <a:solidFill>
                  <a:srgbClr val="8AD0D6"/>
                </a:solidFill>
              </a:defRPr>
            </a:lvl2pPr>
            <a:lvl3pPr marL="0" indent="914400">
              <a:buClrTx/>
              <a:buSzTx/>
              <a:buNone/>
              <a:defRPr sz="2400">
                <a:solidFill>
                  <a:srgbClr val="8AD0D6"/>
                </a:solidFill>
              </a:defRPr>
            </a:lvl3pPr>
            <a:lvl4pPr marL="0" indent="1371600">
              <a:buClrTx/>
              <a:buSzTx/>
              <a:buNone/>
              <a:defRPr sz="2400">
                <a:solidFill>
                  <a:srgbClr val="8AD0D6"/>
                </a:solidFill>
              </a:defRPr>
            </a:lvl4pPr>
            <a:lvl5pPr marL="0" indent="1828800">
              <a:buClrTx/>
              <a:buSzTx/>
              <a:buNone/>
              <a:defRPr sz="2400">
                <a:solidFill>
                  <a:srgbClr val="8AD0D6"/>
                </a:solidFill>
              </a:defRPr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33" name="Text Placeholder 3"/>
          <p:cNvSpPr>
            <a:spLocks noGrp="1"/>
          </p:cNvSpPr>
          <p:nvPr>
            <p:ph type="body" sz="quarter" idx="21"/>
          </p:nvPr>
        </p:nvSpPr>
        <p:spPr>
          <a:xfrm>
            <a:off x="652462" y="2667000"/>
            <a:ext cx="2927351" cy="3589338"/>
          </a:xfrm>
          <a:prstGeom prst="rect">
            <a:avLst/>
          </a:prstGeom>
        </p:spPr>
        <p:txBody>
          <a:bodyPr/>
          <a:lstStyle/>
          <a:p>
            <a:pPr marL="0" indent="0">
              <a:buClrTx/>
              <a:buSzTx/>
              <a:buNone/>
              <a:defRPr sz="1400"/>
            </a:pPr>
            <a:endParaRPr/>
          </a:p>
        </p:txBody>
      </p:sp>
      <p:sp>
        <p:nvSpPr>
          <p:cNvPr id="234" name="Text Placeholder 4"/>
          <p:cNvSpPr>
            <a:spLocks noGrp="1"/>
          </p:cNvSpPr>
          <p:nvPr>
            <p:ph type="body" sz="quarter" idx="22"/>
          </p:nvPr>
        </p:nvSpPr>
        <p:spPr>
          <a:xfrm>
            <a:off x="3883659" y="1981200"/>
            <a:ext cx="2936242" cy="576263"/>
          </a:xfrm>
          <a:prstGeom prst="rect">
            <a:avLst/>
          </a:prstGeom>
        </p:spPr>
        <p:txBody>
          <a:bodyPr anchor="b"/>
          <a:lstStyle/>
          <a:p>
            <a:pPr marL="0" indent="0">
              <a:buClrTx/>
              <a:buSzTx/>
              <a:buNone/>
              <a:defRPr sz="2400">
                <a:solidFill>
                  <a:srgbClr val="8AD0D6"/>
                </a:solidFill>
              </a:defRPr>
            </a:pPr>
            <a:endParaRPr/>
          </a:p>
        </p:txBody>
      </p:sp>
      <p:sp>
        <p:nvSpPr>
          <p:cNvPr id="235" name="Text Placeholder 3"/>
          <p:cNvSpPr>
            <a:spLocks noGrp="1"/>
          </p:cNvSpPr>
          <p:nvPr>
            <p:ph type="body" sz="quarter" idx="23"/>
          </p:nvPr>
        </p:nvSpPr>
        <p:spPr>
          <a:xfrm>
            <a:off x="3873105" y="2667000"/>
            <a:ext cx="2946795" cy="3589338"/>
          </a:xfrm>
          <a:prstGeom prst="rect">
            <a:avLst/>
          </a:prstGeom>
        </p:spPr>
        <p:txBody>
          <a:bodyPr/>
          <a:lstStyle/>
          <a:p>
            <a:pPr marL="0" indent="0">
              <a:buClrTx/>
              <a:buSzTx/>
              <a:buNone/>
              <a:defRPr sz="1400"/>
            </a:pPr>
            <a:endParaRPr/>
          </a:p>
        </p:txBody>
      </p:sp>
      <p:sp>
        <p:nvSpPr>
          <p:cNvPr id="236" name="Text Placeholder 4"/>
          <p:cNvSpPr>
            <a:spLocks noGrp="1"/>
          </p:cNvSpPr>
          <p:nvPr>
            <p:ph type="body" sz="quarter" idx="24"/>
          </p:nvPr>
        </p:nvSpPr>
        <p:spPr>
          <a:xfrm>
            <a:off x="7124700" y="1981200"/>
            <a:ext cx="2932114" cy="576263"/>
          </a:xfrm>
          <a:prstGeom prst="rect">
            <a:avLst/>
          </a:prstGeom>
        </p:spPr>
        <p:txBody>
          <a:bodyPr anchor="b"/>
          <a:lstStyle/>
          <a:p>
            <a:pPr marL="0" indent="0">
              <a:buClrTx/>
              <a:buSzTx/>
              <a:buNone/>
              <a:defRPr sz="2400">
                <a:solidFill>
                  <a:srgbClr val="8AD0D6"/>
                </a:solidFill>
              </a:defRPr>
            </a:pPr>
            <a:endParaRPr/>
          </a:p>
        </p:txBody>
      </p:sp>
      <p:sp>
        <p:nvSpPr>
          <p:cNvPr id="237" name="Text Placeholder 3"/>
          <p:cNvSpPr>
            <a:spLocks noGrp="1"/>
          </p:cNvSpPr>
          <p:nvPr>
            <p:ph type="body" sz="quarter" idx="25"/>
          </p:nvPr>
        </p:nvSpPr>
        <p:spPr>
          <a:xfrm>
            <a:off x="7124700" y="2667000"/>
            <a:ext cx="2932114" cy="3589338"/>
          </a:xfrm>
          <a:prstGeom prst="rect">
            <a:avLst/>
          </a:prstGeom>
        </p:spPr>
        <p:txBody>
          <a:bodyPr/>
          <a:lstStyle/>
          <a:p>
            <a:pPr marL="0" indent="0">
              <a:buClrTx/>
              <a:buSzTx/>
              <a:buNone/>
              <a:defRPr sz="1400"/>
            </a:pPr>
            <a:endParaRPr/>
          </a:p>
        </p:txBody>
      </p:sp>
      <p:sp>
        <p:nvSpPr>
          <p:cNvPr id="238" name="Straight Connector 16"/>
          <p:cNvSpPr/>
          <p:nvPr/>
        </p:nvSpPr>
        <p:spPr>
          <a:xfrm flipH="1">
            <a:off x="3726141" y="2133600"/>
            <a:ext cx="1" cy="3962400"/>
          </a:xfrm>
          <a:prstGeom prst="line">
            <a:avLst/>
          </a:prstGeom>
          <a:ln w="12700" cap="rnd">
            <a:solidFill>
              <a:srgbClr val="8AD0D6">
                <a:alpha val="40000"/>
              </a:srgbClr>
            </a:solidFill>
          </a:ln>
        </p:spPr>
        <p:txBody>
          <a:bodyPr lIns="45719" rIns="45719"/>
          <a:lstStyle/>
          <a:p>
            <a:pPr>
              <a:defRPr>
                <a:solidFill>
                  <a:srgbClr val="FFFFFF"/>
                </a:solidFill>
              </a:defRPr>
            </a:pPr>
            <a:endParaRPr/>
          </a:p>
        </p:txBody>
      </p:sp>
      <p:sp>
        <p:nvSpPr>
          <p:cNvPr id="239" name="Straight Connector 17"/>
          <p:cNvSpPr/>
          <p:nvPr/>
        </p:nvSpPr>
        <p:spPr>
          <a:xfrm flipH="1">
            <a:off x="6962226" y="2133600"/>
            <a:ext cx="1" cy="3966882"/>
          </a:xfrm>
          <a:prstGeom prst="line">
            <a:avLst/>
          </a:prstGeom>
          <a:ln w="12700" cap="rnd">
            <a:solidFill>
              <a:srgbClr val="8AD0D6">
                <a:alpha val="40000"/>
              </a:srgbClr>
            </a:solidFill>
          </a:ln>
        </p:spPr>
        <p:txBody>
          <a:bodyPr lIns="45719" rIns="45719"/>
          <a:lstStyle/>
          <a:p>
            <a:pPr>
              <a:defRPr>
                <a:solidFill>
                  <a:srgbClr val="FFFFFF"/>
                </a:solidFill>
              </a:defRPr>
            </a:pPr>
            <a:endParaRPr/>
          </a:p>
        </p:txBody>
      </p:sp>
      <p:sp>
        <p:nvSpPr>
          <p:cNvPr id="240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7" name="Picture 7" descr="Picture 7"/>
          <p:cNvPicPr>
            <a:picLocks noChangeAspect="1"/>
          </p:cNvPicPr>
          <p:nvPr/>
        </p:nvPicPr>
        <p:blipFill>
          <a:blip r:embed="rId2"/>
          <a:srcRect l="3613"/>
          <a:stretch>
            <a:fillRect/>
          </a:stretch>
        </p:blipFill>
        <p:spPr>
          <a:xfrm>
            <a:off x="0" y="2669684"/>
            <a:ext cx="4037013" cy="4188316"/>
          </a:xfrm>
          <a:prstGeom prst="rect">
            <a:avLst/>
          </a:prstGeom>
          <a:ln w="12700">
            <a:miter lim="400000"/>
          </a:ln>
        </p:spPr>
      </p:pic>
      <p:pic>
        <p:nvPicPr>
          <p:cNvPr id="248" name="Picture 6" descr="Picture 6"/>
          <p:cNvPicPr>
            <a:picLocks noChangeAspect="1"/>
          </p:cNvPicPr>
          <p:nvPr/>
        </p:nvPicPr>
        <p:blipFill>
          <a:blip r:embed="rId3"/>
          <a:srcRect l="35640"/>
          <a:stretch>
            <a:fillRect/>
          </a:stretch>
        </p:blipFill>
        <p:spPr>
          <a:xfrm>
            <a:off x="-1" y="2892346"/>
            <a:ext cx="1522414" cy="2365454"/>
          </a:xfrm>
          <a:prstGeom prst="rect">
            <a:avLst/>
          </a:prstGeom>
          <a:ln w="12700">
            <a:miter lim="400000"/>
          </a:ln>
        </p:spPr>
      </p:pic>
      <p:sp>
        <p:nvSpPr>
          <p:cNvPr id="249" name="Oval 15"/>
          <p:cNvSpPr/>
          <p:nvPr/>
        </p:nvSpPr>
        <p:spPr>
          <a:xfrm>
            <a:off x="8609011" y="1676400"/>
            <a:ext cx="2819401" cy="2819400"/>
          </a:xfrm>
          <a:prstGeom prst="ellipse">
            <a:avLst/>
          </a:prstGeom>
          <a:gradFill>
            <a:gsLst>
              <a:gs pos="0">
                <a:srgbClr val="50B9C1">
                  <a:alpha val="7000"/>
                </a:srgbClr>
              </a:gs>
              <a:gs pos="36000">
                <a:srgbClr val="50B9C1">
                  <a:alpha val="6000"/>
                </a:srgbClr>
              </a:gs>
              <a:gs pos="69000">
                <a:srgbClr val="50B9C1">
                  <a:alpha val="0"/>
                </a:srgbClr>
              </a:gs>
            </a:gsLst>
            <a:path path="circle">
              <a:fillToRect l="37721" t="-19636" r="62278" b="119636"/>
            </a:path>
          </a:gradFill>
          <a:ln w="12700">
            <a:miter lim="400000"/>
          </a:ln>
        </p:spPr>
        <p:txBody>
          <a:bodyPr lIns="45719" rIns="45719"/>
          <a:lstStyle/>
          <a:p>
            <a:pPr>
              <a:defRPr>
                <a:solidFill>
                  <a:srgbClr val="FFFFFF"/>
                </a:solidFill>
              </a:defRPr>
            </a:pPr>
            <a:endParaRPr/>
          </a:p>
        </p:txBody>
      </p:sp>
      <p:pic>
        <p:nvPicPr>
          <p:cNvPr id="250" name="Picture 8" descr="Picture 8"/>
          <p:cNvPicPr>
            <a:picLocks noChangeAspect="1"/>
          </p:cNvPicPr>
          <p:nvPr/>
        </p:nvPicPr>
        <p:blipFill>
          <a:blip r:embed="rId4"/>
          <a:srcRect t="28812"/>
          <a:stretch>
            <a:fillRect/>
          </a:stretch>
        </p:blipFill>
        <p:spPr>
          <a:xfrm>
            <a:off x="7999411" y="0"/>
            <a:ext cx="1603388" cy="1141407"/>
          </a:xfrm>
          <a:prstGeom prst="rect">
            <a:avLst/>
          </a:prstGeom>
          <a:ln w="12700">
            <a:miter lim="400000"/>
          </a:ln>
        </p:spPr>
      </p:pic>
      <p:pic>
        <p:nvPicPr>
          <p:cNvPr id="251" name="Picture 9" descr="Picture 9"/>
          <p:cNvPicPr>
            <a:picLocks noChangeAspect="1"/>
          </p:cNvPicPr>
          <p:nvPr/>
        </p:nvPicPr>
        <p:blipFill>
          <a:blip r:embed="rId5"/>
          <a:srcRect b="23320"/>
          <a:stretch>
            <a:fillRect/>
          </a:stretch>
        </p:blipFill>
        <p:spPr>
          <a:xfrm>
            <a:off x="8605877" y="6096000"/>
            <a:ext cx="993735" cy="762000"/>
          </a:xfrm>
          <a:prstGeom prst="rect">
            <a:avLst/>
          </a:prstGeom>
          <a:ln w="12700">
            <a:miter lim="400000"/>
          </a:ln>
        </p:spPr>
      </p:pic>
      <p:sp>
        <p:nvSpPr>
          <p:cNvPr id="252" name="Rectangle 13"/>
          <p:cNvSpPr/>
          <p:nvPr/>
        </p:nvSpPr>
        <p:spPr>
          <a:xfrm>
            <a:off x="10437811" y="0"/>
            <a:ext cx="685801" cy="1143000"/>
          </a:xfrm>
          <a:prstGeom prst="rect">
            <a:avLst/>
          </a:prstGeom>
          <a:solidFill>
            <a:schemeClr val="accent1"/>
          </a:solidFill>
          <a:ln w="12700">
            <a:miter lim="400000"/>
          </a:ln>
          <a:effectLst>
            <a:outerShdw blurRad="38100" dist="25400" dir="5400000" rotWithShape="0">
              <a:srgbClr val="000000">
                <a:alpha val="45000"/>
              </a:srgbClr>
            </a:outerShdw>
          </a:effectLst>
        </p:spPr>
        <p:txBody>
          <a:bodyPr lIns="45719" rIns="45719"/>
          <a:lstStyle/>
          <a:p>
            <a:pPr>
              <a:defRPr>
                <a:solidFill>
                  <a:srgbClr val="FFFFFF"/>
                </a:solidFill>
              </a:defRPr>
            </a:pPr>
            <a:endParaRPr/>
          </a:p>
        </p:txBody>
      </p:sp>
      <p:sp>
        <p:nvSpPr>
          <p:cNvPr id="253" name="Title Text"/>
          <p:cNvSpPr txBox="1">
            <a:spLocks noGrp="1"/>
          </p:cNvSpPr>
          <p:nvPr>
            <p:ph type="title"/>
          </p:nvPr>
        </p:nvSpPr>
        <p:spPr>
          <a:xfrm>
            <a:off x="646110" y="452718"/>
            <a:ext cx="9404724" cy="1400531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t>Title Text</a:t>
            </a:r>
          </a:p>
        </p:txBody>
      </p:sp>
      <p:sp>
        <p:nvSpPr>
          <p:cNvPr id="254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652462" y="4250949"/>
            <a:ext cx="2940051" cy="576263"/>
          </a:xfrm>
          <a:prstGeom prst="rect">
            <a:avLst/>
          </a:prstGeom>
        </p:spPr>
        <p:txBody>
          <a:bodyPr anchor="b"/>
          <a:lstStyle>
            <a:lvl1pPr marL="0" indent="0">
              <a:buClrTx/>
              <a:buSzTx/>
              <a:buNone/>
              <a:defRPr sz="2400">
                <a:solidFill>
                  <a:srgbClr val="8AD0D6"/>
                </a:solidFill>
              </a:defRPr>
            </a:lvl1pPr>
            <a:lvl2pPr marL="0" indent="457200">
              <a:buClrTx/>
              <a:buSzTx/>
              <a:buNone/>
              <a:defRPr sz="2400">
                <a:solidFill>
                  <a:srgbClr val="8AD0D6"/>
                </a:solidFill>
              </a:defRPr>
            </a:lvl2pPr>
            <a:lvl3pPr marL="0" indent="914400">
              <a:buClrTx/>
              <a:buSzTx/>
              <a:buNone/>
              <a:defRPr sz="2400">
                <a:solidFill>
                  <a:srgbClr val="8AD0D6"/>
                </a:solidFill>
              </a:defRPr>
            </a:lvl3pPr>
            <a:lvl4pPr marL="0" indent="1371600">
              <a:buClrTx/>
              <a:buSzTx/>
              <a:buNone/>
              <a:defRPr sz="2400">
                <a:solidFill>
                  <a:srgbClr val="8AD0D6"/>
                </a:solidFill>
              </a:defRPr>
            </a:lvl4pPr>
            <a:lvl5pPr marL="0" indent="1828800">
              <a:buClrTx/>
              <a:buSzTx/>
              <a:buNone/>
              <a:defRPr sz="2400">
                <a:solidFill>
                  <a:srgbClr val="8AD0D6"/>
                </a:solidFill>
              </a:defRPr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55" name="Picture Placeholder 2"/>
          <p:cNvSpPr>
            <a:spLocks noGrp="1"/>
          </p:cNvSpPr>
          <p:nvPr>
            <p:ph type="pic" sz="quarter" idx="21"/>
          </p:nvPr>
        </p:nvSpPr>
        <p:spPr>
          <a:xfrm>
            <a:off x="652462" y="2209800"/>
            <a:ext cx="2940051" cy="1524000"/>
          </a:xfrm>
          <a:prstGeom prst="rect">
            <a:avLst/>
          </a:prstGeom>
          <a:effectLst>
            <a:outerShdw blurRad="50800" dist="50800" dir="5400000" rotWithShape="0">
              <a:srgbClr val="000000">
                <a:alpha val="43000"/>
              </a:srgbClr>
            </a:outerShdw>
          </a:effectLst>
        </p:spPr>
        <p:txBody>
          <a:bodyPr lIns="91439" rIns="91439">
            <a:noAutofit/>
          </a:bodyPr>
          <a:lstStyle/>
          <a:p>
            <a:endParaRPr/>
          </a:p>
        </p:txBody>
      </p:sp>
      <p:sp>
        <p:nvSpPr>
          <p:cNvPr id="256" name="Text Placeholder 3"/>
          <p:cNvSpPr>
            <a:spLocks noGrp="1"/>
          </p:cNvSpPr>
          <p:nvPr>
            <p:ph type="body" sz="quarter" idx="22"/>
          </p:nvPr>
        </p:nvSpPr>
        <p:spPr>
          <a:xfrm>
            <a:off x="652462" y="4827211"/>
            <a:ext cx="2940051" cy="659190"/>
          </a:xfrm>
          <a:prstGeom prst="rect">
            <a:avLst/>
          </a:prstGeom>
        </p:spPr>
        <p:txBody>
          <a:bodyPr/>
          <a:lstStyle/>
          <a:p>
            <a:pPr marL="0" indent="0">
              <a:buClrTx/>
              <a:buSzTx/>
              <a:buNone/>
              <a:defRPr sz="1400"/>
            </a:pPr>
            <a:endParaRPr/>
          </a:p>
        </p:txBody>
      </p:sp>
      <p:sp>
        <p:nvSpPr>
          <p:cNvPr id="257" name="Text Placeholder 4"/>
          <p:cNvSpPr>
            <a:spLocks noGrp="1"/>
          </p:cNvSpPr>
          <p:nvPr>
            <p:ph type="body" sz="quarter" idx="23"/>
          </p:nvPr>
        </p:nvSpPr>
        <p:spPr>
          <a:xfrm>
            <a:off x="3889375" y="4250949"/>
            <a:ext cx="2930525" cy="576263"/>
          </a:xfrm>
          <a:prstGeom prst="rect">
            <a:avLst/>
          </a:prstGeom>
        </p:spPr>
        <p:txBody>
          <a:bodyPr anchor="b"/>
          <a:lstStyle/>
          <a:p>
            <a:pPr marL="0" indent="0">
              <a:buClrTx/>
              <a:buSzTx/>
              <a:buNone/>
              <a:defRPr sz="2400">
                <a:solidFill>
                  <a:srgbClr val="8AD0D6"/>
                </a:solidFill>
              </a:defRPr>
            </a:pPr>
            <a:endParaRPr/>
          </a:p>
        </p:txBody>
      </p:sp>
      <p:sp>
        <p:nvSpPr>
          <p:cNvPr id="258" name="Picture Placeholder 2"/>
          <p:cNvSpPr>
            <a:spLocks noGrp="1"/>
          </p:cNvSpPr>
          <p:nvPr>
            <p:ph type="pic" sz="quarter" idx="24"/>
          </p:nvPr>
        </p:nvSpPr>
        <p:spPr>
          <a:xfrm>
            <a:off x="3889373" y="2209800"/>
            <a:ext cx="2930526" cy="1524000"/>
          </a:xfrm>
          <a:prstGeom prst="rect">
            <a:avLst/>
          </a:prstGeom>
          <a:effectLst>
            <a:outerShdw blurRad="50800" dist="50800" dir="5400000" rotWithShape="0">
              <a:srgbClr val="000000">
                <a:alpha val="43000"/>
              </a:srgbClr>
            </a:outerShdw>
          </a:effectLst>
        </p:spPr>
        <p:txBody>
          <a:bodyPr lIns="91439" rIns="91439">
            <a:noAutofit/>
          </a:bodyPr>
          <a:lstStyle/>
          <a:p>
            <a:endParaRPr/>
          </a:p>
        </p:txBody>
      </p:sp>
      <p:sp>
        <p:nvSpPr>
          <p:cNvPr id="259" name="Text Placeholder 3"/>
          <p:cNvSpPr>
            <a:spLocks noGrp="1"/>
          </p:cNvSpPr>
          <p:nvPr>
            <p:ph type="body" sz="quarter" idx="25"/>
          </p:nvPr>
        </p:nvSpPr>
        <p:spPr>
          <a:xfrm>
            <a:off x="3888021" y="4827210"/>
            <a:ext cx="2934407" cy="659189"/>
          </a:xfrm>
          <a:prstGeom prst="rect">
            <a:avLst/>
          </a:prstGeom>
        </p:spPr>
        <p:txBody>
          <a:bodyPr/>
          <a:lstStyle/>
          <a:p>
            <a:pPr marL="0" indent="0">
              <a:buClrTx/>
              <a:buSzTx/>
              <a:buNone/>
              <a:defRPr sz="1400"/>
            </a:pPr>
            <a:endParaRPr/>
          </a:p>
        </p:txBody>
      </p:sp>
      <p:sp>
        <p:nvSpPr>
          <p:cNvPr id="260" name="Text Placeholder 4"/>
          <p:cNvSpPr>
            <a:spLocks noGrp="1"/>
          </p:cNvSpPr>
          <p:nvPr>
            <p:ph type="body" sz="quarter" idx="26"/>
          </p:nvPr>
        </p:nvSpPr>
        <p:spPr>
          <a:xfrm>
            <a:off x="7124700" y="4250949"/>
            <a:ext cx="2932114" cy="576263"/>
          </a:xfrm>
          <a:prstGeom prst="rect">
            <a:avLst/>
          </a:prstGeom>
        </p:spPr>
        <p:txBody>
          <a:bodyPr anchor="b"/>
          <a:lstStyle/>
          <a:p>
            <a:pPr marL="0" indent="0">
              <a:buClrTx/>
              <a:buSzTx/>
              <a:buNone/>
              <a:defRPr sz="2400">
                <a:solidFill>
                  <a:srgbClr val="8AD0D6"/>
                </a:solidFill>
              </a:defRPr>
            </a:pPr>
            <a:endParaRPr/>
          </a:p>
        </p:txBody>
      </p:sp>
      <p:sp>
        <p:nvSpPr>
          <p:cNvPr id="261" name="Picture Placeholder 2"/>
          <p:cNvSpPr>
            <a:spLocks noGrp="1"/>
          </p:cNvSpPr>
          <p:nvPr>
            <p:ph type="pic" sz="quarter" idx="27"/>
          </p:nvPr>
        </p:nvSpPr>
        <p:spPr>
          <a:xfrm>
            <a:off x="7124699" y="2209800"/>
            <a:ext cx="2932114" cy="1524000"/>
          </a:xfrm>
          <a:prstGeom prst="rect">
            <a:avLst/>
          </a:prstGeom>
          <a:effectLst>
            <a:outerShdw blurRad="50800" dist="50800" dir="5400000" rotWithShape="0">
              <a:srgbClr val="000000">
                <a:alpha val="43000"/>
              </a:srgbClr>
            </a:outerShdw>
          </a:effectLst>
        </p:spPr>
        <p:txBody>
          <a:bodyPr lIns="91439" rIns="91439">
            <a:noAutofit/>
          </a:bodyPr>
          <a:lstStyle/>
          <a:p>
            <a:endParaRPr/>
          </a:p>
        </p:txBody>
      </p:sp>
      <p:sp>
        <p:nvSpPr>
          <p:cNvPr id="262" name="Text Placeholder 3"/>
          <p:cNvSpPr>
            <a:spLocks noGrp="1"/>
          </p:cNvSpPr>
          <p:nvPr>
            <p:ph type="body" sz="quarter" idx="28"/>
          </p:nvPr>
        </p:nvSpPr>
        <p:spPr>
          <a:xfrm>
            <a:off x="7124575" y="4827208"/>
            <a:ext cx="2935998" cy="659189"/>
          </a:xfrm>
          <a:prstGeom prst="rect">
            <a:avLst/>
          </a:prstGeom>
        </p:spPr>
        <p:txBody>
          <a:bodyPr/>
          <a:lstStyle/>
          <a:p>
            <a:pPr marL="0" indent="0">
              <a:buClrTx/>
              <a:buSzTx/>
              <a:buNone/>
              <a:defRPr sz="1400"/>
            </a:pPr>
            <a:endParaRPr/>
          </a:p>
        </p:txBody>
      </p:sp>
      <p:sp>
        <p:nvSpPr>
          <p:cNvPr id="263" name="Straight Connector 18"/>
          <p:cNvSpPr/>
          <p:nvPr/>
        </p:nvSpPr>
        <p:spPr>
          <a:xfrm flipH="1">
            <a:off x="3726141" y="2133600"/>
            <a:ext cx="1" cy="3962400"/>
          </a:xfrm>
          <a:prstGeom prst="line">
            <a:avLst/>
          </a:prstGeom>
          <a:ln w="12700" cap="rnd">
            <a:solidFill>
              <a:srgbClr val="8AD0D6">
                <a:alpha val="40000"/>
              </a:srgbClr>
            </a:solidFill>
          </a:ln>
        </p:spPr>
        <p:txBody>
          <a:bodyPr lIns="45719" rIns="45719"/>
          <a:lstStyle/>
          <a:p>
            <a:pPr>
              <a:defRPr>
                <a:solidFill>
                  <a:srgbClr val="FFFFFF"/>
                </a:solidFill>
              </a:defRPr>
            </a:pPr>
            <a:endParaRPr/>
          </a:p>
        </p:txBody>
      </p:sp>
      <p:sp>
        <p:nvSpPr>
          <p:cNvPr id="264" name="Straight Connector 19"/>
          <p:cNvSpPr/>
          <p:nvPr/>
        </p:nvSpPr>
        <p:spPr>
          <a:xfrm flipH="1">
            <a:off x="6962226" y="2133600"/>
            <a:ext cx="1" cy="3966882"/>
          </a:xfrm>
          <a:prstGeom prst="line">
            <a:avLst/>
          </a:prstGeom>
          <a:ln w="12700" cap="rnd">
            <a:solidFill>
              <a:srgbClr val="8AD0D6">
                <a:alpha val="40000"/>
              </a:srgbClr>
            </a:solidFill>
          </a:ln>
        </p:spPr>
        <p:txBody>
          <a:bodyPr lIns="45719" rIns="45719"/>
          <a:lstStyle/>
          <a:p>
            <a:pPr>
              <a:defRPr>
                <a:solidFill>
                  <a:srgbClr val="FFFFFF"/>
                </a:solidFill>
              </a:defRPr>
            </a:pPr>
            <a:endParaRPr/>
          </a:p>
        </p:txBody>
      </p:sp>
      <p:sp>
        <p:nvSpPr>
          <p:cNvPr id="26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8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7" descr="Picture 7"/>
          <p:cNvPicPr>
            <a:picLocks noChangeAspect="1"/>
          </p:cNvPicPr>
          <p:nvPr/>
        </p:nvPicPr>
        <p:blipFill>
          <a:blip r:embed="rId19"/>
          <a:srcRect l="3613"/>
          <a:stretch>
            <a:fillRect/>
          </a:stretch>
        </p:blipFill>
        <p:spPr>
          <a:xfrm>
            <a:off x="0" y="2669684"/>
            <a:ext cx="4037013" cy="4188316"/>
          </a:xfrm>
          <a:prstGeom prst="rect">
            <a:avLst/>
          </a:prstGeom>
          <a:ln w="12700">
            <a:miter lim="400000"/>
          </a:ln>
        </p:spPr>
      </p:pic>
      <p:pic>
        <p:nvPicPr>
          <p:cNvPr id="3" name="Picture 6" descr="Picture 6"/>
          <p:cNvPicPr>
            <a:picLocks noChangeAspect="1"/>
          </p:cNvPicPr>
          <p:nvPr/>
        </p:nvPicPr>
        <p:blipFill>
          <a:blip r:embed="rId20"/>
          <a:srcRect l="35640"/>
          <a:stretch>
            <a:fillRect/>
          </a:stretch>
        </p:blipFill>
        <p:spPr>
          <a:xfrm>
            <a:off x="-1" y="2892346"/>
            <a:ext cx="1522414" cy="2365454"/>
          </a:xfrm>
          <a:prstGeom prst="rect">
            <a:avLst/>
          </a:prstGeom>
          <a:ln w="12700">
            <a:miter lim="400000"/>
          </a:ln>
        </p:spPr>
      </p:pic>
      <p:sp>
        <p:nvSpPr>
          <p:cNvPr id="4" name="Oval 15"/>
          <p:cNvSpPr/>
          <p:nvPr/>
        </p:nvSpPr>
        <p:spPr>
          <a:xfrm>
            <a:off x="8609011" y="1676400"/>
            <a:ext cx="2819401" cy="2819400"/>
          </a:xfrm>
          <a:prstGeom prst="ellipse">
            <a:avLst/>
          </a:prstGeom>
          <a:gradFill>
            <a:gsLst>
              <a:gs pos="0">
                <a:srgbClr val="50B9C1">
                  <a:alpha val="7000"/>
                </a:srgbClr>
              </a:gs>
              <a:gs pos="36000">
                <a:srgbClr val="50B9C1">
                  <a:alpha val="6000"/>
                </a:srgbClr>
              </a:gs>
              <a:gs pos="69000">
                <a:srgbClr val="50B9C1">
                  <a:alpha val="0"/>
                </a:srgbClr>
              </a:gs>
            </a:gsLst>
            <a:path path="circle">
              <a:fillToRect l="37721" t="-19636" r="62278" b="119636"/>
            </a:path>
          </a:gradFill>
          <a:ln w="12700">
            <a:miter lim="400000"/>
          </a:ln>
        </p:spPr>
        <p:txBody>
          <a:bodyPr lIns="45719" rIns="45719"/>
          <a:lstStyle/>
          <a:p>
            <a:pPr>
              <a:defRPr>
                <a:solidFill>
                  <a:srgbClr val="FFFFFF"/>
                </a:solidFill>
              </a:defRPr>
            </a:pPr>
            <a:endParaRPr/>
          </a:p>
        </p:txBody>
      </p:sp>
      <p:pic>
        <p:nvPicPr>
          <p:cNvPr id="5" name="Picture 8" descr="Picture 8"/>
          <p:cNvPicPr>
            <a:picLocks noChangeAspect="1"/>
          </p:cNvPicPr>
          <p:nvPr/>
        </p:nvPicPr>
        <p:blipFill>
          <a:blip r:embed="rId21"/>
          <a:srcRect t="28812"/>
          <a:stretch>
            <a:fillRect/>
          </a:stretch>
        </p:blipFill>
        <p:spPr>
          <a:xfrm>
            <a:off x="7999411" y="0"/>
            <a:ext cx="1603388" cy="1141407"/>
          </a:xfrm>
          <a:prstGeom prst="rect">
            <a:avLst/>
          </a:prstGeom>
          <a:ln w="12700">
            <a:miter lim="400000"/>
          </a:ln>
        </p:spPr>
      </p:pic>
      <p:pic>
        <p:nvPicPr>
          <p:cNvPr id="6" name="Picture 9" descr="Picture 9"/>
          <p:cNvPicPr>
            <a:picLocks noChangeAspect="1"/>
          </p:cNvPicPr>
          <p:nvPr/>
        </p:nvPicPr>
        <p:blipFill>
          <a:blip r:embed="rId22"/>
          <a:srcRect b="23320"/>
          <a:stretch>
            <a:fillRect/>
          </a:stretch>
        </p:blipFill>
        <p:spPr>
          <a:xfrm>
            <a:off x="8605877" y="6096000"/>
            <a:ext cx="993735" cy="762000"/>
          </a:xfrm>
          <a:prstGeom prst="rect">
            <a:avLst/>
          </a:prstGeom>
          <a:ln w="12700">
            <a:miter lim="400000"/>
          </a:ln>
        </p:spPr>
      </p:pic>
      <p:sp>
        <p:nvSpPr>
          <p:cNvPr id="7" name="Rectangle 13"/>
          <p:cNvSpPr/>
          <p:nvPr/>
        </p:nvSpPr>
        <p:spPr>
          <a:xfrm>
            <a:off x="10437811" y="0"/>
            <a:ext cx="685801" cy="1143000"/>
          </a:xfrm>
          <a:prstGeom prst="rect">
            <a:avLst/>
          </a:prstGeom>
          <a:solidFill>
            <a:schemeClr val="accent1"/>
          </a:solidFill>
          <a:ln w="12700">
            <a:miter lim="400000"/>
          </a:ln>
          <a:effectLst>
            <a:outerShdw blurRad="38100" dist="25400" dir="5400000" rotWithShape="0">
              <a:srgbClr val="000000">
                <a:alpha val="45000"/>
              </a:srgbClr>
            </a:outerShdw>
          </a:effectLst>
        </p:spPr>
        <p:txBody>
          <a:bodyPr lIns="45719" rIns="45719"/>
          <a:lstStyle/>
          <a:p>
            <a:pPr>
              <a:defRPr>
                <a:solidFill>
                  <a:srgbClr val="FFFFFF"/>
                </a:solidFill>
              </a:defRPr>
            </a:pPr>
            <a:endParaRPr/>
          </a:p>
        </p:txBody>
      </p:sp>
      <p:sp>
        <p:nvSpPr>
          <p:cNvPr id="8" name="Title Text"/>
          <p:cNvSpPr txBox="1">
            <a:spLocks noGrp="1"/>
          </p:cNvSpPr>
          <p:nvPr>
            <p:ph type="title"/>
          </p:nvPr>
        </p:nvSpPr>
        <p:spPr>
          <a:xfrm>
            <a:off x="609600" y="274637"/>
            <a:ext cx="10972800" cy="132556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/>
          <a:lstStyle/>
          <a:p>
            <a:r>
              <a:t>Title Text</a:t>
            </a:r>
          </a:p>
        </p:txBody>
      </p:sp>
      <p:sp>
        <p:nvSpPr>
          <p:cNvPr id="9" name="Body Level One…"/>
          <p:cNvSpPr txBox="1">
            <a:spLocks noGrp="1"/>
          </p:cNvSpPr>
          <p:nvPr>
            <p:ph type="body" idx="1"/>
          </p:nvPr>
        </p:nvSpPr>
        <p:spPr>
          <a:xfrm>
            <a:off x="609600" y="1600200"/>
            <a:ext cx="10972800" cy="52578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>
            <a:normAutofit/>
          </a:bodyPr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0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10522496" y="540176"/>
            <a:ext cx="498287" cy="523240"/>
          </a:xfrm>
          <a:prstGeom prst="rect">
            <a:avLst/>
          </a:prstGeom>
          <a:ln w="12700">
            <a:miter lim="400000"/>
          </a:ln>
        </p:spPr>
        <p:txBody>
          <a:bodyPr wrap="none" lIns="45719" rIns="45719" anchor="b">
            <a:spAutoFit/>
          </a:bodyPr>
          <a:lstStyle>
            <a:lvl1pPr algn="ctr">
              <a:defRPr sz="2800">
                <a:solidFill>
                  <a:srgbClr val="FFFFFF"/>
                </a:solidFill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</p:sldLayoutIdLst>
  <p:transition spd="med"/>
  <p:txStyles>
    <p:titleStyle>
      <a:lvl1pPr marL="0" marR="0" indent="0" algn="l" defTabSz="457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200" b="0" i="0" u="none" strike="noStrike" cap="none" spc="0" baseline="0">
          <a:solidFill>
            <a:srgbClr val="EBEBEB"/>
          </a:solidFill>
          <a:uFillTx/>
          <a:latin typeface="+mn-lt"/>
          <a:ea typeface="+mn-ea"/>
          <a:cs typeface="+mn-cs"/>
          <a:sym typeface="Century Gothic"/>
        </a:defRPr>
      </a:lvl1pPr>
      <a:lvl2pPr marL="0" marR="0" indent="0" algn="l" defTabSz="457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200" b="0" i="0" u="none" strike="noStrike" cap="none" spc="0" baseline="0">
          <a:solidFill>
            <a:srgbClr val="EBEBEB"/>
          </a:solidFill>
          <a:uFillTx/>
          <a:latin typeface="+mn-lt"/>
          <a:ea typeface="+mn-ea"/>
          <a:cs typeface="+mn-cs"/>
          <a:sym typeface="Century Gothic"/>
        </a:defRPr>
      </a:lvl2pPr>
      <a:lvl3pPr marL="0" marR="0" indent="0" algn="l" defTabSz="457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200" b="0" i="0" u="none" strike="noStrike" cap="none" spc="0" baseline="0">
          <a:solidFill>
            <a:srgbClr val="EBEBEB"/>
          </a:solidFill>
          <a:uFillTx/>
          <a:latin typeface="+mn-lt"/>
          <a:ea typeface="+mn-ea"/>
          <a:cs typeface="+mn-cs"/>
          <a:sym typeface="Century Gothic"/>
        </a:defRPr>
      </a:lvl3pPr>
      <a:lvl4pPr marL="0" marR="0" indent="0" algn="l" defTabSz="457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200" b="0" i="0" u="none" strike="noStrike" cap="none" spc="0" baseline="0">
          <a:solidFill>
            <a:srgbClr val="EBEBEB"/>
          </a:solidFill>
          <a:uFillTx/>
          <a:latin typeface="+mn-lt"/>
          <a:ea typeface="+mn-ea"/>
          <a:cs typeface="+mn-cs"/>
          <a:sym typeface="Century Gothic"/>
        </a:defRPr>
      </a:lvl4pPr>
      <a:lvl5pPr marL="0" marR="0" indent="0" algn="l" defTabSz="457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200" b="0" i="0" u="none" strike="noStrike" cap="none" spc="0" baseline="0">
          <a:solidFill>
            <a:srgbClr val="EBEBEB"/>
          </a:solidFill>
          <a:uFillTx/>
          <a:latin typeface="+mn-lt"/>
          <a:ea typeface="+mn-ea"/>
          <a:cs typeface="+mn-cs"/>
          <a:sym typeface="Century Gothic"/>
        </a:defRPr>
      </a:lvl5pPr>
      <a:lvl6pPr marL="0" marR="0" indent="0" algn="l" defTabSz="457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200" b="0" i="0" u="none" strike="noStrike" cap="none" spc="0" baseline="0">
          <a:solidFill>
            <a:srgbClr val="EBEBEB"/>
          </a:solidFill>
          <a:uFillTx/>
          <a:latin typeface="+mn-lt"/>
          <a:ea typeface="+mn-ea"/>
          <a:cs typeface="+mn-cs"/>
          <a:sym typeface="Century Gothic"/>
        </a:defRPr>
      </a:lvl6pPr>
      <a:lvl7pPr marL="0" marR="0" indent="0" algn="l" defTabSz="457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200" b="0" i="0" u="none" strike="noStrike" cap="none" spc="0" baseline="0">
          <a:solidFill>
            <a:srgbClr val="EBEBEB"/>
          </a:solidFill>
          <a:uFillTx/>
          <a:latin typeface="+mn-lt"/>
          <a:ea typeface="+mn-ea"/>
          <a:cs typeface="+mn-cs"/>
          <a:sym typeface="Century Gothic"/>
        </a:defRPr>
      </a:lvl7pPr>
      <a:lvl8pPr marL="0" marR="0" indent="0" algn="l" defTabSz="457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200" b="0" i="0" u="none" strike="noStrike" cap="none" spc="0" baseline="0">
          <a:solidFill>
            <a:srgbClr val="EBEBEB"/>
          </a:solidFill>
          <a:uFillTx/>
          <a:latin typeface="+mn-lt"/>
          <a:ea typeface="+mn-ea"/>
          <a:cs typeface="+mn-cs"/>
          <a:sym typeface="Century Gothic"/>
        </a:defRPr>
      </a:lvl8pPr>
      <a:lvl9pPr marL="0" marR="0" indent="0" algn="l" defTabSz="457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200" b="0" i="0" u="none" strike="noStrike" cap="none" spc="0" baseline="0">
          <a:solidFill>
            <a:srgbClr val="EBEBEB"/>
          </a:solidFill>
          <a:uFillTx/>
          <a:latin typeface="+mn-lt"/>
          <a:ea typeface="+mn-ea"/>
          <a:cs typeface="+mn-cs"/>
          <a:sym typeface="Century Gothic"/>
        </a:defRPr>
      </a:lvl9pPr>
    </p:titleStyle>
    <p:bodyStyle>
      <a:lvl1pPr marL="342900" marR="0" indent="-342900" algn="l" defTabSz="457200" rtl="0" latinLnBrk="0">
        <a:lnSpc>
          <a:spcPct val="100000"/>
        </a:lnSpc>
        <a:spcBef>
          <a:spcPts val="1000"/>
        </a:spcBef>
        <a:spcAft>
          <a:spcPts val="0"/>
        </a:spcAft>
        <a:buClr>
          <a:srgbClr val="8AD0D6"/>
        </a:buClr>
        <a:buSzPct val="80000"/>
        <a:buFontTx/>
        <a:buChar char="•"/>
        <a:tabLst/>
        <a:defRPr sz="2000" b="0" i="0" u="none" strike="noStrike" cap="none" spc="0" baseline="0">
          <a:solidFill>
            <a:srgbClr val="FFFFFF"/>
          </a:solidFill>
          <a:uFillTx/>
          <a:latin typeface="+mn-lt"/>
          <a:ea typeface="+mn-ea"/>
          <a:cs typeface="+mn-cs"/>
          <a:sym typeface="Century Gothic"/>
        </a:defRPr>
      </a:lvl1pPr>
      <a:lvl2pPr marL="774700" marR="0" indent="-317500" algn="l" defTabSz="457200" rtl="0" latinLnBrk="0">
        <a:lnSpc>
          <a:spcPct val="100000"/>
        </a:lnSpc>
        <a:spcBef>
          <a:spcPts val="1000"/>
        </a:spcBef>
        <a:spcAft>
          <a:spcPts val="0"/>
        </a:spcAft>
        <a:buClr>
          <a:srgbClr val="8AD0D6"/>
        </a:buClr>
        <a:buSzPct val="80000"/>
        <a:buFontTx/>
        <a:buChar char="•"/>
        <a:tabLst/>
        <a:defRPr sz="2000" b="0" i="0" u="none" strike="noStrike" cap="none" spc="0" baseline="0">
          <a:solidFill>
            <a:srgbClr val="FFFFFF"/>
          </a:solidFill>
          <a:uFillTx/>
          <a:latin typeface="+mn-lt"/>
          <a:ea typeface="+mn-ea"/>
          <a:cs typeface="+mn-cs"/>
          <a:sym typeface="Century Gothic"/>
        </a:defRPr>
      </a:lvl2pPr>
      <a:lvl3pPr marL="1200150" marR="0" indent="-285750" algn="l" defTabSz="457200" rtl="0" latinLnBrk="0">
        <a:lnSpc>
          <a:spcPct val="100000"/>
        </a:lnSpc>
        <a:spcBef>
          <a:spcPts val="1000"/>
        </a:spcBef>
        <a:spcAft>
          <a:spcPts val="0"/>
        </a:spcAft>
        <a:buClr>
          <a:srgbClr val="8AD0D6"/>
        </a:buClr>
        <a:buSzPct val="80000"/>
        <a:buFontTx/>
        <a:buChar char="•"/>
        <a:tabLst/>
        <a:defRPr sz="2000" b="0" i="0" u="none" strike="noStrike" cap="none" spc="0" baseline="0">
          <a:solidFill>
            <a:srgbClr val="FFFFFF"/>
          </a:solidFill>
          <a:uFillTx/>
          <a:latin typeface="+mn-lt"/>
          <a:ea typeface="+mn-ea"/>
          <a:cs typeface="+mn-cs"/>
          <a:sym typeface="Century Gothic"/>
        </a:defRPr>
      </a:lvl3pPr>
      <a:lvl4pPr marL="1698171" marR="0" indent="-326571" algn="l" defTabSz="457200" rtl="0" latinLnBrk="0">
        <a:lnSpc>
          <a:spcPct val="100000"/>
        </a:lnSpc>
        <a:spcBef>
          <a:spcPts val="1000"/>
        </a:spcBef>
        <a:spcAft>
          <a:spcPts val="0"/>
        </a:spcAft>
        <a:buClr>
          <a:srgbClr val="8AD0D6"/>
        </a:buClr>
        <a:buSzPct val="80000"/>
        <a:buFontTx/>
        <a:buChar char="•"/>
        <a:tabLst/>
        <a:defRPr sz="2000" b="0" i="0" u="none" strike="noStrike" cap="none" spc="0" baseline="0">
          <a:solidFill>
            <a:srgbClr val="FFFFFF"/>
          </a:solidFill>
          <a:uFillTx/>
          <a:latin typeface="+mn-lt"/>
          <a:ea typeface="+mn-ea"/>
          <a:cs typeface="+mn-cs"/>
          <a:sym typeface="Century Gothic"/>
        </a:defRPr>
      </a:lvl4pPr>
      <a:lvl5pPr marL="2155371" marR="0" indent="-326571" algn="l" defTabSz="457200" rtl="0" latinLnBrk="0">
        <a:lnSpc>
          <a:spcPct val="100000"/>
        </a:lnSpc>
        <a:spcBef>
          <a:spcPts val="1000"/>
        </a:spcBef>
        <a:spcAft>
          <a:spcPts val="0"/>
        </a:spcAft>
        <a:buClr>
          <a:srgbClr val="8AD0D6"/>
        </a:buClr>
        <a:buSzPct val="80000"/>
        <a:buFontTx/>
        <a:buChar char="•"/>
        <a:tabLst/>
        <a:defRPr sz="2000" b="0" i="0" u="none" strike="noStrike" cap="none" spc="0" baseline="0">
          <a:solidFill>
            <a:srgbClr val="FFFFFF"/>
          </a:solidFill>
          <a:uFillTx/>
          <a:latin typeface="+mn-lt"/>
          <a:ea typeface="+mn-ea"/>
          <a:cs typeface="+mn-cs"/>
          <a:sym typeface="Century Gothic"/>
        </a:defRPr>
      </a:lvl5pPr>
      <a:lvl6pPr marL="2603971" marR="0" indent="-326571" algn="l" defTabSz="457200" rtl="0" latinLnBrk="0">
        <a:lnSpc>
          <a:spcPct val="100000"/>
        </a:lnSpc>
        <a:spcBef>
          <a:spcPts val="1000"/>
        </a:spcBef>
        <a:spcAft>
          <a:spcPts val="0"/>
        </a:spcAft>
        <a:buClr>
          <a:srgbClr val="8AD0D6"/>
        </a:buClr>
        <a:buSzPct val="80000"/>
        <a:buFontTx/>
        <a:buChar char="•"/>
        <a:tabLst/>
        <a:defRPr sz="2000" b="0" i="0" u="none" strike="noStrike" cap="none" spc="0" baseline="0">
          <a:solidFill>
            <a:srgbClr val="FFFFFF"/>
          </a:solidFill>
          <a:uFillTx/>
          <a:latin typeface="+mn-lt"/>
          <a:ea typeface="+mn-ea"/>
          <a:cs typeface="+mn-cs"/>
          <a:sym typeface="Century Gothic"/>
        </a:defRPr>
      </a:lvl6pPr>
      <a:lvl7pPr marL="3069771" marR="0" indent="-326571" algn="l" defTabSz="457200" rtl="0" latinLnBrk="0">
        <a:lnSpc>
          <a:spcPct val="100000"/>
        </a:lnSpc>
        <a:spcBef>
          <a:spcPts val="1000"/>
        </a:spcBef>
        <a:spcAft>
          <a:spcPts val="0"/>
        </a:spcAft>
        <a:buClr>
          <a:srgbClr val="8AD0D6"/>
        </a:buClr>
        <a:buSzPct val="80000"/>
        <a:buFontTx/>
        <a:buChar char="•"/>
        <a:tabLst/>
        <a:defRPr sz="2000" b="0" i="0" u="none" strike="noStrike" cap="none" spc="0" baseline="0">
          <a:solidFill>
            <a:srgbClr val="FFFFFF"/>
          </a:solidFill>
          <a:uFillTx/>
          <a:latin typeface="+mn-lt"/>
          <a:ea typeface="+mn-ea"/>
          <a:cs typeface="+mn-cs"/>
          <a:sym typeface="Century Gothic"/>
        </a:defRPr>
      </a:lvl7pPr>
      <a:lvl8pPr marL="3526971" marR="0" indent="-326571" algn="l" defTabSz="457200" rtl="0" latinLnBrk="0">
        <a:lnSpc>
          <a:spcPct val="100000"/>
        </a:lnSpc>
        <a:spcBef>
          <a:spcPts val="1000"/>
        </a:spcBef>
        <a:spcAft>
          <a:spcPts val="0"/>
        </a:spcAft>
        <a:buClr>
          <a:srgbClr val="8AD0D6"/>
        </a:buClr>
        <a:buSzPct val="80000"/>
        <a:buFontTx/>
        <a:buChar char="•"/>
        <a:tabLst/>
        <a:defRPr sz="2000" b="0" i="0" u="none" strike="noStrike" cap="none" spc="0" baseline="0">
          <a:solidFill>
            <a:srgbClr val="FFFFFF"/>
          </a:solidFill>
          <a:uFillTx/>
          <a:latin typeface="+mn-lt"/>
          <a:ea typeface="+mn-ea"/>
          <a:cs typeface="+mn-cs"/>
          <a:sym typeface="Century Gothic"/>
        </a:defRPr>
      </a:lvl8pPr>
      <a:lvl9pPr marL="3984171" marR="0" indent="-326571" algn="l" defTabSz="457200" rtl="0" latinLnBrk="0">
        <a:lnSpc>
          <a:spcPct val="100000"/>
        </a:lnSpc>
        <a:spcBef>
          <a:spcPts val="1000"/>
        </a:spcBef>
        <a:spcAft>
          <a:spcPts val="0"/>
        </a:spcAft>
        <a:buClr>
          <a:srgbClr val="8AD0D6"/>
        </a:buClr>
        <a:buSzPct val="80000"/>
        <a:buFontTx/>
        <a:buChar char="•"/>
        <a:tabLst/>
        <a:defRPr sz="2000" b="0" i="0" u="none" strike="noStrike" cap="none" spc="0" baseline="0">
          <a:solidFill>
            <a:srgbClr val="FFFFFF"/>
          </a:solidFill>
          <a:uFillTx/>
          <a:latin typeface="+mn-lt"/>
          <a:ea typeface="+mn-ea"/>
          <a:cs typeface="+mn-cs"/>
          <a:sym typeface="Century Gothic"/>
        </a:defRPr>
      </a:lvl9pPr>
    </p:bodyStyle>
    <p:otherStyle>
      <a:lvl1pPr marL="0" marR="0" indent="0" algn="ctr" defTabSz="457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Century Gothic"/>
        </a:defRPr>
      </a:lvl1pPr>
      <a:lvl2pPr marL="0" marR="0" indent="457200" algn="ctr" defTabSz="457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Century Gothic"/>
        </a:defRPr>
      </a:lvl2pPr>
      <a:lvl3pPr marL="0" marR="0" indent="914400" algn="ctr" defTabSz="457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Century Gothic"/>
        </a:defRPr>
      </a:lvl3pPr>
      <a:lvl4pPr marL="0" marR="0" indent="1371600" algn="ctr" defTabSz="457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Century Gothic"/>
        </a:defRPr>
      </a:lvl4pPr>
      <a:lvl5pPr marL="0" marR="0" indent="1828800" algn="ctr" defTabSz="457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Century Gothic"/>
        </a:defRPr>
      </a:lvl5pPr>
      <a:lvl6pPr marL="0" marR="0" indent="2286000" algn="ctr" defTabSz="457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Century Gothic"/>
        </a:defRPr>
      </a:lvl6pPr>
      <a:lvl7pPr marL="0" marR="0" indent="2743200" algn="ctr" defTabSz="457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Century Gothic"/>
        </a:defRPr>
      </a:lvl7pPr>
      <a:lvl8pPr marL="0" marR="0" indent="3200400" algn="ctr" defTabSz="457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Century Gothic"/>
        </a:defRPr>
      </a:lvl8pPr>
      <a:lvl9pPr marL="0" marR="0" indent="3657600" algn="ctr" defTabSz="457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Century Gothic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12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3.png"/><Relationship Id="rId7" Type="http://schemas.openxmlformats.org/officeDocument/2006/relationships/image" Target="../media/image15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.png"/><Relationship Id="rId5" Type="http://schemas.openxmlformats.org/officeDocument/2006/relationships/image" Target="../media/image5.png"/><Relationship Id="rId4" Type="http://schemas.openxmlformats.org/officeDocument/2006/relationships/image" Target="../media/image4.png"/><Relationship Id="rId9" Type="http://schemas.openxmlformats.org/officeDocument/2006/relationships/image" Target="../media/image17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19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18.jpe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jpeg"/><Relationship Id="rId3" Type="http://schemas.openxmlformats.org/officeDocument/2006/relationships/image" Target="../media/image3.png"/><Relationship Id="rId7" Type="http://schemas.openxmlformats.org/officeDocument/2006/relationships/image" Target="../media/image20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4" name="Title 3"/>
          <p:cNvSpPr txBox="1">
            <a:spLocks noGrp="1"/>
          </p:cNvSpPr>
          <p:nvPr>
            <p:ph type="title"/>
          </p:nvPr>
        </p:nvSpPr>
        <p:spPr>
          <a:xfrm>
            <a:off x="646111" y="452718"/>
            <a:ext cx="9404723" cy="1400531"/>
          </a:xfrm>
          <a:prstGeom prst="rect">
            <a:avLst/>
          </a:prstGeom>
        </p:spPr>
        <p:txBody>
          <a:bodyPr/>
          <a:lstStyle>
            <a:lvl1pPr>
              <a:defRPr sz="4400" u="sng">
                <a:solidFill>
                  <a:srgbClr val="FFFFFF"/>
                </a:solidFill>
              </a:defRPr>
            </a:lvl1pPr>
          </a:lstStyle>
          <a:p>
            <a:r>
              <a:t>Level 4 Assesments Specification</a:t>
            </a:r>
          </a:p>
        </p:txBody>
      </p:sp>
      <p:grpSp>
        <p:nvGrpSpPr>
          <p:cNvPr id="290" name="Content Placeholder 5"/>
          <p:cNvGrpSpPr/>
          <p:nvPr/>
        </p:nvGrpSpPr>
        <p:grpSpPr>
          <a:xfrm>
            <a:off x="5655458" y="2379601"/>
            <a:ext cx="4394408" cy="3706737"/>
            <a:chOff x="0" y="0"/>
            <a:chExt cx="4394407" cy="3706735"/>
          </a:xfrm>
        </p:grpSpPr>
        <p:sp>
          <p:nvSpPr>
            <p:cNvPr id="275" name="Circle"/>
            <p:cNvSpPr/>
            <p:nvPr/>
          </p:nvSpPr>
          <p:spPr>
            <a:xfrm>
              <a:off x="0" y="217116"/>
              <a:ext cx="581766" cy="581767"/>
            </a:xfrm>
            <a:prstGeom prst="ellipse">
              <a:avLst/>
            </a:prstGeom>
            <a:solidFill>
              <a:srgbClr val="E3CACA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>
                <a:spcBef>
                  <a:spcPts val="1000"/>
                </a:spcBef>
                <a:defRPr>
                  <a:solidFill>
                    <a:srgbClr val="FFFFFF"/>
                  </a:solidFill>
                </a:defRPr>
              </a:pPr>
              <a:endParaRPr/>
            </a:p>
          </p:txBody>
        </p:sp>
        <p:sp>
          <p:nvSpPr>
            <p:cNvPr id="276" name="Square"/>
            <p:cNvSpPr/>
            <p:nvPr/>
          </p:nvSpPr>
          <p:spPr>
            <a:xfrm>
              <a:off x="122170" y="339288"/>
              <a:ext cx="337425" cy="337425"/>
            </a:xfrm>
            <a:prstGeom prst="rect">
              <a:avLst/>
            </a:prstGeom>
            <a:blipFill rotWithShape="1">
              <a:blip r:embed="rId2"/>
              <a:srcRect/>
              <a:stretch>
                <a:fillRect/>
              </a:stretch>
            </a:blipFill>
            <a:ln w="19050" cap="rnd">
              <a:solidFill>
                <a:srgbClr val="FFFFFF"/>
              </a:solidFill>
              <a:prstDash val="solid"/>
              <a:round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>
                <a:spcBef>
                  <a:spcPts val="1000"/>
                </a:spcBef>
                <a:defRPr>
                  <a:solidFill>
                    <a:srgbClr val="FFFFFF"/>
                  </a:solidFill>
                </a:defRPr>
              </a:pPr>
              <a:endParaRPr/>
            </a:p>
          </p:txBody>
        </p:sp>
        <p:sp>
          <p:nvSpPr>
            <p:cNvPr id="277" name="Student Name :Sagor Shuvro kanti das"/>
            <p:cNvSpPr txBox="1"/>
            <p:nvPr/>
          </p:nvSpPr>
          <p:spPr>
            <a:xfrm>
              <a:off x="658961" y="0"/>
              <a:ext cx="1466241" cy="10160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0" tIns="0" rIns="0" bIns="0" numCol="1" anchor="ctr">
              <a:spAutoFit/>
            </a:bodyPr>
            <a:lstStyle>
              <a:lvl1pPr defTabSz="711200">
                <a:spcBef>
                  <a:spcPts val="600"/>
                </a:spcBef>
                <a:defRPr sz="1600" b="1" i="1">
                  <a:solidFill>
                    <a:srgbClr val="FFFFFF"/>
                  </a:solidFill>
                </a:defRPr>
              </a:lvl1pPr>
            </a:lstStyle>
            <a:p>
              <a:r>
                <a:t>Student Name :Sagor Shuvro kanti das </a:t>
              </a:r>
            </a:p>
          </p:txBody>
        </p:sp>
        <p:sp>
          <p:nvSpPr>
            <p:cNvPr id="278" name="Circle"/>
            <p:cNvSpPr/>
            <p:nvPr/>
          </p:nvSpPr>
          <p:spPr>
            <a:xfrm>
              <a:off x="0" y="1856358"/>
              <a:ext cx="581766" cy="581766"/>
            </a:xfrm>
            <a:prstGeom prst="ellipse">
              <a:avLst/>
            </a:prstGeom>
            <a:solidFill>
              <a:srgbClr val="E3CACA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>
                <a:spcBef>
                  <a:spcPts val="1000"/>
                </a:spcBef>
                <a:defRPr>
                  <a:solidFill>
                    <a:srgbClr val="FFFFFF"/>
                  </a:solidFill>
                </a:defRPr>
              </a:pPr>
              <a:endParaRPr/>
            </a:p>
          </p:txBody>
        </p:sp>
        <p:sp>
          <p:nvSpPr>
            <p:cNvPr id="279" name="Square"/>
            <p:cNvSpPr/>
            <p:nvPr/>
          </p:nvSpPr>
          <p:spPr>
            <a:xfrm>
              <a:off x="122170" y="1978528"/>
              <a:ext cx="337425" cy="337425"/>
            </a:xfrm>
            <a:prstGeom prst="rect">
              <a:avLst/>
            </a:prstGeom>
            <a:blipFill rotWithShape="1">
              <a:blip r:embed="rId3"/>
              <a:srcRect/>
              <a:stretch>
                <a:fillRect/>
              </a:stretch>
            </a:blipFill>
            <a:ln w="19050" cap="rnd">
              <a:solidFill>
                <a:srgbClr val="FFFFFF"/>
              </a:solidFill>
              <a:prstDash val="solid"/>
              <a:round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>
                <a:spcBef>
                  <a:spcPts val="1000"/>
                </a:spcBef>
                <a:defRPr>
                  <a:solidFill>
                    <a:srgbClr val="FFFFFF"/>
                  </a:solidFill>
                </a:defRPr>
              </a:pPr>
              <a:endParaRPr/>
            </a:p>
          </p:txBody>
        </p:sp>
        <p:sp>
          <p:nvSpPr>
            <p:cNvPr id="280" name="Student id:2530647"/>
            <p:cNvSpPr txBox="1"/>
            <p:nvPr/>
          </p:nvSpPr>
          <p:spPr>
            <a:xfrm>
              <a:off x="706429" y="1893240"/>
              <a:ext cx="1371305" cy="5080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0" tIns="0" rIns="0" bIns="0" numCol="1" anchor="ctr">
              <a:spAutoFit/>
            </a:bodyPr>
            <a:lstStyle>
              <a:lvl1pPr defTabSz="711200">
                <a:spcBef>
                  <a:spcPts val="600"/>
                </a:spcBef>
                <a:defRPr sz="1600" b="1" i="1">
                  <a:solidFill>
                    <a:srgbClr val="FFFFFF"/>
                  </a:solidFill>
                </a:defRPr>
              </a:lvl1pPr>
            </a:lstStyle>
            <a:p>
              <a:r>
                <a:t>Student id:2530647</a:t>
              </a:r>
            </a:p>
          </p:txBody>
        </p:sp>
        <p:sp>
          <p:nvSpPr>
            <p:cNvPr id="281" name="Circle"/>
            <p:cNvSpPr/>
            <p:nvPr/>
          </p:nvSpPr>
          <p:spPr>
            <a:xfrm>
              <a:off x="2316673" y="1856358"/>
              <a:ext cx="581767" cy="581766"/>
            </a:xfrm>
            <a:prstGeom prst="ellipse">
              <a:avLst/>
            </a:prstGeom>
            <a:solidFill>
              <a:srgbClr val="E3CACA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>
                <a:spcBef>
                  <a:spcPts val="1000"/>
                </a:spcBef>
                <a:defRPr>
                  <a:solidFill>
                    <a:srgbClr val="FFFFFF"/>
                  </a:solidFill>
                </a:defRPr>
              </a:pPr>
              <a:endParaRPr/>
            </a:p>
          </p:txBody>
        </p:sp>
        <p:sp>
          <p:nvSpPr>
            <p:cNvPr id="282" name="Square"/>
            <p:cNvSpPr/>
            <p:nvPr/>
          </p:nvSpPr>
          <p:spPr>
            <a:xfrm>
              <a:off x="2438844" y="1978528"/>
              <a:ext cx="337425" cy="337425"/>
            </a:xfrm>
            <a:prstGeom prst="rect">
              <a:avLst/>
            </a:prstGeom>
            <a:blipFill rotWithShape="1">
              <a:blip r:embed="rId4"/>
              <a:srcRect/>
              <a:stretch>
                <a:fillRect/>
              </a:stretch>
            </a:blipFill>
            <a:ln w="19050" cap="rnd">
              <a:solidFill>
                <a:srgbClr val="FFFFFF"/>
              </a:solidFill>
              <a:prstDash val="solid"/>
              <a:round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>
                <a:spcBef>
                  <a:spcPts val="1000"/>
                </a:spcBef>
                <a:defRPr>
                  <a:solidFill>
                    <a:srgbClr val="FFFFFF"/>
                  </a:solidFill>
                </a:defRPr>
              </a:pPr>
              <a:endParaRPr/>
            </a:p>
          </p:txBody>
        </p:sp>
        <p:sp>
          <p:nvSpPr>
            <p:cNvPr id="283" name="Module :Digital Skils and research methods"/>
            <p:cNvSpPr txBox="1"/>
            <p:nvPr/>
          </p:nvSpPr>
          <p:spPr>
            <a:xfrm>
              <a:off x="3023103" y="1639240"/>
              <a:ext cx="1371305" cy="10160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0" tIns="0" rIns="0" bIns="0" numCol="1" anchor="ctr">
              <a:spAutoFit/>
            </a:bodyPr>
            <a:lstStyle>
              <a:lvl1pPr defTabSz="711200">
                <a:spcBef>
                  <a:spcPts val="600"/>
                </a:spcBef>
                <a:defRPr sz="1600" b="1" i="1">
                  <a:solidFill>
                    <a:srgbClr val="FFFFFF"/>
                  </a:solidFill>
                </a:defRPr>
              </a:lvl1pPr>
            </a:lstStyle>
            <a:p>
              <a:r>
                <a:t>Module :Digital Skils and research methods</a:t>
              </a:r>
            </a:p>
          </p:txBody>
        </p:sp>
        <p:sp>
          <p:nvSpPr>
            <p:cNvPr id="284" name="Circle"/>
            <p:cNvSpPr/>
            <p:nvPr/>
          </p:nvSpPr>
          <p:spPr>
            <a:xfrm>
              <a:off x="0" y="3124969"/>
              <a:ext cx="581766" cy="581767"/>
            </a:xfrm>
            <a:prstGeom prst="ellipse">
              <a:avLst/>
            </a:prstGeom>
            <a:solidFill>
              <a:srgbClr val="E3CACA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>
                <a:spcBef>
                  <a:spcPts val="1000"/>
                </a:spcBef>
                <a:defRPr>
                  <a:solidFill>
                    <a:srgbClr val="FFFFFF"/>
                  </a:solidFill>
                </a:defRPr>
              </a:pPr>
              <a:endParaRPr/>
            </a:p>
          </p:txBody>
        </p:sp>
        <p:sp>
          <p:nvSpPr>
            <p:cNvPr id="285" name="Square"/>
            <p:cNvSpPr/>
            <p:nvPr/>
          </p:nvSpPr>
          <p:spPr>
            <a:xfrm>
              <a:off x="122170" y="3247141"/>
              <a:ext cx="337425" cy="337425"/>
            </a:xfrm>
            <a:prstGeom prst="rect">
              <a:avLst/>
            </a:prstGeom>
            <a:blipFill rotWithShape="1">
              <a:blip r:embed="rId5"/>
              <a:srcRect/>
              <a:stretch>
                <a:fillRect/>
              </a:stretch>
            </a:blipFill>
            <a:ln w="19050" cap="rnd">
              <a:solidFill>
                <a:srgbClr val="FFFFFF"/>
              </a:solidFill>
              <a:prstDash val="solid"/>
              <a:round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>
                <a:spcBef>
                  <a:spcPts val="1000"/>
                </a:spcBef>
                <a:defRPr>
                  <a:solidFill>
                    <a:srgbClr val="FFFFFF"/>
                  </a:solidFill>
                </a:defRPr>
              </a:pPr>
              <a:endParaRPr/>
            </a:p>
          </p:txBody>
        </p:sp>
        <p:sp>
          <p:nvSpPr>
            <p:cNvPr id="286" name="Module Code:LCHS400"/>
            <p:cNvSpPr txBox="1"/>
            <p:nvPr/>
          </p:nvSpPr>
          <p:spPr>
            <a:xfrm>
              <a:off x="706429" y="3187252"/>
              <a:ext cx="1371305" cy="4572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0" tIns="0" rIns="0" bIns="0" numCol="1" anchor="ctr">
              <a:spAutoFit/>
            </a:bodyPr>
            <a:lstStyle>
              <a:lvl1pPr defTabSz="666750">
                <a:spcBef>
                  <a:spcPts val="600"/>
                </a:spcBef>
                <a:defRPr sz="1500" b="1" i="1">
                  <a:solidFill>
                    <a:srgbClr val="FFFFFF"/>
                  </a:solidFill>
                </a:defRPr>
              </a:lvl1pPr>
            </a:lstStyle>
            <a:p>
              <a:r>
                <a:t>Module Code:LCHS400</a:t>
              </a:r>
            </a:p>
          </p:txBody>
        </p:sp>
        <p:sp>
          <p:nvSpPr>
            <p:cNvPr id="287" name="Circle"/>
            <p:cNvSpPr/>
            <p:nvPr/>
          </p:nvSpPr>
          <p:spPr>
            <a:xfrm>
              <a:off x="2316673" y="3124969"/>
              <a:ext cx="581767" cy="581767"/>
            </a:xfrm>
            <a:prstGeom prst="ellipse">
              <a:avLst/>
            </a:prstGeom>
            <a:solidFill>
              <a:srgbClr val="E3CACA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>
                <a:spcBef>
                  <a:spcPts val="1000"/>
                </a:spcBef>
                <a:defRPr>
                  <a:solidFill>
                    <a:srgbClr val="FFFFFF"/>
                  </a:solidFill>
                </a:defRPr>
              </a:pPr>
              <a:endParaRPr/>
            </a:p>
          </p:txBody>
        </p:sp>
        <p:sp>
          <p:nvSpPr>
            <p:cNvPr id="288" name="Square"/>
            <p:cNvSpPr/>
            <p:nvPr/>
          </p:nvSpPr>
          <p:spPr>
            <a:xfrm>
              <a:off x="2438844" y="3247141"/>
              <a:ext cx="337425" cy="337425"/>
            </a:xfrm>
            <a:prstGeom prst="rect">
              <a:avLst/>
            </a:prstGeom>
            <a:blipFill rotWithShape="1">
              <a:blip r:embed="rId6"/>
              <a:srcRect/>
              <a:stretch>
                <a:fillRect/>
              </a:stretch>
            </a:blipFill>
            <a:ln w="19050" cap="rnd">
              <a:solidFill>
                <a:srgbClr val="FFFFFF"/>
              </a:solidFill>
              <a:prstDash val="solid"/>
              <a:round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>
                <a:spcBef>
                  <a:spcPts val="1000"/>
                </a:spcBef>
                <a:defRPr>
                  <a:solidFill>
                    <a:srgbClr val="FFFFFF"/>
                  </a:solidFill>
                </a:defRPr>
              </a:pPr>
              <a:endParaRPr/>
            </a:p>
          </p:txBody>
        </p:sp>
        <p:sp>
          <p:nvSpPr>
            <p:cNvPr id="289" name="Lecturer :Rajeev Nath"/>
            <p:cNvSpPr txBox="1"/>
            <p:nvPr/>
          </p:nvSpPr>
          <p:spPr>
            <a:xfrm>
              <a:off x="3023103" y="3187252"/>
              <a:ext cx="1371305" cy="4572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0" tIns="0" rIns="0" bIns="0" numCol="1" anchor="ctr">
              <a:spAutoFit/>
            </a:bodyPr>
            <a:lstStyle>
              <a:lvl1pPr defTabSz="666750">
                <a:spcBef>
                  <a:spcPts val="600"/>
                </a:spcBef>
                <a:defRPr sz="1500" b="1" i="1">
                  <a:solidFill>
                    <a:srgbClr val="FFFFFF"/>
                  </a:solidFill>
                </a:defRPr>
              </a:lvl1pPr>
            </a:lstStyle>
            <a:p>
              <a:r>
                <a:t>Lecturer :Rajeev Nath</a:t>
              </a:r>
            </a:p>
          </p:txBody>
        </p:sp>
      </p:grpSp>
      <p:pic>
        <p:nvPicPr>
          <p:cNvPr id="291" name="Picture Placeholder 4" descr="Picture Placeholder 4"/>
          <p:cNvPicPr>
            <a:picLocks noChangeAspect="1"/>
          </p:cNvPicPr>
          <p:nvPr/>
        </p:nvPicPr>
        <p:blipFill>
          <a:blip r:embed="rId7"/>
          <a:srcRect t="12463" b="12462"/>
          <a:stretch>
            <a:fillRect/>
          </a:stretch>
        </p:blipFill>
        <p:spPr>
          <a:xfrm>
            <a:off x="811734" y="2528414"/>
            <a:ext cx="3918546" cy="1627801"/>
          </a:xfrm>
          <a:prstGeom prst="rect">
            <a:avLst/>
          </a:prstGeom>
          <a:ln w="190500" cap="sq">
            <a:solidFill>
              <a:srgbClr val="FFFFFF"/>
            </a:solidFill>
            <a:miter/>
          </a:ln>
          <a:effectLst>
            <a:outerShdw blurRad="50800" dist="17780" dir="5400000" rotWithShape="0">
              <a:srgbClr val="000000">
                <a:alpha val="40000"/>
              </a:srgbClr>
            </a:outerShdw>
          </a:effectLst>
        </p:spPr>
      </p:pic>
    </p:spTree>
  </p:cSld>
  <p:clrMapOvr>
    <a:masterClrMapping/>
  </p:clrMapOvr>
  <p:transition spd="med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3" name="Picture 52" descr="Picture 52"/>
          <p:cNvPicPr>
            <a:picLocks noChangeAspect="1"/>
          </p:cNvPicPr>
          <p:nvPr/>
        </p:nvPicPr>
        <p:blipFill>
          <a:blip r:embed="rId2"/>
          <a:srcRect l="3613"/>
          <a:stretch>
            <a:fillRect/>
          </a:stretch>
        </p:blipFill>
        <p:spPr>
          <a:xfrm>
            <a:off x="0" y="2669684"/>
            <a:ext cx="4037013" cy="4188316"/>
          </a:xfrm>
          <a:prstGeom prst="rect">
            <a:avLst/>
          </a:prstGeom>
          <a:ln w="12700">
            <a:miter lim="400000"/>
          </a:ln>
        </p:spPr>
      </p:pic>
      <p:pic>
        <p:nvPicPr>
          <p:cNvPr id="294" name="Picture 53" descr="Picture 53"/>
          <p:cNvPicPr>
            <a:picLocks noChangeAspect="1"/>
          </p:cNvPicPr>
          <p:nvPr/>
        </p:nvPicPr>
        <p:blipFill>
          <a:blip r:embed="rId3"/>
          <a:srcRect l="35640"/>
          <a:stretch>
            <a:fillRect/>
          </a:stretch>
        </p:blipFill>
        <p:spPr>
          <a:xfrm>
            <a:off x="-1" y="2892346"/>
            <a:ext cx="1522414" cy="2365454"/>
          </a:xfrm>
          <a:prstGeom prst="rect">
            <a:avLst/>
          </a:prstGeom>
          <a:ln w="12700">
            <a:miter lim="400000"/>
          </a:ln>
        </p:spPr>
      </p:pic>
      <p:sp>
        <p:nvSpPr>
          <p:cNvPr id="295" name="Oval 54"/>
          <p:cNvSpPr/>
          <p:nvPr/>
        </p:nvSpPr>
        <p:spPr>
          <a:xfrm>
            <a:off x="8609011" y="1676400"/>
            <a:ext cx="2819401" cy="2819400"/>
          </a:xfrm>
          <a:prstGeom prst="ellipse">
            <a:avLst/>
          </a:prstGeom>
          <a:gradFill>
            <a:gsLst>
              <a:gs pos="0">
                <a:srgbClr val="F3F3F3">
                  <a:alpha val="7000"/>
                </a:srgbClr>
              </a:gs>
              <a:gs pos="36000">
                <a:srgbClr val="F3F3F3">
                  <a:alpha val="6000"/>
                </a:srgbClr>
              </a:gs>
              <a:gs pos="69000">
                <a:srgbClr val="F3F3F3">
                  <a:alpha val="0"/>
                </a:srgbClr>
              </a:gs>
            </a:gsLst>
            <a:path path="circle">
              <a:fillToRect l="37721" t="-19636" r="62278" b="119636"/>
            </a:path>
          </a:gradFill>
          <a:ln w="12700">
            <a:miter lim="400000"/>
          </a:ln>
        </p:spPr>
        <p:txBody>
          <a:bodyPr lIns="45719" rIns="45719"/>
          <a:lstStyle/>
          <a:p>
            <a:pPr>
              <a:defRPr>
                <a:solidFill>
                  <a:srgbClr val="FFFFFF"/>
                </a:solidFill>
              </a:defRPr>
            </a:pPr>
            <a:endParaRPr/>
          </a:p>
        </p:txBody>
      </p:sp>
      <p:pic>
        <p:nvPicPr>
          <p:cNvPr id="296" name="Picture 55" descr="Picture 55"/>
          <p:cNvPicPr>
            <a:picLocks noChangeAspect="1"/>
          </p:cNvPicPr>
          <p:nvPr/>
        </p:nvPicPr>
        <p:blipFill>
          <a:blip r:embed="rId4"/>
          <a:srcRect t="28812"/>
          <a:stretch>
            <a:fillRect/>
          </a:stretch>
        </p:blipFill>
        <p:spPr>
          <a:xfrm>
            <a:off x="7999411" y="0"/>
            <a:ext cx="1603388" cy="1141407"/>
          </a:xfrm>
          <a:prstGeom prst="rect">
            <a:avLst/>
          </a:prstGeom>
          <a:ln w="12700">
            <a:miter lim="400000"/>
          </a:ln>
        </p:spPr>
      </p:pic>
      <p:pic>
        <p:nvPicPr>
          <p:cNvPr id="297" name="Picture 56" descr="Picture 56"/>
          <p:cNvPicPr>
            <a:picLocks noChangeAspect="1"/>
          </p:cNvPicPr>
          <p:nvPr/>
        </p:nvPicPr>
        <p:blipFill>
          <a:blip r:embed="rId5"/>
          <a:srcRect b="23320"/>
          <a:stretch>
            <a:fillRect/>
          </a:stretch>
        </p:blipFill>
        <p:spPr>
          <a:xfrm>
            <a:off x="8605877" y="6096000"/>
            <a:ext cx="993735" cy="762000"/>
          </a:xfrm>
          <a:prstGeom prst="rect">
            <a:avLst/>
          </a:prstGeom>
          <a:ln w="12700">
            <a:miter lim="400000"/>
          </a:ln>
        </p:spPr>
      </p:pic>
      <p:sp>
        <p:nvSpPr>
          <p:cNvPr id="298" name="Rectangle 57"/>
          <p:cNvSpPr/>
          <p:nvPr/>
        </p:nvSpPr>
        <p:spPr>
          <a:xfrm>
            <a:off x="10437811" y="0"/>
            <a:ext cx="685801" cy="1143000"/>
          </a:xfrm>
          <a:prstGeom prst="rect">
            <a:avLst/>
          </a:prstGeom>
          <a:solidFill>
            <a:schemeClr val="accent1"/>
          </a:solidFill>
          <a:ln w="12700">
            <a:miter lim="400000"/>
          </a:ln>
          <a:effectLst>
            <a:outerShdw blurRad="38100" dist="25400" dir="5400000" rotWithShape="0">
              <a:srgbClr val="000000">
                <a:alpha val="45000"/>
              </a:srgbClr>
            </a:outerShdw>
          </a:effectLst>
        </p:spPr>
        <p:txBody>
          <a:bodyPr lIns="45719" rIns="45719"/>
          <a:lstStyle/>
          <a:p>
            <a:pPr>
              <a:defRPr>
                <a:solidFill>
                  <a:srgbClr val="FFFFFF"/>
                </a:solidFill>
              </a:defRPr>
            </a:pPr>
            <a:endParaRPr/>
          </a:p>
        </p:txBody>
      </p:sp>
      <p:sp>
        <p:nvSpPr>
          <p:cNvPr id="299" name="Rectangle 58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6"/>
            <a:stretch>
              <a:fillRect/>
            </a:stretch>
          </a:blip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</a:defRPr>
            </a:pPr>
            <a:endParaRPr/>
          </a:p>
        </p:txBody>
      </p:sp>
      <p:sp>
        <p:nvSpPr>
          <p:cNvPr id="300" name="Title 1"/>
          <p:cNvSpPr txBox="1">
            <a:spLocks noGrp="1"/>
          </p:cNvSpPr>
          <p:nvPr>
            <p:ph type="title"/>
          </p:nvPr>
        </p:nvSpPr>
        <p:spPr>
          <a:xfrm>
            <a:off x="648930" y="629265"/>
            <a:ext cx="4166512" cy="1622323"/>
          </a:xfrm>
          <a:prstGeom prst="rect">
            <a:avLst/>
          </a:prstGeom>
        </p:spPr>
        <p:txBody>
          <a:bodyPr/>
          <a:lstStyle>
            <a:lvl1pPr>
              <a:defRPr sz="3900">
                <a:solidFill>
                  <a:srgbClr val="EBEBEB"/>
                </a:solidFill>
              </a:defRPr>
            </a:lvl1pPr>
          </a:lstStyle>
          <a:p>
            <a:r>
              <a:t>TEAM 10 GROUP PRESENTATION</a:t>
            </a:r>
          </a:p>
        </p:txBody>
      </p:sp>
      <p:sp>
        <p:nvSpPr>
          <p:cNvPr id="301" name="Freeform 31"/>
          <p:cNvSpPr/>
          <p:nvPr/>
        </p:nvSpPr>
        <p:spPr>
          <a:xfrm>
            <a:off x="4994019" y="-2"/>
            <a:ext cx="559474" cy="370964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0398" h="21600" extrusionOk="0">
                <a:moveTo>
                  <a:pt x="0" y="0"/>
                </a:moveTo>
                <a:lnTo>
                  <a:pt x="17280" y="0"/>
                </a:lnTo>
                <a:lnTo>
                  <a:pt x="17713" y="939"/>
                </a:lnTo>
                <a:cubicBezTo>
                  <a:pt x="20128" y="6683"/>
                  <a:pt x="21600" y="17973"/>
                  <a:pt x="19103" y="21382"/>
                </a:cubicBezTo>
                <a:cubicBezTo>
                  <a:pt x="18260" y="21454"/>
                  <a:pt x="17422" y="21528"/>
                  <a:pt x="16580" y="21600"/>
                </a:cubicBezTo>
                <a:lnTo>
                  <a:pt x="16342" y="20440"/>
                </a:lnTo>
                <a:lnTo>
                  <a:pt x="16172" y="19847"/>
                </a:lnTo>
                <a:lnTo>
                  <a:pt x="16002" y="19240"/>
                </a:lnTo>
                <a:lnTo>
                  <a:pt x="15821" y="18625"/>
                </a:lnTo>
                <a:lnTo>
                  <a:pt x="15589" y="18007"/>
                </a:lnTo>
                <a:lnTo>
                  <a:pt x="15349" y="17377"/>
                </a:lnTo>
                <a:lnTo>
                  <a:pt x="15106" y="16737"/>
                </a:lnTo>
                <a:lnTo>
                  <a:pt x="14833" y="16088"/>
                </a:lnTo>
                <a:lnTo>
                  <a:pt x="14502" y="15433"/>
                </a:lnTo>
                <a:lnTo>
                  <a:pt x="14188" y="14770"/>
                </a:lnTo>
                <a:lnTo>
                  <a:pt x="13826" y="14100"/>
                </a:lnTo>
                <a:lnTo>
                  <a:pt x="13429" y="13425"/>
                </a:lnTo>
                <a:lnTo>
                  <a:pt x="13033" y="12747"/>
                </a:lnTo>
                <a:lnTo>
                  <a:pt x="12578" y="12061"/>
                </a:lnTo>
                <a:lnTo>
                  <a:pt x="12121" y="11367"/>
                </a:lnTo>
                <a:lnTo>
                  <a:pt x="11635" y="10677"/>
                </a:lnTo>
                <a:lnTo>
                  <a:pt x="11099" y="9980"/>
                </a:lnTo>
                <a:lnTo>
                  <a:pt x="10525" y="9274"/>
                </a:lnTo>
                <a:lnTo>
                  <a:pt x="9955" y="8568"/>
                </a:lnTo>
                <a:lnTo>
                  <a:pt x="9327" y="7863"/>
                </a:lnTo>
                <a:lnTo>
                  <a:pt x="8643" y="7145"/>
                </a:lnTo>
                <a:lnTo>
                  <a:pt x="7966" y="6440"/>
                </a:lnTo>
                <a:lnTo>
                  <a:pt x="7227" y="5723"/>
                </a:lnTo>
                <a:lnTo>
                  <a:pt x="6459" y="5000"/>
                </a:lnTo>
                <a:lnTo>
                  <a:pt x="5671" y="4290"/>
                </a:lnTo>
                <a:lnTo>
                  <a:pt x="4805" y="3573"/>
                </a:lnTo>
                <a:lnTo>
                  <a:pt x="3906" y="2856"/>
                </a:lnTo>
                <a:lnTo>
                  <a:pt x="3010" y="2139"/>
                </a:lnTo>
                <a:lnTo>
                  <a:pt x="2027" y="1425"/>
                </a:lnTo>
                <a:lnTo>
                  <a:pt x="1026" y="712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20000"/>
            </a:srgbClr>
          </a:solidFill>
          <a:ln w="12700">
            <a:miter lim="400000"/>
          </a:ln>
        </p:spPr>
        <p:txBody>
          <a:bodyPr lIns="45719" rIns="45719" anchor="ctr"/>
          <a:lstStyle/>
          <a:p>
            <a:pPr algn="ctr"/>
            <a:endParaRPr/>
          </a:p>
        </p:txBody>
      </p:sp>
      <p:sp>
        <p:nvSpPr>
          <p:cNvPr id="302" name="Freeform: Shape 49"/>
          <p:cNvSpPr/>
          <p:nvPr/>
        </p:nvSpPr>
        <p:spPr>
          <a:xfrm rot="16200000">
            <a:off x="5270819" y="-63600"/>
            <a:ext cx="6858001" cy="69852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1600" y="4"/>
                </a:moveTo>
                <a:lnTo>
                  <a:pt x="21600" y="4158"/>
                </a:lnTo>
                <a:lnTo>
                  <a:pt x="21600" y="4158"/>
                </a:lnTo>
                <a:lnTo>
                  <a:pt x="21600" y="21600"/>
                </a:lnTo>
                <a:lnTo>
                  <a:pt x="0" y="21600"/>
                </a:lnTo>
                <a:lnTo>
                  <a:pt x="0" y="2742"/>
                </a:lnTo>
                <a:lnTo>
                  <a:pt x="0" y="2742"/>
                </a:lnTo>
                <a:lnTo>
                  <a:pt x="0" y="0"/>
                </a:lnTo>
                <a:lnTo>
                  <a:pt x="127" y="18"/>
                </a:lnTo>
                <a:lnTo>
                  <a:pt x="501" y="72"/>
                </a:lnTo>
                <a:lnTo>
                  <a:pt x="773" y="109"/>
                </a:lnTo>
                <a:lnTo>
                  <a:pt x="1097" y="149"/>
                </a:lnTo>
                <a:lnTo>
                  <a:pt x="1482" y="196"/>
                </a:lnTo>
                <a:lnTo>
                  <a:pt x="1907" y="246"/>
                </a:lnTo>
                <a:lnTo>
                  <a:pt x="2387" y="298"/>
                </a:lnTo>
                <a:lnTo>
                  <a:pt x="2910" y="354"/>
                </a:lnTo>
                <a:lnTo>
                  <a:pt x="3478" y="410"/>
                </a:lnTo>
                <a:lnTo>
                  <a:pt x="4082" y="466"/>
                </a:lnTo>
                <a:lnTo>
                  <a:pt x="4735" y="519"/>
                </a:lnTo>
                <a:lnTo>
                  <a:pt x="5417" y="569"/>
                </a:lnTo>
                <a:lnTo>
                  <a:pt x="6139" y="615"/>
                </a:lnTo>
                <a:lnTo>
                  <a:pt x="6890" y="659"/>
                </a:lnTo>
                <a:lnTo>
                  <a:pt x="7674" y="700"/>
                </a:lnTo>
                <a:lnTo>
                  <a:pt x="8076" y="714"/>
                </a:lnTo>
                <a:lnTo>
                  <a:pt x="8487" y="730"/>
                </a:lnTo>
                <a:lnTo>
                  <a:pt x="8904" y="745"/>
                </a:lnTo>
                <a:lnTo>
                  <a:pt x="9323" y="755"/>
                </a:lnTo>
                <a:lnTo>
                  <a:pt x="9750" y="764"/>
                </a:lnTo>
                <a:lnTo>
                  <a:pt x="10182" y="773"/>
                </a:lnTo>
                <a:lnTo>
                  <a:pt x="10623" y="780"/>
                </a:lnTo>
                <a:lnTo>
                  <a:pt x="11068" y="780"/>
                </a:lnTo>
                <a:lnTo>
                  <a:pt x="11517" y="783"/>
                </a:lnTo>
                <a:lnTo>
                  <a:pt x="11971" y="780"/>
                </a:lnTo>
                <a:lnTo>
                  <a:pt x="12431" y="773"/>
                </a:lnTo>
                <a:lnTo>
                  <a:pt x="12891" y="768"/>
                </a:lnTo>
                <a:lnTo>
                  <a:pt x="13357" y="755"/>
                </a:lnTo>
                <a:lnTo>
                  <a:pt x="13828" y="742"/>
                </a:lnTo>
                <a:lnTo>
                  <a:pt x="14299" y="727"/>
                </a:lnTo>
                <a:lnTo>
                  <a:pt x="14774" y="706"/>
                </a:lnTo>
                <a:lnTo>
                  <a:pt x="15254" y="680"/>
                </a:lnTo>
                <a:lnTo>
                  <a:pt x="15736" y="656"/>
                </a:lnTo>
                <a:lnTo>
                  <a:pt x="16217" y="625"/>
                </a:lnTo>
                <a:lnTo>
                  <a:pt x="16705" y="587"/>
                </a:lnTo>
                <a:lnTo>
                  <a:pt x="17187" y="550"/>
                </a:lnTo>
                <a:lnTo>
                  <a:pt x="17677" y="507"/>
                </a:lnTo>
                <a:lnTo>
                  <a:pt x="18170" y="459"/>
                </a:lnTo>
                <a:lnTo>
                  <a:pt x="18656" y="410"/>
                </a:lnTo>
                <a:lnTo>
                  <a:pt x="19148" y="351"/>
                </a:lnTo>
                <a:lnTo>
                  <a:pt x="19639" y="289"/>
                </a:lnTo>
                <a:lnTo>
                  <a:pt x="20131" y="227"/>
                </a:lnTo>
                <a:lnTo>
                  <a:pt x="20622" y="155"/>
                </a:lnTo>
                <a:lnTo>
                  <a:pt x="21110" y="81"/>
                </a:ln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9" rIns="45719"/>
          <a:lstStyle/>
          <a:p>
            <a:endParaRPr/>
          </a:p>
        </p:txBody>
      </p:sp>
      <p:pic>
        <p:nvPicPr>
          <p:cNvPr id="303" name="Graphic 30" descr="Graphic 30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3991" y="704054"/>
            <a:ext cx="5449891" cy="5449890"/>
          </a:xfrm>
          <a:prstGeom prst="rect">
            <a:avLst/>
          </a:prstGeom>
          <a:ln w="12700">
            <a:miter lim="400000"/>
          </a:ln>
        </p:spPr>
      </p:pic>
      <p:sp>
        <p:nvSpPr>
          <p:cNvPr id="304" name="Rectangle 51"/>
          <p:cNvSpPr/>
          <p:nvPr/>
        </p:nvSpPr>
        <p:spPr>
          <a:xfrm>
            <a:off x="10442447" y="0"/>
            <a:ext cx="685801" cy="1143000"/>
          </a:xfrm>
          <a:prstGeom prst="rect">
            <a:avLst/>
          </a:prstGeom>
          <a:solidFill>
            <a:schemeClr val="accent1"/>
          </a:solidFill>
          <a:ln w="12700">
            <a:miter lim="400000"/>
          </a:ln>
          <a:effectLst>
            <a:outerShdw blurRad="38100" dist="25400" dir="5400000" rotWithShape="0">
              <a:srgbClr val="000000">
                <a:alpha val="45000"/>
              </a:srgbClr>
            </a:outerShdw>
          </a:effectLst>
        </p:spPr>
        <p:txBody>
          <a:bodyPr lIns="45719" rIns="45719"/>
          <a:lstStyle/>
          <a:p>
            <a:pPr>
              <a:defRPr>
                <a:solidFill>
                  <a:srgbClr val="FFFFFF"/>
                </a:solidFill>
              </a:defRPr>
            </a:pPr>
            <a:endParaRPr/>
          </a:p>
        </p:txBody>
      </p:sp>
      <p:sp>
        <p:nvSpPr>
          <p:cNvPr id="305" name="Content Placeholder 2"/>
          <p:cNvSpPr txBox="1">
            <a:spLocks noGrp="1"/>
          </p:cNvSpPr>
          <p:nvPr>
            <p:ph type="body" sz="quarter" idx="1"/>
          </p:nvPr>
        </p:nvSpPr>
        <p:spPr>
          <a:xfrm>
            <a:off x="648930" y="2438400"/>
            <a:ext cx="4166510" cy="3785419"/>
          </a:xfrm>
          <a:prstGeom prst="rect">
            <a:avLst/>
          </a:prstGeom>
        </p:spPr>
        <p:txBody>
          <a:bodyPr/>
          <a:lstStyle/>
          <a:p>
            <a:pPr marL="274320" indent="-274320">
              <a:defRPr>
                <a:solidFill>
                  <a:srgbClr val="EBEBEB"/>
                </a:solidFill>
              </a:defRPr>
            </a:pPr>
            <a:r>
              <a:t>Team Members List</a:t>
            </a:r>
          </a:p>
          <a:p>
            <a:pPr marL="274320" indent="-274320">
              <a:defRPr>
                <a:solidFill>
                  <a:srgbClr val="EBEBEB"/>
                </a:solidFill>
              </a:defRPr>
            </a:pPr>
            <a:r>
              <a:t>MEMBER 1: TAHMIDA</a:t>
            </a:r>
          </a:p>
          <a:p>
            <a:pPr marL="274320" indent="-274320">
              <a:defRPr>
                <a:solidFill>
                  <a:srgbClr val="EBEBEB"/>
                </a:solidFill>
              </a:defRPr>
            </a:pPr>
            <a:r>
              <a:t>MEMBER 2: MARZIA</a:t>
            </a:r>
          </a:p>
          <a:p>
            <a:pPr marL="274320" indent="-274320">
              <a:defRPr>
                <a:solidFill>
                  <a:srgbClr val="EBEBEB"/>
                </a:solidFill>
              </a:defRPr>
            </a:pPr>
            <a:r>
              <a:t>MEMBER 3: SAGOR</a:t>
            </a:r>
          </a:p>
        </p:txBody>
      </p:sp>
    </p:spTree>
  </p:cSld>
  <p:clrMapOvr>
    <a:masterClrMapping/>
  </p:clrMapOvr>
  <p:transition spd="med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" name="Picture 30" descr="Picture 30"/>
          <p:cNvPicPr>
            <a:picLocks noChangeAspect="1"/>
          </p:cNvPicPr>
          <p:nvPr/>
        </p:nvPicPr>
        <p:blipFill>
          <a:blip r:embed="rId2"/>
          <a:srcRect l="3613"/>
          <a:stretch>
            <a:fillRect/>
          </a:stretch>
        </p:blipFill>
        <p:spPr>
          <a:xfrm>
            <a:off x="0" y="2669684"/>
            <a:ext cx="4037013" cy="4188316"/>
          </a:xfrm>
          <a:prstGeom prst="rect">
            <a:avLst/>
          </a:prstGeom>
          <a:ln w="12700">
            <a:miter lim="400000"/>
          </a:ln>
        </p:spPr>
      </p:pic>
      <p:pic>
        <p:nvPicPr>
          <p:cNvPr id="308" name="Picture 31" descr="Picture 31"/>
          <p:cNvPicPr>
            <a:picLocks noChangeAspect="1"/>
          </p:cNvPicPr>
          <p:nvPr/>
        </p:nvPicPr>
        <p:blipFill>
          <a:blip r:embed="rId3"/>
          <a:srcRect l="35640"/>
          <a:stretch>
            <a:fillRect/>
          </a:stretch>
        </p:blipFill>
        <p:spPr>
          <a:xfrm>
            <a:off x="-1" y="2892346"/>
            <a:ext cx="1522414" cy="2365454"/>
          </a:xfrm>
          <a:prstGeom prst="rect">
            <a:avLst/>
          </a:prstGeom>
          <a:ln w="12700">
            <a:miter lim="400000"/>
          </a:ln>
        </p:spPr>
      </p:pic>
      <p:sp>
        <p:nvSpPr>
          <p:cNvPr id="309" name="Oval 32"/>
          <p:cNvSpPr/>
          <p:nvPr/>
        </p:nvSpPr>
        <p:spPr>
          <a:xfrm>
            <a:off x="8609011" y="1676400"/>
            <a:ext cx="2819401" cy="2819400"/>
          </a:xfrm>
          <a:prstGeom prst="ellipse">
            <a:avLst/>
          </a:prstGeom>
          <a:gradFill>
            <a:gsLst>
              <a:gs pos="0">
                <a:srgbClr val="F3F3F3">
                  <a:alpha val="7000"/>
                </a:srgbClr>
              </a:gs>
              <a:gs pos="36000">
                <a:srgbClr val="F3F3F3">
                  <a:alpha val="6000"/>
                </a:srgbClr>
              </a:gs>
              <a:gs pos="69000">
                <a:srgbClr val="F3F3F3">
                  <a:alpha val="0"/>
                </a:srgbClr>
              </a:gs>
            </a:gsLst>
            <a:path path="circle">
              <a:fillToRect l="37721" t="-19636" r="62278" b="119636"/>
            </a:path>
          </a:gradFill>
          <a:ln w="12700">
            <a:miter lim="400000"/>
          </a:ln>
        </p:spPr>
        <p:txBody>
          <a:bodyPr lIns="45719" rIns="45719"/>
          <a:lstStyle/>
          <a:p>
            <a:pPr>
              <a:defRPr>
                <a:solidFill>
                  <a:srgbClr val="FFFFFF"/>
                </a:solidFill>
              </a:defRPr>
            </a:pPr>
            <a:endParaRPr/>
          </a:p>
        </p:txBody>
      </p:sp>
      <p:pic>
        <p:nvPicPr>
          <p:cNvPr id="310" name="Picture 33" descr="Picture 33"/>
          <p:cNvPicPr>
            <a:picLocks noChangeAspect="1"/>
          </p:cNvPicPr>
          <p:nvPr/>
        </p:nvPicPr>
        <p:blipFill>
          <a:blip r:embed="rId4"/>
          <a:srcRect t="28812"/>
          <a:stretch>
            <a:fillRect/>
          </a:stretch>
        </p:blipFill>
        <p:spPr>
          <a:xfrm>
            <a:off x="7999411" y="0"/>
            <a:ext cx="1603388" cy="1141407"/>
          </a:xfrm>
          <a:prstGeom prst="rect">
            <a:avLst/>
          </a:prstGeom>
          <a:ln w="12700">
            <a:miter lim="400000"/>
          </a:ln>
        </p:spPr>
      </p:pic>
      <p:pic>
        <p:nvPicPr>
          <p:cNvPr id="311" name="Picture 34" descr="Picture 34"/>
          <p:cNvPicPr>
            <a:picLocks noChangeAspect="1"/>
          </p:cNvPicPr>
          <p:nvPr/>
        </p:nvPicPr>
        <p:blipFill>
          <a:blip r:embed="rId5"/>
          <a:srcRect b="23320"/>
          <a:stretch>
            <a:fillRect/>
          </a:stretch>
        </p:blipFill>
        <p:spPr>
          <a:xfrm>
            <a:off x="8605877" y="6096000"/>
            <a:ext cx="993735" cy="762000"/>
          </a:xfrm>
          <a:prstGeom prst="rect">
            <a:avLst/>
          </a:prstGeom>
          <a:ln w="12700">
            <a:miter lim="400000"/>
          </a:ln>
        </p:spPr>
      </p:pic>
      <p:sp>
        <p:nvSpPr>
          <p:cNvPr id="312" name="Rectangle 35"/>
          <p:cNvSpPr/>
          <p:nvPr/>
        </p:nvSpPr>
        <p:spPr>
          <a:xfrm>
            <a:off x="10437811" y="0"/>
            <a:ext cx="685801" cy="1143000"/>
          </a:xfrm>
          <a:prstGeom prst="rect">
            <a:avLst/>
          </a:prstGeom>
          <a:solidFill>
            <a:schemeClr val="accent1"/>
          </a:solidFill>
          <a:ln w="12700">
            <a:miter lim="400000"/>
          </a:ln>
          <a:effectLst>
            <a:outerShdw blurRad="38100" dist="25400" dir="5400000" rotWithShape="0">
              <a:srgbClr val="000000">
                <a:alpha val="45000"/>
              </a:srgbClr>
            </a:outerShdw>
          </a:effectLst>
        </p:spPr>
        <p:txBody>
          <a:bodyPr lIns="45719" rIns="45719"/>
          <a:lstStyle/>
          <a:p>
            <a:pPr>
              <a:defRPr>
                <a:solidFill>
                  <a:srgbClr val="FFFFFF"/>
                </a:solidFill>
              </a:defRPr>
            </a:pPr>
            <a:endParaRPr/>
          </a:p>
        </p:txBody>
      </p:sp>
      <p:sp>
        <p:nvSpPr>
          <p:cNvPr id="313" name="Rectangle 36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6"/>
            <a:stretch>
              <a:fillRect/>
            </a:stretch>
          </a:blip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</a:defRPr>
            </a:pPr>
            <a:endParaRPr/>
          </a:p>
        </p:txBody>
      </p:sp>
      <p:sp>
        <p:nvSpPr>
          <p:cNvPr id="314" name="Title 1"/>
          <p:cNvSpPr txBox="1">
            <a:spLocks noGrp="1"/>
          </p:cNvSpPr>
          <p:nvPr>
            <p:ph type="title"/>
          </p:nvPr>
        </p:nvSpPr>
        <p:spPr>
          <a:xfrm>
            <a:off x="8191924" y="1325880"/>
            <a:ext cx="3352375" cy="3066508"/>
          </a:xfrm>
          <a:prstGeom prst="rect">
            <a:avLst/>
          </a:prstGeom>
        </p:spPr>
        <p:txBody>
          <a:bodyPr anchor="b"/>
          <a:lstStyle>
            <a:lvl1pPr>
              <a:defRPr sz="5400">
                <a:solidFill>
                  <a:srgbClr val="EBEBEB"/>
                </a:solidFill>
              </a:defRPr>
            </a:lvl1pPr>
          </a:lstStyle>
          <a:p>
            <a:r>
              <a:t>OBJECTS</a:t>
            </a:r>
          </a:p>
        </p:txBody>
      </p:sp>
      <p:sp>
        <p:nvSpPr>
          <p:cNvPr id="315" name="Freeform 36"/>
          <p:cNvSpPr/>
          <p:nvPr/>
        </p:nvSpPr>
        <p:spPr>
          <a:xfrm flipH="1">
            <a:off x="7463680" y="-2"/>
            <a:ext cx="559473" cy="370964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0398" h="21600" extrusionOk="0">
                <a:moveTo>
                  <a:pt x="0" y="0"/>
                </a:moveTo>
                <a:lnTo>
                  <a:pt x="17280" y="0"/>
                </a:lnTo>
                <a:lnTo>
                  <a:pt x="17713" y="939"/>
                </a:lnTo>
                <a:cubicBezTo>
                  <a:pt x="20128" y="6683"/>
                  <a:pt x="21600" y="17973"/>
                  <a:pt x="19103" y="21382"/>
                </a:cubicBezTo>
                <a:cubicBezTo>
                  <a:pt x="18260" y="21454"/>
                  <a:pt x="17422" y="21528"/>
                  <a:pt x="16580" y="21600"/>
                </a:cubicBezTo>
                <a:lnTo>
                  <a:pt x="16342" y="20440"/>
                </a:lnTo>
                <a:lnTo>
                  <a:pt x="16172" y="19847"/>
                </a:lnTo>
                <a:lnTo>
                  <a:pt x="16002" y="19240"/>
                </a:lnTo>
                <a:lnTo>
                  <a:pt x="15821" y="18625"/>
                </a:lnTo>
                <a:lnTo>
                  <a:pt x="15589" y="18007"/>
                </a:lnTo>
                <a:lnTo>
                  <a:pt x="15349" y="17377"/>
                </a:lnTo>
                <a:lnTo>
                  <a:pt x="15106" y="16737"/>
                </a:lnTo>
                <a:lnTo>
                  <a:pt x="14833" y="16088"/>
                </a:lnTo>
                <a:lnTo>
                  <a:pt x="14502" y="15433"/>
                </a:lnTo>
                <a:lnTo>
                  <a:pt x="14188" y="14770"/>
                </a:lnTo>
                <a:lnTo>
                  <a:pt x="13826" y="14100"/>
                </a:lnTo>
                <a:lnTo>
                  <a:pt x="13429" y="13425"/>
                </a:lnTo>
                <a:lnTo>
                  <a:pt x="13033" y="12747"/>
                </a:lnTo>
                <a:lnTo>
                  <a:pt x="12578" y="12061"/>
                </a:lnTo>
                <a:lnTo>
                  <a:pt x="12121" y="11367"/>
                </a:lnTo>
                <a:lnTo>
                  <a:pt x="11635" y="10677"/>
                </a:lnTo>
                <a:lnTo>
                  <a:pt x="11099" y="9980"/>
                </a:lnTo>
                <a:lnTo>
                  <a:pt x="10525" y="9274"/>
                </a:lnTo>
                <a:lnTo>
                  <a:pt x="9955" y="8568"/>
                </a:lnTo>
                <a:lnTo>
                  <a:pt x="9327" y="7863"/>
                </a:lnTo>
                <a:lnTo>
                  <a:pt x="8643" y="7145"/>
                </a:lnTo>
                <a:lnTo>
                  <a:pt x="7966" y="6440"/>
                </a:lnTo>
                <a:lnTo>
                  <a:pt x="7227" y="5723"/>
                </a:lnTo>
                <a:lnTo>
                  <a:pt x="6459" y="5000"/>
                </a:lnTo>
                <a:lnTo>
                  <a:pt x="5671" y="4290"/>
                </a:lnTo>
                <a:lnTo>
                  <a:pt x="4805" y="3573"/>
                </a:lnTo>
                <a:lnTo>
                  <a:pt x="3906" y="2856"/>
                </a:lnTo>
                <a:lnTo>
                  <a:pt x="3010" y="2139"/>
                </a:lnTo>
                <a:lnTo>
                  <a:pt x="2027" y="1425"/>
                </a:lnTo>
                <a:lnTo>
                  <a:pt x="1026" y="712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20000"/>
            </a:srgbClr>
          </a:solidFill>
          <a:ln w="12700">
            <a:miter lim="400000"/>
          </a:ln>
        </p:spPr>
        <p:txBody>
          <a:bodyPr lIns="45719" rIns="45719" anchor="ctr"/>
          <a:lstStyle/>
          <a:p>
            <a:pPr algn="ctr"/>
            <a:endParaRPr/>
          </a:p>
        </p:txBody>
      </p:sp>
      <p:sp>
        <p:nvSpPr>
          <p:cNvPr id="316" name="Freeform: Shape 26"/>
          <p:cNvSpPr/>
          <p:nvPr/>
        </p:nvSpPr>
        <p:spPr>
          <a:xfrm>
            <a:off x="-1" y="0"/>
            <a:ext cx="7809956" cy="685800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7881" y="0"/>
                </a:moveTo>
                <a:lnTo>
                  <a:pt x="21597" y="0"/>
                </a:lnTo>
                <a:lnTo>
                  <a:pt x="21527" y="490"/>
                </a:lnTo>
                <a:lnTo>
                  <a:pt x="21461" y="978"/>
                </a:lnTo>
                <a:lnTo>
                  <a:pt x="21397" y="1469"/>
                </a:lnTo>
                <a:lnTo>
                  <a:pt x="21342" y="1961"/>
                </a:lnTo>
                <a:lnTo>
                  <a:pt x="21286" y="2452"/>
                </a:lnTo>
                <a:lnTo>
                  <a:pt x="21234" y="2944"/>
                </a:lnTo>
                <a:lnTo>
                  <a:pt x="21189" y="3430"/>
                </a:lnTo>
                <a:lnTo>
                  <a:pt x="21147" y="3923"/>
                </a:lnTo>
                <a:lnTo>
                  <a:pt x="21108" y="4413"/>
                </a:lnTo>
                <a:lnTo>
                  <a:pt x="21075" y="4895"/>
                </a:lnTo>
                <a:lnTo>
                  <a:pt x="21041" y="5383"/>
                </a:lnTo>
                <a:lnTo>
                  <a:pt x="21013" y="5864"/>
                </a:lnTo>
                <a:lnTo>
                  <a:pt x="20991" y="6346"/>
                </a:lnTo>
                <a:lnTo>
                  <a:pt x="20969" y="6826"/>
                </a:lnTo>
                <a:lnTo>
                  <a:pt x="20950" y="7301"/>
                </a:lnTo>
                <a:lnTo>
                  <a:pt x="20936" y="7772"/>
                </a:lnTo>
                <a:lnTo>
                  <a:pt x="20925" y="8243"/>
                </a:lnTo>
                <a:lnTo>
                  <a:pt x="20913" y="8709"/>
                </a:lnTo>
                <a:lnTo>
                  <a:pt x="20908" y="9169"/>
                </a:lnTo>
                <a:lnTo>
                  <a:pt x="20903" y="9629"/>
                </a:lnTo>
                <a:lnTo>
                  <a:pt x="20900" y="10083"/>
                </a:lnTo>
                <a:lnTo>
                  <a:pt x="20903" y="10532"/>
                </a:lnTo>
                <a:lnTo>
                  <a:pt x="20903" y="10977"/>
                </a:lnTo>
                <a:lnTo>
                  <a:pt x="20908" y="11418"/>
                </a:lnTo>
                <a:lnTo>
                  <a:pt x="20917" y="11850"/>
                </a:lnTo>
                <a:lnTo>
                  <a:pt x="20925" y="12277"/>
                </a:lnTo>
                <a:lnTo>
                  <a:pt x="20933" y="12696"/>
                </a:lnTo>
                <a:lnTo>
                  <a:pt x="20947" y="13113"/>
                </a:lnTo>
                <a:lnTo>
                  <a:pt x="20961" y="13524"/>
                </a:lnTo>
                <a:lnTo>
                  <a:pt x="20974" y="13926"/>
                </a:lnTo>
                <a:lnTo>
                  <a:pt x="21011" y="14710"/>
                </a:lnTo>
                <a:lnTo>
                  <a:pt x="21050" y="15461"/>
                </a:lnTo>
                <a:lnTo>
                  <a:pt x="21091" y="16183"/>
                </a:lnTo>
                <a:lnTo>
                  <a:pt x="21136" y="16865"/>
                </a:lnTo>
                <a:lnTo>
                  <a:pt x="21183" y="17518"/>
                </a:lnTo>
                <a:lnTo>
                  <a:pt x="21234" y="18122"/>
                </a:lnTo>
                <a:lnTo>
                  <a:pt x="21283" y="18690"/>
                </a:lnTo>
                <a:lnTo>
                  <a:pt x="21333" y="19213"/>
                </a:lnTo>
                <a:lnTo>
                  <a:pt x="21380" y="19693"/>
                </a:lnTo>
                <a:lnTo>
                  <a:pt x="21425" y="20118"/>
                </a:lnTo>
                <a:lnTo>
                  <a:pt x="21467" y="20503"/>
                </a:lnTo>
                <a:lnTo>
                  <a:pt x="21502" y="20827"/>
                </a:lnTo>
                <a:lnTo>
                  <a:pt x="21536" y="21099"/>
                </a:lnTo>
                <a:lnTo>
                  <a:pt x="21584" y="21473"/>
                </a:lnTo>
                <a:lnTo>
                  <a:pt x="21600" y="21600"/>
                </a:lnTo>
                <a:lnTo>
                  <a:pt x="0" y="21600"/>
                </a:lnTo>
                <a:lnTo>
                  <a:pt x="0" y="0"/>
                </a:lnTo>
                <a:lnTo>
                  <a:pt x="17881" y="0"/>
                </a:ln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 b="1">
                <a:solidFill>
                  <a:srgbClr val="FFFFFF"/>
                </a:solidFill>
              </a:defRPr>
            </a:pPr>
            <a:endParaRPr/>
          </a:p>
        </p:txBody>
      </p:sp>
      <p:sp>
        <p:nvSpPr>
          <p:cNvPr id="317" name="Rectangle 39"/>
          <p:cNvSpPr/>
          <p:nvPr/>
        </p:nvSpPr>
        <p:spPr>
          <a:xfrm>
            <a:off x="10437811" y="0"/>
            <a:ext cx="685801" cy="1143000"/>
          </a:xfrm>
          <a:prstGeom prst="rect">
            <a:avLst/>
          </a:prstGeom>
          <a:solidFill>
            <a:schemeClr val="accent1"/>
          </a:solidFill>
          <a:ln w="12700">
            <a:miter lim="400000"/>
          </a:ln>
          <a:effectLst>
            <a:outerShdw blurRad="38100" dist="25400" dir="5400000" rotWithShape="0">
              <a:srgbClr val="000000">
                <a:alpha val="45000"/>
              </a:srgbClr>
            </a:outerShdw>
          </a:effectLst>
        </p:spPr>
        <p:txBody>
          <a:bodyPr lIns="45719" rIns="45719"/>
          <a:lstStyle/>
          <a:p>
            <a:pPr>
              <a:defRPr>
                <a:solidFill>
                  <a:srgbClr val="FFFFFF"/>
                </a:solidFill>
              </a:defRPr>
            </a:pPr>
            <a:endParaRPr/>
          </a:p>
        </p:txBody>
      </p:sp>
      <p:graphicFrame>
        <p:nvGraphicFramePr>
          <p:cNvPr id="318" name="Content Placeholder 5"/>
          <p:cNvGraphicFramePr/>
          <p:nvPr/>
        </p:nvGraphicFramePr>
        <p:xfrm>
          <a:off x="643854" y="1013106"/>
          <a:ext cx="6172128" cy="5371365"/>
        </p:xfrm>
        <a:graphic>
          <a:graphicData uri="http://schemas.openxmlformats.org/drawingml/2006/table">
            <a:tbl>
              <a:tblPr firstRow="1" bandRow="1">
                <a:tableStyleId>{4C3C2611-4C71-4FC5-86AE-919BDF0F9419}</a:tableStyleId>
              </a:tblPr>
              <a:tblGrid>
                <a:gridCol w="169545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47667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47667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447667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2007333">
                <a:tc>
                  <a:txBody>
                    <a:bodyPr/>
                    <a:lstStyle/>
                    <a:p>
                      <a:pPr algn="l">
                        <a:defRPr sz="1800" b="0">
                          <a:solidFill>
                            <a:srgbClr val="000000"/>
                          </a:solidFill>
                        </a:defRPr>
                      </a:pPr>
                      <a:r>
                        <a:rPr sz="1600" b="1"/>
                        <a:t>MEMBER 1:</a:t>
                      </a:r>
                    </a:p>
                  </a:txBody>
                  <a:tcPr marL="108164" marR="108164" marT="108164" marB="108164" horzOverflow="overflow">
                    <a:lnL w="12700">
                      <a:miter lim="400000"/>
                    </a:lnL>
                    <a:lnR w="12700">
                      <a:miter lim="400000"/>
                    </a:lnR>
                    <a:lnT w="12700">
                      <a:miter lim="400000"/>
                    </a:lnT>
                    <a:lnB w="12700">
                      <a:miter lim="400000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342900" indent="-342900" algn="l">
                        <a:buSzPct val="100000"/>
                        <a:buAutoNum type="arabicPeriod"/>
                        <a:defRPr sz="1600" b="0">
                          <a:solidFill>
                            <a:srgbClr val="000000"/>
                          </a:solidFill>
                        </a:defRPr>
                      </a:pPr>
                      <a:r>
                        <a:t>1.⁠ ⁠Identify a Productivity Tool: Select one application (e.g., Excel) relevant to home care operations.</a:t>
                      </a:r>
                    </a:p>
                    <a:p>
                      <a:pPr marL="342900" indent="-342900" algn="l">
                        <a:buSzPct val="100000"/>
                        <a:buAutoNum type="arabicPeriod"/>
                        <a:defRPr sz="1600" b="0">
                          <a:solidFill>
                            <a:srgbClr val="000000"/>
                          </a:solidFill>
                        </a:defRPr>
                      </a:pPr>
                      <a:endParaRPr/>
                    </a:p>
                    <a:p>
                      <a:pPr marL="342900" indent="-342900" algn="l">
                        <a:buSzPct val="100000"/>
                        <a:buAutoNum type="arabicPeriod" startAt="2"/>
                        <a:defRPr sz="1600" b="0">
                          <a:solidFill>
                            <a:srgbClr val="000000"/>
                          </a:solidFill>
                        </a:defRPr>
                      </a:pPr>
                      <a:r>
                        <a:t>2.⁠ ⁠Demonstrate Improvement: Explain how the chosen MS 365 app automates or organizes this task to save time and reduce errors.</a:t>
                      </a:r>
                    </a:p>
                  </a:txBody>
                  <a:tcPr marL="108164" marR="108164" marT="108164" marB="108164" anchor="ctr" horzOverflow="overflow">
                    <a:lnL w="12700">
                      <a:miter lim="400000"/>
                    </a:lnL>
                    <a:lnR w="12700">
                      <a:miter lim="400000"/>
                    </a:lnR>
                    <a:lnT w="12700">
                      <a:miter lim="400000"/>
                    </a:lnT>
                    <a:lnB w="12700">
                      <a:miter lim="400000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defRPr sz="1600" b="0">
                          <a:solidFill>
                            <a:srgbClr val="000000"/>
                          </a:solidFill>
                        </a:defRPr>
                      </a:pPr>
                      <a:endParaRPr/>
                    </a:p>
                  </a:txBody>
                  <a:tcPr marL="108164" marR="108164" marT="108164" marB="108164" anchor="ctr" horzOverflow="overflow">
                    <a:lnL w="12700">
                      <a:miter lim="400000"/>
                    </a:lnL>
                    <a:lnR w="12700">
                      <a:miter lim="400000"/>
                    </a:lnR>
                    <a:lnT w="12700">
                      <a:miter lim="400000"/>
                    </a:lnT>
                    <a:lnB w="12700">
                      <a:miter lim="400000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defRPr sz="1600" b="0">
                          <a:solidFill>
                            <a:srgbClr val="000000"/>
                          </a:solidFill>
                        </a:defRPr>
                      </a:pPr>
                      <a:endParaRPr/>
                    </a:p>
                  </a:txBody>
                  <a:tcPr marL="108164" marR="108164" marT="108164" marB="108164" anchor="ctr" horzOverflow="overflow">
                    <a:lnL w="12700">
                      <a:miter lim="400000"/>
                    </a:lnL>
                    <a:lnR w="12700">
                      <a:miter lim="400000"/>
                    </a:lnR>
                    <a:lnT w="12700">
                      <a:miter lim="400000"/>
                    </a:lnT>
                    <a:lnB w="12700">
                      <a:miter lim="400000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007333">
                <a:tc>
                  <a:txBody>
                    <a:bodyPr/>
                    <a:lstStyle/>
                    <a:p>
                      <a:pPr algn="l">
                        <a:defRPr sz="1800"/>
                      </a:pPr>
                      <a:r>
                        <a:rPr sz="1600" b="1"/>
                        <a:t>MEMBER 3:</a:t>
                      </a:r>
                    </a:p>
                  </a:txBody>
                  <a:tcPr marL="108164" marR="108164" marT="108164" marB="108164" horzOverflow="overflow">
                    <a:lnL w="12700">
                      <a:miter lim="400000"/>
                    </a:lnL>
                    <a:lnR w="12700">
                      <a:miter lim="400000"/>
                    </a:lnR>
                    <a:lnT w="12700">
                      <a:miter lim="400000"/>
                    </a:lnT>
                    <a:lnB w="12700">
                      <a:miter lim="400000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342900" indent="-342900" algn="l">
                        <a:buSzPct val="100000"/>
                        <a:buAutoNum type="arabicPeriod"/>
                        <a:defRPr sz="1600"/>
                      </a:pPr>
                      <a:r>
                        <a:t>To propose a digital safety action plan that helps Greenfield Home Care Agency protect sensitive patient information while using Microsoft 365 tools.</a:t>
                      </a:r>
                    </a:p>
                    <a:p>
                      <a:pPr marL="342900" indent="-342900" algn="l">
                        <a:buSzPct val="100000"/>
                        <a:buAutoNum type="arabicPeriod"/>
                        <a:defRPr sz="1600"/>
                      </a:pPr>
                      <a:endParaRPr/>
                    </a:p>
                    <a:p>
                      <a:pPr marL="342900" indent="-342900" algn="l">
                        <a:buSzPct val="100000"/>
                        <a:buAutoNum type="arabicPeriod" startAt="2"/>
                        <a:defRPr sz="1600"/>
                      </a:pPr>
                      <a:r>
                        <a:t>2. To improve staff awareness and promote safe digital practices through secure access, email awareness, and proper data management.</a:t>
                      </a:r>
                    </a:p>
                  </a:txBody>
                  <a:tcPr marL="108164" marR="108164" marT="108164" marB="108164" anchor="ctr" horzOverflow="overflow">
                    <a:lnL w="12700">
                      <a:miter lim="400000"/>
                    </a:lnL>
                    <a:lnR w="12700">
                      <a:miter lim="400000"/>
                    </a:lnR>
                    <a:lnT w="12700">
                      <a:miter lim="400000"/>
                    </a:lnT>
                    <a:lnB w="12700">
                      <a:miter lim="400000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defRPr sz="1600"/>
                      </a:pPr>
                      <a:endParaRPr/>
                    </a:p>
                  </a:txBody>
                  <a:tcPr marL="108164" marR="108164" marT="108164" marB="108164" anchor="ctr" horzOverflow="overflow">
                    <a:lnL w="12700">
                      <a:miter lim="400000"/>
                    </a:lnL>
                    <a:lnR w="12700">
                      <a:miter lim="400000"/>
                    </a:lnR>
                    <a:lnT w="12700">
                      <a:miter lim="400000"/>
                    </a:lnT>
                    <a:lnB w="12700">
                      <a:miter lim="400000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defRPr sz="1600"/>
                      </a:pPr>
                      <a:endParaRPr/>
                    </a:p>
                  </a:txBody>
                  <a:tcPr marL="108164" marR="108164" marT="108164" marB="108164" anchor="ctr" horzOverflow="overflow">
                    <a:lnL w="12700">
                      <a:miter lim="400000"/>
                    </a:lnL>
                    <a:lnR w="12700">
                      <a:miter lim="400000"/>
                    </a:lnR>
                    <a:lnT w="12700">
                      <a:miter lim="400000"/>
                    </a:lnT>
                    <a:lnB w="12700">
                      <a:miter lim="400000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65222">
                <a:tc>
                  <a:txBody>
                    <a:bodyPr/>
                    <a:lstStyle/>
                    <a:p>
                      <a:pPr algn="l">
                        <a:defRPr sz="1800"/>
                      </a:pPr>
                      <a:r>
                        <a:rPr sz="1600" b="1"/>
                        <a:t> </a:t>
                      </a:r>
                    </a:p>
                  </a:txBody>
                  <a:tcPr marL="108164" marR="108164" marT="108164" marB="108164" horzOverflow="overflow">
                    <a:lnL w="12700">
                      <a:miter lim="400000"/>
                    </a:lnL>
                    <a:lnR w="12700">
                      <a:miter lim="400000"/>
                    </a:lnR>
                    <a:lnT w="12700">
                      <a:miter lim="400000"/>
                    </a:lnT>
                    <a:lnB w="12700">
                      <a:miter lim="400000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defRPr sz="1800"/>
                      </a:pPr>
                      <a:endParaRPr/>
                    </a:p>
                  </a:txBody>
                  <a:tcPr marL="108164" marR="108164" marT="108164" marB="108164" anchor="ctr" horzOverflow="overflow">
                    <a:lnL w="12700">
                      <a:miter lim="400000"/>
                    </a:lnL>
                    <a:lnR w="12700">
                      <a:miter lim="400000"/>
                    </a:lnR>
                    <a:lnT w="12700">
                      <a:miter lim="400000"/>
                    </a:lnT>
                    <a:lnB w="12700">
                      <a:miter lim="400000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defRPr sz="1800"/>
                      </a:pPr>
                      <a:endParaRPr/>
                    </a:p>
                  </a:txBody>
                  <a:tcPr marL="108164" marR="108164" marT="108164" marB="108164" anchor="ctr" horzOverflow="overflow">
                    <a:lnL w="12700">
                      <a:miter lim="400000"/>
                    </a:lnL>
                    <a:lnR w="12700">
                      <a:miter lim="400000"/>
                    </a:lnR>
                    <a:lnT w="12700">
                      <a:miter lim="400000"/>
                    </a:lnT>
                    <a:lnB w="12700">
                      <a:miter lim="400000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defRPr sz="1800"/>
                      </a:pPr>
                      <a:endParaRPr/>
                    </a:p>
                  </a:txBody>
                  <a:tcPr marL="108164" marR="108164" marT="108164" marB="108164" anchor="ctr" horzOverflow="overflow">
                    <a:lnL w="12700">
                      <a:miter lim="400000"/>
                    </a:lnL>
                    <a:lnR w="12700">
                      <a:miter lim="400000"/>
                    </a:lnR>
                    <a:lnT w="12700">
                      <a:miter lim="400000"/>
                    </a:lnT>
                    <a:lnB w="12700">
                      <a:miter lim="400000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65222">
                <a:tc>
                  <a:txBody>
                    <a:bodyPr/>
                    <a:lstStyle/>
                    <a:p>
                      <a:pPr algn="l">
                        <a:defRPr sz="1800"/>
                      </a:pPr>
                      <a:endParaRPr/>
                    </a:p>
                  </a:txBody>
                  <a:tcPr marL="108164" marR="108164" marT="108164" marB="108164" horzOverflow="overflow">
                    <a:lnL w="12700">
                      <a:miter lim="400000"/>
                    </a:lnL>
                    <a:lnR w="12700">
                      <a:miter lim="400000"/>
                    </a:lnR>
                    <a:lnT w="12700">
                      <a:miter lim="400000"/>
                    </a:lnT>
                    <a:lnB w="12700">
                      <a:miter lim="400000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defRPr sz="1800"/>
                      </a:pPr>
                      <a:endParaRPr/>
                    </a:p>
                  </a:txBody>
                  <a:tcPr marL="108164" marR="108164" marT="108164" marB="108164" anchor="ctr" horzOverflow="overflow">
                    <a:lnL w="12700">
                      <a:miter lim="400000"/>
                    </a:lnL>
                    <a:lnR w="12700">
                      <a:miter lim="400000"/>
                    </a:lnR>
                    <a:lnT w="12700">
                      <a:miter lim="400000"/>
                    </a:lnT>
                    <a:lnB w="12700">
                      <a:miter lim="400000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defRPr sz="1800"/>
                      </a:pPr>
                      <a:endParaRPr/>
                    </a:p>
                  </a:txBody>
                  <a:tcPr marL="108164" marR="108164" marT="108164" marB="108164" anchor="ctr" horzOverflow="overflow">
                    <a:lnL w="12700">
                      <a:miter lim="400000"/>
                    </a:lnL>
                    <a:lnR w="12700">
                      <a:miter lim="400000"/>
                    </a:lnR>
                    <a:lnT w="12700">
                      <a:miter lim="400000"/>
                    </a:lnT>
                    <a:lnB w="12700">
                      <a:miter lim="400000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defRPr sz="1800"/>
                      </a:pPr>
                      <a:endParaRPr/>
                    </a:p>
                  </a:txBody>
                  <a:tcPr marL="108164" marR="108164" marT="108164" marB="108164" anchor="ctr" horzOverflow="overflow">
                    <a:lnL w="12700">
                      <a:miter lim="400000"/>
                    </a:lnL>
                    <a:lnR w="12700">
                      <a:miter lim="400000"/>
                    </a:lnR>
                    <a:lnT w="12700">
                      <a:miter lim="400000"/>
                    </a:lnT>
                    <a:lnB w="12700">
                      <a:miter lim="400000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26253">
                <a:tc>
                  <a:txBody>
                    <a:bodyPr/>
                    <a:lstStyle/>
                    <a:p>
                      <a:pPr algn="l">
                        <a:defRPr sz="1800"/>
                      </a:pPr>
                      <a:endParaRPr/>
                    </a:p>
                  </a:txBody>
                  <a:tcPr marL="108164" marR="108164" marT="108164" marB="108164" horzOverflow="overflow">
                    <a:lnL w="12700">
                      <a:miter lim="400000"/>
                    </a:lnL>
                    <a:lnR w="12700">
                      <a:miter lim="400000"/>
                    </a:lnR>
                    <a:lnT w="12700">
                      <a:miter lim="400000"/>
                    </a:lnT>
                    <a:lnB w="12700">
                      <a:miter lim="400000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defRPr sz="1800"/>
                      </a:pPr>
                      <a:endParaRPr/>
                    </a:p>
                  </a:txBody>
                  <a:tcPr marL="108164" marR="108164" marT="108164" marB="108164" anchor="ctr" horzOverflow="overflow">
                    <a:lnL w="12700">
                      <a:miter lim="400000"/>
                    </a:lnL>
                    <a:lnR w="12700">
                      <a:miter lim="400000"/>
                    </a:lnR>
                    <a:lnT w="12700">
                      <a:miter lim="400000"/>
                    </a:lnT>
                    <a:lnB w="12700">
                      <a:miter lim="400000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defRPr sz="1800"/>
                      </a:pPr>
                      <a:endParaRPr/>
                    </a:p>
                  </a:txBody>
                  <a:tcPr marL="108164" marR="108164" marT="108164" marB="108164" anchor="ctr" horzOverflow="overflow">
                    <a:lnL w="12700">
                      <a:miter lim="400000"/>
                    </a:lnL>
                    <a:lnR w="12700">
                      <a:miter lim="400000"/>
                    </a:lnR>
                    <a:lnT w="12700">
                      <a:miter lim="400000"/>
                    </a:lnT>
                    <a:lnB w="12700">
                      <a:miter lim="400000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defRPr sz="1800"/>
                      </a:pPr>
                      <a:endParaRPr/>
                    </a:p>
                  </a:txBody>
                  <a:tcPr marL="108164" marR="108164" marT="108164" marB="108164" anchor="ctr" horzOverflow="overflow">
                    <a:lnL w="12700">
                      <a:miter lim="400000"/>
                    </a:lnL>
                    <a:lnR w="12700">
                      <a:miter lim="400000"/>
                    </a:lnR>
                    <a:lnT w="12700">
                      <a:miter lim="400000"/>
                    </a:lnT>
                    <a:lnB w="12700">
                      <a:miter lim="400000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</p:cSld>
  <p:clrMapOvr>
    <a:masterClrMapping/>
  </p:clrMapOvr>
  <p:transition spd="med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0" name="pasted-movie.gif" descr="pasted-movie.gi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634" y="-27282"/>
            <a:ext cx="9970503" cy="5608408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2" name="pasted-movie.gif" descr="pasted-movie.gi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3318" y="-21029"/>
            <a:ext cx="10211474" cy="5743955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4" name="Picture 30" descr="Picture 30"/>
          <p:cNvPicPr>
            <a:picLocks noChangeAspect="1"/>
          </p:cNvPicPr>
          <p:nvPr/>
        </p:nvPicPr>
        <p:blipFill>
          <a:blip r:embed="rId2"/>
          <a:srcRect l="3613"/>
          <a:stretch>
            <a:fillRect/>
          </a:stretch>
        </p:blipFill>
        <p:spPr>
          <a:xfrm>
            <a:off x="0" y="2669684"/>
            <a:ext cx="4037013" cy="4188316"/>
          </a:xfrm>
          <a:prstGeom prst="rect">
            <a:avLst/>
          </a:prstGeom>
          <a:ln w="12700">
            <a:miter lim="400000"/>
          </a:ln>
        </p:spPr>
      </p:pic>
      <p:pic>
        <p:nvPicPr>
          <p:cNvPr id="325" name="Picture 31" descr="Picture 31"/>
          <p:cNvPicPr>
            <a:picLocks noChangeAspect="1"/>
          </p:cNvPicPr>
          <p:nvPr/>
        </p:nvPicPr>
        <p:blipFill>
          <a:blip r:embed="rId3"/>
          <a:srcRect l="35640"/>
          <a:stretch>
            <a:fillRect/>
          </a:stretch>
        </p:blipFill>
        <p:spPr>
          <a:xfrm>
            <a:off x="-1" y="2892346"/>
            <a:ext cx="1522414" cy="2365454"/>
          </a:xfrm>
          <a:prstGeom prst="rect">
            <a:avLst/>
          </a:prstGeom>
          <a:ln w="12700">
            <a:miter lim="400000"/>
          </a:ln>
        </p:spPr>
      </p:pic>
      <p:sp>
        <p:nvSpPr>
          <p:cNvPr id="326" name="Oval 32"/>
          <p:cNvSpPr/>
          <p:nvPr/>
        </p:nvSpPr>
        <p:spPr>
          <a:xfrm>
            <a:off x="8609011" y="1676400"/>
            <a:ext cx="2819401" cy="2819400"/>
          </a:xfrm>
          <a:prstGeom prst="ellipse">
            <a:avLst/>
          </a:prstGeom>
          <a:gradFill>
            <a:gsLst>
              <a:gs pos="0">
                <a:srgbClr val="F3F3F3">
                  <a:alpha val="7000"/>
                </a:srgbClr>
              </a:gs>
              <a:gs pos="36000">
                <a:srgbClr val="F3F3F3">
                  <a:alpha val="6000"/>
                </a:srgbClr>
              </a:gs>
              <a:gs pos="69000">
                <a:srgbClr val="F3F3F3">
                  <a:alpha val="0"/>
                </a:srgbClr>
              </a:gs>
            </a:gsLst>
            <a:path path="circle">
              <a:fillToRect l="37721" t="-19636" r="62278" b="119636"/>
            </a:path>
          </a:gradFill>
          <a:ln w="12700">
            <a:miter lim="400000"/>
          </a:ln>
        </p:spPr>
        <p:txBody>
          <a:bodyPr lIns="45719" rIns="45719"/>
          <a:lstStyle/>
          <a:p>
            <a:pPr>
              <a:defRPr>
                <a:solidFill>
                  <a:srgbClr val="FFFFFF"/>
                </a:solidFill>
              </a:defRPr>
            </a:pPr>
            <a:endParaRPr/>
          </a:p>
        </p:txBody>
      </p:sp>
      <p:pic>
        <p:nvPicPr>
          <p:cNvPr id="327" name="Picture 33" descr="Picture 33"/>
          <p:cNvPicPr>
            <a:picLocks noChangeAspect="1"/>
          </p:cNvPicPr>
          <p:nvPr/>
        </p:nvPicPr>
        <p:blipFill>
          <a:blip r:embed="rId4"/>
          <a:srcRect t="28812"/>
          <a:stretch>
            <a:fillRect/>
          </a:stretch>
        </p:blipFill>
        <p:spPr>
          <a:xfrm>
            <a:off x="7999411" y="0"/>
            <a:ext cx="1603388" cy="1141407"/>
          </a:xfrm>
          <a:prstGeom prst="rect">
            <a:avLst/>
          </a:prstGeom>
          <a:ln w="12700">
            <a:miter lim="400000"/>
          </a:ln>
        </p:spPr>
      </p:pic>
      <p:pic>
        <p:nvPicPr>
          <p:cNvPr id="328" name="Picture 34" descr="Picture 34"/>
          <p:cNvPicPr>
            <a:picLocks noChangeAspect="1"/>
          </p:cNvPicPr>
          <p:nvPr/>
        </p:nvPicPr>
        <p:blipFill>
          <a:blip r:embed="rId5"/>
          <a:srcRect b="23320"/>
          <a:stretch>
            <a:fillRect/>
          </a:stretch>
        </p:blipFill>
        <p:spPr>
          <a:xfrm>
            <a:off x="8605877" y="6096000"/>
            <a:ext cx="993735" cy="762000"/>
          </a:xfrm>
          <a:prstGeom prst="rect">
            <a:avLst/>
          </a:prstGeom>
          <a:ln w="12700">
            <a:miter lim="400000"/>
          </a:ln>
        </p:spPr>
      </p:pic>
      <p:sp>
        <p:nvSpPr>
          <p:cNvPr id="329" name="Rectangle 35"/>
          <p:cNvSpPr/>
          <p:nvPr/>
        </p:nvSpPr>
        <p:spPr>
          <a:xfrm>
            <a:off x="10437811" y="0"/>
            <a:ext cx="685801" cy="1143000"/>
          </a:xfrm>
          <a:prstGeom prst="rect">
            <a:avLst/>
          </a:prstGeom>
          <a:solidFill>
            <a:schemeClr val="accent1"/>
          </a:solidFill>
          <a:ln w="12700">
            <a:miter lim="400000"/>
          </a:ln>
          <a:effectLst>
            <a:outerShdw blurRad="38100" dist="25400" dir="5400000" rotWithShape="0">
              <a:srgbClr val="000000">
                <a:alpha val="45000"/>
              </a:srgbClr>
            </a:outerShdw>
          </a:effectLst>
        </p:spPr>
        <p:txBody>
          <a:bodyPr lIns="45719" rIns="45719"/>
          <a:lstStyle/>
          <a:p>
            <a:pPr>
              <a:defRPr>
                <a:solidFill>
                  <a:srgbClr val="FFFFFF"/>
                </a:solidFill>
              </a:defRPr>
            </a:pPr>
            <a:endParaRPr/>
          </a:p>
        </p:txBody>
      </p:sp>
      <p:sp>
        <p:nvSpPr>
          <p:cNvPr id="330" name="Rectangle 36"/>
          <p:cNvSpPr/>
          <p:nvPr/>
        </p:nvSpPr>
        <p:spPr>
          <a:xfrm>
            <a:off x="-1" y="0"/>
            <a:ext cx="12192001" cy="6858000"/>
          </a:xfrm>
          <a:prstGeom prst="rect">
            <a:avLst/>
          </a:prstGeom>
          <a:blipFill>
            <a:blip r:embed="rId6"/>
            <a:stretch>
              <a:fillRect/>
            </a:stretch>
          </a:blip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</a:defRPr>
            </a:pPr>
            <a:endParaRPr/>
          </a:p>
        </p:txBody>
      </p:sp>
      <p:sp>
        <p:nvSpPr>
          <p:cNvPr id="331" name="Freeform 7"/>
          <p:cNvSpPr/>
          <p:nvPr/>
        </p:nvSpPr>
        <p:spPr>
          <a:xfrm>
            <a:off x="8719939" y="1460229"/>
            <a:ext cx="3472061" cy="82593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116" extrusionOk="0">
                <a:moveTo>
                  <a:pt x="21589" y="0"/>
                </a:moveTo>
                <a:lnTo>
                  <a:pt x="21600" y="329"/>
                </a:lnTo>
                <a:lnTo>
                  <a:pt x="21600" y="12285"/>
                </a:lnTo>
                <a:lnTo>
                  <a:pt x="20926" y="12744"/>
                </a:lnTo>
                <a:cubicBezTo>
                  <a:pt x="15152" y="16503"/>
                  <a:pt x="3752" y="21600"/>
                  <a:pt x="262" y="21079"/>
                </a:cubicBezTo>
                <a:cubicBezTo>
                  <a:pt x="175" y="20515"/>
                  <a:pt x="87" y="19955"/>
                  <a:pt x="0" y="19391"/>
                </a:cubicBezTo>
                <a:lnTo>
                  <a:pt x="1170" y="18807"/>
                </a:lnTo>
                <a:lnTo>
                  <a:pt x="1767" y="18474"/>
                </a:lnTo>
                <a:lnTo>
                  <a:pt x="2378" y="18136"/>
                </a:lnTo>
                <a:lnTo>
                  <a:pt x="2998" y="17788"/>
                </a:lnTo>
                <a:lnTo>
                  <a:pt x="3620" y="17403"/>
                </a:lnTo>
                <a:lnTo>
                  <a:pt x="4253" y="17008"/>
                </a:lnTo>
                <a:lnTo>
                  <a:pt x="4897" y="16607"/>
                </a:lnTo>
                <a:lnTo>
                  <a:pt x="5549" y="16183"/>
                </a:lnTo>
                <a:lnTo>
                  <a:pt x="6206" y="15715"/>
                </a:lnTo>
                <a:lnTo>
                  <a:pt x="6873" y="15256"/>
                </a:lnTo>
                <a:lnTo>
                  <a:pt x="7544" y="14762"/>
                </a:lnTo>
                <a:lnTo>
                  <a:pt x="8221" y="14240"/>
                </a:lnTo>
                <a:lnTo>
                  <a:pt x="8901" y="13719"/>
                </a:lnTo>
                <a:lnTo>
                  <a:pt x="9587" y="13153"/>
                </a:lnTo>
                <a:lnTo>
                  <a:pt x="10282" y="12584"/>
                </a:lnTo>
                <a:lnTo>
                  <a:pt x="10972" y="11995"/>
                </a:lnTo>
                <a:lnTo>
                  <a:pt x="11669" y="11368"/>
                </a:lnTo>
                <a:lnTo>
                  <a:pt x="12375" y="10712"/>
                </a:lnTo>
                <a:lnTo>
                  <a:pt x="13080" y="10059"/>
                </a:lnTo>
                <a:lnTo>
                  <a:pt x="13783" y="9365"/>
                </a:lnTo>
                <a:lnTo>
                  <a:pt x="14498" y="8627"/>
                </a:lnTo>
                <a:lnTo>
                  <a:pt x="15200" y="7900"/>
                </a:lnTo>
                <a:lnTo>
                  <a:pt x="15914" y="7124"/>
                </a:lnTo>
                <a:lnTo>
                  <a:pt x="16633" y="6326"/>
                </a:lnTo>
                <a:lnTo>
                  <a:pt x="17338" y="5519"/>
                </a:lnTo>
                <a:lnTo>
                  <a:pt x="18050" y="4653"/>
                </a:lnTo>
                <a:lnTo>
                  <a:pt x="18761" y="3766"/>
                </a:lnTo>
                <a:lnTo>
                  <a:pt x="19472" y="2880"/>
                </a:lnTo>
                <a:lnTo>
                  <a:pt x="20178" y="1935"/>
                </a:lnTo>
                <a:lnTo>
                  <a:pt x="20884" y="977"/>
                </a:lnTo>
                <a:lnTo>
                  <a:pt x="21589" y="0"/>
                </a:lnTo>
                <a:close/>
              </a:path>
            </a:pathLst>
          </a:custGeom>
          <a:solidFill>
            <a:srgbClr val="FFFFFF">
              <a:alpha val="20000"/>
            </a:srgbClr>
          </a:solidFill>
          <a:ln w="12700">
            <a:miter lim="400000"/>
          </a:ln>
        </p:spPr>
        <p:txBody>
          <a:bodyPr lIns="45719" rIns="45719" anchor="ctr"/>
          <a:lstStyle/>
          <a:p>
            <a:pPr algn="ctr"/>
            <a:endParaRPr/>
          </a:p>
        </p:txBody>
      </p:sp>
      <p:sp>
        <p:nvSpPr>
          <p:cNvPr id="332" name="Title 1"/>
          <p:cNvSpPr txBox="1">
            <a:spLocks noGrp="1"/>
          </p:cNvSpPr>
          <p:nvPr>
            <p:ph type="title"/>
          </p:nvPr>
        </p:nvSpPr>
        <p:spPr>
          <a:xfrm>
            <a:off x="648930" y="629267"/>
            <a:ext cx="9252154" cy="1016655"/>
          </a:xfrm>
          <a:prstGeom prst="rect">
            <a:avLst/>
          </a:prstGeom>
        </p:spPr>
        <p:txBody>
          <a:bodyPr/>
          <a:lstStyle/>
          <a:p>
            <a:pPr>
              <a:lnSpc>
                <a:spcPct val="90000"/>
              </a:lnSpc>
              <a:defRPr sz="2300">
                <a:solidFill>
                  <a:srgbClr val="EBEBEB"/>
                </a:solidFill>
              </a:defRPr>
            </a:pPr>
            <a:r>
              <a:t>Digital Safety Action Plan for Greenfield Home Care Agency</a:t>
            </a:r>
            <a:br/>
            <a:endParaRPr/>
          </a:p>
        </p:txBody>
      </p:sp>
      <p:sp>
        <p:nvSpPr>
          <p:cNvPr id="333" name="Rectangle 38"/>
          <p:cNvSpPr/>
          <p:nvPr/>
        </p:nvSpPr>
        <p:spPr>
          <a:xfrm>
            <a:off x="10437811" y="0"/>
            <a:ext cx="685801" cy="1143000"/>
          </a:xfrm>
          <a:prstGeom prst="rect">
            <a:avLst/>
          </a:prstGeom>
          <a:solidFill>
            <a:schemeClr val="accent1"/>
          </a:solidFill>
          <a:ln w="12700">
            <a:miter lim="400000"/>
          </a:ln>
          <a:effectLst>
            <a:outerShdw blurRad="38100" dist="25400" dir="5400000" rotWithShape="0">
              <a:srgbClr val="000000">
                <a:alpha val="45000"/>
              </a:srgbClr>
            </a:outerShdw>
          </a:effectLst>
        </p:spPr>
        <p:txBody>
          <a:bodyPr lIns="45719" rIns="45719"/>
          <a:lstStyle/>
          <a:p>
            <a:pPr>
              <a:defRPr>
                <a:solidFill>
                  <a:srgbClr val="FFFFFF"/>
                </a:solidFill>
              </a:defRPr>
            </a:pPr>
            <a:endParaRPr/>
          </a:p>
        </p:txBody>
      </p:sp>
      <p:sp>
        <p:nvSpPr>
          <p:cNvPr id="334" name="Freeform: Shape 28"/>
          <p:cNvSpPr/>
          <p:nvPr/>
        </p:nvSpPr>
        <p:spPr>
          <a:xfrm>
            <a:off x="-1" y="1762067"/>
            <a:ext cx="12192418" cy="509593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0" y="0"/>
                </a:moveTo>
                <a:lnTo>
                  <a:pt x="127" y="52"/>
                </a:lnTo>
                <a:lnTo>
                  <a:pt x="501" y="205"/>
                </a:lnTo>
                <a:lnTo>
                  <a:pt x="773" y="312"/>
                </a:lnTo>
                <a:lnTo>
                  <a:pt x="1097" y="425"/>
                </a:lnTo>
                <a:lnTo>
                  <a:pt x="1482" y="560"/>
                </a:lnTo>
                <a:lnTo>
                  <a:pt x="1907" y="702"/>
                </a:lnTo>
                <a:lnTo>
                  <a:pt x="2387" y="852"/>
                </a:lnTo>
                <a:lnTo>
                  <a:pt x="2909" y="1011"/>
                </a:lnTo>
                <a:lnTo>
                  <a:pt x="3477" y="1170"/>
                </a:lnTo>
                <a:lnTo>
                  <a:pt x="4082" y="1332"/>
                </a:lnTo>
                <a:lnTo>
                  <a:pt x="4734" y="1482"/>
                </a:lnTo>
                <a:lnTo>
                  <a:pt x="5417" y="1626"/>
                </a:lnTo>
                <a:lnTo>
                  <a:pt x="6138" y="1757"/>
                </a:lnTo>
                <a:lnTo>
                  <a:pt x="6890" y="1881"/>
                </a:lnTo>
                <a:lnTo>
                  <a:pt x="7674" y="1999"/>
                </a:lnTo>
                <a:lnTo>
                  <a:pt x="8076" y="2040"/>
                </a:lnTo>
                <a:lnTo>
                  <a:pt x="8486" y="2086"/>
                </a:lnTo>
                <a:lnTo>
                  <a:pt x="8903" y="2129"/>
                </a:lnTo>
                <a:lnTo>
                  <a:pt x="9322" y="2157"/>
                </a:lnTo>
                <a:lnTo>
                  <a:pt x="9750" y="2183"/>
                </a:lnTo>
                <a:lnTo>
                  <a:pt x="10182" y="2209"/>
                </a:lnTo>
                <a:lnTo>
                  <a:pt x="10622" y="2227"/>
                </a:lnTo>
                <a:lnTo>
                  <a:pt x="11067" y="2227"/>
                </a:lnTo>
                <a:lnTo>
                  <a:pt x="11516" y="2236"/>
                </a:lnTo>
                <a:lnTo>
                  <a:pt x="11970" y="2227"/>
                </a:lnTo>
                <a:lnTo>
                  <a:pt x="12430" y="2209"/>
                </a:lnTo>
                <a:lnTo>
                  <a:pt x="12890" y="2193"/>
                </a:lnTo>
                <a:lnTo>
                  <a:pt x="13357" y="2157"/>
                </a:lnTo>
                <a:lnTo>
                  <a:pt x="13828" y="2120"/>
                </a:lnTo>
                <a:lnTo>
                  <a:pt x="14298" y="2077"/>
                </a:lnTo>
                <a:lnTo>
                  <a:pt x="14774" y="2016"/>
                </a:lnTo>
                <a:lnTo>
                  <a:pt x="15253" y="1944"/>
                </a:lnTo>
                <a:lnTo>
                  <a:pt x="15735" y="1874"/>
                </a:lnTo>
                <a:lnTo>
                  <a:pt x="16216" y="1785"/>
                </a:lnTo>
                <a:lnTo>
                  <a:pt x="16704" y="1678"/>
                </a:lnTo>
                <a:lnTo>
                  <a:pt x="17186" y="1571"/>
                </a:lnTo>
                <a:lnTo>
                  <a:pt x="17676" y="1448"/>
                </a:lnTo>
                <a:lnTo>
                  <a:pt x="18169" y="1313"/>
                </a:lnTo>
                <a:lnTo>
                  <a:pt x="18655" y="1170"/>
                </a:lnTo>
                <a:lnTo>
                  <a:pt x="19147" y="1004"/>
                </a:lnTo>
                <a:lnTo>
                  <a:pt x="19638" y="826"/>
                </a:lnTo>
                <a:lnTo>
                  <a:pt x="20130" y="649"/>
                </a:lnTo>
                <a:lnTo>
                  <a:pt x="20620" y="442"/>
                </a:lnTo>
                <a:lnTo>
                  <a:pt x="21108" y="232"/>
                </a:lnTo>
                <a:lnTo>
                  <a:pt x="21599" y="10"/>
                </a:lnTo>
                <a:lnTo>
                  <a:pt x="21599" y="8942"/>
                </a:lnTo>
                <a:lnTo>
                  <a:pt x="21599" y="8942"/>
                </a:lnTo>
                <a:lnTo>
                  <a:pt x="21599" y="11879"/>
                </a:lnTo>
                <a:lnTo>
                  <a:pt x="21600" y="11879"/>
                </a:lnTo>
                <a:lnTo>
                  <a:pt x="21600" y="21600"/>
                </a:lnTo>
                <a:lnTo>
                  <a:pt x="0" y="21600"/>
                </a:lnTo>
                <a:lnTo>
                  <a:pt x="0" y="17271"/>
                </a:lnTo>
                <a:lnTo>
                  <a:pt x="0" y="17271"/>
                </a:lnTo>
                <a:lnTo>
                  <a:pt x="0" y="8942"/>
                </a:lnTo>
                <a:lnTo>
                  <a:pt x="0" y="8942"/>
                </a:ln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9" rIns="45719"/>
          <a:lstStyle/>
          <a:p>
            <a:endParaRPr/>
          </a:p>
        </p:txBody>
      </p:sp>
      <p:grpSp>
        <p:nvGrpSpPr>
          <p:cNvPr id="346" name="Content Placeholder 2"/>
          <p:cNvGrpSpPr/>
          <p:nvPr/>
        </p:nvGrpSpPr>
        <p:grpSpPr>
          <a:xfrm>
            <a:off x="687749" y="2569531"/>
            <a:ext cx="10817730" cy="3576909"/>
            <a:chOff x="0" y="0"/>
            <a:chExt cx="10817729" cy="3576908"/>
          </a:xfrm>
        </p:grpSpPr>
        <p:sp>
          <p:nvSpPr>
            <p:cNvPr id="335" name="Circle"/>
            <p:cNvSpPr/>
            <p:nvPr/>
          </p:nvSpPr>
          <p:spPr>
            <a:xfrm>
              <a:off x="1043250" y="146644"/>
              <a:ext cx="1509751" cy="1509751"/>
            </a:xfrm>
            <a:prstGeom prst="ellipse">
              <a:avLst/>
            </a:prstGeom>
            <a:solidFill>
              <a:schemeClr val="accent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>
                <a:spcBef>
                  <a:spcPts val="1000"/>
                </a:spcBef>
              </a:pPr>
              <a:endParaRPr/>
            </a:p>
          </p:txBody>
        </p:sp>
        <p:sp>
          <p:nvSpPr>
            <p:cNvPr id="336" name="Square"/>
            <p:cNvSpPr/>
            <p:nvPr/>
          </p:nvSpPr>
          <p:spPr>
            <a:xfrm>
              <a:off x="1365000" y="468394"/>
              <a:ext cx="866250" cy="866250"/>
            </a:xfrm>
            <a:prstGeom prst="rect">
              <a:avLst/>
            </a:prstGeom>
            <a:blipFill rotWithShape="1">
              <a:blip r:embed="rId7"/>
              <a:srcRect/>
              <a:stretch>
                <a:fillRect/>
              </a:stretch>
            </a:blip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>
                <a:spcBef>
                  <a:spcPts val="1000"/>
                </a:spcBef>
              </a:pPr>
              <a:endParaRPr/>
            </a:p>
          </p:txBody>
        </p:sp>
        <p:grpSp>
          <p:nvGrpSpPr>
            <p:cNvPr id="339" name="Group"/>
            <p:cNvGrpSpPr/>
            <p:nvPr/>
          </p:nvGrpSpPr>
          <p:grpSpPr>
            <a:xfrm>
              <a:off x="0" y="2052908"/>
              <a:ext cx="3596250" cy="1524001"/>
              <a:chOff x="0" y="0"/>
              <a:chExt cx="3596249" cy="1524000"/>
            </a:xfrm>
          </p:grpSpPr>
          <p:sp>
            <p:nvSpPr>
              <p:cNvPr id="337" name="Rectangle"/>
              <p:cNvSpPr/>
              <p:nvPr/>
            </p:nvSpPr>
            <p:spPr>
              <a:xfrm>
                <a:off x="0" y="0"/>
                <a:ext cx="3596250" cy="1378249"/>
              </a:xfrm>
              <a:prstGeom prst="rect">
                <a:avLst/>
              </a:prstGeom>
              <a:blipFill rotWithShape="1">
                <a:blip r:embed="rId7"/>
                <a:srcRect/>
                <a:stretch>
                  <a:fillRect/>
                </a:stretch>
              </a:blipFill>
              <a:ln w="12700" cap="flat">
                <a:noFill/>
                <a:miter lim="400000"/>
              </a:ln>
              <a:effectLst/>
            </p:spPr>
            <p:txBody>
              <a:bodyPr wrap="square" lIns="45719" tIns="45719" rIns="45719" bIns="45719" numCol="1" anchor="t">
                <a:noAutofit/>
              </a:bodyPr>
              <a:lstStyle/>
              <a:p>
                <a:pPr algn="ctr" defTabSz="711200">
                  <a:spcBef>
                    <a:spcPts val="700"/>
                  </a:spcBef>
                  <a:defRPr sz="1600" cap="all"/>
                </a:pPr>
                <a:endParaRPr/>
              </a:p>
            </p:txBody>
          </p:sp>
          <p:sp>
            <p:nvSpPr>
              <p:cNvPr id="338" name="Greenfield Home Care Agency has adopted Microsoft 365 to improve communication, scheduling, and documentation across the organisation."/>
              <p:cNvSpPr txBox="1"/>
              <p:nvPr/>
            </p:nvSpPr>
            <p:spPr>
              <a:xfrm>
                <a:off x="0" y="0"/>
                <a:ext cx="3596250" cy="1524001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  </a:ext>
              </a:extLst>
            </p:spPr>
            <p:txBody>
              <a:bodyPr wrap="square" lIns="0" tIns="0" rIns="0" bIns="0" numCol="1" anchor="t">
                <a:spAutoFit/>
              </a:bodyPr>
              <a:lstStyle>
                <a:lvl1pPr algn="ctr" defTabSz="711200">
                  <a:spcBef>
                    <a:spcPts val="600"/>
                  </a:spcBef>
                  <a:defRPr sz="1600" cap="all"/>
                </a:lvl1pPr>
              </a:lstStyle>
              <a:p>
                <a:r>
                  <a:t>Greenfield Home Care Agency has adopted Microsoft 365 to improve communication, scheduling, and documentation across the organisation.</a:t>
                </a:r>
              </a:p>
            </p:txBody>
          </p:sp>
        </p:grpSp>
        <p:sp>
          <p:nvSpPr>
            <p:cNvPr id="340" name="Circle"/>
            <p:cNvSpPr/>
            <p:nvPr/>
          </p:nvSpPr>
          <p:spPr>
            <a:xfrm>
              <a:off x="4610132" y="0"/>
              <a:ext cx="1509751" cy="1509750"/>
            </a:xfrm>
            <a:prstGeom prst="ellipse">
              <a:avLst/>
            </a:prstGeom>
            <a:solidFill>
              <a:schemeClr val="accent3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>
                <a:spcBef>
                  <a:spcPts val="1000"/>
                </a:spcBef>
              </a:pPr>
              <a:endParaRPr/>
            </a:p>
          </p:txBody>
        </p:sp>
        <p:sp>
          <p:nvSpPr>
            <p:cNvPr id="341" name="Square"/>
            <p:cNvSpPr/>
            <p:nvPr/>
          </p:nvSpPr>
          <p:spPr>
            <a:xfrm>
              <a:off x="4931883" y="321750"/>
              <a:ext cx="866251" cy="866250"/>
            </a:xfrm>
            <a:prstGeom prst="rect">
              <a:avLst/>
            </a:prstGeom>
            <a:blipFill rotWithShape="1">
              <a:blip r:embed="rId8"/>
              <a:srcRect/>
              <a:stretch>
                <a:fillRect/>
              </a:stretch>
            </a:blip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>
                <a:spcBef>
                  <a:spcPts val="1000"/>
                </a:spcBef>
              </a:pPr>
              <a:endParaRPr/>
            </a:p>
          </p:txBody>
        </p:sp>
        <p:sp>
          <p:nvSpPr>
            <p:cNvPr id="342" name="This plan focuses on improving secure access, email awareness, data management, and confidentiality when using digital systems"/>
            <p:cNvSpPr txBox="1"/>
            <p:nvPr/>
          </p:nvSpPr>
          <p:spPr>
            <a:xfrm>
              <a:off x="4029374" y="1612975"/>
              <a:ext cx="2671268" cy="17780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0" tIns="0" rIns="0" bIns="0" numCol="1" anchor="t">
              <a:spAutoFit/>
            </a:bodyPr>
            <a:lstStyle>
              <a:lvl1pPr algn="ctr" defTabSz="711200">
                <a:spcBef>
                  <a:spcPts val="600"/>
                </a:spcBef>
                <a:defRPr sz="1600" cap="all"/>
              </a:lvl1pPr>
            </a:lstStyle>
            <a:p>
              <a:r>
                <a:t>This plan focuses on improving secure access, email awareness, data management, and confidentiality when using digital systems</a:t>
              </a:r>
            </a:p>
          </p:txBody>
        </p:sp>
        <p:sp>
          <p:nvSpPr>
            <p:cNvPr id="343" name="Circle"/>
            <p:cNvSpPr/>
            <p:nvPr/>
          </p:nvSpPr>
          <p:spPr>
            <a:xfrm>
              <a:off x="8220873" y="18652"/>
              <a:ext cx="1509751" cy="1509751"/>
            </a:xfrm>
            <a:prstGeom prst="ellipse">
              <a:avLst/>
            </a:prstGeom>
            <a:solidFill>
              <a:schemeClr val="accent4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>
                <a:spcBef>
                  <a:spcPts val="1000"/>
                </a:spcBef>
              </a:pPr>
              <a:endParaRPr/>
            </a:p>
          </p:txBody>
        </p:sp>
        <p:sp>
          <p:nvSpPr>
            <p:cNvPr id="344" name="Square"/>
            <p:cNvSpPr/>
            <p:nvPr/>
          </p:nvSpPr>
          <p:spPr>
            <a:xfrm>
              <a:off x="8542624" y="340402"/>
              <a:ext cx="866251" cy="866250"/>
            </a:xfrm>
            <a:prstGeom prst="rect">
              <a:avLst/>
            </a:prstGeom>
            <a:blipFill rotWithShape="1">
              <a:blip r:embed="rId9"/>
              <a:srcRect/>
              <a:stretch>
                <a:fillRect/>
              </a:stretch>
            </a:blip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>
                <a:spcBef>
                  <a:spcPts val="1000"/>
                </a:spcBef>
              </a:pPr>
              <a:endParaRPr/>
            </a:p>
          </p:txBody>
        </p:sp>
        <p:sp>
          <p:nvSpPr>
            <p:cNvPr id="345" name="However, many staff members are still developing confidence using digital tools. A digital safety action plan helps ensure sensitive patient data is protected."/>
            <p:cNvSpPr txBox="1"/>
            <p:nvPr/>
          </p:nvSpPr>
          <p:spPr>
            <a:xfrm>
              <a:off x="7133766" y="1668933"/>
              <a:ext cx="3683965" cy="12700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0" tIns="0" rIns="0" bIns="0" numCol="1" anchor="t">
              <a:spAutoFit/>
            </a:bodyPr>
            <a:lstStyle>
              <a:lvl1pPr algn="ctr" defTabSz="711200">
                <a:spcBef>
                  <a:spcPts val="600"/>
                </a:spcBef>
                <a:defRPr sz="1600" cap="all"/>
              </a:lvl1pPr>
            </a:lstStyle>
            <a:p>
              <a:r>
                <a:t>However, many staff members are still developing confidence using digital tools. A digital safety action plan helps ensure sensitive patient data is protected.</a:t>
              </a:r>
            </a:p>
          </p:txBody>
        </p:sp>
      </p:grpSp>
    </p:spTree>
  </p:cSld>
  <p:clrMapOvr>
    <a:masterClrMapping/>
  </p:clrMapOvr>
  <p:transition spd="med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48" name="Table 9"/>
          <p:cNvGraphicFramePr/>
          <p:nvPr/>
        </p:nvGraphicFramePr>
        <p:xfrm>
          <a:off x="1270861" y="1667942"/>
          <a:ext cx="9701941" cy="4364650"/>
        </p:xfrm>
        <a:graphic>
          <a:graphicData uri="http://schemas.openxmlformats.org/drawingml/2006/table">
            <a:tbl>
              <a:tblPr firstRow="1" bandRow="1">
                <a:tableStyleId>{4C3C2611-4C71-4FC5-86AE-919BDF0F9419}</a:tableStyleId>
              </a:tblPr>
              <a:tblGrid>
                <a:gridCol w="204577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4577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61038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22573">
                <a:tc>
                  <a:txBody>
                    <a:bodyPr/>
                    <a:lstStyle/>
                    <a:p>
                      <a:pPr algn="l">
                        <a:defRPr sz="1800" b="0">
                          <a:solidFill>
                            <a:srgbClr val="000000"/>
                          </a:solidFill>
                        </a:defRPr>
                      </a:pPr>
                      <a:r>
                        <a:rPr b="1">
                          <a:solidFill>
                            <a:srgbClr val="FFFFFF"/>
                          </a:solidFill>
                        </a:rPr>
                        <a:t>Area</a:t>
                      </a:r>
                    </a:p>
                  </a:txBody>
                  <a:tcPr marL="45720" marR="45720" horzOverflow="overflow"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defRPr sz="1800" b="0">
                          <a:solidFill>
                            <a:srgbClr val="000000"/>
                          </a:solidFill>
                        </a:defRPr>
                      </a:pPr>
                      <a:r>
                        <a:rPr b="1">
                          <a:solidFill>
                            <a:srgbClr val="FFFFFF"/>
                          </a:solidFill>
                        </a:rPr>
                        <a:t>Goal</a:t>
                      </a:r>
                    </a:p>
                  </a:txBody>
                  <a:tcPr marL="45720" marR="45720" horzOverflow="overflow"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defRPr sz="1800" b="0">
                          <a:solidFill>
                            <a:srgbClr val="000000"/>
                          </a:solidFill>
                        </a:defRPr>
                      </a:pPr>
                      <a:r>
                        <a:rPr b="1">
                          <a:solidFill>
                            <a:srgbClr val="FFFFFF"/>
                          </a:solidFill>
                        </a:rPr>
                        <a:t>Actions</a:t>
                      </a:r>
                    </a:p>
                  </a:txBody>
                  <a:tcPr marL="45720" marR="45720" horzOverflow="overflow">
                    <a:solidFill>
                      <a:srgbClr val="0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56973">
                <a:tc>
                  <a:txBody>
                    <a:bodyPr/>
                    <a:lstStyle/>
                    <a:p>
                      <a:pPr algn="l">
                        <a:defRPr sz="1800"/>
                      </a:pPr>
                      <a:r>
                        <a:t>Secure Access</a:t>
                      </a:r>
                    </a:p>
                  </a:txBody>
                  <a:tcPr marL="45720" marR="45720" horzOverflow="overflow">
                    <a:solidFill>
                      <a:srgbClr val="CACACA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defRPr sz="1800"/>
                      </a:pPr>
                      <a:r>
                        <a:t>Protects staff accounts &amp; patience data</a:t>
                      </a:r>
                    </a:p>
                  </a:txBody>
                  <a:tcPr marL="45720" marR="45720" horzOverflow="overflow">
                    <a:solidFill>
                      <a:srgbClr val="CACACA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defRPr sz="1800"/>
                      </a:pPr>
                      <a:r>
                        <a:t>Use strong passwords, enable two-factor authentication, restrict access to authorised staff</a:t>
                      </a:r>
                    </a:p>
                  </a:txBody>
                  <a:tcPr marL="45720" marR="45720" horzOverflow="overflow">
                    <a:solidFill>
                      <a:srgbClr val="CACAC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56973">
                <a:tc>
                  <a:txBody>
                    <a:bodyPr/>
                    <a:lstStyle/>
                    <a:p>
                      <a:pPr algn="l">
                        <a:defRPr sz="1800"/>
                      </a:pPr>
                      <a:r>
                        <a:t>Email Awareness</a:t>
                      </a:r>
                    </a:p>
                  </a:txBody>
                  <a:tcPr marL="45720" marR="45720" horzOverflow="overflow">
                    <a:solidFill>
                      <a:srgbClr val="E6E6E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defRPr sz="1800"/>
                      </a:pPr>
                      <a:r>
                        <a:t>Prevent phishing &amp; scam emails</a:t>
                      </a:r>
                    </a:p>
                  </a:txBody>
                  <a:tcPr marL="45720" marR="45720" horzOverflow="overflow">
                    <a:solidFill>
                      <a:srgbClr val="E6E6E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defRPr sz="1800"/>
                      </a:pPr>
                      <a:r>
                        <a:t>Train staff to recognise suspicious emails, avoid unknown links, report suspicious messages</a:t>
                      </a:r>
                    </a:p>
                  </a:txBody>
                  <a:tcPr marL="45720" marR="45720" horzOverflow="overflow">
                    <a:solidFill>
                      <a:srgbClr val="E6E6E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114065">
                <a:tc>
                  <a:txBody>
                    <a:bodyPr/>
                    <a:lstStyle/>
                    <a:p>
                      <a:pPr algn="l">
                        <a:defRPr sz="1800"/>
                      </a:pPr>
                      <a:r>
                        <a:t>Data  Management</a:t>
                      </a:r>
                    </a:p>
                  </a:txBody>
                  <a:tcPr marL="45720" marR="45720" horzOverflow="overflow">
                    <a:solidFill>
                      <a:srgbClr val="CACACA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defRPr sz="1800"/>
                      </a:pPr>
                      <a:r>
                        <a:t>Store &amp; organize email information security</a:t>
                      </a:r>
                    </a:p>
                  </a:txBody>
                  <a:tcPr marL="45720" marR="45720" horzOverflow="overflow">
                    <a:solidFill>
                      <a:srgbClr val="CACACA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defRPr sz="1800"/>
                      </a:pPr>
                      <a:r>
                        <a:t>Save files in Microsoft OneDrive, organise folders clearly, perform regular data backups</a:t>
                      </a:r>
                    </a:p>
                  </a:txBody>
                  <a:tcPr marL="45720" marR="45720" horzOverflow="overflow">
                    <a:solidFill>
                      <a:srgbClr val="CACAC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114065">
                <a:tc>
                  <a:txBody>
                    <a:bodyPr/>
                    <a:lstStyle/>
                    <a:p>
                      <a:pPr algn="l">
                        <a:defRPr sz="1800"/>
                      </a:pPr>
                      <a:r>
                        <a:t>Confidentiality &amp; compliances</a:t>
                      </a:r>
                    </a:p>
                  </a:txBody>
                  <a:tcPr marL="45720" marR="45720" horzOverflow="overflow">
                    <a:solidFill>
                      <a:srgbClr val="E6E6E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defRPr sz="1800"/>
                      </a:pPr>
                      <a:r>
                        <a:t>Protect patient security</a:t>
                      </a:r>
                    </a:p>
                  </a:txBody>
                  <a:tcPr marL="45720" marR="45720" horzOverflow="overflow">
                    <a:solidFill>
                      <a:srgbClr val="E6E6E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defRPr sz="1800"/>
                      </a:pPr>
                      <a:r>
                        <a:t>Follow UK GDPR rules, avoid sharing patient information unnecessarily, lock devices when not in</a:t>
                      </a:r>
                    </a:p>
                  </a:txBody>
                  <a:tcPr marL="45720" marR="45720" horzOverflow="overflow">
                    <a:solidFill>
                      <a:srgbClr val="E6E6E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349" name="TextBox 11"/>
          <p:cNvSpPr txBox="1"/>
          <p:nvPr/>
        </p:nvSpPr>
        <p:spPr>
          <a:xfrm>
            <a:off x="1316582" y="883404"/>
            <a:ext cx="7053279" cy="8280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>
            <a:spAutoFit/>
          </a:bodyPr>
          <a:lstStyle>
            <a:lvl1pPr>
              <a:defRPr sz="2400" b="1">
                <a:latin typeface="+mj-lt"/>
                <a:ea typeface="+mj-ea"/>
                <a:cs typeface="+mj-cs"/>
                <a:sym typeface="Helvetica"/>
              </a:defRPr>
            </a:lvl1pPr>
          </a:lstStyle>
          <a:p>
            <a:r>
              <a:t>Digital Safety Action Plan:</a:t>
            </a:r>
          </a:p>
        </p:txBody>
      </p:sp>
    </p:spTree>
  </p:cSld>
  <p:clrMapOvr>
    <a:masterClrMapping/>
  </p:clrMapOvr>
  <p:transition spd="med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1" name="Picture 17" descr="Picture 17"/>
          <p:cNvPicPr>
            <a:picLocks noChangeAspect="1"/>
          </p:cNvPicPr>
          <p:nvPr/>
        </p:nvPicPr>
        <p:blipFill>
          <a:blip r:embed="rId2"/>
          <a:srcRect l="3613"/>
          <a:stretch>
            <a:fillRect/>
          </a:stretch>
        </p:blipFill>
        <p:spPr>
          <a:xfrm>
            <a:off x="0" y="2669684"/>
            <a:ext cx="4037013" cy="4188316"/>
          </a:xfrm>
          <a:prstGeom prst="rect">
            <a:avLst/>
          </a:prstGeom>
          <a:ln w="12700">
            <a:miter lim="400000"/>
          </a:ln>
        </p:spPr>
      </p:pic>
      <p:pic>
        <p:nvPicPr>
          <p:cNvPr id="352" name="Picture 19" descr="Picture 19"/>
          <p:cNvPicPr>
            <a:picLocks noChangeAspect="1"/>
          </p:cNvPicPr>
          <p:nvPr/>
        </p:nvPicPr>
        <p:blipFill>
          <a:blip r:embed="rId3"/>
          <a:srcRect l="35640"/>
          <a:stretch>
            <a:fillRect/>
          </a:stretch>
        </p:blipFill>
        <p:spPr>
          <a:xfrm>
            <a:off x="-1" y="2892346"/>
            <a:ext cx="1522414" cy="2365454"/>
          </a:xfrm>
          <a:prstGeom prst="rect">
            <a:avLst/>
          </a:prstGeom>
          <a:ln w="12700">
            <a:miter lim="400000"/>
          </a:ln>
        </p:spPr>
      </p:pic>
      <p:sp>
        <p:nvSpPr>
          <p:cNvPr id="353" name="Oval 21"/>
          <p:cNvSpPr/>
          <p:nvPr/>
        </p:nvSpPr>
        <p:spPr>
          <a:xfrm>
            <a:off x="8609011" y="1676400"/>
            <a:ext cx="2819401" cy="2819400"/>
          </a:xfrm>
          <a:prstGeom prst="ellipse">
            <a:avLst/>
          </a:prstGeom>
          <a:gradFill>
            <a:gsLst>
              <a:gs pos="0">
                <a:srgbClr val="50B9C1">
                  <a:alpha val="7000"/>
                </a:srgbClr>
              </a:gs>
              <a:gs pos="36000">
                <a:srgbClr val="50B9C1">
                  <a:alpha val="6000"/>
                </a:srgbClr>
              </a:gs>
              <a:gs pos="69000">
                <a:srgbClr val="50B9C1">
                  <a:alpha val="0"/>
                </a:srgbClr>
              </a:gs>
            </a:gsLst>
            <a:path path="circle">
              <a:fillToRect l="37721" t="-19636" r="62278" b="119636"/>
            </a:path>
          </a:gradFill>
          <a:ln w="12700">
            <a:miter lim="400000"/>
          </a:ln>
        </p:spPr>
        <p:txBody>
          <a:bodyPr lIns="45719" rIns="45719"/>
          <a:lstStyle/>
          <a:p>
            <a:pPr>
              <a:defRPr>
                <a:solidFill>
                  <a:srgbClr val="FFFFFF"/>
                </a:solidFill>
              </a:defRPr>
            </a:pPr>
            <a:endParaRPr/>
          </a:p>
        </p:txBody>
      </p:sp>
      <p:pic>
        <p:nvPicPr>
          <p:cNvPr id="354" name="Picture 23" descr="Picture 23"/>
          <p:cNvPicPr>
            <a:picLocks noChangeAspect="1"/>
          </p:cNvPicPr>
          <p:nvPr/>
        </p:nvPicPr>
        <p:blipFill>
          <a:blip r:embed="rId4"/>
          <a:srcRect t="28812"/>
          <a:stretch>
            <a:fillRect/>
          </a:stretch>
        </p:blipFill>
        <p:spPr>
          <a:xfrm>
            <a:off x="7999411" y="0"/>
            <a:ext cx="1603388" cy="1141407"/>
          </a:xfrm>
          <a:prstGeom prst="rect">
            <a:avLst/>
          </a:prstGeom>
          <a:ln w="12700">
            <a:miter lim="400000"/>
          </a:ln>
        </p:spPr>
      </p:pic>
      <p:pic>
        <p:nvPicPr>
          <p:cNvPr id="355" name="Picture 25" descr="Picture 25"/>
          <p:cNvPicPr>
            <a:picLocks noChangeAspect="1"/>
          </p:cNvPicPr>
          <p:nvPr/>
        </p:nvPicPr>
        <p:blipFill>
          <a:blip r:embed="rId5"/>
          <a:srcRect b="23320"/>
          <a:stretch>
            <a:fillRect/>
          </a:stretch>
        </p:blipFill>
        <p:spPr>
          <a:xfrm>
            <a:off x="8605877" y="6096000"/>
            <a:ext cx="993735" cy="762000"/>
          </a:xfrm>
          <a:prstGeom prst="rect">
            <a:avLst/>
          </a:prstGeom>
          <a:ln w="12700">
            <a:miter lim="400000"/>
          </a:ln>
        </p:spPr>
      </p:pic>
      <p:sp>
        <p:nvSpPr>
          <p:cNvPr id="356" name="Rectangle 27"/>
          <p:cNvSpPr/>
          <p:nvPr/>
        </p:nvSpPr>
        <p:spPr>
          <a:xfrm>
            <a:off x="10437811" y="0"/>
            <a:ext cx="685801" cy="1143000"/>
          </a:xfrm>
          <a:prstGeom prst="rect">
            <a:avLst/>
          </a:prstGeom>
          <a:solidFill>
            <a:schemeClr val="accent1"/>
          </a:solidFill>
          <a:ln w="12700">
            <a:miter lim="400000"/>
          </a:ln>
          <a:effectLst>
            <a:outerShdw blurRad="38100" dist="25400" dir="5400000" rotWithShape="0">
              <a:srgbClr val="000000">
                <a:alpha val="45000"/>
              </a:srgbClr>
            </a:outerShdw>
          </a:effectLst>
        </p:spPr>
        <p:txBody>
          <a:bodyPr lIns="45719" rIns="45719"/>
          <a:lstStyle/>
          <a:p>
            <a:pPr>
              <a:defRPr>
                <a:solidFill>
                  <a:srgbClr val="FFFFFF"/>
                </a:solidFill>
              </a:defRPr>
            </a:pPr>
            <a:endParaRPr/>
          </a:p>
        </p:txBody>
      </p:sp>
      <p:sp>
        <p:nvSpPr>
          <p:cNvPr id="357" name="Title 4"/>
          <p:cNvSpPr txBox="1">
            <a:spLocks noGrp="1"/>
          </p:cNvSpPr>
          <p:nvPr>
            <p:ph type="title" idx="4294967295"/>
          </p:nvPr>
        </p:nvSpPr>
        <p:spPr>
          <a:xfrm>
            <a:off x="5282381" y="629265"/>
            <a:ext cx="4767472" cy="1641988"/>
          </a:xfrm>
          <a:prstGeom prst="rect">
            <a:avLst/>
          </a:prstGeom>
        </p:spPr>
        <p:txBody>
          <a:bodyPr>
            <a:normAutofit/>
          </a:bodyPr>
          <a:lstStyle/>
          <a:p>
            <a:pPr defTabSz="448055">
              <a:lnSpc>
                <a:spcPct val="90000"/>
              </a:lnSpc>
              <a:defRPr sz="3528"/>
            </a:pPr>
            <a:r>
              <a:t>Benefits of the Digital Safety Plan</a:t>
            </a:r>
            <a:br/>
            <a:endParaRPr/>
          </a:p>
        </p:txBody>
      </p:sp>
      <p:pic>
        <p:nvPicPr>
          <p:cNvPr id="358" name="Picture 13" descr="Picture 13"/>
          <p:cNvPicPr>
            <a:picLocks noChangeAspect="1"/>
          </p:cNvPicPr>
          <p:nvPr/>
        </p:nvPicPr>
        <p:blipFill>
          <a:blip r:embed="rId6"/>
          <a:srcRect l="29139" r="25750"/>
          <a:stretch>
            <a:fillRect/>
          </a:stretch>
        </p:blipFill>
        <p:spPr>
          <a:xfrm>
            <a:off x="-2" y="10"/>
            <a:ext cx="4634681" cy="6857922"/>
          </a:xfrm>
          <a:prstGeom prst="rect">
            <a:avLst/>
          </a:prstGeom>
          <a:ln w="12700">
            <a:miter lim="400000"/>
          </a:ln>
        </p:spPr>
      </p:pic>
      <p:sp>
        <p:nvSpPr>
          <p:cNvPr id="359" name="TextBox 11"/>
          <p:cNvSpPr txBox="1"/>
          <p:nvPr/>
        </p:nvSpPr>
        <p:spPr>
          <a:xfrm>
            <a:off x="5059133" y="1713707"/>
            <a:ext cx="4676032" cy="380999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>
            <a:normAutofit/>
          </a:bodyPr>
          <a:lstStyle/>
          <a:p>
            <a:pPr defTabSz="452627">
              <a:spcBef>
                <a:spcPts val="900"/>
              </a:spcBef>
              <a:buClr>
                <a:srgbClr val="8AD0D6"/>
              </a:buClr>
              <a:buSzPct val="80000"/>
              <a:buChar char="•"/>
              <a:defRPr sz="1782">
                <a:solidFill>
                  <a:srgbClr val="FFFFFF"/>
                </a:solidFill>
              </a:defRPr>
            </a:pPr>
            <a:r>
              <a:t> Protects confidential patient information</a:t>
            </a:r>
          </a:p>
          <a:p>
            <a:pPr defTabSz="452627">
              <a:spcBef>
                <a:spcPts val="900"/>
              </a:spcBef>
              <a:buClr>
                <a:srgbClr val="8AD0D6"/>
              </a:buClr>
              <a:buSzPct val="80000"/>
              <a:buChar char="•"/>
              <a:defRPr sz="1782">
                <a:solidFill>
                  <a:srgbClr val="FFFFFF"/>
                </a:solidFill>
              </a:defRPr>
            </a:pPr>
            <a:r>
              <a:t> Haggerty (2017) highlights that digital systems and security plans reduces risk of cyber attacks and phishing emails.</a:t>
            </a:r>
          </a:p>
          <a:p>
            <a:pPr defTabSz="452627">
              <a:spcBef>
                <a:spcPts val="900"/>
              </a:spcBef>
              <a:buClr>
                <a:srgbClr val="8AD0D6"/>
              </a:buClr>
              <a:buSzPct val="80000"/>
              <a:buChar char="•"/>
              <a:defRPr sz="1782">
                <a:solidFill>
                  <a:srgbClr val="FFFFFF"/>
                </a:solidFill>
              </a:defRPr>
            </a:pPr>
            <a:r>
              <a:t> Improves staff awareness of digital security (Rainbow et al., 2024)</a:t>
            </a:r>
          </a:p>
          <a:p>
            <a:pPr defTabSz="452627">
              <a:spcBef>
                <a:spcPts val="900"/>
              </a:spcBef>
              <a:buClr>
                <a:srgbClr val="8AD0D6"/>
              </a:buClr>
              <a:buSzPct val="80000"/>
              <a:buChar char="•"/>
              <a:defRPr sz="1782">
                <a:solidFill>
                  <a:srgbClr val="FFFFFF"/>
                </a:solidFill>
              </a:defRPr>
            </a:pPr>
            <a:r>
              <a:t> Ensures compliance with UK data protection regulations</a:t>
            </a:r>
          </a:p>
          <a:p>
            <a:pPr defTabSz="452627">
              <a:spcBef>
                <a:spcPts val="900"/>
              </a:spcBef>
              <a:buClr>
                <a:srgbClr val="8AD0D6"/>
              </a:buClr>
              <a:buSzPct val="80000"/>
              <a:buChar char="•"/>
              <a:defRPr sz="1782">
                <a:solidFill>
                  <a:srgbClr val="FFFFFF"/>
                </a:solidFill>
              </a:defRPr>
            </a:pPr>
            <a:r>
              <a:t> Supports safe and effective use of Microsoft 365 tools</a:t>
            </a:r>
          </a:p>
        </p:txBody>
      </p:sp>
      <p:pic>
        <p:nvPicPr>
          <p:cNvPr id="360" name="pasted-movie.png" descr="pasted-movie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84764" y="5029200"/>
            <a:ext cx="7491641" cy="143897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2" name="Picture 6" descr="Picture 6"/>
          <p:cNvPicPr>
            <a:picLocks noChangeAspect="1"/>
          </p:cNvPicPr>
          <p:nvPr/>
        </p:nvPicPr>
        <p:blipFill>
          <a:blip r:embed="rId2"/>
          <a:srcRect l="3613"/>
          <a:stretch>
            <a:fillRect/>
          </a:stretch>
        </p:blipFill>
        <p:spPr>
          <a:xfrm>
            <a:off x="0" y="2669684"/>
            <a:ext cx="4037013" cy="4188316"/>
          </a:xfrm>
          <a:prstGeom prst="rect">
            <a:avLst/>
          </a:prstGeom>
          <a:ln w="12700">
            <a:miter lim="400000"/>
          </a:ln>
        </p:spPr>
      </p:pic>
      <p:pic>
        <p:nvPicPr>
          <p:cNvPr id="363" name="Picture 7" descr="Picture 7"/>
          <p:cNvPicPr>
            <a:picLocks noChangeAspect="1"/>
          </p:cNvPicPr>
          <p:nvPr/>
        </p:nvPicPr>
        <p:blipFill>
          <a:blip r:embed="rId3"/>
          <a:srcRect l="35640"/>
          <a:stretch>
            <a:fillRect/>
          </a:stretch>
        </p:blipFill>
        <p:spPr>
          <a:xfrm>
            <a:off x="-1" y="2892346"/>
            <a:ext cx="1522414" cy="2365454"/>
          </a:xfrm>
          <a:prstGeom prst="rect">
            <a:avLst/>
          </a:prstGeom>
          <a:ln w="12700">
            <a:miter lim="400000"/>
          </a:ln>
        </p:spPr>
      </p:pic>
      <p:sp>
        <p:nvSpPr>
          <p:cNvPr id="364" name="Oval 8"/>
          <p:cNvSpPr/>
          <p:nvPr/>
        </p:nvSpPr>
        <p:spPr>
          <a:xfrm>
            <a:off x="8609011" y="1676400"/>
            <a:ext cx="2819401" cy="2819400"/>
          </a:xfrm>
          <a:prstGeom prst="ellipse">
            <a:avLst/>
          </a:prstGeom>
          <a:gradFill>
            <a:gsLst>
              <a:gs pos="0">
                <a:srgbClr val="50B9C1">
                  <a:alpha val="7000"/>
                </a:srgbClr>
              </a:gs>
              <a:gs pos="36000">
                <a:srgbClr val="50B9C1">
                  <a:alpha val="6000"/>
                </a:srgbClr>
              </a:gs>
              <a:gs pos="69000">
                <a:srgbClr val="50B9C1">
                  <a:alpha val="0"/>
                </a:srgbClr>
              </a:gs>
            </a:gsLst>
            <a:path path="circle">
              <a:fillToRect l="37721" t="-19636" r="62278" b="119636"/>
            </a:path>
          </a:gradFill>
          <a:ln w="12700">
            <a:miter lim="400000"/>
          </a:ln>
        </p:spPr>
        <p:txBody>
          <a:bodyPr lIns="45719" rIns="45719"/>
          <a:lstStyle/>
          <a:p>
            <a:pPr>
              <a:defRPr>
                <a:solidFill>
                  <a:srgbClr val="FFFFFF"/>
                </a:solidFill>
              </a:defRPr>
            </a:pPr>
            <a:endParaRPr/>
          </a:p>
        </p:txBody>
      </p:sp>
      <p:pic>
        <p:nvPicPr>
          <p:cNvPr id="365" name="Picture 10" descr="Picture 10"/>
          <p:cNvPicPr>
            <a:picLocks noChangeAspect="1"/>
          </p:cNvPicPr>
          <p:nvPr/>
        </p:nvPicPr>
        <p:blipFill>
          <a:blip r:embed="rId4"/>
          <a:srcRect t="28812"/>
          <a:stretch>
            <a:fillRect/>
          </a:stretch>
        </p:blipFill>
        <p:spPr>
          <a:xfrm>
            <a:off x="7999411" y="0"/>
            <a:ext cx="1603388" cy="1141407"/>
          </a:xfrm>
          <a:prstGeom prst="rect">
            <a:avLst/>
          </a:prstGeom>
          <a:ln w="12700">
            <a:miter lim="400000"/>
          </a:ln>
        </p:spPr>
      </p:pic>
      <p:pic>
        <p:nvPicPr>
          <p:cNvPr id="366" name="Picture 12" descr="Picture 12"/>
          <p:cNvPicPr>
            <a:picLocks noChangeAspect="1"/>
          </p:cNvPicPr>
          <p:nvPr/>
        </p:nvPicPr>
        <p:blipFill>
          <a:blip r:embed="rId5"/>
          <a:srcRect b="23320"/>
          <a:stretch>
            <a:fillRect/>
          </a:stretch>
        </p:blipFill>
        <p:spPr>
          <a:xfrm>
            <a:off x="8605877" y="6096000"/>
            <a:ext cx="993735" cy="762000"/>
          </a:xfrm>
          <a:prstGeom prst="rect">
            <a:avLst/>
          </a:prstGeom>
          <a:ln w="12700">
            <a:miter lim="400000"/>
          </a:ln>
        </p:spPr>
      </p:pic>
      <p:sp>
        <p:nvSpPr>
          <p:cNvPr id="367" name="Rectangle 14"/>
          <p:cNvSpPr/>
          <p:nvPr/>
        </p:nvSpPr>
        <p:spPr>
          <a:xfrm>
            <a:off x="10437811" y="0"/>
            <a:ext cx="685801" cy="1143000"/>
          </a:xfrm>
          <a:prstGeom prst="rect">
            <a:avLst/>
          </a:prstGeom>
          <a:solidFill>
            <a:schemeClr val="accent1"/>
          </a:solidFill>
          <a:ln w="12700">
            <a:miter lim="400000"/>
          </a:ln>
          <a:effectLst>
            <a:outerShdw blurRad="38100" dist="25400" dir="5400000" rotWithShape="0">
              <a:srgbClr val="000000">
                <a:alpha val="45000"/>
              </a:srgbClr>
            </a:outerShdw>
          </a:effectLst>
        </p:spPr>
        <p:txBody>
          <a:bodyPr lIns="45719" rIns="45719"/>
          <a:lstStyle/>
          <a:p>
            <a:pPr>
              <a:defRPr>
                <a:solidFill>
                  <a:srgbClr val="FFFFFF"/>
                </a:solidFill>
              </a:defRPr>
            </a:pPr>
            <a:endParaRPr/>
          </a:p>
        </p:txBody>
      </p:sp>
      <p:sp>
        <p:nvSpPr>
          <p:cNvPr id="368" name="Rectangle 16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6"/>
            <a:stretch>
              <a:fillRect/>
            </a:stretch>
          </a:blip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</a:defRPr>
            </a:pPr>
            <a:endParaRPr/>
          </a:p>
        </p:txBody>
      </p:sp>
      <p:sp>
        <p:nvSpPr>
          <p:cNvPr id="369" name="Title 2"/>
          <p:cNvSpPr txBox="1">
            <a:spLocks noGrp="1"/>
          </p:cNvSpPr>
          <p:nvPr>
            <p:ph type="title"/>
          </p:nvPr>
        </p:nvSpPr>
        <p:spPr>
          <a:xfrm>
            <a:off x="5411930" y="452718"/>
            <a:ext cx="4638904" cy="1400531"/>
          </a:xfrm>
          <a:prstGeom prst="rect">
            <a:avLst/>
          </a:prstGeom>
        </p:spPr>
        <p:txBody>
          <a:bodyPr/>
          <a:lstStyle/>
          <a:p>
            <a:r>
              <a:t>conclusion</a:t>
            </a:r>
          </a:p>
        </p:txBody>
      </p:sp>
      <p:sp>
        <p:nvSpPr>
          <p:cNvPr id="370" name="Freeform 31"/>
          <p:cNvSpPr/>
          <p:nvPr/>
        </p:nvSpPr>
        <p:spPr>
          <a:xfrm flipH="1">
            <a:off x="4628374" y="-1574"/>
            <a:ext cx="559473" cy="370964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0398" h="21600" extrusionOk="0">
                <a:moveTo>
                  <a:pt x="0" y="0"/>
                </a:moveTo>
                <a:lnTo>
                  <a:pt x="17280" y="0"/>
                </a:lnTo>
                <a:lnTo>
                  <a:pt x="17713" y="939"/>
                </a:lnTo>
                <a:cubicBezTo>
                  <a:pt x="20128" y="6683"/>
                  <a:pt x="21600" y="17973"/>
                  <a:pt x="19103" y="21382"/>
                </a:cubicBezTo>
                <a:cubicBezTo>
                  <a:pt x="18260" y="21454"/>
                  <a:pt x="17422" y="21528"/>
                  <a:pt x="16580" y="21600"/>
                </a:cubicBezTo>
                <a:lnTo>
                  <a:pt x="16342" y="20440"/>
                </a:lnTo>
                <a:lnTo>
                  <a:pt x="16172" y="19847"/>
                </a:lnTo>
                <a:lnTo>
                  <a:pt x="16002" y="19240"/>
                </a:lnTo>
                <a:lnTo>
                  <a:pt x="15821" y="18625"/>
                </a:lnTo>
                <a:lnTo>
                  <a:pt x="15589" y="18007"/>
                </a:lnTo>
                <a:lnTo>
                  <a:pt x="15349" y="17377"/>
                </a:lnTo>
                <a:lnTo>
                  <a:pt x="15106" y="16737"/>
                </a:lnTo>
                <a:lnTo>
                  <a:pt x="14833" y="16088"/>
                </a:lnTo>
                <a:lnTo>
                  <a:pt x="14502" y="15433"/>
                </a:lnTo>
                <a:lnTo>
                  <a:pt x="14188" y="14770"/>
                </a:lnTo>
                <a:lnTo>
                  <a:pt x="13826" y="14100"/>
                </a:lnTo>
                <a:lnTo>
                  <a:pt x="13429" y="13425"/>
                </a:lnTo>
                <a:lnTo>
                  <a:pt x="13033" y="12747"/>
                </a:lnTo>
                <a:lnTo>
                  <a:pt x="12578" y="12061"/>
                </a:lnTo>
                <a:lnTo>
                  <a:pt x="12121" y="11367"/>
                </a:lnTo>
                <a:lnTo>
                  <a:pt x="11635" y="10677"/>
                </a:lnTo>
                <a:lnTo>
                  <a:pt x="11099" y="9980"/>
                </a:lnTo>
                <a:lnTo>
                  <a:pt x="10525" y="9274"/>
                </a:lnTo>
                <a:lnTo>
                  <a:pt x="9955" y="8568"/>
                </a:lnTo>
                <a:lnTo>
                  <a:pt x="9327" y="7863"/>
                </a:lnTo>
                <a:lnTo>
                  <a:pt x="8643" y="7145"/>
                </a:lnTo>
                <a:lnTo>
                  <a:pt x="7966" y="6440"/>
                </a:lnTo>
                <a:lnTo>
                  <a:pt x="7227" y="5723"/>
                </a:lnTo>
                <a:lnTo>
                  <a:pt x="6459" y="5000"/>
                </a:lnTo>
                <a:lnTo>
                  <a:pt x="5671" y="4290"/>
                </a:lnTo>
                <a:lnTo>
                  <a:pt x="4805" y="3573"/>
                </a:lnTo>
                <a:lnTo>
                  <a:pt x="3906" y="2856"/>
                </a:lnTo>
                <a:lnTo>
                  <a:pt x="3010" y="2139"/>
                </a:lnTo>
                <a:lnTo>
                  <a:pt x="2027" y="1425"/>
                </a:lnTo>
                <a:lnTo>
                  <a:pt x="1026" y="712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20000"/>
            </a:srgbClr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</a:defRPr>
            </a:pPr>
            <a:endParaRPr/>
          </a:p>
        </p:txBody>
      </p:sp>
      <p:pic>
        <p:nvPicPr>
          <p:cNvPr id="371" name="Picture 20" descr="Picture 20"/>
          <p:cNvPicPr>
            <a:picLocks noChangeAspect="1"/>
          </p:cNvPicPr>
          <p:nvPr/>
        </p:nvPicPr>
        <p:blipFill>
          <a:blip r:embed="rId7"/>
          <a:srcRect l="20475" r="31119"/>
          <a:stretch>
            <a:fillRect/>
          </a:stretch>
        </p:blipFill>
        <p:spPr>
          <a:xfrm>
            <a:off x="2" y="9"/>
            <a:ext cx="4973242" cy="685792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0" y="0"/>
                </a:moveTo>
                <a:lnTo>
                  <a:pt x="0" y="21600"/>
                </a:lnTo>
                <a:lnTo>
                  <a:pt x="21600" y="21600"/>
                </a:lnTo>
                <a:lnTo>
                  <a:pt x="21574" y="21472"/>
                </a:lnTo>
                <a:lnTo>
                  <a:pt x="21498" y="21099"/>
                </a:lnTo>
                <a:lnTo>
                  <a:pt x="21447" y="20826"/>
                </a:lnTo>
                <a:lnTo>
                  <a:pt x="21391" y="20502"/>
                </a:lnTo>
                <a:lnTo>
                  <a:pt x="21324" y="20119"/>
                </a:lnTo>
                <a:lnTo>
                  <a:pt x="21254" y="19692"/>
                </a:lnTo>
                <a:lnTo>
                  <a:pt x="21181" y="19214"/>
                </a:lnTo>
                <a:lnTo>
                  <a:pt x="21102" y="18690"/>
                </a:lnTo>
                <a:lnTo>
                  <a:pt x="21024" y="18122"/>
                </a:lnTo>
                <a:lnTo>
                  <a:pt x="20945" y="17518"/>
                </a:lnTo>
                <a:lnTo>
                  <a:pt x="20871" y="16865"/>
                </a:lnTo>
                <a:lnTo>
                  <a:pt x="20800" y="16182"/>
                </a:lnTo>
                <a:lnTo>
                  <a:pt x="20736" y="15461"/>
                </a:lnTo>
                <a:lnTo>
                  <a:pt x="20674" y="14710"/>
                </a:lnTo>
                <a:lnTo>
                  <a:pt x="20617" y="13925"/>
                </a:lnTo>
                <a:lnTo>
                  <a:pt x="20597" y="13524"/>
                </a:lnTo>
                <a:lnTo>
                  <a:pt x="20574" y="13114"/>
                </a:lnTo>
                <a:lnTo>
                  <a:pt x="20552" y="12696"/>
                </a:lnTo>
                <a:lnTo>
                  <a:pt x="20538" y="12278"/>
                </a:lnTo>
                <a:lnTo>
                  <a:pt x="20526" y="11850"/>
                </a:lnTo>
                <a:lnTo>
                  <a:pt x="20512" y="11418"/>
                </a:lnTo>
                <a:lnTo>
                  <a:pt x="20504" y="10978"/>
                </a:lnTo>
                <a:lnTo>
                  <a:pt x="20504" y="10532"/>
                </a:lnTo>
                <a:lnTo>
                  <a:pt x="20500" y="10082"/>
                </a:lnTo>
                <a:lnTo>
                  <a:pt x="20504" y="9629"/>
                </a:lnTo>
                <a:lnTo>
                  <a:pt x="20512" y="9169"/>
                </a:lnTo>
                <a:lnTo>
                  <a:pt x="20521" y="8709"/>
                </a:lnTo>
                <a:lnTo>
                  <a:pt x="20538" y="8242"/>
                </a:lnTo>
                <a:lnTo>
                  <a:pt x="20557" y="7771"/>
                </a:lnTo>
                <a:lnTo>
                  <a:pt x="20578" y="7301"/>
                </a:lnTo>
                <a:lnTo>
                  <a:pt x="20607" y="6825"/>
                </a:lnTo>
                <a:lnTo>
                  <a:pt x="20643" y="6346"/>
                </a:lnTo>
                <a:lnTo>
                  <a:pt x="20678" y="5865"/>
                </a:lnTo>
                <a:lnTo>
                  <a:pt x="20723" y="5382"/>
                </a:lnTo>
                <a:lnTo>
                  <a:pt x="20774" y="4895"/>
                </a:lnTo>
                <a:lnTo>
                  <a:pt x="20828" y="4412"/>
                </a:lnTo>
                <a:lnTo>
                  <a:pt x="20888" y="3922"/>
                </a:lnTo>
                <a:lnTo>
                  <a:pt x="20954" y="3430"/>
                </a:lnTo>
                <a:lnTo>
                  <a:pt x="21024" y="2944"/>
                </a:lnTo>
                <a:lnTo>
                  <a:pt x="21105" y="2451"/>
                </a:lnTo>
                <a:lnTo>
                  <a:pt x="21193" y="1961"/>
                </a:lnTo>
                <a:lnTo>
                  <a:pt x="21281" y="1469"/>
                </a:lnTo>
                <a:lnTo>
                  <a:pt x="21381" y="979"/>
                </a:lnTo>
                <a:lnTo>
                  <a:pt x="21486" y="490"/>
                </a:lnTo>
                <a:lnTo>
                  <a:pt x="21595" y="0"/>
                </a:lnTo>
                <a:lnTo>
                  <a:pt x="0" y="0"/>
                </a:lnTo>
                <a:close/>
              </a:path>
            </a:pathLst>
          </a:custGeom>
          <a:ln w="12700">
            <a:miter lim="400000"/>
          </a:ln>
        </p:spPr>
      </p:pic>
      <p:sp>
        <p:nvSpPr>
          <p:cNvPr id="372" name="Rectangle 22"/>
          <p:cNvSpPr/>
          <p:nvPr/>
        </p:nvSpPr>
        <p:spPr>
          <a:xfrm>
            <a:off x="10442447" y="0"/>
            <a:ext cx="685801" cy="1143000"/>
          </a:xfrm>
          <a:prstGeom prst="rect">
            <a:avLst/>
          </a:prstGeom>
          <a:solidFill>
            <a:schemeClr val="accent1"/>
          </a:solidFill>
          <a:ln w="12700">
            <a:miter lim="400000"/>
          </a:ln>
          <a:effectLst>
            <a:outerShdw blurRad="38100" dist="25400" dir="5400000" rotWithShape="0">
              <a:srgbClr val="000000">
                <a:alpha val="45000"/>
              </a:srgbClr>
            </a:outerShdw>
          </a:effectLst>
        </p:spPr>
        <p:txBody>
          <a:bodyPr lIns="45719" rIns="45719"/>
          <a:lstStyle/>
          <a:p>
            <a:pPr>
              <a:defRPr>
                <a:solidFill>
                  <a:srgbClr val="FFFFFF"/>
                </a:solidFill>
              </a:defRPr>
            </a:pPr>
            <a:endParaRPr/>
          </a:p>
        </p:txBody>
      </p:sp>
      <p:sp>
        <p:nvSpPr>
          <p:cNvPr id="373" name="TextBox 3"/>
          <p:cNvSpPr txBox="1"/>
          <p:nvPr/>
        </p:nvSpPr>
        <p:spPr>
          <a:xfrm>
            <a:off x="5456670" y="2052917"/>
            <a:ext cx="4547463" cy="419548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>
            <a:normAutofit/>
          </a:bodyPr>
          <a:lstStyle>
            <a:lvl1pPr>
              <a:spcBef>
                <a:spcPts val="1000"/>
              </a:spcBef>
              <a:buClr>
                <a:srgbClr val="8AD0D6"/>
              </a:buClr>
              <a:buSzPct val="80000"/>
              <a:buChar char="•"/>
              <a:defRPr>
                <a:solidFill>
                  <a:srgbClr val="FFFFFF"/>
                </a:solidFill>
              </a:defRPr>
            </a:lvl1pPr>
          </a:lstStyle>
          <a:p>
            <a:r>
              <a:t>Implementing this digital safety action plan will help Greenfield Home Care Agency improve data protection, maintain patient trust, and use digital tools safely.</a:t>
            </a:r>
          </a:p>
        </p:txBody>
      </p:sp>
      <p:pic>
        <p:nvPicPr>
          <p:cNvPr id="374" name="Image" descr="Image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463423" y="3517652"/>
            <a:ext cx="3644838" cy="287031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6" name="Picture 9" descr="Picture 9"/>
          <p:cNvPicPr>
            <a:picLocks noChangeAspect="1"/>
          </p:cNvPicPr>
          <p:nvPr/>
        </p:nvPicPr>
        <p:blipFill>
          <a:blip r:embed="rId2"/>
          <a:srcRect l="3613"/>
          <a:stretch>
            <a:fillRect/>
          </a:stretch>
        </p:blipFill>
        <p:spPr>
          <a:xfrm>
            <a:off x="0" y="2669684"/>
            <a:ext cx="4037013" cy="4188316"/>
          </a:xfrm>
          <a:prstGeom prst="rect">
            <a:avLst/>
          </a:prstGeom>
          <a:ln w="12700">
            <a:miter lim="400000"/>
          </a:ln>
        </p:spPr>
      </p:pic>
      <p:pic>
        <p:nvPicPr>
          <p:cNvPr id="377" name="Picture 11" descr="Picture 11"/>
          <p:cNvPicPr>
            <a:picLocks noChangeAspect="1"/>
          </p:cNvPicPr>
          <p:nvPr/>
        </p:nvPicPr>
        <p:blipFill>
          <a:blip r:embed="rId3"/>
          <a:srcRect l="35640"/>
          <a:stretch>
            <a:fillRect/>
          </a:stretch>
        </p:blipFill>
        <p:spPr>
          <a:xfrm>
            <a:off x="-1" y="2892346"/>
            <a:ext cx="1522414" cy="2365454"/>
          </a:xfrm>
          <a:prstGeom prst="rect">
            <a:avLst/>
          </a:prstGeom>
          <a:ln w="12700">
            <a:miter lim="400000"/>
          </a:ln>
        </p:spPr>
      </p:pic>
      <p:sp>
        <p:nvSpPr>
          <p:cNvPr id="378" name="Oval 13"/>
          <p:cNvSpPr/>
          <p:nvPr/>
        </p:nvSpPr>
        <p:spPr>
          <a:xfrm>
            <a:off x="8609011" y="1676400"/>
            <a:ext cx="2819401" cy="2819400"/>
          </a:xfrm>
          <a:prstGeom prst="ellipse">
            <a:avLst/>
          </a:prstGeom>
          <a:gradFill>
            <a:gsLst>
              <a:gs pos="0">
                <a:srgbClr val="50B9C1">
                  <a:alpha val="7000"/>
                </a:srgbClr>
              </a:gs>
              <a:gs pos="36000">
                <a:srgbClr val="50B9C1">
                  <a:alpha val="6000"/>
                </a:srgbClr>
              </a:gs>
              <a:gs pos="69000">
                <a:srgbClr val="50B9C1">
                  <a:alpha val="0"/>
                </a:srgbClr>
              </a:gs>
            </a:gsLst>
            <a:path path="circle">
              <a:fillToRect l="37721" t="-19636" r="62278" b="119636"/>
            </a:path>
          </a:gradFill>
          <a:ln w="12700">
            <a:miter lim="400000"/>
          </a:ln>
        </p:spPr>
        <p:txBody>
          <a:bodyPr lIns="45719" rIns="45719"/>
          <a:lstStyle/>
          <a:p>
            <a:pPr>
              <a:defRPr>
                <a:solidFill>
                  <a:srgbClr val="FFFFFF"/>
                </a:solidFill>
              </a:defRPr>
            </a:pPr>
            <a:endParaRPr/>
          </a:p>
        </p:txBody>
      </p:sp>
      <p:pic>
        <p:nvPicPr>
          <p:cNvPr id="379" name="Picture 15" descr="Picture 15"/>
          <p:cNvPicPr>
            <a:picLocks noChangeAspect="1"/>
          </p:cNvPicPr>
          <p:nvPr/>
        </p:nvPicPr>
        <p:blipFill>
          <a:blip r:embed="rId4"/>
          <a:srcRect t="28812"/>
          <a:stretch>
            <a:fillRect/>
          </a:stretch>
        </p:blipFill>
        <p:spPr>
          <a:xfrm>
            <a:off x="7999411" y="0"/>
            <a:ext cx="1603388" cy="1141407"/>
          </a:xfrm>
          <a:prstGeom prst="rect">
            <a:avLst/>
          </a:prstGeom>
          <a:ln w="12700">
            <a:miter lim="400000"/>
          </a:ln>
        </p:spPr>
      </p:pic>
      <p:pic>
        <p:nvPicPr>
          <p:cNvPr id="380" name="Picture 17" descr="Picture 17"/>
          <p:cNvPicPr>
            <a:picLocks noChangeAspect="1"/>
          </p:cNvPicPr>
          <p:nvPr/>
        </p:nvPicPr>
        <p:blipFill>
          <a:blip r:embed="rId5"/>
          <a:srcRect b="23320"/>
          <a:stretch>
            <a:fillRect/>
          </a:stretch>
        </p:blipFill>
        <p:spPr>
          <a:xfrm>
            <a:off x="8605877" y="6096000"/>
            <a:ext cx="993735" cy="762000"/>
          </a:xfrm>
          <a:prstGeom prst="rect">
            <a:avLst/>
          </a:prstGeom>
          <a:ln w="12700">
            <a:miter lim="400000"/>
          </a:ln>
        </p:spPr>
      </p:pic>
      <p:sp>
        <p:nvSpPr>
          <p:cNvPr id="381" name="Rectangle 19"/>
          <p:cNvSpPr/>
          <p:nvPr/>
        </p:nvSpPr>
        <p:spPr>
          <a:xfrm>
            <a:off x="10437811" y="0"/>
            <a:ext cx="685801" cy="1143000"/>
          </a:xfrm>
          <a:prstGeom prst="rect">
            <a:avLst/>
          </a:prstGeom>
          <a:solidFill>
            <a:schemeClr val="accent1"/>
          </a:solidFill>
          <a:ln w="12700">
            <a:miter lim="400000"/>
          </a:ln>
          <a:effectLst>
            <a:outerShdw blurRad="38100" dist="25400" dir="5400000" rotWithShape="0">
              <a:srgbClr val="000000">
                <a:alpha val="45000"/>
              </a:srgbClr>
            </a:outerShdw>
          </a:effectLst>
        </p:spPr>
        <p:txBody>
          <a:bodyPr lIns="45719" rIns="45719"/>
          <a:lstStyle/>
          <a:p>
            <a:pPr>
              <a:defRPr>
                <a:solidFill>
                  <a:srgbClr val="FFFFFF"/>
                </a:solidFill>
              </a:defRPr>
            </a:pPr>
            <a:endParaRPr/>
          </a:p>
        </p:txBody>
      </p:sp>
      <p:sp>
        <p:nvSpPr>
          <p:cNvPr id="382" name="Title 1"/>
          <p:cNvSpPr txBox="1">
            <a:spLocks noGrp="1"/>
          </p:cNvSpPr>
          <p:nvPr>
            <p:ph type="title"/>
          </p:nvPr>
        </p:nvSpPr>
        <p:spPr>
          <a:xfrm>
            <a:off x="3316637" y="216975"/>
            <a:ext cx="6892840" cy="1882170"/>
          </a:xfrm>
          <a:prstGeom prst="rect">
            <a:avLst/>
          </a:prstGeom>
        </p:spPr>
        <p:txBody>
          <a:bodyPr/>
          <a:lstStyle/>
          <a:p>
            <a:r>
              <a:t>References</a:t>
            </a:r>
          </a:p>
        </p:txBody>
      </p:sp>
      <p:pic>
        <p:nvPicPr>
          <p:cNvPr id="383" name="Graphic 6" descr="Graphic 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373" y="1968285"/>
            <a:ext cx="2946077" cy="3133397"/>
          </a:xfrm>
          <a:prstGeom prst="rect">
            <a:avLst/>
          </a:prstGeom>
          <a:ln w="12700">
            <a:miter lim="400000"/>
          </a:ln>
          <a:effectLst>
            <a:outerShdw blurRad="50800" dist="38100" dir="5400000" rotWithShape="0">
              <a:srgbClr val="000000">
                <a:alpha val="43000"/>
              </a:srgbClr>
            </a:outerShdw>
          </a:effectLst>
        </p:spPr>
      </p:pic>
      <p:sp>
        <p:nvSpPr>
          <p:cNvPr id="384" name="TextBox 2"/>
          <p:cNvSpPr txBox="1"/>
          <p:nvPr/>
        </p:nvSpPr>
        <p:spPr>
          <a:xfrm>
            <a:off x="2106800" y="1546935"/>
            <a:ext cx="9936201" cy="505619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>
            <a:normAutofit/>
          </a:bodyPr>
          <a:lstStyle/>
          <a:p>
            <a:pPr>
              <a:spcBef>
                <a:spcPts val="1000"/>
              </a:spcBef>
              <a:buClr>
                <a:srgbClr val="8AD0D6"/>
              </a:buClr>
              <a:buSzPct val="80000"/>
              <a:buChar char="•"/>
              <a:defRPr>
                <a:solidFill>
                  <a:srgbClr val="FFFFFF"/>
                </a:solidFill>
              </a:defRPr>
            </a:pPr>
            <a:r>
              <a:t>Haggerty, E. (2017) Healthcare and digital transformation, Science dirrect  (8), pp.7-11. (Accessed: 14 March, 2026). </a:t>
            </a:r>
          </a:p>
          <a:p>
            <a:pPr>
              <a:spcBef>
                <a:spcPts val="1000"/>
              </a:spcBef>
              <a:buClr>
                <a:srgbClr val="8AD0D6"/>
              </a:buClr>
              <a:buSzPct val="80000"/>
              <a:buChar char="•"/>
              <a:defRPr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pPr>
            <a:r>
              <a:t>Rainbow, C., Tatnell, R., Blashki, G., Fuller-Tyszkiewicz, M. and Melvin, G.A., (2024). Digital safety plan effectiveness and use: Findings from a three-month longitudinal study. </a:t>
            </a:r>
            <a:r>
              <a:rPr i="1"/>
              <a:t>Psychiatry Research</a:t>
            </a:r>
            <a:r>
              <a:t>, </a:t>
            </a:r>
            <a:r>
              <a:rPr i="1"/>
              <a:t>333</a:t>
            </a:r>
            <a:r>
              <a:t>, p.115748.</a:t>
            </a:r>
            <a:r>
              <a:rPr>
                <a:latin typeface="+mn-lt"/>
                <a:ea typeface="+mn-ea"/>
                <a:cs typeface="+mn-cs"/>
                <a:sym typeface="Century Gothic"/>
              </a:rPr>
              <a:t> (Accessed: 14 March, 2026). </a:t>
            </a:r>
          </a:p>
        </p:txBody>
      </p:sp>
      <p:sp>
        <p:nvSpPr>
          <p:cNvPr id="385" name="https://pubmed.ncbi.nlm.nih.gov/38277811/"/>
          <p:cNvSpPr txBox="1"/>
          <p:nvPr/>
        </p:nvSpPr>
        <p:spPr>
          <a:xfrm>
            <a:off x="2214123" y="3241992"/>
            <a:ext cx="6076746" cy="3708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>
            <a:spAutoFit/>
          </a:bodyPr>
          <a:lstStyle/>
          <a:p>
            <a:r>
              <a:t>https://pubmed.ncbi.nlm.nih.gov/38277811/</a:t>
            </a:r>
          </a:p>
        </p:txBody>
      </p:sp>
      <p:sp>
        <p:nvSpPr>
          <p:cNvPr id="386" name="https://www.sciencedirect.com/science/article/abs/pii/S1353485817300818"/>
          <p:cNvSpPr txBox="1"/>
          <p:nvPr/>
        </p:nvSpPr>
        <p:spPr>
          <a:xfrm>
            <a:off x="2313138" y="2007076"/>
            <a:ext cx="9200024" cy="3708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>
            <a:spAutoFit/>
          </a:bodyPr>
          <a:lstStyle/>
          <a:p>
            <a:r>
              <a:t>https://www.sciencedirect.com/science/article/abs/pii/S1353485817300818</a:t>
            </a:r>
          </a:p>
        </p:txBody>
      </p:sp>
      <p:sp>
        <p:nvSpPr>
          <p:cNvPr id="387" name="Moss, B, (2020) &quot;Communication skills in nursing, health &amp; social care&quot;. 5th edition, SAGE publications Ltd."/>
          <p:cNvSpPr txBox="1"/>
          <p:nvPr/>
        </p:nvSpPr>
        <p:spPr>
          <a:xfrm>
            <a:off x="2393623" y="3749914"/>
            <a:ext cx="9362554" cy="650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>
            <a:spAutoFit/>
          </a:bodyPr>
          <a:lstStyle/>
          <a:p>
            <a:r>
              <a:t>Moss, B, (2020) "Communication skills in nursing, health &amp; social care". 5th edition, SAGE publications Ltd.</a:t>
            </a:r>
          </a:p>
        </p:txBody>
      </p:sp>
    </p:spTree>
  </p:cSld>
  <p:clrMapOvr>
    <a:masterClrMapping/>
  </p:clrMapOvr>
  <p:transition spd="med"/>
</p:sld>
</file>

<file path=ppt/theme/theme1.xml><?xml version="1.0" encoding="utf-8"?>
<a:theme xmlns:a="http://schemas.openxmlformats.org/drawingml/2006/main" name="Ion">
  <a:themeElements>
    <a:clrScheme name="Ion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0000FF"/>
      </a:hlink>
      <a:folHlink>
        <a:srgbClr val="FF00FF"/>
      </a:folHlink>
    </a:clrScheme>
    <a:fontScheme name="Ion">
      <a:majorFont>
        <a:latin typeface="Helvetica"/>
        <a:ea typeface="Helvetica"/>
        <a:cs typeface="Helvetica"/>
      </a:majorFont>
      <a:minorFont>
        <a:latin typeface="Century Gothic"/>
        <a:ea typeface="Century Gothic"/>
        <a:cs typeface="Century Gothic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19050" cap="rnd">
          <a:solidFill>
            <a:schemeClr val="accent1"/>
          </a:solidFill>
          <a:prstDash val="solid"/>
          <a:round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p3d/>
      </a:spPr>
      <a:bodyPr rot="0" spcFirstLastPara="1" vertOverflow="overflow" horzOverflow="overflow" vert="horz" wrap="square" lIns="45719" tIns="45719" rIns="45719" bIns="45719" numCol="1" spcCol="38100" rtlCol="0" anchor="ctr">
        <a:spAutoFit/>
      </a:bodyPr>
      <a:lstStyle>
        <a:defPPr marL="0" marR="0" indent="0" algn="l" defTabSz="457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Century Gothic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19050" cap="rnd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457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Century Gothic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ppt/theme/theme2.xml><?xml version="1.0" encoding="utf-8"?>
<a:theme xmlns:a="http://schemas.openxmlformats.org/drawingml/2006/main" name="Ion">
  <a:themeElements>
    <a:clrScheme name="Ion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0000FF"/>
      </a:hlink>
      <a:folHlink>
        <a:srgbClr val="FF00FF"/>
      </a:folHlink>
    </a:clrScheme>
    <a:fontScheme name="Ion">
      <a:majorFont>
        <a:latin typeface="Helvetica"/>
        <a:ea typeface="Helvetica"/>
        <a:cs typeface="Helvetica"/>
      </a:majorFont>
      <a:minorFont>
        <a:latin typeface="Century Gothic"/>
        <a:ea typeface="Century Gothic"/>
        <a:cs typeface="Century Gothic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19050" cap="rnd">
          <a:solidFill>
            <a:schemeClr val="accent1"/>
          </a:solidFill>
          <a:prstDash val="solid"/>
          <a:round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p3d/>
      </a:spPr>
      <a:bodyPr rot="0" spcFirstLastPara="1" vertOverflow="overflow" horzOverflow="overflow" vert="horz" wrap="square" lIns="45719" tIns="45719" rIns="45719" bIns="45719" numCol="1" spcCol="38100" rtlCol="0" anchor="ctr">
        <a:spAutoFit/>
      </a:bodyPr>
      <a:lstStyle>
        <a:defPPr marL="0" marR="0" indent="0" algn="l" defTabSz="457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Century Gothic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19050" cap="rnd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457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Century Gothic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10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Ion</vt:lpstr>
      <vt:lpstr>Level 4 Assesments Specification</vt:lpstr>
      <vt:lpstr>TEAM 10 GROUP PRESENTATION</vt:lpstr>
      <vt:lpstr>OBJECTS</vt:lpstr>
      <vt:lpstr>PowerPoint Presentation</vt:lpstr>
      <vt:lpstr>PowerPoint Presentation</vt:lpstr>
      <vt:lpstr>Digital Safety Action Plan for Greenfield Home Care Agency </vt:lpstr>
      <vt:lpstr>PowerPoint Presentation</vt:lpstr>
      <vt:lpstr>Benefits of the Digital Safety Plan 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Level 4 Assesments Specification</dc:title>
  <cp:lastModifiedBy>Sagor Shuvro Kanti Das (2530647)</cp:lastModifiedBy>
  <cp:revision>1</cp:revision>
  <dcterms:modified xsi:type="dcterms:W3CDTF">2026-03-15T22:42:04Z</dcterms:modified>
</cp:coreProperties>
</file>