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3"/>
  </p:notesMasterIdLst>
  <p:sldIdLst>
    <p:sldId id="256" r:id="rId2"/>
    <p:sldId id="277" r:id="rId3"/>
    <p:sldId id="278" r:id="rId4"/>
    <p:sldId id="279" r:id="rId5"/>
    <p:sldId id="280" r:id="rId6"/>
    <p:sldId id="260" r:id="rId7"/>
    <p:sldId id="267" r:id="rId8"/>
    <p:sldId id="281" r:id="rId9"/>
    <p:sldId id="276" r:id="rId10"/>
    <p:sldId id="282" r:id="rId11"/>
    <p:sldId id="283" r:id="rId12"/>
    <p:sldId id="261" r:id="rId13"/>
    <p:sldId id="284" r:id="rId14"/>
    <p:sldId id="285" r:id="rId15"/>
    <p:sldId id="269" r:id="rId16"/>
    <p:sldId id="270" r:id="rId17"/>
    <p:sldId id="271" r:id="rId18"/>
    <p:sldId id="272" r:id="rId19"/>
    <p:sldId id="273" r:id="rId20"/>
    <p:sldId id="274" r:id="rId21"/>
    <p:sldId id="275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9E2A9D-8C0B-4E6E-9E41-8E9CA7F32C73}" v="74" dt="2020-11-04T19:24:48.9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4" autoAdjust="0"/>
    <p:restoredTop sz="94660"/>
  </p:normalViewPr>
  <p:slideViewPr>
    <p:cSldViewPr>
      <p:cViewPr varScale="1">
        <p:scale>
          <a:sx n="62" d="100"/>
          <a:sy n="62" d="100"/>
        </p:scale>
        <p:origin x="1400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rsty Hopgood" userId="872795540ffd9ae4" providerId="LiveId" clId="{EE9E2A9D-8C0B-4E6E-9E41-8E9CA7F32C73}"/>
    <pc:docChg chg="undo custSel mod addSld delSld modSld sldOrd">
      <pc:chgData name="Kirsty Hopgood" userId="872795540ffd9ae4" providerId="LiveId" clId="{EE9E2A9D-8C0B-4E6E-9E41-8E9CA7F32C73}" dt="2020-11-04T19:24:48.913" v="353"/>
      <pc:docMkLst>
        <pc:docMk/>
      </pc:docMkLst>
      <pc:sldChg chg="addSp delSp modSp mod modTransition modAnim">
        <pc:chgData name="Kirsty Hopgood" userId="872795540ffd9ae4" providerId="LiveId" clId="{EE9E2A9D-8C0B-4E6E-9E41-8E9CA7F32C73}" dt="2020-11-04T17:52:34.855" v="342"/>
        <pc:sldMkLst>
          <pc:docMk/>
          <pc:sldMk cId="0" sldId="256"/>
        </pc:sldMkLst>
        <pc:spChg chg="mod">
          <ac:chgData name="Kirsty Hopgood" userId="872795540ffd9ae4" providerId="LiveId" clId="{EE9E2A9D-8C0B-4E6E-9E41-8E9CA7F32C73}" dt="2020-11-04T17:15:48.670" v="23" actId="20577"/>
          <ac:spMkLst>
            <pc:docMk/>
            <pc:sldMk cId="0" sldId="256"/>
            <ac:spMk id="3" creationId="{00000000-0000-0000-0000-000000000000}"/>
          </ac:spMkLst>
        </pc:spChg>
        <pc:picChg chg="add del mod">
          <ac:chgData name="Kirsty Hopgood" userId="872795540ffd9ae4" providerId="LiveId" clId="{EE9E2A9D-8C0B-4E6E-9E41-8E9CA7F32C73}" dt="2020-11-04T17:42:18.296" v="324"/>
          <ac:picMkLst>
            <pc:docMk/>
            <pc:sldMk cId="0" sldId="256"/>
            <ac:picMk id="4" creationId="{00019440-07B5-4253-B123-D568958AA286}"/>
          </ac:picMkLst>
        </pc:picChg>
        <pc:picChg chg="add del mod">
          <ac:chgData name="Kirsty Hopgood" userId="872795540ffd9ae4" providerId="LiveId" clId="{EE9E2A9D-8C0B-4E6E-9E41-8E9CA7F32C73}" dt="2020-11-04T17:43:07.850" v="326"/>
          <ac:picMkLst>
            <pc:docMk/>
            <pc:sldMk cId="0" sldId="256"/>
            <ac:picMk id="5" creationId="{E738EC29-C60C-4519-A88E-DD103B9A1ECC}"/>
          </ac:picMkLst>
        </pc:picChg>
        <pc:picChg chg="add mod">
          <ac:chgData name="Kirsty Hopgood" userId="872795540ffd9ae4" providerId="LiveId" clId="{EE9E2A9D-8C0B-4E6E-9E41-8E9CA7F32C73}" dt="2020-11-04T17:52:34.855" v="342"/>
          <ac:picMkLst>
            <pc:docMk/>
            <pc:sldMk cId="0" sldId="256"/>
            <ac:picMk id="6" creationId="{02C7ED9E-B08F-4C0C-BEB5-5ED200127B0C}"/>
          </ac:picMkLst>
        </pc:picChg>
      </pc:sldChg>
      <pc:sldChg chg="del">
        <pc:chgData name="Kirsty Hopgood" userId="872795540ffd9ae4" providerId="LiveId" clId="{EE9E2A9D-8C0B-4E6E-9E41-8E9CA7F32C73}" dt="2020-11-04T17:30:37.136" v="185" actId="47"/>
        <pc:sldMkLst>
          <pc:docMk/>
          <pc:sldMk cId="0" sldId="257"/>
        </pc:sldMkLst>
      </pc:sldChg>
      <pc:sldChg chg="modSp del mod ord">
        <pc:chgData name="Kirsty Hopgood" userId="872795540ffd9ae4" providerId="LiveId" clId="{EE9E2A9D-8C0B-4E6E-9E41-8E9CA7F32C73}" dt="2020-11-04T17:34:07.657" v="293" actId="47"/>
        <pc:sldMkLst>
          <pc:docMk/>
          <pc:sldMk cId="0" sldId="258"/>
        </pc:sldMkLst>
        <pc:spChg chg="mod">
          <ac:chgData name="Kirsty Hopgood" userId="872795540ffd9ae4" providerId="LiveId" clId="{EE9E2A9D-8C0B-4E6E-9E41-8E9CA7F32C73}" dt="2020-11-04T17:20:24.832" v="100" actId="20577"/>
          <ac:spMkLst>
            <pc:docMk/>
            <pc:sldMk cId="0" sldId="258"/>
            <ac:spMk id="3" creationId="{00000000-0000-0000-0000-000000000000}"/>
          </ac:spMkLst>
        </pc:spChg>
      </pc:sldChg>
      <pc:sldChg chg="del">
        <pc:chgData name="Kirsty Hopgood" userId="872795540ffd9ae4" providerId="LiveId" clId="{EE9E2A9D-8C0B-4E6E-9E41-8E9CA7F32C73}" dt="2020-11-04T17:20:35.224" v="101" actId="47"/>
        <pc:sldMkLst>
          <pc:docMk/>
          <pc:sldMk cId="0" sldId="259"/>
        </pc:sldMkLst>
      </pc:sldChg>
      <pc:sldChg chg="del">
        <pc:chgData name="Kirsty Hopgood" userId="872795540ffd9ae4" providerId="LiveId" clId="{EE9E2A9D-8C0B-4E6E-9E41-8E9CA7F32C73}" dt="2020-11-04T17:20:46.120" v="102" actId="47"/>
        <pc:sldMkLst>
          <pc:docMk/>
          <pc:sldMk cId="0" sldId="260"/>
        </pc:sldMkLst>
      </pc:sldChg>
      <pc:sldChg chg="addSp modSp mod modTransition">
        <pc:chgData name="Kirsty Hopgood" userId="872795540ffd9ae4" providerId="LiveId" clId="{EE9E2A9D-8C0B-4E6E-9E41-8E9CA7F32C73}" dt="2020-11-04T18:11:19.653" v="347"/>
        <pc:sldMkLst>
          <pc:docMk/>
          <pc:sldMk cId="3434258501" sldId="260"/>
        </pc:sldMkLst>
        <pc:spChg chg="mod">
          <ac:chgData name="Kirsty Hopgood" userId="872795540ffd9ae4" providerId="LiveId" clId="{EE9E2A9D-8C0B-4E6E-9E41-8E9CA7F32C73}" dt="2020-11-04T17:24:22.122" v="116" actId="27636"/>
          <ac:spMkLst>
            <pc:docMk/>
            <pc:sldMk cId="3434258501" sldId="260"/>
            <ac:spMk id="3" creationId="{0760A6D5-8B21-4655-8593-ADCA56807908}"/>
          </ac:spMkLst>
        </pc:spChg>
        <pc:picChg chg="add mod">
          <ac:chgData name="Kirsty Hopgood" userId="872795540ffd9ae4" providerId="LiveId" clId="{EE9E2A9D-8C0B-4E6E-9E41-8E9CA7F32C73}" dt="2020-11-04T18:11:19.653" v="347"/>
          <ac:picMkLst>
            <pc:docMk/>
            <pc:sldMk cId="3434258501" sldId="260"/>
            <ac:picMk id="4" creationId="{B3C09D22-8526-4D34-813E-078998F36AD4}"/>
          </ac:picMkLst>
        </pc:picChg>
      </pc:sldChg>
      <pc:sldChg chg="del">
        <pc:chgData name="Kirsty Hopgood" userId="872795540ffd9ae4" providerId="LiveId" clId="{EE9E2A9D-8C0B-4E6E-9E41-8E9CA7F32C73}" dt="2020-11-04T17:20:48.735" v="103" actId="47"/>
        <pc:sldMkLst>
          <pc:docMk/>
          <pc:sldMk cId="0" sldId="261"/>
        </pc:sldMkLst>
      </pc:sldChg>
      <pc:sldChg chg="addSp modSp mod modTransition">
        <pc:chgData name="Kirsty Hopgood" userId="872795540ffd9ae4" providerId="LiveId" clId="{EE9E2A9D-8C0B-4E6E-9E41-8E9CA7F32C73}" dt="2020-11-04T18:20:12.704" v="349"/>
        <pc:sldMkLst>
          <pc:docMk/>
          <pc:sldMk cId="4024974984" sldId="261"/>
        </pc:sldMkLst>
        <pc:spChg chg="mod">
          <ac:chgData name="Kirsty Hopgood" userId="872795540ffd9ae4" providerId="LiveId" clId="{EE9E2A9D-8C0B-4E6E-9E41-8E9CA7F32C73}" dt="2020-11-04T17:38:00.246" v="321" actId="313"/>
          <ac:spMkLst>
            <pc:docMk/>
            <pc:sldMk cId="4024974984" sldId="261"/>
            <ac:spMk id="6" creationId="{AF43256C-2F92-4E76-8A56-60F88BD67C97}"/>
          </ac:spMkLst>
        </pc:spChg>
        <pc:spChg chg="mod">
          <ac:chgData name="Kirsty Hopgood" userId="872795540ffd9ae4" providerId="LiveId" clId="{EE9E2A9D-8C0B-4E6E-9E41-8E9CA7F32C73}" dt="2020-11-04T17:24:22.150" v="122" actId="27636"/>
          <ac:spMkLst>
            <pc:docMk/>
            <pc:sldMk cId="4024974984" sldId="261"/>
            <ac:spMk id="8" creationId="{4FCF27FB-3C97-4D9C-9974-7D32EC1839A4}"/>
          </ac:spMkLst>
        </pc:spChg>
        <pc:picChg chg="add mod">
          <ac:chgData name="Kirsty Hopgood" userId="872795540ffd9ae4" providerId="LiveId" clId="{EE9E2A9D-8C0B-4E6E-9E41-8E9CA7F32C73}" dt="2020-11-04T18:20:12.704" v="349"/>
          <ac:picMkLst>
            <pc:docMk/>
            <pc:sldMk cId="4024974984" sldId="261"/>
            <ac:picMk id="2" creationId="{4362A735-CAF5-4EFB-B49B-8652F4BCB793}"/>
          </ac:picMkLst>
        </pc:picChg>
      </pc:sldChg>
      <pc:sldChg chg="del">
        <pc:chgData name="Kirsty Hopgood" userId="872795540ffd9ae4" providerId="LiveId" clId="{EE9E2A9D-8C0B-4E6E-9E41-8E9CA7F32C73}" dt="2020-11-04T17:20:50.253" v="104" actId="47"/>
        <pc:sldMkLst>
          <pc:docMk/>
          <pc:sldMk cId="0" sldId="262"/>
        </pc:sldMkLst>
      </pc:sldChg>
      <pc:sldChg chg="del">
        <pc:chgData name="Kirsty Hopgood" userId="872795540ffd9ae4" providerId="LiveId" clId="{EE9E2A9D-8C0B-4E6E-9E41-8E9CA7F32C73}" dt="2020-11-04T17:20:54.165" v="105" actId="47"/>
        <pc:sldMkLst>
          <pc:docMk/>
          <pc:sldMk cId="0" sldId="263"/>
        </pc:sldMkLst>
      </pc:sldChg>
      <pc:sldChg chg="del">
        <pc:chgData name="Kirsty Hopgood" userId="872795540ffd9ae4" providerId="LiveId" clId="{EE9E2A9D-8C0B-4E6E-9E41-8E9CA7F32C73}" dt="2020-11-04T17:20:55.231" v="106" actId="47"/>
        <pc:sldMkLst>
          <pc:docMk/>
          <pc:sldMk cId="0" sldId="264"/>
        </pc:sldMkLst>
      </pc:sldChg>
      <pc:sldChg chg="del">
        <pc:chgData name="Kirsty Hopgood" userId="872795540ffd9ae4" providerId="LiveId" clId="{EE9E2A9D-8C0B-4E6E-9E41-8E9CA7F32C73}" dt="2020-11-04T17:20:55.931" v="107" actId="47"/>
        <pc:sldMkLst>
          <pc:docMk/>
          <pc:sldMk cId="0" sldId="265"/>
        </pc:sldMkLst>
      </pc:sldChg>
      <pc:sldChg chg="del">
        <pc:chgData name="Kirsty Hopgood" userId="872795540ffd9ae4" providerId="LiveId" clId="{EE9E2A9D-8C0B-4E6E-9E41-8E9CA7F32C73}" dt="2020-11-04T17:20:56.946" v="108" actId="47"/>
        <pc:sldMkLst>
          <pc:docMk/>
          <pc:sldMk cId="0" sldId="266"/>
        </pc:sldMkLst>
      </pc:sldChg>
      <pc:sldChg chg="del">
        <pc:chgData name="Kirsty Hopgood" userId="872795540ffd9ae4" providerId="LiveId" clId="{EE9E2A9D-8C0B-4E6E-9E41-8E9CA7F32C73}" dt="2020-11-04T17:20:57.649" v="109" actId="47"/>
        <pc:sldMkLst>
          <pc:docMk/>
          <pc:sldMk cId="0" sldId="267"/>
        </pc:sldMkLst>
      </pc:sldChg>
      <pc:sldChg chg="addSp modSp mod modTransition">
        <pc:chgData name="Kirsty Hopgood" userId="872795540ffd9ae4" providerId="LiveId" clId="{EE9E2A9D-8C0B-4E6E-9E41-8E9CA7F32C73}" dt="2020-11-04T18:11:19.653" v="347"/>
        <pc:sldMkLst>
          <pc:docMk/>
          <pc:sldMk cId="1815798267" sldId="267"/>
        </pc:sldMkLst>
        <pc:spChg chg="mod">
          <ac:chgData name="Kirsty Hopgood" userId="872795540ffd9ae4" providerId="LiveId" clId="{EE9E2A9D-8C0B-4E6E-9E41-8E9CA7F32C73}" dt="2020-11-04T17:24:22.126" v="117" actId="27636"/>
          <ac:spMkLst>
            <pc:docMk/>
            <pc:sldMk cId="1815798267" sldId="267"/>
            <ac:spMk id="3" creationId="{917389D4-9444-4EC7-A27C-8F18F42149D3}"/>
          </ac:spMkLst>
        </pc:spChg>
        <pc:picChg chg="add mod">
          <ac:chgData name="Kirsty Hopgood" userId="872795540ffd9ae4" providerId="LiveId" clId="{EE9E2A9D-8C0B-4E6E-9E41-8E9CA7F32C73}" dt="2020-11-04T18:11:19.653" v="347"/>
          <ac:picMkLst>
            <pc:docMk/>
            <pc:sldMk cId="1815798267" sldId="267"/>
            <ac:picMk id="4" creationId="{E1C2F478-5AC3-4CCB-BCDD-81A73611A2B2}"/>
          </ac:picMkLst>
        </pc:picChg>
      </pc:sldChg>
      <pc:sldChg chg="del">
        <pc:chgData name="Kirsty Hopgood" userId="872795540ffd9ae4" providerId="LiveId" clId="{EE9E2A9D-8C0B-4E6E-9E41-8E9CA7F32C73}" dt="2020-11-04T17:20:59.859" v="110" actId="47"/>
        <pc:sldMkLst>
          <pc:docMk/>
          <pc:sldMk cId="0" sldId="268"/>
        </pc:sldMkLst>
      </pc:sldChg>
      <pc:sldChg chg="addSp modSp modTransition">
        <pc:chgData name="Kirsty Hopgood" userId="872795540ffd9ae4" providerId="LiveId" clId="{EE9E2A9D-8C0B-4E6E-9E41-8E9CA7F32C73}" dt="2020-11-04T19:24:48.913" v="353"/>
        <pc:sldMkLst>
          <pc:docMk/>
          <pc:sldMk cId="0" sldId="269"/>
        </pc:sldMkLst>
        <pc:picChg chg="add mod">
          <ac:chgData name="Kirsty Hopgood" userId="872795540ffd9ae4" providerId="LiveId" clId="{EE9E2A9D-8C0B-4E6E-9E41-8E9CA7F32C73}" dt="2020-11-04T19:24:48.913" v="353"/>
          <ac:picMkLst>
            <pc:docMk/>
            <pc:sldMk cId="0" sldId="269"/>
            <ac:picMk id="2" creationId="{02FD81D0-7A64-4B36-8FE0-BA47D8ECE5B4}"/>
          </ac:picMkLst>
        </pc:picChg>
      </pc:sldChg>
      <pc:sldChg chg="addSp modSp modTransition">
        <pc:chgData name="Kirsty Hopgood" userId="872795540ffd9ae4" providerId="LiveId" clId="{EE9E2A9D-8C0B-4E6E-9E41-8E9CA7F32C73}" dt="2020-11-04T19:24:48.913" v="353"/>
        <pc:sldMkLst>
          <pc:docMk/>
          <pc:sldMk cId="0" sldId="270"/>
        </pc:sldMkLst>
        <pc:picChg chg="add mod">
          <ac:chgData name="Kirsty Hopgood" userId="872795540ffd9ae4" providerId="LiveId" clId="{EE9E2A9D-8C0B-4E6E-9E41-8E9CA7F32C73}" dt="2020-11-04T19:24:48.913" v="353"/>
          <ac:picMkLst>
            <pc:docMk/>
            <pc:sldMk cId="0" sldId="270"/>
            <ac:picMk id="4" creationId="{1F536383-4562-47A4-826C-E4DD90BBED27}"/>
          </ac:picMkLst>
        </pc:picChg>
      </pc:sldChg>
      <pc:sldChg chg="modTransition">
        <pc:chgData name="Kirsty Hopgood" userId="872795540ffd9ae4" providerId="LiveId" clId="{EE9E2A9D-8C0B-4E6E-9E41-8E9CA7F32C73}" dt="2020-11-04T17:43:07.850" v="326"/>
        <pc:sldMkLst>
          <pc:docMk/>
          <pc:sldMk cId="0" sldId="271"/>
        </pc:sldMkLst>
      </pc:sldChg>
      <pc:sldChg chg="modTransition">
        <pc:chgData name="Kirsty Hopgood" userId="872795540ffd9ae4" providerId="LiveId" clId="{EE9E2A9D-8C0B-4E6E-9E41-8E9CA7F32C73}" dt="2020-11-04T17:43:07.850" v="326"/>
        <pc:sldMkLst>
          <pc:docMk/>
          <pc:sldMk cId="0" sldId="272"/>
        </pc:sldMkLst>
      </pc:sldChg>
      <pc:sldChg chg="modTransition">
        <pc:chgData name="Kirsty Hopgood" userId="872795540ffd9ae4" providerId="LiveId" clId="{EE9E2A9D-8C0B-4E6E-9E41-8E9CA7F32C73}" dt="2020-11-04T17:43:07.850" v="326"/>
        <pc:sldMkLst>
          <pc:docMk/>
          <pc:sldMk cId="0" sldId="273"/>
        </pc:sldMkLst>
      </pc:sldChg>
      <pc:sldChg chg="modTransition">
        <pc:chgData name="Kirsty Hopgood" userId="872795540ffd9ae4" providerId="LiveId" clId="{EE9E2A9D-8C0B-4E6E-9E41-8E9CA7F32C73}" dt="2020-11-04T17:43:07.850" v="326"/>
        <pc:sldMkLst>
          <pc:docMk/>
          <pc:sldMk cId="0" sldId="274"/>
        </pc:sldMkLst>
      </pc:sldChg>
      <pc:sldChg chg="modTransition">
        <pc:chgData name="Kirsty Hopgood" userId="872795540ffd9ae4" providerId="LiveId" clId="{EE9E2A9D-8C0B-4E6E-9E41-8E9CA7F32C73}" dt="2020-11-04T17:43:07.850" v="326"/>
        <pc:sldMkLst>
          <pc:docMk/>
          <pc:sldMk cId="0" sldId="275"/>
        </pc:sldMkLst>
      </pc:sldChg>
      <pc:sldChg chg="del">
        <pc:chgData name="Kirsty Hopgood" userId="872795540ffd9ae4" providerId="LiveId" clId="{EE9E2A9D-8C0B-4E6E-9E41-8E9CA7F32C73}" dt="2020-11-04T17:20:17.943" v="98" actId="47"/>
        <pc:sldMkLst>
          <pc:docMk/>
          <pc:sldMk cId="0" sldId="276"/>
        </pc:sldMkLst>
      </pc:sldChg>
      <pc:sldChg chg="addSp delSp modSp modTransition modAnim">
        <pc:chgData name="Kirsty Hopgood" userId="872795540ffd9ae4" providerId="LiveId" clId="{EE9E2A9D-8C0B-4E6E-9E41-8E9CA7F32C73}" dt="2020-11-04T18:20:12.704" v="349"/>
        <pc:sldMkLst>
          <pc:docMk/>
          <pc:sldMk cId="2327352995" sldId="276"/>
        </pc:sldMkLst>
        <pc:picChg chg="add del mod">
          <ac:chgData name="Kirsty Hopgood" userId="872795540ffd9ae4" providerId="LiveId" clId="{EE9E2A9D-8C0B-4E6E-9E41-8E9CA7F32C73}" dt="2020-11-04T18:11:23.495" v="348"/>
          <ac:picMkLst>
            <pc:docMk/>
            <pc:sldMk cId="2327352995" sldId="276"/>
            <ac:picMk id="4" creationId="{F08BCBFB-0DA6-4E69-9833-D723586CAF4E}"/>
          </ac:picMkLst>
        </pc:picChg>
        <pc:picChg chg="add mod">
          <ac:chgData name="Kirsty Hopgood" userId="872795540ffd9ae4" providerId="LiveId" clId="{EE9E2A9D-8C0B-4E6E-9E41-8E9CA7F32C73}" dt="2020-11-04T18:20:12.704" v="349"/>
          <ac:picMkLst>
            <pc:docMk/>
            <pc:sldMk cId="2327352995" sldId="276"/>
            <ac:picMk id="5" creationId="{16FB3E2C-C642-4570-8624-5C035FB6815F}"/>
          </ac:picMkLst>
        </pc:picChg>
      </pc:sldChg>
      <pc:sldChg chg="addSp delSp modSp new mod modTransition modAnim">
        <pc:chgData name="Kirsty Hopgood" userId="872795540ffd9ae4" providerId="LiveId" clId="{EE9E2A9D-8C0B-4E6E-9E41-8E9CA7F32C73}" dt="2020-11-04T17:55:36.290" v="343"/>
        <pc:sldMkLst>
          <pc:docMk/>
          <pc:sldMk cId="53448487" sldId="277"/>
        </pc:sldMkLst>
        <pc:spChg chg="mod">
          <ac:chgData name="Kirsty Hopgood" userId="872795540ffd9ae4" providerId="LiveId" clId="{EE9E2A9D-8C0B-4E6E-9E41-8E9CA7F32C73}" dt="2020-11-04T17:17:14.407" v="64" actId="20577"/>
          <ac:spMkLst>
            <pc:docMk/>
            <pc:sldMk cId="53448487" sldId="277"/>
            <ac:spMk id="2" creationId="{087A294F-4FE5-4FD7-B96E-2F495F19F979}"/>
          </ac:spMkLst>
        </pc:spChg>
        <pc:spChg chg="del">
          <ac:chgData name="Kirsty Hopgood" userId="872795540ffd9ae4" providerId="LiveId" clId="{EE9E2A9D-8C0B-4E6E-9E41-8E9CA7F32C73}" dt="2020-11-04T17:17:34.720" v="65"/>
          <ac:spMkLst>
            <pc:docMk/>
            <pc:sldMk cId="53448487" sldId="277"/>
            <ac:spMk id="3" creationId="{A70129B9-8166-4C9F-9058-EBF081DE71D4}"/>
          </ac:spMkLst>
        </pc:spChg>
        <pc:graphicFrameChg chg="add mod">
          <ac:chgData name="Kirsty Hopgood" userId="872795540ffd9ae4" providerId="LiveId" clId="{EE9E2A9D-8C0B-4E6E-9E41-8E9CA7F32C73}" dt="2020-11-04T17:30:02.811" v="184"/>
          <ac:graphicFrameMkLst>
            <pc:docMk/>
            <pc:sldMk cId="53448487" sldId="277"/>
            <ac:graphicFrameMk id="4" creationId="{685A9804-277B-4FC1-B19F-E5224498402E}"/>
          </ac:graphicFrameMkLst>
        </pc:graphicFrameChg>
        <pc:picChg chg="add del mod">
          <ac:chgData name="Kirsty Hopgood" userId="872795540ffd9ae4" providerId="LiveId" clId="{EE9E2A9D-8C0B-4E6E-9E41-8E9CA7F32C73}" dt="2020-11-04T17:42:18.296" v="324"/>
          <ac:picMkLst>
            <pc:docMk/>
            <pc:sldMk cId="53448487" sldId="277"/>
            <ac:picMk id="5" creationId="{8F01FC45-352E-43B9-B8BA-80E254B697AF}"/>
          </ac:picMkLst>
        </pc:picChg>
        <pc:picChg chg="add mod">
          <ac:chgData name="Kirsty Hopgood" userId="872795540ffd9ae4" providerId="LiveId" clId="{EE9E2A9D-8C0B-4E6E-9E41-8E9CA7F32C73}" dt="2020-11-04T17:55:36.290" v="343"/>
          <ac:picMkLst>
            <pc:docMk/>
            <pc:sldMk cId="53448487" sldId="277"/>
            <ac:picMk id="6" creationId="{7A1B887E-0B1B-48DB-94FF-CCE3108EE778}"/>
          </ac:picMkLst>
        </pc:picChg>
      </pc:sldChg>
      <pc:sldChg chg="addSp delSp add del setBg delDesignElem">
        <pc:chgData name="Kirsty Hopgood" userId="872795540ffd9ae4" providerId="LiveId" clId="{EE9E2A9D-8C0B-4E6E-9E41-8E9CA7F32C73}" dt="2020-11-04T17:16:59.432" v="29"/>
        <pc:sldMkLst>
          <pc:docMk/>
          <pc:sldMk cId="1686973001" sldId="277"/>
        </pc:sldMkLst>
        <pc:spChg chg="add del">
          <ac:chgData name="Kirsty Hopgood" userId="872795540ffd9ae4" providerId="LiveId" clId="{EE9E2A9D-8C0B-4E6E-9E41-8E9CA7F32C73}" dt="2020-11-04T17:16:59.432" v="29"/>
          <ac:spMkLst>
            <pc:docMk/>
            <pc:sldMk cId="1686973001" sldId="277"/>
            <ac:spMk id="9" creationId="{08E89D5E-1885-4160-AC77-CC471DD1D0DB}"/>
          </ac:spMkLst>
        </pc:spChg>
        <pc:cxnChg chg="add del">
          <ac:chgData name="Kirsty Hopgood" userId="872795540ffd9ae4" providerId="LiveId" clId="{EE9E2A9D-8C0B-4E6E-9E41-8E9CA7F32C73}" dt="2020-11-04T17:16:59.432" v="29"/>
          <ac:cxnSpMkLst>
            <pc:docMk/>
            <pc:sldMk cId="1686973001" sldId="277"/>
            <ac:cxnSpMk id="11" creationId="{550D2BD1-98F9-412D-905B-3A843EF4078B}"/>
          </ac:cxnSpMkLst>
        </pc:cxnChg>
      </pc:sldChg>
      <pc:sldChg chg="del">
        <pc:chgData name="Kirsty Hopgood" userId="872795540ffd9ae4" providerId="LiveId" clId="{EE9E2A9D-8C0B-4E6E-9E41-8E9CA7F32C73}" dt="2020-11-04T17:15:59.346" v="24" actId="47"/>
        <pc:sldMkLst>
          <pc:docMk/>
          <pc:sldMk cId="3618688815" sldId="277"/>
        </pc:sldMkLst>
      </pc:sldChg>
      <pc:sldChg chg="addSp delSp modSp add mod modTransition setBg modClrScheme modAnim delDesignElem chgLayout">
        <pc:chgData name="Kirsty Hopgood" userId="872795540ffd9ae4" providerId="LiveId" clId="{EE9E2A9D-8C0B-4E6E-9E41-8E9CA7F32C73}" dt="2020-11-04T17:58:32.884" v="345"/>
        <pc:sldMkLst>
          <pc:docMk/>
          <pc:sldMk cId="3187947025" sldId="278"/>
        </pc:sldMkLst>
        <pc:spChg chg="mod">
          <ac:chgData name="Kirsty Hopgood" userId="872795540ffd9ae4" providerId="LiveId" clId="{EE9E2A9D-8C0B-4E6E-9E41-8E9CA7F32C73}" dt="2020-11-04T17:18:58.756" v="89" actId="26606"/>
          <ac:spMkLst>
            <pc:docMk/>
            <pc:sldMk cId="3187947025" sldId="278"/>
            <ac:spMk id="2" creationId="{BBDC7AA7-A313-4CD6-9B65-6A443D9C43B9}"/>
          </ac:spMkLst>
        </pc:spChg>
        <pc:spChg chg="mod">
          <ac:chgData name="Kirsty Hopgood" userId="872795540ffd9ae4" providerId="LiveId" clId="{EE9E2A9D-8C0B-4E6E-9E41-8E9CA7F32C73}" dt="2020-11-04T17:29:39.942" v="161" actId="1076"/>
          <ac:spMkLst>
            <pc:docMk/>
            <pc:sldMk cId="3187947025" sldId="278"/>
            <ac:spMk id="3" creationId="{7B804F83-3DE4-4E66-B34D-97EA0931C657}"/>
          </ac:spMkLst>
        </pc:spChg>
        <pc:spChg chg="del">
          <ac:chgData name="Kirsty Hopgood" userId="872795540ffd9ae4" providerId="LiveId" clId="{EE9E2A9D-8C0B-4E6E-9E41-8E9CA7F32C73}" dt="2020-11-04T17:18:43.037" v="88"/>
          <ac:spMkLst>
            <pc:docMk/>
            <pc:sldMk cId="3187947025" sldId="278"/>
            <ac:spMk id="1028" creationId="{8FC9BE17-9A7B-462D-AE50-3D8777387304}"/>
          </ac:spMkLst>
        </pc:spChg>
        <pc:spChg chg="del">
          <ac:chgData name="Kirsty Hopgood" userId="872795540ffd9ae4" providerId="LiveId" clId="{EE9E2A9D-8C0B-4E6E-9E41-8E9CA7F32C73}" dt="2020-11-04T17:18:43.037" v="88"/>
          <ac:spMkLst>
            <pc:docMk/>
            <pc:sldMk cId="3187947025" sldId="278"/>
            <ac:spMk id="1029" creationId="{3EBE8569-6AEC-4B8C-8D53-2DE337CDBA65}"/>
          </ac:spMkLst>
        </pc:spChg>
        <pc:spChg chg="del">
          <ac:chgData name="Kirsty Hopgood" userId="872795540ffd9ae4" providerId="LiveId" clId="{EE9E2A9D-8C0B-4E6E-9E41-8E9CA7F32C73}" dt="2020-11-04T17:18:43.037" v="88"/>
          <ac:spMkLst>
            <pc:docMk/>
            <pc:sldMk cId="3187947025" sldId="278"/>
            <ac:spMk id="1030" creationId="{55D4142C-5077-457F-A6AD-3FECFDB39685}"/>
          </ac:spMkLst>
        </pc:spChg>
        <pc:spChg chg="del">
          <ac:chgData name="Kirsty Hopgood" userId="872795540ffd9ae4" providerId="LiveId" clId="{EE9E2A9D-8C0B-4E6E-9E41-8E9CA7F32C73}" dt="2020-11-04T17:18:43.037" v="88"/>
          <ac:spMkLst>
            <pc:docMk/>
            <pc:sldMk cId="3187947025" sldId="278"/>
            <ac:spMk id="1031" creationId="{7A5F0580-5EE9-419F-96EE-B6529EF6E7D0}"/>
          </ac:spMkLst>
        </pc:spChg>
        <pc:picChg chg="add del mod">
          <ac:chgData name="Kirsty Hopgood" userId="872795540ffd9ae4" providerId="LiveId" clId="{EE9E2A9D-8C0B-4E6E-9E41-8E9CA7F32C73}" dt="2020-11-04T17:55:42.174" v="344"/>
          <ac:picMkLst>
            <pc:docMk/>
            <pc:sldMk cId="3187947025" sldId="278"/>
            <ac:picMk id="4" creationId="{D4298DCD-834E-49D1-97E2-6E06B5E95CF4}"/>
          </ac:picMkLst>
        </pc:picChg>
        <pc:picChg chg="add mod">
          <ac:chgData name="Kirsty Hopgood" userId="872795540ffd9ae4" providerId="LiveId" clId="{EE9E2A9D-8C0B-4E6E-9E41-8E9CA7F32C73}" dt="2020-11-04T17:58:32.884" v="345"/>
          <ac:picMkLst>
            <pc:docMk/>
            <pc:sldMk cId="3187947025" sldId="278"/>
            <ac:picMk id="5" creationId="{E796F742-225A-4CA9-B758-99E8A0243A4F}"/>
          </ac:picMkLst>
        </pc:picChg>
        <pc:picChg chg="mod ord">
          <ac:chgData name="Kirsty Hopgood" userId="872795540ffd9ae4" providerId="LiveId" clId="{EE9E2A9D-8C0B-4E6E-9E41-8E9CA7F32C73}" dt="2020-11-04T17:28:43.549" v="153" actId="1076"/>
          <ac:picMkLst>
            <pc:docMk/>
            <pc:sldMk cId="3187947025" sldId="278"/>
            <ac:picMk id="1026" creationId="{B63B2DC5-8128-4C3D-AA5F-300938E9A746}"/>
          </ac:picMkLst>
        </pc:picChg>
      </pc:sldChg>
      <pc:sldChg chg="addSp delSp modSp mod ord modTransition modAnim">
        <pc:chgData name="Kirsty Hopgood" userId="872795540ffd9ae4" providerId="LiveId" clId="{EE9E2A9D-8C0B-4E6E-9E41-8E9CA7F32C73}" dt="2020-11-04T18:11:19.653" v="347"/>
        <pc:sldMkLst>
          <pc:docMk/>
          <pc:sldMk cId="2595667882" sldId="279"/>
        </pc:sldMkLst>
        <pc:spChg chg="mod">
          <ac:chgData name="Kirsty Hopgood" userId="872795540ffd9ae4" providerId="LiveId" clId="{EE9E2A9D-8C0B-4E6E-9E41-8E9CA7F32C73}" dt="2020-11-04T17:29:19.933" v="157" actId="207"/>
          <ac:spMkLst>
            <pc:docMk/>
            <pc:sldMk cId="2595667882" sldId="279"/>
            <ac:spMk id="3" creationId="{03BA76AF-E129-4FD2-BFF8-5E7D9C20D1AF}"/>
          </ac:spMkLst>
        </pc:spChg>
        <pc:picChg chg="add del mod">
          <ac:chgData name="Kirsty Hopgood" userId="872795540ffd9ae4" providerId="LiveId" clId="{EE9E2A9D-8C0B-4E6E-9E41-8E9CA7F32C73}" dt="2020-11-04T17:58:43.271" v="346"/>
          <ac:picMkLst>
            <pc:docMk/>
            <pc:sldMk cId="2595667882" sldId="279"/>
            <ac:picMk id="4" creationId="{85804437-348D-4DC6-823D-E3ABE81F00C9}"/>
          </ac:picMkLst>
        </pc:picChg>
        <pc:picChg chg="add mod">
          <ac:chgData name="Kirsty Hopgood" userId="872795540ffd9ae4" providerId="LiveId" clId="{EE9E2A9D-8C0B-4E6E-9E41-8E9CA7F32C73}" dt="2020-11-04T18:11:19.653" v="347"/>
          <ac:picMkLst>
            <pc:docMk/>
            <pc:sldMk cId="2595667882" sldId="279"/>
            <ac:picMk id="5" creationId="{A6143162-04F7-48DF-85B1-144AEAE07C3A}"/>
          </ac:picMkLst>
        </pc:picChg>
      </pc:sldChg>
      <pc:sldChg chg="addSp modSp mod modTransition modClrScheme chgLayout">
        <pc:chgData name="Kirsty Hopgood" userId="872795540ffd9ae4" providerId="LiveId" clId="{EE9E2A9D-8C0B-4E6E-9E41-8E9CA7F32C73}" dt="2020-11-04T18:11:19.653" v="347"/>
        <pc:sldMkLst>
          <pc:docMk/>
          <pc:sldMk cId="791065207" sldId="280"/>
        </pc:sldMkLst>
        <pc:spChg chg="mod">
          <ac:chgData name="Kirsty Hopgood" userId="872795540ffd9ae4" providerId="LiveId" clId="{EE9E2A9D-8C0B-4E6E-9E41-8E9CA7F32C73}" dt="2020-11-04T17:47:49.657" v="341" actId="26606"/>
          <ac:spMkLst>
            <pc:docMk/>
            <pc:sldMk cId="791065207" sldId="280"/>
            <ac:spMk id="2" creationId="{D1823F61-AEC3-43C4-8D61-087EAEFF51D7}"/>
          </ac:spMkLst>
        </pc:spChg>
        <pc:spChg chg="mod ord">
          <ac:chgData name="Kirsty Hopgood" userId="872795540ffd9ae4" providerId="LiveId" clId="{EE9E2A9D-8C0B-4E6E-9E41-8E9CA7F32C73}" dt="2020-11-04T17:47:49.657" v="341" actId="26606"/>
          <ac:spMkLst>
            <pc:docMk/>
            <pc:sldMk cId="791065207" sldId="280"/>
            <ac:spMk id="3" creationId="{17A24F54-C2E0-4551-91EF-0A30277F5A25}"/>
          </ac:spMkLst>
        </pc:spChg>
        <pc:picChg chg="add mod">
          <ac:chgData name="Kirsty Hopgood" userId="872795540ffd9ae4" providerId="LiveId" clId="{EE9E2A9D-8C0B-4E6E-9E41-8E9CA7F32C73}" dt="2020-11-04T18:11:19.653" v="347"/>
          <ac:picMkLst>
            <pc:docMk/>
            <pc:sldMk cId="791065207" sldId="280"/>
            <ac:picMk id="4" creationId="{A53F1F51-AC4D-4E58-951D-9A5C70AC7994}"/>
          </ac:picMkLst>
        </pc:picChg>
        <pc:picChg chg="mod">
          <ac:chgData name="Kirsty Hopgood" userId="872795540ffd9ae4" providerId="LiveId" clId="{EE9E2A9D-8C0B-4E6E-9E41-8E9CA7F32C73}" dt="2020-11-04T17:47:49.657" v="341" actId="26606"/>
          <ac:picMkLst>
            <pc:docMk/>
            <pc:sldMk cId="791065207" sldId="280"/>
            <ac:picMk id="2050" creationId="{43A2AC58-4366-403C-B8B1-586B06AF47C5}"/>
          </ac:picMkLst>
        </pc:picChg>
      </pc:sldChg>
      <pc:sldChg chg="addSp modSp mod modTransition">
        <pc:chgData name="Kirsty Hopgood" userId="872795540ffd9ae4" providerId="LiveId" clId="{EE9E2A9D-8C0B-4E6E-9E41-8E9CA7F32C73}" dt="2020-11-04T18:11:19.653" v="347"/>
        <pc:sldMkLst>
          <pc:docMk/>
          <pc:sldMk cId="3300636918" sldId="281"/>
        </pc:sldMkLst>
        <pc:spChg chg="mod">
          <ac:chgData name="Kirsty Hopgood" userId="872795540ffd9ae4" providerId="LiveId" clId="{EE9E2A9D-8C0B-4E6E-9E41-8E9CA7F32C73}" dt="2020-11-04T17:24:22.126" v="118" actId="27636"/>
          <ac:spMkLst>
            <pc:docMk/>
            <pc:sldMk cId="3300636918" sldId="281"/>
            <ac:spMk id="3" creationId="{F422FE9E-2465-4021-9998-2C1FA4E2A132}"/>
          </ac:spMkLst>
        </pc:spChg>
        <pc:picChg chg="add mod">
          <ac:chgData name="Kirsty Hopgood" userId="872795540ffd9ae4" providerId="LiveId" clId="{EE9E2A9D-8C0B-4E6E-9E41-8E9CA7F32C73}" dt="2020-11-04T18:11:19.653" v="347"/>
          <ac:picMkLst>
            <pc:docMk/>
            <pc:sldMk cId="3300636918" sldId="281"/>
            <ac:picMk id="4" creationId="{67155B10-648A-483A-AD6A-42B4A0C9CAE4}"/>
          </ac:picMkLst>
        </pc:picChg>
      </pc:sldChg>
      <pc:sldChg chg="addSp modSp mod modTransition">
        <pc:chgData name="Kirsty Hopgood" userId="872795540ffd9ae4" providerId="LiveId" clId="{EE9E2A9D-8C0B-4E6E-9E41-8E9CA7F32C73}" dt="2020-11-04T18:20:12.704" v="349"/>
        <pc:sldMkLst>
          <pc:docMk/>
          <pc:sldMk cId="3616285341" sldId="282"/>
        </pc:sldMkLst>
        <pc:spChg chg="mod">
          <ac:chgData name="Kirsty Hopgood" userId="872795540ffd9ae4" providerId="LiveId" clId="{EE9E2A9D-8C0B-4E6E-9E41-8E9CA7F32C73}" dt="2020-11-04T17:24:22.142" v="120" actId="27636"/>
          <ac:spMkLst>
            <pc:docMk/>
            <pc:sldMk cId="3616285341" sldId="282"/>
            <ac:spMk id="2" creationId="{0FC03810-57FD-480F-A9E8-352FAD8DD3A3}"/>
          </ac:spMkLst>
        </pc:spChg>
        <pc:spChg chg="mod">
          <ac:chgData name="Kirsty Hopgood" userId="872795540ffd9ae4" providerId="LiveId" clId="{EE9E2A9D-8C0B-4E6E-9E41-8E9CA7F32C73}" dt="2020-11-04T17:35:53.517" v="298" actId="20577"/>
          <ac:spMkLst>
            <pc:docMk/>
            <pc:sldMk cId="3616285341" sldId="282"/>
            <ac:spMk id="3" creationId="{DF9CEFCF-BF29-44BF-93F1-173B70AAF631}"/>
          </ac:spMkLst>
        </pc:spChg>
        <pc:picChg chg="add mod">
          <ac:chgData name="Kirsty Hopgood" userId="872795540ffd9ae4" providerId="LiveId" clId="{EE9E2A9D-8C0B-4E6E-9E41-8E9CA7F32C73}" dt="2020-11-04T18:20:12.704" v="349"/>
          <ac:picMkLst>
            <pc:docMk/>
            <pc:sldMk cId="3616285341" sldId="282"/>
            <ac:picMk id="4" creationId="{F9F6C8E0-9900-4011-A4DE-C0FB1837DA1E}"/>
          </ac:picMkLst>
        </pc:picChg>
      </pc:sldChg>
      <pc:sldChg chg="addSp delSp modSp mod modTransition">
        <pc:chgData name="Kirsty Hopgood" userId="872795540ffd9ae4" providerId="LiveId" clId="{EE9E2A9D-8C0B-4E6E-9E41-8E9CA7F32C73}" dt="2020-11-04T18:20:12.704" v="349"/>
        <pc:sldMkLst>
          <pc:docMk/>
          <pc:sldMk cId="3892499057" sldId="283"/>
        </pc:sldMkLst>
        <pc:spChg chg="del mod">
          <ac:chgData name="Kirsty Hopgood" userId="872795540ffd9ae4" providerId="LiveId" clId="{EE9E2A9D-8C0B-4E6E-9E41-8E9CA7F32C73}" dt="2020-11-04T17:36:22.413" v="301" actId="478"/>
          <ac:spMkLst>
            <pc:docMk/>
            <pc:sldMk cId="3892499057" sldId="283"/>
            <ac:spMk id="3" creationId="{F867B7DF-6589-4CDF-9D04-5B916973DAE9}"/>
          </ac:spMkLst>
        </pc:spChg>
        <pc:picChg chg="add mod">
          <ac:chgData name="Kirsty Hopgood" userId="872795540ffd9ae4" providerId="LiveId" clId="{EE9E2A9D-8C0B-4E6E-9E41-8E9CA7F32C73}" dt="2020-11-04T18:20:12.704" v="349"/>
          <ac:picMkLst>
            <pc:docMk/>
            <pc:sldMk cId="3892499057" sldId="283"/>
            <ac:picMk id="4" creationId="{A154D488-0795-41D1-AFF9-115CCD2C377B}"/>
          </ac:picMkLst>
        </pc:picChg>
        <pc:picChg chg="mod">
          <ac:chgData name="Kirsty Hopgood" userId="872795540ffd9ae4" providerId="LiveId" clId="{EE9E2A9D-8C0B-4E6E-9E41-8E9CA7F32C73}" dt="2020-11-04T17:36:25.511" v="302" actId="1076"/>
          <ac:picMkLst>
            <pc:docMk/>
            <pc:sldMk cId="3892499057" sldId="283"/>
            <ac:picMk id="3076" creationId="{56AADCE0-8C2C-4B9A-B1C9-C20A056C8E83}"/>
          </ac:picMkLst>
        </pc:picChg>
      </pc:sldChg>
      <pc:sldChg chg="addSp modSp mod modTransition">
        <pc:chgData name="Kirsty Hopgood" userId="872795540ffd9ae4" providerId="LiveId" clId="{EE9E2A9D-8C0B-4E6E-9E41-8E9CA7F32C73}" dt="2020-11-04T18:20:12.704" v="349"/>
        <pc:sldMkLst>
          <pc:docMk/>
          <pc:sldMk cId="2813903566" sldId="284"/>
        </pc:sldMkLst>
        <pc:spChg chg="mod">
          <ac:chgData name="Kirsty Hopgood" userId="872795540ffd9ae4" providerId="LiveId" clId="{EE9E2A9D-8C0B-4E6E-9E41-8E9CA7F32C73}" dt="2020-11-04T17:24:22.166" v="123" actId="27636"/>
          <ac:spMkLst>
            <pc:docMk/>
            <pc:sldMk cId="2813903566" sldId="284"/>
            <ac:spMk id="3" creationId="{55E31300-4F4E-4CB9-8211-64A85E4A8545}"/>
          </ac:spMkLst>
        </pc:spChg>
        <pc:picChg chg="add mod">
          <ac:chgData name="Kirsty Hopgood" userId="872795540ffd9ae4" providerId="LiveId" clId="{EE9E2A9D-8C0B-4E6E-9E41-8E9CA7F32C73}" dt="2020-11-04T18:20:12.704" v="349"/>
          <ac:picMkLst>
            <pc:docMk/>
            <pc:sldMk cId="2813903566" sldId="284"/>
            <ac:picMk id="4" creationId="{8A65406F-3E1A-4F0C-860E-276BDAC06031}"/>
          </ac:picMkLst>
        </pc:picChg>
      </pc:sldChg>
      <pc:sldChg chg="addSp delSp modSp mod modTransition modAnim">
        <pc:chgData name="Kirsty Hopgood" userId="872795540ffd9ae4" providerId="LiveId" clId="{EE9E2A9D-8C0B-4E6E-9E41-8E9CA7F32C73}" dt="2020-11-04T19:24:48.913" v="353"/>
        <pc:sldMkLst>
          <pc:docMk/>
          <pc:sldMk cId="3191691122" sldId="285"/>
        </pc:sldMkLst>
        <pc:spChg chg="mod">
          <ac:chgData name="Kirsty Hopgood" userId="872795540ffd9ae4" providerId="LiveId" clId="{EE9E2A9D-8C0B-4E6E-9E41-8E9CA7F32C73}" dt="2020-11-04T18:20:28.874" v="352" actId="27636"/>
          <ac:spMkLst>
            <pc:docMk/>
            <pc:sldMk cId="3191691122" sldId="285"/>
            <ac:spMk id="3" creationId="{D643E4AF-DFEF-4C8E-B619-E29A3D4BFE22}"/>
          </ac:spMkLst>
        </pc:spChg>
        <pc:picChg chg="add del mod">
          <ac:chgData name="Kirsty Hopgood" userId="872795540ffd9ae4" providerId="LiveId" clId="{EE9E2A9D-8C0B-4E6E-9E41-8E9CA7F32C73}" dt="2020-11-04T18:20:16.531" v="350"/>
          <ac:picMkLst>
            <pc:docMk/>
            <pc:sldMk cId="3191691122" sldId="285"/>
            <ac:picMk id="4" creationId="{66050C21-E3E3-4191-B74D-77894699614A}"/>
          </ac:picMkLst>
        </pc:picChg>
        <pc:picChg chg="add mod">
          <ac:chgData name="Kirsty Hopgood" userId="872795540ffd9ae4" providerId="LiveId" clId="{EE9E2A9D-8C0B-4E6E-9E41-8E9CA7F32C73}" dt="2020-11-04T19:24:48.913" v="353"/>
          <ac:picMkLst>
            <pc:docMk/>
            <pc:sldMk cId="3191691122" sldId="285"/>
            <ac:picMk id="5" creationId="{69CEF3C2-E1C7-4ED8-82A2-0BD325A36FF1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9EC1C6-B713-427C-859D-2CAC384CBE4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5F7661A-3A67-4369-A5A2-623C990793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Understand Mulligan’s MWM concept for peripheral joints</a:t>
          </a:r>
          <a:endParaRPr lang="en-US" dirty="0"/>
        </a:p>
      </dgm:t>
    </dgm:pt>
    <dgm:pt modelId="{52D17951-8B0A-47CB-B143-D2F3E33D5B68}" type="parTrans" cxnId="{D21360F5-0747-4E2A-BD76-8D74442EF1B4}">
      <dgm:prSet/>
      <dgm:spPr/>
      <dgm:t>
        <a:bodyPr/>
        <a:lstStyle/>
        <a:p>
          <a:endParaRPr lang="en-US"/>
        </a:p>
      </dgm:t>
    </dgm:pt>
    <dgm:pt modelId="{DF00CC5A-2B39-4143-9853-14DB465B31C7}" type="sibTrans" cxnId="{D21360F5-0747-4E2A-BD76-8D74442EF1B4}">
      <dgm:prSet/>
      <dgm:spPr/>
      <dgm:t>
        <a:bodyPr/>
        <a:lstStyle/>
        <a:p>
          <a:endParaRPr lang="en-US"/>
        </a:p>
      </dgm:t>
    </dgm:pt>
    <dgm:pt modelId="{A07760E0-EB94-4FFF-9876-3C9F1D39745E}">
      <dgm:prSet/>
      <dgm:spPr/>
      <dgm:t>
        <a:bodyPr/>
        <a:lstStyle/>
        <a:p>
          <a:pPr>
            <a:lnSpc>
              <a:spcPct val="100000"/>
            </a:lnSpc>
          </a:pPr>
          <a:endParaRPr lang="en-US" dirty="0"/>
        </a:p>
      </dgm:t>
    </dgm:pt>
    <dgm:pt modelId="{93505E15-E079-40E0-81E0-13421C38ACF5}" type="parTrans" cxnId="{6EB9279F-7B5E-44E2-8CAC-534F25B90911}">
      <dgm:prSet/>
      <dgm:spPr/>
      <dgm:t>
        <a:bodyPr/>
        <a:lstStyle/>
        <a:p>
          <a:endParaRPr lang="en-US"/>
        </a:p>
      </dgm:t>
    </dgm:pt>
    <dgm:pt modelId="{E9416255-6CBE-4BD4-89FF-1F73E97F90DB}" type="sibTrans" cxnId="{6EB9279F-7B5E-44E2-8CAC-534F25B90911}">
      <dgm:prSet/>
      <dgm:spPr/>
      <dgm:t>
        <a:bodyPr/>
        <a:lstStyle/>
        <a:p>
          <a:endParaRPr lang="en-US"/>
        </a:p>
      </dgm:t>
    </dgm:pt>
    <dgm:pt modelId="{A2E119FD-6E0F-4F37-86BB-FFA0B6CE003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 able to identify when these techniques would be indicated</a:t>
          </a:r>
          <a:endParaRPr lang="en-US"/>
        </a:p>
      </dgm:t>
    </dgm:pt>
    <dgm:pt modelId="{79BD5ACF-37B4-4996-82C7-69A2ECA4C8DF}" type="parTrans" cxnId="{96BDC375-EC5D-4957-B460-3BA74912D368}">
      <dgm:prSet/>
      <dgm:spPr/>
      <dgm:t>
        <a:bodyPr/>
        <a:lstStyle/>
        <a:p>
          <a:endParaRPr lang="en-US"/>
        </a:p>
      </dgm:t>
    </dgm:pt>
    <dgm:pt modelId="{67B08DD3-26C6-4C7B-9285-A9E4C0C9C49A}" type="sibTrans" cxnId="{96BDC375-EC5D-4957-B460-3BA74912D368}">
      <dgm:prSet/>
      <dgm:spPr/>
      <dgm:t>
        <a:bodyPr/>
        <a:lstStyle/>
        <a:p>
          <a:endParaRPr lang="en-US"/>
        </a:p>
      </dgm:t>
    </dgm:pt>
    <dgm:pt modelId="{BA94AE64-7ECC-4466-A6ED-E1D2655047D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Build a critical understanding of the proposed mechanisms of effect </a:t>
          </a:r>
          <a:endParaRPr lang="en-US" dirty="0"/>
        </a:p>
      </dgm:t>
    </dgm:pt>
    <dgm:pt modelId="{AE901426-800B-4905-8348-DD20200E9003}" type="parTrans" cxnId="{184B89CF-96C2-4044-8304-57C3714CE435}">
      <dgm:prSet/>
      <dgm:spPr/>
      <dgm:t>
        <a:bodyPr/>
        <a:lstStyle/>
        <a:p>
          <a:endParaRPr lang="en-US"/>
        </a:p>
      </dgm:t>
    </dgm:pt>
    <dgm:pt modelId="{97157634-1F74-4B82-BDF6-34643D99EDCB}" type="sibTrans" cxnId="{184B89CF-96C2-4044-8304-57C3714CE435}">
      <dgm:prSet/>
      <dgm:spPr/>
      <dgm:t>
        <a:bodyPr/>
        <a:lstStyle/>
        <a:p>
          <a:endParaRPr lang="en-US"/>
        </a:p>
      </dgm:t>
    </dgm:pt>
    <dgm:pt modelId="{79999A9E-0DB4-445D-9001-80D3FEAA0004}" type="pres">
      <dgm:prSet presAssocID="{D79EC1C6-B713-427C-859D-2CAC384CBE44}" presName="root" presStyleCnt="0">
        <dgm:presLayoutVars>
          <dgm:dir/>
          <dgm:resizeHandles val="exact"/>
        </dgm:presLayoutVars>
      </dgm:prSet>
      <dgm:spPr/>
    </dgm:pt>
    <dgm:pt modelId="{DE91309A-8D3F-4266-BC85-2D8B28C14DE4}" type="pres">
      <dgm:prSet presAssocID="{35F7661A-3A67-4369-A5A2-623C99079344}" presName="compNode" presStyleCnt="0"/>
      <dgm:spPr/>
    </dgm:pt>
    <dgm:pt modelId="{E75AE032-DEE2-4340-B6FC-3FA6F81BD4CC}" type="pres">
      <dgm:prSet presAssocID="{35F7661A-3A67-4369-A5A2-623C99079344}" presName="bgRect" presStyleLbl="bgShp" presStyleIdx="0" presStyleCnt="3"/>
      <dgm:spPr/>
    </dgm:pt>
    <dgm:pt modelId="{CFB3266B-4498-414E-9CB5-5293CE02FB3E}" type="pres">
      <dgm:prSet presAssocID="{35F7661A-3A67-4369-A5A2-623C9907934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08D0FF24-55EC-4EEC-9112-3DB173E569CA}" type="pres">
      <dgm:prSet presAssocID="{35F7661A-3A67-4369-A5A2-623C99079344}" presName="spaceRect" presStyleCnt="0"/>
      <dgm:spPr/>
    </dgm:pt>
    <dgm:pt modelId="{0543C909-5C64-46FF-8033-4BA41EA17969}" type="pres">
      <dgm:prSet presAssocID="{35F7661A-3A67-4369-A5A2-623C99079344}" presName="parTx" presStyleLbl="revTx" presStyleIdx="0" presStyleCnt="4">
        <dgm:presLayoutVars>
          <dgm:chMax val="0"/>
          <dgm:chPref val="0"/>
        </dgm:presLayoutVars>
      </dgm:prSet>
      <dgm:spPr/>
    </dgm:pt>
    <dgm:pt modelId="{441C9ECB-2210-4596-9561-EBC0934B5848}" type="pres">
      <dgm:prSet presAssocID="{35F7661A-3A67-4369-A5A2-623C99079344}" presName="desTx" presStyleLbl="revTx" presStyleIdx="1" presStyleCnt="4">
        <dgm:presLayoutVars/>
      </dgm:prSet>
      <dgm:spPr/>
    </dgm:pt>
    <dgm:pt modelId="{EE899ED5-23AA-4F5C-A631-60CCCE1EB90D}" type="pres">
      <dgm:prSet presAssocID="{DF00CC5A-2B39-4143-9853-14DB465B31C7}" presName="sibTrans" presStyleCnt="0"/>
      <dgm:spPr/>
    </dgm:pt>
    <dgm:pt modelId="{9BFE81EA-E6DD-4705-9CC5-C13DBEF008A6}" type="pres">
      <dgm:prSet presAssocID="{A2E119FD-6E0F-4F37-86BB-FFA0B6CE0031}" presName="compNode" presStyleCnt="0"/>
      <dgm:spPr/>
    </dgm:pt>
    <dgm:pt modelId="{EFC9A8C1-9E66-4DFD-A615-2D5345C71A8F}" type="pres">
      <dgm:prSet presAssocID="{A2E119FD-6E0F-4F37-86BB-FFA0B6CE0031}" presName="bgRect" presStyleLbl="bgShp" presStyleIdx="1" presStyleCnt="3"/>
      <dgm:spPr/>
    </dgm:pt>
    <dgm:pt modelId="{2740F140-90ED-4587-98C0-65E457A0F910}" type="pres">
      <dgm:prSet presAssocID="{A2E119FD-6E0F-4F37-86BB-FFA0B6CE003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C5263A2E-220F-4203-85F9-25086712C5FE}" type="pres">
      <dgm:prSet presAssocID="{A2E119FD-6E0F-4F37-86BB-FFA0B6CE0031}" presName="spaceRect" presStyleCnt="0"/>
      <dgm:spPr/>
    </dgm:pt>
    <dgm:pt modelId="{E249BAB0-4DA1-4B0F-93AD-B4CB88041773}" type="pres">
      <dgm:prSet presAssocID="{A2E119FD-6E0F-4F37-86BB-FFA0B6CE0031}" presName="parTx" presStyleLbl="revTx" presStyleIdx="2" presStyleCnt="4">
        <dgm:presLayoutVars>
          <dgm:chMax val="0"/>
          <dgm:chPref val="0"/>
        </dgm:presLayoutVars>
      </dgm:prSet>
      <dgm:spPr/>
    </dgm:pt>
    <dgm:pt modelId="{44C66B62-96F8-40AA-8EA2-E263F3C0A56B}" type="pres">
      <dgm:prSet presAssocID="{67B08DD3-26C6-4C7B-9285-A9E4C0C9C49A}" presName="sibTrans" presStyleCnt="0"/>
      <dgm:spPr/>
    </dgm:pt>
    <dgm:pt modelId="{B6EB0FBA-3CA6-4618-BD96-D249E6419075}" type="pres">
      <dgm:prSet presAssocID="{BA94AE64-7ECC-4466-A6ED-E1D2655047DF}" presName="compNode" presStyleCnt="0"/>
      <dgm:spPr/>
    </dgm:pt>
    <dgm:pt modelId="{935F3FE4-0F04-415E-B813-92F2DC398956}" type="pres">
      <dgm:prSet presAssocID="{BA94AE64-7ECC-4466-A6ED-E1D2655047DF}" presName="bgRect" presStyleLbl="bgShp" presStyleIdx="2" presStyleCnt="3"/>
      <dgm:spPr/>
    </dgm:pt>
    <dgm:pt modelId="{6AD6DBBE-66C1-4DC5-A768-6FCCEB1ADA30}" type="pres">
      <dgm:prSet presAssocID="{BA94AE64-7ECC-4466-A6ED-E1D2655047D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3CE9699-4DD9-436E-8F07-1C9A29500500}" type="pres">
      <dgm:prSet presAssocID="{BA94AE64-7ECC-4466-A6ED-E1D2655047DF}" presName="spaceRect" presStyleCnt="0"/>
      <dgm:spPr/>
    </dgm:pt>
    <dgm:pt modelId="{C2C16D4A-6B2D-41AF-94F5-B9C11DA3A2C4}" type="pres">
      <dgm:prSet presAssocID="{BA94AE64-7ECC-4466-A6ED-E1D2655047D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EBE1222-DC2F-4DA9-B742-2DBC99B6605B}" type="presOf" srcId="{BA94AE64-7ECC-4466-A6ED-E1D2655047DF}" destId="{C2C16D4A-6B2D-41AF-94F5-B9C11DA3A2C4}" srcOrd="0" destOrd="0" presId="urn:microsoft.com/office/officeart/2018/2/layout/IconVerticalSolidList"/>
    <dgm:cxn modelId="{B1E94C4A-66F1-4F25-9446-D900AC0E87AA}" type="presOf" srcId="{A2E119FD-6E0F-4F37-86BB-FFA0B6CE0031}" destId="{E249BAB0-4DA1-4B0F-93AD-B4CB88041773}" srcOrd="0" destOrd="0" presId="urn:microsoft.com/office/officeart/2018/2/layout/IconVerticalSolidList"/>
    <dgm:cxn modelId="{96BDC375-EC5D-4957-B460-3BA74912D368}" srcId="{D79EC1C6-B713-427C-859D-2CAC384CBE44}" destId="{A2E119FD-6E0F-4F37-86BB-FFA0B6CE0031}" srcOrd="1" destOrd="0" parTransId="{79BD5ACF-37B4-4996-82C7-69A2ECA4C8DF}" sibTransId="{67B08DD3-26C6-4C7B-9285-A9E4C0C9C49A}"/>
    <dgm:cxn modelId="{6EB9279F-7B5E-44E2-8CAC-534F25B90911}" srcId="{35F7661A-3A67-4369-A5A2-623C99079344}" destId="{A07760E0-EB94-4FFF-9876-3C9F1D39745E}" srcOrd="0" destOrd="0" parTransId="{93505E15-E079-40E0-81E0-13421C38ACF5}" sibTransId="{E9416255-6CBE-4BD4-89FF-1F73E97F90DB}"/>
    <dgm:cxn modelId="{0CBD2AA8-3258-42B9-BD72-B0C6B5F8D34A}" type="presOf" srcId="{D79EC1C6-B713-427C-859D-2CAC384CBE44}" destId="{79999A9E-0DB4-445D-9001-80D3FEAA0004}" srcOrd="0" destOrd="0" presId="urn:microsoft.com/office/officeart/2018/2/layout/IconVerticalSolidList"/>
    <dgm:cxn modelId="{184B89CF-96C2-4044-8304-57C3714CE435}" srcId="{D79EC1C6-B713-427C-859D-2CAC384CBE44}" destId="{BA94AE64-7ECC-4466-A6ED-E1D2655047DF}" srcOrd="2" destOrd="0" parTransId="{AE901426-800B-4905-8348-DD20200E9003}" sibTransId="{97157634-1F74-4B82-BDF6-34643D99EDCB}"/>
    <dgm:cxn modelId="{13A9FDDC-61A7-41EA-9244-F9DC90B0C5C0}" type="presOf" srcId="{A07760E0-EB94-4FFF-9876-3C9F1D39745E}" destId="{441C9ECB-2210-4596-9561-EBC0934B5848}" srcOrd="0" destOrd="0" presId="urn:microsoft.com/office/officeart/2018/2/layout/IconVerticalSolidList"/>
    <dgm:cxn modelId="{755D84E9-351A-46C1-94E7-B56BAA24DC14}" type="presOf" srcId="{35F7661A-3A67-4369-A5A2-623C99079344}" destId="{0543C909-5C64-46FF-8033-4BA41EA17969}" srcOrd="0" destOrd="0" presId="urn:microsoft.com/office/officeart/2018/2/layout/IconVerticalSolidList"/>
    <dgm:cxn modelId="{D21360F5-0747-4E2A-BD76-8D74442EF1B4}" srcId="{D79EC1C6-B713-427C-859D-2CAC384CBE44}" destId="{35F7661A-3A67-4369-A5A2-623C99079344}" srcOrd="0" destOrd="0" parTransId="{52D17951-8B0A-47CB-B143-D2F3E33D5B68}" sibTransId="{DF00CC5A-2B39-4143-9853-14DB465B31C7}"/>
    <dgm:cxn modelId="{5D6EC513-CCCE-4059-9080-6FBE8E83B19A}" type="presParOf" srcId="{79999A9E-0DB4-445D-9001-80D3FEAA0004}" destId="{DE91309A-8D3F-4266-BC85-2D8B28C14DE4}" srcOrd="0" destOrd="0" presId="urn:microsoft.com/office/officeart/2018/2/layout/IconVerticalSolidList"/>
    <dgm:cxn modelId="{24D00E4F-EBA4-4AC2-B5BD-ABA6D1442DB3}" type="presParOf" srcId="{DE91309A-8D3F-4266-BC85-2D8B28C14DE4}" destId="{E75AE032-DEE2-4340-B6FC-3FA6F81BD4CC}" srcOrd="0" destOrd="0" presId="urn:microsoft.com/office/officeart/2018/2/layout/IconVerticalSolidList"/>
    <dgm:cxn modelId="{4E452942-44BF-44A1-ABFF-111CECC355E3}" type="presParOf" srcId="{DE91309A-8D3F-4266-BC85-2D8B28C14DE4}" destId="{CFB3266B-4498-414E-9CB5-5293CE02FB3E}" srcOrd="1" destOrd="0" presId="urn:microsoft.com/office/officeart/2018/2/layout/IconVerticalSolidList"/>
    <dgm:cxn modelId="{A9C36D62-D5FF-4A9B-89AA-524C124650F5}" type="presParOf" srcId="{DE91309A-8D3F-4266-BC85-2D8B28C14DE4}" destId="{08D0FF24-55EC-4EEC-9112-3DB173E569CA}" srcOrd="2" destOrd="0" presId="urn:microsoft.com/office/officeart/2018/2/layout/IconVerticalSolidList"/>
    <dgm:cxn modelId="{D8BBFBA6-D33A-4A73-9F52-EFC23C4F6196}" type="presParOf" srcId="{DE91309A-8D3F-4266-BC85-2D8B28C14DE4}" destId="{0543C909-5C64-46FF-8033-4BA41EA17969}" srcOrd="3" destOrd="0" presId="urn:microsoft.com/office/officeart/2018/2/layout/IconVerticalSolidList"/>
    <dgm:cxn modelId="{213D47C1-466E-42EA-B828-F5E02FCBB0C8}" type="presParOf" srcId="{DE91309A-8D3F-4266-BC85-2D8B28C14DE4}" destId="{441C9ECB-2210-4596-9561-EBC0934B5848}" srcOrd="4" destOrd="0" presId="urn:microsoft.com/office/officeart/2018/2/layout/IconVerticalSolidList"/>
    <dgm:cxn modelId="{027DCEDC-9B79-4BA2-B0C1-F67569F357B9}" type="presParOf" srcId="{79999A9E-0DB4-445D-9001-80D3FEAA0004}" destId="{EE899ED5-23AA-4F5C-A631-60CCCE1EB90D}" srcOrd="1" destOrd="0" presId="urn:microsoft.com/office/officeart/2018/2/layout/IconVerticalSolidList"/>
    <dgm:cxn modelId="{2439B95F-0F20-41D4-8308-42C54F15C3FC}" type="presParOf" srcId="{79999A9E-0DB4-445D-9001-80D3FEAA0004}" destId="{9BFE81EA-E6DD-4705-9CC5-C13DBEF008A6}" srcOrd="2" destOrd="0" presId="urn:microsoft.com/office/officeart/2018/2/layout/IconVerticalSolidList"/>
    <dgm:cxn modelId="{56CA4BD6-AC4A-4E1C-A3FE-93EE0A639CE2}" type="presParOf" srcId="{9BFE81EA-E6DD-4705-9CC5-C13DBEF008A6}" destId="{EFC9A8C1-9E66-4DFD-A615-2D5345C71A8F}" srcOrd="0" destOrd="0" presId="urn:microsoft.com/office/officeart/2018/2/layout/IconVerticalSolidList"/>
    <dgm:cxn modelId="{B02A1549-6FFD-42DE-A094-F9B97552D346}" type="presParOf" srcId="{9BFE81EA-E6DD-4705-9CC5-C13DBEF008A6}" destId="{2740F140-90ED-4587-98C0-65E457A0F910}" srcOrd="1" destOrd="0" presId="urn:microsoft.com/office/officeart/2018/2/layout/IconVerticalSolidList"/>
    <dgm:cxn modelId="{97958E33-5846-4EEA-9507-2FF5C02443CA}" type="presParOf" srcId="{9BFE81EA-E6DD-4705-9CC5-C13DBEF008A6}" destId="{C5263A2E-220F-4203-85F9-25086712C5FE}" srcOrd="2" destOrd="0" presId="urn:microsoft.com/office/officeart/2018/2/layout/IconVerticalSolidList"/>
    <dgm:cxn modelId="{70706A00-B0C6-483A-9633-93F527B6D2B7}" type="presParOf" srcId="{9BFE81EA-E6DD-4705-9CC5-C13DBEF008A6}" destId="{E249BAB0-4DA1-4B0F-93AD-B4CB88041773}" srcOrd="3" destOrd="0" presId="urn:microsoft.com/office/officeart/2018/2/layout/IconVerticalSolidList"/>
    <dgm:cxn modelId="{8BEBEFF7-31E0-4C03-8470-33F0980B15E7}" type="presParOf" srcId="{79999A9E-0DB4-445D-9001-80D3FEAA0004}" destId="{44C66B62-96F8-40AA-8EA2-E263F3C0A56B}" srcOrd="3" destOrd="0" presId="urn:microsoft.com/office/officeart/2018/2/layout/IconVerticalSolidList"/>
    <dgm:cxn modelId="{8B0B768B-C670-4D5C-9516-2E01F4ABE2E8}" type="presParOf" srcId="{79999A9E-0DB4-445D-9001-80D3FEAA0004}" destId="{B6EB0FBA-3CA6-4618-BD96-D249E6419075}" srcOrd="4" destOrd="0" presId="urn:microsoft.com/office/officeart/2018/2/layout/IconVerticalSolidList"/>
    <dgm:cxn modelId="{3EAA3CAA-3D56-4E4C-86A6-BD122A5B812E}" type="presParOf" srcId="{B6EB0FBA-3CA6-4618-BD96-D249E6419075}" destId="{935F3FE4-0F04-415E-B813-92F2DC398956}" srcOrd="0" destOrd="0" presId="urn:microsoft.com/office/officeart/2018/2/layout/IconVerticalSolidList"/>
    <dgm:cxn modelId="{9AAF9540-0EC1-4986-ACEB-69DA09D792A4}" type="presParOf" srcId="{B6EB0FBA-3CA6-4618-BD96-D249E6419075}" destId="{6AD6DBBE-66C1-4DC5-A768-6FCCEB1ADA30}" srcOrd="1" destOrd="0" presId="urn:microsoft.com/office/officeart/2018/2/layout/IconVerticalSolidList"/>
    <dgm:cxn modelId="{F6F56D0C-547A-448E-A246-45226B654C84}" type="presParOf" srcId="{B6EB0FBA-3CA6-4618-BD96-D249E6419075}" destId="{F3CE9699-4DD9-436E-8F07-1C9A29500500}" srcOrd="2" destOrd="0" presId="urn:microsoft.com/office/officeart/2018/2/layout/IconVerticalSolidList"/>
    <dgm:cxn modelId="{6346C667-8064-49B0-97BC-CD1F889E7067}" type="presParOf" srcId="{B6EB0FBA-3CA6-4618-BD96-D249E6419075}" destId="{C2C16D4A-6B2D-41AF-94F5-B9C11DA3A2C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5AE032-DEE2-4340-B6FC-3FA6F81BD4CC}">
      <dsp:nvSpPr>
        <dsp:cNvPr id="0" name=""/>
        <dsp:cNvSpPr/>
      </dsp:nvSpPr>
      <dsp:spPr>
        <a:xfrm>
          <a:off x="0" y="478"/>
          <a:ext cx="8229600" cy="111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B3266B-4498-414E-9CB5-5293CE02FB3E}">
      <dsp:nvSpPr>
        <dsp:cNvPr id="0" name=""/>
        <dsp:cNvSpPr/>
      </dsp:nvSpPr>
      <dsp:spPr>
        <a:xfrm>
          <a:off x="338403" y="252182"/>
          <a:ext cx="615278" cy="6152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43C909-5C64-46FF-8033-4BA41EA17969}">
      <dsp:nvSpPr>
        <dsp:cNvPr id="0" name=""/>
        <dsp:cNvSpPr/>
      </dsp:nvSpPr>
      <dsp:spPr>
        <a:xfrm>
          <a:off x="1292084" y="478"/>
          <a:ext cx="3703320" cy="111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394" tIns="118394" rIns="118394" bIns="11839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Understand Mulligan’s MWM concept for peripheral joints</a:t>
          </a:r>
          <a:endParaRPr lang="en-US" sz="2100" kern="1200" dirty="0"/>
        </a:p>
      </dsp:txBody>
      <dsp:txXfrm>
        <a:off x="1292084" y="478"/>
        <a:ext cx="3703320" cy="1118687"/>
      </dsp:txXfrm>
    </dsp:sp>
    <dsp:sp modelId="{441C9ECB-2210-4596-9561-EBC0934B5848}">
      <dsp:nvSpPr>
        <dsp:cNvPr id="0" name=""/>
        <dsp:cNvSpPr/>
      </dsp:nvSpPr>
      <dsp:spPr>
        <a:xfrm>
          <a:off x="4995404" y="478"/>
          <a:ext cx="3234195" cy="111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394" tIns="118394" rIns="118394" bIns="11839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 dirty="0"/>
        </a:p>
      </dsp:txBody>
      <dsp:txXfrm>
        <a:off x="4995404" y="478"/>
        <a:ext cx="3234195" cy="1118687"/>
      </dsp:txXfrm>
    </dsp:sp>
    <dsp:sp modelId="{EFC9A8C1-9E66-4DFD-A615-2D5345C71A8F}">
      <dsp:nvSpPr>
        <dsp:cNvPr id="0" name=""/>
        <dsp:cNvSpPr/>
      </dsp:nvSpPr>
      <dsp:spPr>
        <a:xfrm>
          <a:off x="0" y="1398837"/>
          <a:ext cx="8229600" cy="111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40F140-90ED-4587-98C0-65E457A0F910}">
      <dsp:nvSpPr>
        <dsp:cNvPr id="0" name=""/>
        <dsp:cNvSpPr/>
      </dsp:nvSpPr>
      <dsp:spPr>
        <a:xfrm>
          <a:off x="338403" y="1650542"/>
          <a:ext cx="615278" cy="6152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49BAB0-4DA1-4B0F-93AD-B4CB88041773}">
      <dsp:nvSpPr>
        <dsp:cNvPr id="0" name=""/>
        <dsp:cNvSpPr/>
      </dsp:nvSpPr>
      <dsp:spPr>
        <a:xfrm>
          <a:off x="1292084" y="1398837"/>
          <a:ext cx="6937515" cy="111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394" tIns="118394" rIns="118394" bIns="11839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Be able to identify when these techniques would be indicated</a:t>
          </a:r>
          <a:endParaRPr lang="en-US" sz="2100" kern="1200"/>
        </a:p>
      </dsp:txBody>
      <dsp:txXfrm>
        <a:off x="1292084" y="1398837"/>
        <a:ext cx="6937515" cy="1118687"/>
      </dsp:txXfrm>
    </dsp:sp>
    <dsp:sp modelId="{935F3FE4-0F04-415E-B813-92F2DC398956}">
      <dsp:nvSpPr>
        <dsp:cNvPr id="0" name=""/>
        <dsp:cNvSpPr/>
      </dsp:nvSpPr>
      <dsp:spPr>
        <a:xfrm>
          <a:off x="0" y="2797197"/>
          <a:ext cx="8229600" cy="111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D6DBBE-66C1-4DC5-A768-6FCCEB1ADA30}">
      <dsp:nvSpPr>
        <dsp:cNvPr id="0" name=""/>
        <dsp:cNvSpPr/>
      </dsp:nvSpPr>
      <dsp:spPr>
        <a:xfrm>
          <a:off x="338403" y="3048901"/>
          <a:ext cx="615278" cy="6152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C16D4A-6B2D-41AF-94F5-B9C11DA3A2C4}">
      <dsp:nvSpPr>
        <dsp:cNvPr id="0" name=""/>
        <dsp:cNvSpPr/>
      </dsp:nvSpPr>
      <dsp:spPr>
        <a:xfrm>
          <a:off x="1292084" y="2797197"/>
          <a:ext cx="6937515" cy="111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394" tIns="118394" rIns="118394" bIns="11839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Build a critical understanding of the proposed mechanisms of effect </a:t>
          </a:r>
          <a:endParaRPr lang="en-US" sz="2100" kern="1200" dirty="0"/>
        </a:p>
      </dsp:txBody>
      <dsp:txXfrm>
        <a:off x="1292084" y="2797197"/>
        <a:ext cx="6937515" cy="11186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041DCD-24C5-425D-85F9-5C8C29910E2B}" type="datetimeFigureOut">
              <a:rPr lang="en-US" smtClean="0"/>
              <a:t>11/4/2020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A42477-BC75-492D-A695-3970E3D35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0974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14672CE9-F9DA-400B-B7C3-9D0153265642}" type="datetimeFigureOut">
              <a:rPr lang="en-GB" smtClean="0"/>
              <a:pPr/>
              <a:t>04/11/2020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KEVANS@glos.ac.uk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04/11/2020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04/11/2020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04/11/2020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04/11/2020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04/11/2020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04/11/2020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04/11/2020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04/11/2020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04/11/2020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04/11/2020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672CE9-F9DA-400B-B7C3-9D0153265642}" type="datetimeFigureOut">
              <a:rPr lang="en-GB" smtClean="0"/>
              <a:pPr/>
              <a:t>04/11/2020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3106F-CC81-433A-BAE6-4EFA19182E8F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0.png"/><Relationship Id="rId4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0.pn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0.png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10.pn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rgbClr val="FFFFFF"/>
                </a:solidFill>
              </a:rPr>
              <a:t>SHSS6065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The Mulligan Concept for Peripheral Joints 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02C7ED9E-B08F-4C0C-BEB5-5ED200127B0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567"/>
    </mc:Choice>
    <mc:Fallback>
      <p:transition spd="slow" advTm="575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A294F-4FE5-4FD7-B96E-2F495F19F9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the Session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685A9804-277B-4FC1-B19F-E522449840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8216200"/>
              </p:ext>
            </p:extLst>
          </p:nvPr>
        </p:nvGraphicFramePr>
        <p:xfrm>
          <a:off x="457200" y="1600200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A1B887E-0B1B-48DB-94FF-CCE3108EE7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448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317"/>
    </mc:Choice>
    <mc:Fallback>
      <p:transition spd="slow" advTm="263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C7AA7-A313-4CD6-9B65-6A443D9C4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/>
              <a:t>Brian Mulligan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804F83-3DE4-4E66-B34D-97EA0931C6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6392" y="1916832"/>
            <a:ext cx="4701672" cy="398904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200" dirty="0">
                <a:latin typeface="+mj-lt"/>
                <a:cs typeface="Calibri" panose="020F0502020204030204" pitchFamily="34" charset="0"/>
              </a:rPr>
              <a:t>NZ Physiotherapist (1954)</a:t>
            </a:r>
          </a:p>
          <a:p>
            <a:r>
              <a:rPr lang="en-GB" sz="2200" dirty="0">
                <a:latin typeface="+mj-lt"/>
                <a:cs typeface="Calibri" panose="020F0502020204030204" pitchFamily="34" charset="0"/>
              </a:rPr>
              <a:t>1983 generated a new system of </a:t>
            </a:r>
            <a:r>
              <a:rPr lang="en-GB" sz="2200" dirty="0">
                <a:solidFill>
                  <a:srgbClr val="C00000"/>
                </a:solidFill>
                <a:latin typeface="+mj-lt"/>
                <a:cs typeface="Calibri" panose="020F0502020204030204" pitchFamily="34" charset="0"/>
              </a:rPr>
              <a:t>passive mobilisations </a:t>
            </a:r>
            <a:r>
              <a:rPr lang="en-GB" sz="2200" dirty="0">
                <a:latin typeface="+mj-lt"/>
                <a:cs typeface="Calibri" panose="020F0502020204030204" pitchFamily="34" charset="0"/>
              </a:rPr>
              <a:t>COMBINED with </a:t>
            </a:r>
            <a:r>
              <a:rPr lang="en-GB" sz="2200" dirty="0">
                <a:solidFill>
                  <a:srgbClr val="C00000"/>
                </a:solidFill>
                <a:latin typeface="+mj-lt"/>
                <a:cs typeface="Calibri" panose="020F0502020204030204" pitchFamily="34" charset="0"/>
              </a:rPr>
              <a:t>active movements </a:t>
            </a:r>
            <a:endParaRPr lang="en-GB" sz="2200" dirty="0">
              <a:latin typeface="+mj-lt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200" dirty="0">
                <a:latin typeface="+mj-lt"/>
                <a:cs typeface="Calibri" panose="020F0502020204030204" pitchFamily="34" charset="0"/>
              </a:rPr>
              <a:t>Created the concept rule of “pain free, instant and long lasting”</a:t>
            </a:r>
            <a:endParaRPr lang="en-GB" sz="2200" dirty="0">
              <a:latin typeface="+mj-lt"/>
            </a:endParaRPr>
          </a:p>
          <a:p>
            <a:pPr>
              <a:lnSpc>
                <a:spcPct val="90000"/>
              </a:lnSpc>
            </a:pPr>
            <a:r>
              <a:rPr lang="en-GB" sz="2200" dirty="0">
                <a:latin typeface="+mj-lt"/>
                <a:cs typeface="Calibri" panose="020F0502020204030204" pitchFamily="34" charset="0"/>
              </a:rPr>
              <a:t>Treatment consists of repositioning the joint passively with Pt performing P+ free active movements </a:t>
            </a:r>
          </a:p>
          <a:p>
            <a:pPr>
              <a:lnSpc>
                <a:spcPct val="90000"/>
              </a:lnSpc>
            </a:pPr>
            <a:endParaRPr lang="en-GB" sz="2200" dirty="0">
              <a:latin typeface="+mj-lt"/>
              <a:cs typeface="Calibri" panose="020F0502020204030204" pitchFamily="34" charset="0"/>
            </a:endParaRPr>
          </a:p>
        </p:txBody>
      </p:sp>
      <p:pic>
        <p:nvPicPr>
          <p:cNvPr id="1026" name="Picture 2" descr="Physiotherapy pioneer shoots from the hip on joint repositioning | The  Chartered Society of Physiotherapy">
            <a:extLst>
              <a:ext uri="{FF2B5EF4-FFF2-40B4-BE49-F238E27FC236}">
                <a16:creationId xmlns:a16="http://schemas.microsoft.com/office/drawing/2014/main" id="{B63B2DC5-8128-4C3D-AA5F-300938E9A7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76" r="18775"/>
          <a:stretch/>
        </p:blipFill>
        <p:spPr bwMode="auto">
          <a:xfrm>
            <a:off x="5375489" y="1788324"/>
            <a:ext cx="3322119" cy="3281351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796F742-225A-4CA9-B758-99E8A0243A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79470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211"/>
    </mc:Choice>
    <mc:Fallback>
      <p:transition spd="slow" advTm="652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60697-CD21-4AF1-A47C-F4B17115AE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Principles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A76AF-E129-4FD2-BFF8-5E7D9C20D1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There are 3 key techniques </a:t>
            </a:r>
          </a:p>
          <a:p>
            <a:pPr lvl="1"/>
            <a:r>
              <a:rPr lang="en-GB" dirty="0"/>
              <a:t>Mobilisation with movement (MWMs)</a:t>
            </a:r>
          </a:p>
          <a:p>
            <a:pPr lvl="1"/>
            <a:r>
              <a:rPr lang="en-GB" dirty="0"/>
              <a:t>Sustained Natural Apophyseal Glides (SNAGS)</a:t>
            </a:r>
          </a:p>
          <a:p>
            <a:pPr lvl="1"/>
            <a:r>
              <a:rPr lang="en-GB" dirty="0"/>
              <a:t>Natural Apophyseal Glides (NAGS)</a:t>
            </a:r>
          </a:p>
          <a:p>
            <a:r>
              <a:rPr lang="en-GB" dirty="0"/>
              <a:t>The technique should immediately reduce symptoms and must NOT reproduce any symptoms </a:t>
            </a:r>
          </a:p>
          <a:p>
            <a:r>
              <a:rPr lang="en-GB" dirty="0"/>
              <a:t>This is a concept that can be applied to most joints in the body </a:t>
            </a:r>
          </a:p>
          <a:p>
            <a:r>
              <a:rPr lang="en-GB" dirty="0"/>
              <a:t>Positional or tracking faults </a:t>
            </a:r>
          </a:p>
          <a:p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6143162-04F7-48DF-85B1-144AEAE07C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5667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2363"/>
    </mc:Choice>
    <mc:Fallback>
      <p:transition spd="slow" advTm="1023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23F61-AEC3-43C4-8D61-087EAEFF5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MWM Treatment Guidelines</a:t>
            </a:r>
          </a:p>
        </p:txBody>
      </p:sp>
      <p:pic>
        <p:nvPicPr>
          <p:cNvPr id="2050" name="Picture 2" descr="The initial effects of a Mulligan's mobilization with movement technique on  dorsiflexion and pain in subacute ankle sprains - ScienceDirect">
            <a:extLst>
              <a:ext uri="{FF2B5EF4-FFF2-40B4-BE49-F238E27FC236}">
                <a16:creationId xmlns:a16="http://schemas.microsoft.com/office/drawing/2014/main" id="{43A2AC58-4366-403C-B8B1-586B06AF47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2080246"/>
            <a:ext cx="4038600" cy="302895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24F54-C2E0-4551-91EF-0A30277F5A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/>
              <a:t>Used as a method to increase a ROM and/or reduce symptoms through a ROM </a:t>
            </a:r>
          </a:p>
          <a:p>
            <a:pPr>
              <a:lnSpc>
                <a:spcPct val="90000"/>
              </a:lnSpc>
            </a:pPr>
            <a:r>
              <a:rPr lang="en-GB" sz="1500"/>
              <a:t>A sustained accessory mobilisation by therapist and an AROM by the patient </a:t>
            </a:r>
          </a:p>
          <a:p>
            <a:pPr>
              <a:lnSpc>
                <a:spcPct val="90000"/>
              </a:lnSpc>
            </a:pPr>
            <a:r>
              <a:rPr lang="en-GB" sz="1500"/>
              <a:t>The passive joint mobilisation is selected based on the convex/concave rule although note that anomalies do occur – performed parallel or at a right angle to the joint </a:t>
            </a:r>
          </a:p>
          <a:p>
            <a:pPr>
              <a:lnSpc>
                <a:spcPct val="90000"/>
              </a:lnSpc>
            </a:pPr>
            <a:r>
              <a:rPr lang="en-GB" sz="1500"/>
              <a:t>To be effective the patient should be encouraged to go to the end of their AROM  </a:t>
            </a:r>
          </a:p>
          <a:p>
            <a:pPr>
              <a:lnSpc>
                <a:spcPct val="90000"/>
              </a:lnSpc>
            </a:pPr>
            <a:r>
              <a:rPr lang="en-GB" sz="1500"/>
              <a:t>Although the pressure applied by the therapist can be tender it should NOT be painful </a:t>
            </a:r>
          </a:p>
          <a:p>
            <a:pPr>
              <a:lnSpc>
                <a:spcPct val="90000"/>
              </a:lnSpc>
            </a:pPr>
            <a:r>
              <a:rPr lang="en-GB" sz="1500"/>
              <a:t>The AROM should be PAIN FREE</a:t>
            </a:r>
          </a:p>
          <a:p>
            <a:pPr>
              <a:lnSpc>
                <a:spcPct val="90000"/>
              </a:lnSpc>
            </a:pPr>
            <a:r>
              <a:rPr lang="en-GB" sz="1500"/>
              <a:t>10 repetitions in recommended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53F1F51-AC4D-4E58-951D-9A5C70AC79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0652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5800"/>
    </mc:Choice>
    <mc:Fallback>
      <p:transition spd="slow" advTm="1958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003D8-5DDE-4F86-8EF5-7579C00872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Theoretical Underpinning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60A6D5-8B21-4655-8593-ADCA568079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Mechanical effects </a:t>
            </a:r>
          </a:p>
          <a:p>
            <a:pPr lvl="1"/>
            <a:r>
              <a:rPr lang="en-GB" dirty="0"/>
              <a:t>Biomechanical correction (stress/strain) – Positional Fault</a:t>
            </a:r>
          </a:p>
          <a:p>
            <a:pPr lvl="1"/>
            <a:r>
              <a:rPr lang="en-GB" dirty="0"/>
              <a:t>Inhibition of muscle spasm (</a:t>
            </a:r>
            <a:r>
              <a:rPr lang="en-GB" dirty="0" err="1"/>
              <a:t>golgi</a:t>
            </a:r>
            <a:r>
              <a:rPr lang="en-GB" dirty="0"/>
              <a:t> tendons, </a:t>
            </a:r>
            <a:r>
              <a:rPr lang="en-GB" dirty="0" err="1"/>
              <a:t>rufini</a:t>
            </a:r>
            <a:r>
              <a:rPr lang="en-GB" dirty="0"/>
              <a:t> endings, muscles spindles)</a:t>
            </a:r>
          </a:p>
          <a:p>
            <a:pPr lvl="1"/>
            <a:r>
              <a:rPr lang="en-GB" dirty="0"/>
              <a:t>Synovial fluid (nutrition, changes in joint pressure)  </a:t>
            </a:r>
          </a:p>
          <a:p>
            <a:endParaRPr lang="en-GB" dirty="0"/>
          </a:p>
          <a:p>
            <a:r>
              <a:rPr lang="en-GB" dirty="0"/>
              <a:t>Neurophysiological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Placebo 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3C09D22-8526-4D34-813E-078998F36A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258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320"/>
    </mc:Choice>
    <mc:Fallback>
      <p:transition spd="slow" advTm="1003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8A57F-74C9-4EA3-85B8-FA1EB8634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Positional Fault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7389D4-9444-4EC7-A27C-8F18F42149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This was the original theory </a:t>
            </a:r>
          </a:p>
          <a:p>
            <a:r>
              <a:rPr lang="en-GB" dirty="0"/>
              <a:t>Subtle biomechanical changes that need correcting </a:t>
            </a:r>
          </a:p>
          <a:p>
            <a:r>
              <a:rPr lang="en-GB" dirty="0"/>
              <a:t>Mulligan’s original idea was to ‘re-align’</a:t>
            </a:r>
          </a:p>
          <a:p>
            <a:endParaRPr lang="en-GB" dirty="0"/>
          </a:p>
          <a:p>
            <a:r>
              <a:rPr lang="en-GB" dirty="0"/>
              <a:t>Is there good scientific support for this?</a:t>
            </a:r>
          </a:p>
          <a:p>
            <a:r>
              <a:rPr lang="en-GB" dirty="0"/>
              <a:t>Is there practise based evidence for this?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1C2F478-5AC3-4CCB-BCDD-81A73611A2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5798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4646"/>
    </mc:Choice>
    <mc:Fallback>
      <p:transition spd="slow" advTm="1146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C032C-2D3C-43C2-9730-FB3B24114F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Neurophysiological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22FE9E-2465-4021-9998-2C1FA4E2A1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‘It sedates an agitated, facilitated nervous system, particularly the dorsal horn, by bombarding it with the painless normality it has always been patterned to receive. Normal afferent discharge provokes a reciprocal normal efferent discharge to the structures controlling joint movement’ (Wilson, 2001)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7155B10-648A-483A-AD6A-42B4A0C9CA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0636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270"/>
    </mc:Choice>
    <mc:Fallback>
      <p:transition spd="slow" advTm="872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171C4-257B-4000-B77F-EDCCF2B97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Placebo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DBAAAA-3E99-462E-8A56-A72DD3B79E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Listen </a:t>
            </a:r>
          </a:p>
          <a:p>
            <a:r>
              <a:rPr lang="en-GB" dirty="0"/>
              <a:t>Non emotive explanation</a:t>
            </a:r>
          </a:p>
          <a:p>
            <a:pPr lvl="1"/>
            <a:r>
              <a:rPr lang="en-GB" dirty="0"/>
              <a:t>Consider your language  </a:t>
            </a:r>
          </a:p>
          <a:p>
            <a:r>
              <a:rPr lang="en-GB" dirty="0"/>
              <a:t>Caring manner </a:t>
            </a:r>
          </a:p>
          <a:p>
            <a:r>
              <a:rPr lang="en-GB" dirty="0"/>
              <a:t>Gentle hands 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6FB3E2C-C642-4570-8624-5C035FB681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352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0227"/>
    </mc:Choice>
    <mc:Fallback>
      <p:transition spd="slow" advTm="1302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03810-57FD-480F-A9E8-352FAD8DD3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When would you select a Mulligan treatment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9CEFCF-BF29-44BF-93F1-173B70AAF6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If you identify a movement problem</a:t>
            </a:r>
          </a:p>
          <a:p>
            <a:pPr lvl="1"/>
            <a:r>
              <a:rPr lang="en-GB" dirty="0"/>
              <a:t>Pain </a:t>
            </a:r>
          </a:p>
          <a:p>
            <a:pPr lvl="1"/>
            <a:r>
              <a:rPr lang="en-GB" dirty="0"/>
              <a:t>Stiffness</a:t>
            </a:r>
          </a:p>
          <a:p>
            <a:pPr lvl="1"/>
            <a:r>
              <a:rPr lang="en-GB" dirty="0"/>
              <a:t>Reduction in range </a:t>
            </a:r>
          </a:p>
          <a:p>
            <a:endParaRPr lang="en-GB" dirty="0"/>
          </a:p>
          <a:p>
            <a:r>
              <a:rPr lang="en-GB" dirty="0"/>
              <a:t>If there are no manual therapy contraindications </a:t>
            </a:r>
          </a:p>
          <a:p>
            <a:endParaRPr lang="en-GB" dirty="0"/>
          </a:p>
          <a:p>
            <a:r>
              <a:rPr lang="en-GB" dirty="0"/>
              <a:t>If a mini treatment is effective</a:t>
            </a:r>
          </a:p>
          <a:p>
            <a:endParaRPr lang="en-GB" dirty="0"/>
          </a:p>
          <a:p>
            <a:r>
              <a:rPr lang="en-GB" dirty="0"/>
              <a:t>If the technique makes the problem worse Mulligan’s is NOT indicated  </a:t>
            </a:r>
          </a:p>
          <a:p>
            <a:endParaRPr lang="en-GB" dirty="0"/>
          </a:p>
          <a:p>
            <a:r>
              <a:rPr lang="en-GB" dirty="0"/>
              <a:t>If symptoms are reduced but not eradicated there might need to be some minor changes to the technique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9F6C8E0-9900-4011-A4DE-C0FB1837DA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62853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3354"/>
    </mc:Choice>
    <mc:Fallback>
      <p:transition spd="slow" advTm="1833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8DB50-43D8-45C2-8432-5AB67DF78A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Self MWM</a:t>
            </a:r>
          </a:p>
        </p:txBody>
      </p:sp>
      <p:pic>
        <p:nvPicPr>
          <p:cNvPr id="3074" name="Picture 2" descr="Improve Ankle Dorsiflexion With This Simple Joint Mobilisation | Running  blog, Running workouts, Get fit">
            <a:extLst>
              <a:ext uri="{FF2B5EF4-FFF2-40B4-BE49-F238E27FC236}">
                <a16:creationId xmlns:a16="http://schemas.microsoft.com/office/drawing/2014/main" id="{C5548AF2-0D10-4F2D-BC75-83AFB15853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6711" y="1443990"/>
            <a:ext cx="4068639" cy="2660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The Hip Flexor Series – Part 3 – The Hip Capsule and Self Mobilisations –  The Performance Zone">
            <a:extLst>
              <a:ext uri="{FF2B5EF4-FFF2-40B4-BE49-F238E27FC236}">
                <a16:creationId xmlns:a16="http://schemas.microsoft.com/office/drawing/2014/main" id="{56AADCE0-8C2C-4B9A-B1C9-C20A056C8E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3140968"/>
            <a:ext cx="4263151" cy="2373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154D488-0795-41D1-AFF9-115CCD2C37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499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908"/>
    </mc:Choice>
    <mc:Fallback>
      <p:transition spd="slow" advTm="359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304FDB7-25A9-4EB4-96A1-9C2425AE48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Mulligan’s Concepts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13A42E-E41B-4C5C-995A-A81662788A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Positives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43256C-2F92-4E76-8A56-60F88BD67C9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Instant pain free response</a:t>
            </a:r>
          </a:p>
          <a:p>
            <a:r>
              <a:rPr lang="en-GB" dirty="0"/>
              <a:t>Patient has an active role in their treatment  </a:t>
            </a:r>
          </a:p>
          <a:p>
            <a:r>
              <a:rPr lang="en-GB" dirty="0"/>
              <a:t>Results can be long lasting </a:t>
            </a:r>
          </a:p>
          <a:p>
            <a:r>
              <a:rPr lang="en-GB" dirty="0"/>
              <a:t>Techniques can be incorporated into your rehabilitation </a:t>
            </a:r>
          </a:p>
          <a:p>
            <a:r>
              <a:rPr lang="en-GB" dirty="0"/>
              <a:t>Miracle in a day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7C49E46-0705-43CB-A874-DFC92E471E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Negatives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FCF27FB-3C97-4D9C-9974-7D32EC1839A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Hand / belt placement can be tender </a:t>
            </a:r>
          </a:p>
          <a:p>
            <a:r>
              <a:rPr lang="en-GB" dirty="0"/>
              <a:t>Sustaining an end of range mobilisation can be challenging</a:t>
            </a:r>
          </a:p>
          <a:p>
            <a:r>
              <a:rPr lang="en-GB" dirty="0"/>
              <a:t>Maintaining the mobilisation through the patients AROM can be challenging   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4362A735-CAF5-4EFB-B49B-8652F4BCB7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49749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5157"/>
    </mc:Choice>
    <mc:Fallback>
      <p:transition spd="slow" advTm="851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DD05D-C63C-419B-831D-813893C4E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NOTE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31300-4F4E-4CB9-8211-64A85E4A85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This is not a stand alone treatment necessarily </a:t>
            </a:r>
          </a:p>
          <a:p>
            <a:r>
              <a:rPr lang="en-GB" dirty="0"/>
              <a:t>Every patient is an individual</a:t>
            </a:r>
          </a:p>
          <a:p>
            <a:r>
              <a:rPr lang="en-GB" dirty="0"/>
              <a:t>Consider what other treatment options this should be coupled with:</a:t>
            </a:r>
          </a:p>
          <a:p>
            <a:pPr lvl="1"/>
            <a:r>
              <a:rPr lang="en-GB" dirty="0"/>
              <a:t>REHAB, REHAB, REHAB</a:t>
            </a:r>
          </a:p>
          <a:p>
            <a:r>
              <a:rPr lang="en-GB" dirty="0"/>
              <a:t>Your subjective and objective assessment must be strong so you can clearly identify IF a mulligan’s technique could be indicated!</a:t>
            </a:r>
          </a:p>
          <a:p>
            <a:r>
              <a:rPr lang="en-GB" dirty="0"/>
              <a:t>Remember that this is a concept that can be applied to most joints – use your anatomical knowledge, clinical and practical skills to apply the concept to different joints </a:t>
            </a:r>
          </a:p>
          <a:p>
            <a:pPr lvl="1"/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A65406F-3E1A-4F0C-860E-276BDAC060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39035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590"/>
    </mc:Choice>
    <mc:Fallback>
      <p:transition spd="slow" advTm="605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4500D-90A5-42E6-BF81-5F8437F75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43E4AF-DFEF-4C8E-B619-E29A3D4BFE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Wilson, E. (2001). The Mulligan concept: NAGS, SNAGS and mobilizations with movement.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Bodywork and Movement Therapies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5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81-89.</a:t>
            </a:r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9CEF3C2-E1C7-4ED8-82A2-0BD325A36F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6911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003"/>
    </mc:Choice>
    <mc:Fallback>
      <p:transition spd="slow" advTm="130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MWMs for Peripheral Joints 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The Miracle a Day Concept 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2FD81D0-7A64-4B36-8FE0-BA47D8ECE5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680"/>
    </mc:Choice>
    <mc:Fallback>
      <p:transition spd="slow" advTm="176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n-GB" dirty="0"/>
              <a:t>Shoulder MWMs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295232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GH Joint</a:t>
            </a:r>
          </a:p>
          <a:p>
            <a:r>
              <a:rPr lang="en-GB" dirty="0"/>
              <a:t>Common faults with tracking:</a:t>
            </a:r>
          </a:p>
          <a:p>
            <a:pPr lvl="1"/>
            <a:r>
              <a:rPr lang="en-GB" dirty="0"/>
              <a:t>GHJ needs compression </a:t>
            </a:r>
          </a:p>
          <a:p>
            <a:pPr lvl="1"/>
            <a:r>
              <a:rPr lang="en-GB" dirty="0"/>
              <a:t>GHJ needs distraction</a:t>
            </a:r>
          </a:p>
          <a:p>
            <a:pPr lvl="1"/>
            <a:r>
              <a:rPr lang="en-GB" dirty="0"/>
              <a:t>GHJ needs  posterior tracking/gliding (risk of excessive anterior translation)</a:t>
            </a:r>
          </a:p>
          <a:p>
            <a:r>
              <a:rPr lang="en-GB" dirty="0"/>
              <a:t>Develop some (SNAGs) MWMs for the relief of these issues </a:t>
            </a:r>
          </a:p>
        </p:txBody>
      </p:sp>
      <p:pic>
        <p:nvPicPr>
          <p:cNvPr id="9217" name="Picture 1" descr="C:\Users\s2108939\AppData\Local\Microsoft\Windows\Temporary Internet Files\Content.Outlook\KVKUVOG7\IMG00085-20090711-1433.jpg"/>
          <p:cNvPicPr>
            <a:picLocks noChangeAspect="1" noChangeArrowheads="1"/>
          </p:cNvPicPr>
          <p:nvPr/>
        </p:nvPicPr>
        <p:blipFill>
          <a:blip r:embed="rId4" cstate="print"/>
          <a:srcRect l="25781" t="29167" r="17187" b="22916"/>
          <a:stretch>
            <a:fillRect/>
          </a:stretch>
        </p:blipFill>
        <p:spPr bwMode="auto">
          <a:xfrm rot="16200000">
            <a:off x="1498878" y="4269875"/>
            <a:ext cx="2210696" cy="1393041"/>
          </a:xfrm>
          <a:prstGeom prst="rect">
            <a:avLst/>
          </a:prstGeom>
          <a:noFill/>
        </p:spPr>
      </p:pic>
      <p:pic>
        <p:nvPicPr>
          <p:cNvPr id="9218" name="Picture 2" descr="C:\Users\s2108939\AppData\Local\Microsoft\Windows\Temporary Internet Files\Content.Outlook\KVKUVOG7\IMG00086-20090711-1433.jpg"/>
          <p:cNvPicPr>
            <a:picLocks noChangeAspect="1" noChangeArrowheads="1"/>
          </p:cNvPicPr>
          <p:nvPr/>
        </p:nvPicPr>
        <p:blipFill>
          <a:blip r:embed="rId5" cstate="print"/>
          <a:srcRect l="20834" t="16667" r="18749" b="22221"/>
          <a:stretch>
            <a:fillRect/>
          </a:stretch>
        </p:blipFill>
        <p:spPr bwMode="auto">
          <a:xfrm rot="16200000">
            <a:off x="4465983" y="4111081"/>
            <a:ext cx="2071702" cy="1571636"/>
          </a:xfrm>
          <a:prstGeom prst="rect">
            <a:avLst/>
          </a:prstGeom>
          <a:noFill/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F536383-4562-47A4-826C-E4DD90BBED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10"/>
    </mc:Choice>
    <mc:Fallback>
      <p:transition spd="slow" advTm="26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Elbow MWMs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Elbow extension</a:t>
            </a:r>
          </a:p>
          <a:p>
            <a:pPr lvl="1"/>
            <a:r>
              <a:rPr lang="en-GB" dirty="0"/>
              <a:t>Pt elbow in approx 20</a:t>
            </a:r>
            <a:r>
              <a:rPr lang="en-GB" baseline="30000" dirty="0"/>
              <a:t>o</a:t>
            </a:r>
            <a:r>
              <a:rPr lang="en-GB" dirty="0"/>
              <a:t> flex</a:t>
            </a:r>
          </a:p>
          <a:p>
            <a:pPr lvl="1"/>
            <a:r>
              <a:rPr lang="en-GB" dirty="0"/>
              <a:t>Apply lateral glide (belt)</a:t>
            </a:r>
          </a:p>
          <a:p>
            <a:pPr lvl="1"/>
            <a:r>
              <a:rPr lang="en-GB" dirty="0"/>
              <a:t>Pt moves in to ext </a:t>
            </a:r>
          </a:p>
          <a:p>
            <a:r>
              <a:rPr lang="en-GB" dirty="0"/>
              <a:t>Elbow flexion </a:t>
            </a:r>
          </a:p>
          <a:p>
            <a:pPr lvl="1"/>
            <a:r>
              <a:rPr lang="en-GB" dirty="0"/>
              <a:t>Pt in approx 45</a:t>
            </a:r>
            <a:r>
              <a:rPr lang="en-GB" baseline="30000" dirty="0"/>
              <a:t>o</a:t>
            </a:r>
            <a:r>
              <a:rPr lang="en-GB" dirty="0"/>
              <a:t> flex</a:t>
            </a:r>
          </a:p>
          <a:p>
            <a:pPr lvl="1"/>
            <a:r>
              <a:rPr lang="en-GB" dirty="0"/>
              <a:t>Apply lat glide (belt)</a:t>
            </a:r>
          </a:p>
          <a:p>
            <a:pPr lvl="1"/>
            <a:r>
              <a:rPr lang="en-GB" dirty="0"/>
              <a:t>Pt moves in to flex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Wrist MWMs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Wrist flexion</a:t>
            </a:r>
          </a:p>
          <a:p>
            <a:pPr lvl="1"/>
            <a:r>
              <a:rPr lang="en-GB" dirty="0"/>
              <a:t>Glide in to Ulnar deviation </a:t>
            </a:r>
          </a:p>
          <a:p>
            <a:pPr lvl="1"/>
            <a:r>
              <a:rPr lang="en-GB" dirty="0"/>
              <a:t>Actively move in to flexion</a:t>
            </a:r>
          </a:p>
          <a:p>
            <a:r>
              <a:rPr lang="en-GB" dirty="0"/>
              <a:t>Wrist extension</a:t>
            </a:r>
          </a:p>
          <a:p>
            <a:pPr lvl="1"/>
            <a:r>
              <a:rPr lang="en-GB" dirty="0"/>
              <a:t>Glide in to Radial deviation</a:t>
            </a:r>
          </a:p>
          <a:p>
            <a:pPr lvl="1"/>
            <a:r>
              <a:rPr lang="en-GB" dirty="0"/>
              <a:t>Actively move in to extension</a:t>
            </a:r>
          </a:p>
          <a:p>
            <a:r>
              <a:rPr lang="en-GB" dirty="0"/>
              <a:t>Not always true: sometimes the reverse works!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Hip MWMs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Belt needed</a:t>
            </a:r>
          </a:p>
          <a:p>
            <a:r>
              <a:rPr lang="en-GB" dirty="0" err="1"/>
              <a:t>Caudad</a:t>
            </a:r>
            <a:r>
              <a:rPr lang="en-GB" dirty="0"/>
              <a:t> for flexion/extension</a:t>
            </a:r>
          </a:p>
          <a:p>
            <a:r>
              <a:rPr lang="en-GB" dirty="0"/>
              <a:t>Lateral glide for extension</a:t>
            </a:r>
          </a:p>
          <a:p>
            <a:endParaRPr lang="en-GB" dirty="0"/>
          </a:p>
          <a:p>
            <a:r>
              <a:rPr lang="en-GB" dirty="0"/>
              <a:t>Good for loss of any range at the hip: stretches joint capsule too!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Knee MWMs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2920" y="1196752"/>
            <a:ext cx="8183880" cy="4464496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MWMs for Knee Flexion and Extension</a:t>
            </a:r>
          </a:p>
          <a:p>
            <a:pPr lvl="1"/>
            <a:r>
              <a:rPr lang="en-GB" dirty="0"/>
              <a:t>Pt in prone </a:t>
            </a:r>
          </a:p>
          <a:p>
            <a:pPr lvl="1"/>
            <a:r>
              <a:rPr lang="en-GB" dirty="0"/>
              <a:t>Knee flexed</a:t>
            </a:r>
          </a:p>
          <a:p>
            <a:pPr lvl="1"/>
            <a:r>
              <a:rPr lang="en-GB" dirty="0"/>
              <a:t>Belt close to joint line on tibia</a:t>
            </a:r>
          </a:p>
          <a:p>
            <a:pPr lvl="1"/>
            <a:r>
              <a:rPr lang="en-GB" dirty="0"/>
              <a:t>Lateral glide of tibia (can do a medial glide also)</a:t>
            </a:r>
          </a:p>
          <a:p>
            <a:pPr lvl="1"/>
            <a:r>
              <a:rPr lang="en-GB" dirty="0"/>
              <a:t>Move into flexion and/or extension</a:t>
            </a:r>
          </a:p>
          <a:p>
            <a:r>
              <a:rPr lang="en-GB" dirty="0"/>
              <a:t>MWMs for patella </a:t>
            </a:r>
            <a:r>
              <a:rPr lang="en-GB" dirty="0" err="1"/>
              <a:t>maltracking</a:t>
            </a:r>
            <a:endParaRPr lang="en-GB" dirty="0"/>
          </a:p>
          <a:p>
            <a:pPr lvl="1"/>
            <a:r>
              <a:rPr lang="en-GB" dirty="0"/>
              <a:t>Medial glide on patella whilst extending and/or flexing knee</a:t>
            </a:r>
          </a:p>
          <a:p>
            <a:pPr lvl="1"/>
            <a:r>
              <a:rPr lang="en-GB" dirty="0"/>
              <a:t>Think: NWB, PWB, FWB!!!</a:t>
            </a:r>
          </a:p>
          <a:p>
            <a:r>
              <a:rPr lang="en-GB" dirty="0"/>
              <a:t>MWMs for Superior </a:t>
            </a:r>
            <a:r>
              <a:rPr lang="en-GB" dirty="0" err="1"/>
              <a:t>Tibiofibular</a:t>
            </a:r>
            <a:r>
              <a:rPr lang="en-GB" dirty="0"/>
              <a:t> Joint </a:t>
            </a:r>
          </a:p>
          <a:p>
            <a:pPr lvl="1"/>
            <a:r>
              <a:rPr lang="en-GB" dirty="0"/>
              <a:t>Anterior or posterior glide</a:t>
            </a:r>
          </a:p>
          <a:p>
            <a:pPr lvl="1"/>
            <a:r>
              <a:rPr lang="en-GB" dirty="0"/>
              <a:t>Think: NWB, PWB, FWB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Ankle MWMs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Dorsiflexion </a:t>
            </a:r>
          </a:p>
          <a:p>
            <a:pPr lvl="1"/>
            <a:r>
              <a:rPr lang="en-GB" dirty="0"/>
              <a:t>MWMs are a Godsend here!</a:t>
            </a:r>
          </a:p>
          <a:p>
            <a:pPr lvl="1"/>
            <a:r>
              <a:rPr lang="en-GB" dirty="0"/>
              <a:t>Rx with or without belt</a:t>
            </a:r>
          </a:p>
          <a:p>
            <a:pPr lvl="1"/>
            <a:r>
              <a:rPr lang="en-GB" dirty="0"/>
              <a:t>PWB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 NEW 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862</Words>
  <Application>Microsoft Office PowerPoint</Application>
  <PresentationFormat>On-screen Show (4:3)</PresentationFormat>
  <Paragraphs>137</Paragraphs>
  <Slides>21</Slides>
  <Notes>0</Notes>
  <HiddenSlides>0</HiddenSlides>
  <MMClips>16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Myriad Pro</vt:lpstr>
      <vt:lpstr>UWTSD NEW </vt:lpstr>
      <vt:lpstr>SHSS6065</vt:lpstr>
      <vt:lpstr>Aims of the Session</vt:lpstr>
      <vt:lpstr>Brian Mulligan  </vt:lpstr>
      <vt:lpstr>General Principles </vt:lpstr>
      <vt:lpstr>MWM Treatment Guidelines</vt:lpstr>
      <vt:lpstr>Theoretical Underpinning </vt:lpstr>
      <vt:lpstr>Positional Fault </vt:lpstr>
      <vt:lpstr>Neurophysiological</vt:lpstr>
      <vt:lpstr>Placebo</vt:lpstr>
      <vt:lpstr>When would you select a Mulligan treatment </vt:lpstr>
      <vt:lpstr>Self MWM</vt:lpstr>
      <vt:lpstr>Mulligan’s Concepts </vt:lpstr>
      <vt:lpstr>IMPORTANT NOTE </vt:lpstr>
      <vt:lpstr>References </vt:lpstr>
      <vt:lpstr>MWMs for Peripheral Joints </vt:lpstr>
      <vt:lpstr>Shoulder MWMs </vt:lpstr>
      <vt:lpstr>Elbow MWMs</vt:lpstr>
      <vt:lpstr>Wrist MWMs </vt:lpstr>
      <vt:lpstr>Hip MWMs</vt:lpstr>
      <vt:lpstr>Knee MWMs  </vt:lpstr>
      <vt:lpstr>Ankle MWMs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SHSS6065</dc:title>
  <dc:creator>Kirsty Hopgood</dc:creator>
  <cp:lastModifiedBy>Kirsty Hopgood</cp:lastModifiedBy>
  <cp:revision>1</cp:revision>
  <dcterms:created xsi:type="dcterms:W3CDTF">2020-11-04T17:18:58Z</dcterms:created>
  <dcterms:modified xsi:type="dcterms:W3CDTF">2020-11-04T19:24:49Z</dcterms:modified>
</cp:coreProperties>
</file>