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4" r:id="rId6"/>
    <p:sldId id="265"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an Wilkes (2219832)" userId="9550321b-e7dc-4a82-9097-bd304b6ab4f7" providerId="ADAL" clId="{50CD4B83-A589-40AC-A5ED-808B86585F5D}"/>
    <pc:docChg chg="custSel modSld">
      <pc:chgData name="Kirstan Wilkes (2219832)" userId="9550321b-e7dc-4a82-9097-bd304b6ab4f7" providerId="ADAL" clId="{50CD4B83-A589-40AC-A5ED-808B86585F5D}" dt="2023-02-21T10:33:00.445" v="37" actId="20577"/>
      <pc:docMkLst>
        <pc:docMk/>
      </pc:docMkLst>
      <pc:sldChg chg="modSp mod">
        <pc:chgData name="Kirstan Wilkes (2219832)" userId="9550321b-e7dc-4a82-9097-bd304b6ab4f7" providerId="ADAL" clId="{50CD4B83-A589-40AC-A5ED-808B86585F5D}" dt="2023-02-21T10:33:00.445" v="37" actId="20577"/>
        <pc:sldMkLst>
          <pc:docMk/>
          <pc:sldMk cId="0" sldId="259"/>
        </pc:sldMkLst>
        <pc:spChg chg="mod">
          <ac:chgData name="Kirstan Wilkes (2219832)" userId="9550321b-e7dc-4a82-9097-bd304b6ab4f7" providerId="ADAL" clId="{50CD4B83-A589-40AC-A5ED-808B86585F5D}" dt="2023-02-21T10:33:00.445" v="37" actId="20577"/>
          <ac:spMkLst>
            <pc:docMk/>
            <pc:sldMk cId="0" sldId="259"/>
            <ac:spMk id="3" creationId="{74F48F77-78E1-8704-968F-40B115B19E20}"/>
          </ac:spMkLst>
        </pc:spChg>
      </pc:sldChg>
      <pc:sldChg chg="delSp modSp mod">
        <pc:chgData name="Kirstan Wilkes (2219832)" userId="9550321b-e7dc-4a82-9097-bd304b6ab4f7" providerId="ADAL" clId="{50CD4B83-A589-40AC-A5ED-808B86585F5D}" dt="2023-02-20T09:52:20.071" v="8" actId="5793"/>
        <pc:sldMkLst>
          <pc:docMk/>
          <pc:sldMk cId="0" sldId="261"/>
        </pc:sldMkLst>
        <pc:spChg chg="mod">
          <ac:chgData name="Kirstan Wilkes (2219832)" userId="9550321b-e7dc-4a82-9097-bd304b6ab4f7" providerId="ADAL" clId="{50CD4B83-A589-40AC-A5ED-808B86585F5D}" dt="2023-02-20T09:52:20.071" v="8" actId="5793"/>
          <ac:spMkLst>
            <pc:docMk/>
            <pc:sldMk cId="0" sldId="261"/>
            <ac:spMk id="3" creationId="{96E50340-973A-DFB7-28E9-9BA877136B09}"/>
          </ac:spMkLst>
        </pc:spChg>
        <pc:spChg chg="del">
          <ac:chgData name="Kirstan Wilkes (2219832)" userId="9550321b-e7dc-4a82-9097-bd304b6ab4f7" providerId="ADAL" clId="{50CD4B83-A589-40AC-A5ED-808B86585F5D}" dt="2023-02-20T09:52:06.278" v="0" actId="21"/>
          <ac:spMkLst>
            <pc:docMk/>
            <pc:sldMk cId="0" sldId="261"/>
            <ac:spMk id="6" creationId="{FEB34B85-9471-3B87-40AB-0A970D1995E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6C58911-810D-FDD5-3AF0-9B99A82D32C1}"/>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865F3775-F625-CD45-FFE1-9E5342E2425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973EF2AE-9325-490D-7BC9-8344F1A074D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58589968-6B45-2207-F4A9-08EC50D075FD}"/>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871F3564-DB23-FB9E-7AB4-727677D61277}"/>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2DF951F7-F6F8-7F97-CCDF-BF133CD92A0F}"/>
              </a:ext>
            </a:extLst>
          </p:cNvPr>
          <p:cNvSpPr txBox="1">
            <a:spLocks noGrp="1"/>
          </p:cNvSpPr>
          <p:nvPr>
            <p:ph type="dt" sz="half" idx="7"/>
          </p:nvPr>
        </p:nvSpPr>
        <p:spPr>
          <a:xfrm rot="5400013">
            <a:off x="10158993" y="1792224"/>
            <a:ext cx="990596" cy="304796"/>
          </a:xfrm>
        </p:spPr>
        <p:txBody>
          <a:bodyPr anchor="t"/>
          <a:lstStyle>
            <a:lvl1pPr algn="l">
              <a:defRPr b="0">
                <a:solidFill>
                  <a:srgbClr val="FFFFFF"/>
                </a:solidFill>
              </a:defRPr>
            </a:lvl1pPr>
          </a:lstStyle>
          <a:p>
            <a:pPr lvl="0"/>
            <a:fld id="{141B3C20-C564-4586-AB38-17142A9E3EA2}" type="datetime1">
              <a:rPr lang="en-GB"/>
              <a:pPr lvl="0"/>
              <a:t>21/02/2023</a:t>
            </a:fld>
            <a:endParaRPr lang="en-GB"/>
          </a:p>
        </p:txBody>
      </p:sp>
      <p:sp>
        <p:nvSpPr>
          <p:cNvPr id="8" name="Footer Placeholder 4">
            <a:extLst>
              <a:ext uri="{FF2B5EF4-FFF2-40B4-BE49-F238E27FC236}">
                <a16:creationId xmlns:a16="http://schemas.microsoft.com/office/drawing/2014/main" id="{064A03C5-C091-2E9F-0F30-5E8AA52D71B1}"/>
              </a:ext>
            </a:extLst>
          </p:cNvPr>
          <p:cNvSpPr txBox="1">
            <a:spLocks noGrp="1"/>
          </p:cNvSpPr>
          <p:nvPr>
            <p:ph type="ftr" sz="quarter" idx="9"/>
          </p:nvPr>
        </p:nvSpPr>
        <p:spPr>
          <a:xfrm rot="5400013">
            <a:off x="8951980"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BCC98ECC-237A-26C6-08A3-61C44E8435E3}"/>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8B91153C-AEEC-227E-DB4E-9593DFB0B9E0}"/>
              </a:ext>
            </a:extLst>
          </p:cNvPr>
          <p:cNvSpPr txBox="1">
            <a:spLocks noGrp="1"/>
          </p:cNvSpPr>
          <p:nvPr>
            <p:ph type="sldNum" sz="quarter" idx="8"/>
          </p:nvPr>
        </p:nvSpPr>
        <p:spPr/>
        <p:txBody>
          <a:bodyPr/>
          <a:lstStyle>
            <a:lvl1pPr>
              <a:defRPr/>
            </a:lvl1pPr>
          </a:lstStyle>
          <a:p>
            <a:pPr lvl="0"/>
            <a:fld id="{733AECAB-6A9C-42AE-AE1C-FC5943AB06EE}" type="slidenum">
              <a:t>‹#›</a:t>
            </a:fld>
            <a:endParaRPr lang="en-GB"/>
          </a:p>
        </p:txBody>
      </p:sp>
    </p:spTree>
    <p:extLst>
      <p:ext uri="{BB962C8B-B14F-4D97-AF65-F5344CB8AC3E}">
        <p14:creationId xmlns:p14="http://schemas.microsoft.com/office/powerpoint/2010/main" val="416808120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4083-02F2-9C37-F7E9-1771E23E38D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A85D894-F2CF-40D2-499F-92792D653817}"/>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8065A5-24F0-4BC3-2119-065342A5CDDF}"/>
              </a:ext>
            </a:extLst>
          </p:cNvPr>
          <p:cNvSpPr txBox="1">
            <a:spLocks noGrp="1"/>
          </p:cNvSpPr>
          <p:nvPr>
            <p:ph type="dt" sz="half" idx="7"/>
          </p:nvPr>
        </p:nvSpPr>
        <p:spPr/>
        <p:txBody>
          <a:bodyPr/>
          <a:lstStyle>
            <a:lvl1pPr>
              <a:defRPr/>
            </a:lvl1pPr>
          </a:lstStyle>
          <a:p>
            <a:pPr lvl="0"/>
            <a:fld id="{8EC96317-8D2A-40BF-8E84-169AB75FC7F6}" type="datetime1">
              <a:rPr lang="en-GB"/>
              <a:pPr lvl="0"/>
              <a:t>21/02/2023</a:t>
            </a:fld>
            <a:endParaRPr lang="en-GB"/>
          </a:p>
        </p:txBody>
      </p:sp>
      <p:sp>
        <p:nvSpPr>
          <p:cNvPr id="5" name="Footer Placeholder 4">
            <a:extLst>
              <a:ext uri="{FF2B5EF4-FFF2-40B4-BE49-F238E27FC236}">
                <a16:creationId xmlns:a16="http://schemas.microsoft.com/office/drawing/2014/main" id="{F2822924-073F-F38D-CF87-AC4FCF69B22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76ECBE-A12B-99F7-19B2-44A0C20455F8}"/>
              </a:ext>
            </a:extLst>
          </p:cNvPr>
          <p:cNvSpPr txBox="1">
            <a:spLocks noGrp="1"/>
          </p:cNvSpPr>
          <p:nvPr>
            <p:ph type="sldNum" sz="quarter" idx="8"/>
          </p:nvPr>
        </p:nvSpPr>
        <p:spPr/>
        <p:txBody>
          <a:bodyPr/>
          <a:lstStyle>
            <a:lvl1pPr>
              <a:defRPr/>
            </a:lvl1pPr>
          </a:lstStyle>
          <a:p>
            <a:pPr lvl="0"/>
            <a:fld id="{62CDF430-8D3F-4B42-98B9-32D2A76DB9FE}" type="slidenum">
              <a:t>‹#›</a:t>
            </a:fld>
            <a:endParaRPr lang="en-GB"/>
          </a:p>
        </p:txBody>
      </p:sp>
    </p:spTree>
    <p:extLst>
      <p:ext uri="{BB962C8B-B14F-4D97-AF65-F5344CB8AC3E}">
        <p14:creationId xmlns:p14="http://schemas.microsoft.com/office/powerpoint/2010/main" val="184245660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6F11A963-8B9D-E575-5460-A1DE41E662C4}"/>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35EFDDC3-291A-DCF9-14F5-5AA3E2C8394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B35326C8-5BDF-9C21-BD01-03B2EAA20E9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A8FF3973-B003-A0FC-4B16-29214E02232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BC818C57-4B86-A391-7204-4ED8FF7C4C0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D960F1BB-6356-C05E-A394-3B5EED7762E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4109A54A-D104-8146-0ECF-0B51223897F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6100CBE4-BEB0-95F7-66FF-248DC3171C22}"/>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76A3724-4AFE-B879-8E28-98DCAB27D4B3}"/>
                </a:ext>
              </a:extLst>
            </p:cNvPr>
            <p:cNvSpPr/>
            <p:nvPr/>
          </p:nvSpPr>
          <p:spPr>
            <a:xfrm rot="16200004">
              <a:off x="378724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6DC1711A-87F9-7328-36B2-0641F5DD999E}"/>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31F5BF64-980F-DA45-C046-8E30FEEC9AD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626E89B-449F-D684-C620-605A139DCDB2}"/>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23BB7B45-283F-4E3A-E40B-45C892ECCD53}"/>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7534C47A-880F-E344-6025-67A15704B94D}"/>
              </a:ext>
            </a:extLst>
          </p:cNvPr>
          <p:cNvSpPr txBox="1">
            <a:spLocks noGrp="1"/>
          </p:cNvSpPr>
          <p:nvPr>
            <p:ph type="dt" sz="half" idx="7"/>
          </p:nvPr>
        </p:nvSpPr>
        <p:spPr/>
        <p:txBody>
          <a:bodyPr/>
          <a:lstStyle>
            <a:lvl1pPr>
              <a:defRPr/>
            </a:lvl1pPr>
          </a:lstStyle>
          <a:p>
            <a:pPr lvl="0"/>
            <a:fld id="{0AD7AAA0-7C5A-4F08-96BC-FEBB95AC4704}" type="datetime1">
              <a:rPr lang="en-GB"/>
              <a:pPr lvl="0"/>
              <a:t>21/02/2023</a:t>
            </a:fld>
            <a:endParaRPr lang="en-GB"/>
          </a:p>
        </p:txBody>
      </p:sp>
      <p:sp>
        <p:nvSpPr>
          <p:cNvPr id="16" name="Footer Placeholder 4">
            <a:extLst>
              <a:ext uri="{FF2B5EF4-FFF2-40B4-BE49-F238E27FC236}">
                <a16:creationId xmlns:a16="http://schemas.microsoft.com/office/drawing/2014/main" id="{CCCF13ED-3104-A43E-DD7A-63D5C7BD443C}"/>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BA091663-772E-95BD-8F4F-142897907CA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AC0A159-1FC8-9C14-3D8E-8FF56DD551E5}"/>
              </a:ext>
            </a:extLst>
          </p:cNvPr>
          <p:cNvSpPr txBox="1">
            <a:spLocks noGrp="1"/>
          </p:cNvSpPr>
          <p:nvPr>
            <p:ph type="sldNum" sz="quarter" idx="8"/>
          </p:nvPr>
        </p:nvSpPr>
        <p:spPr/>
        <p:txBody>
          <a:bodyPr/>
          <a:lstStyle>
            <a:lvl1pPr>
              <a:defRPr/>
            </a:lvl1pPr>
          </a:lstStyle>
          <a:p>
            <a:pPr lvl="0"/>
            <a:fld id="{931794CC-1C0C-41EF-A849-18913ECD1980}" type="slidenum">
              <a:t>‹#›</a:t>
            </a:fld>
            <a:endParaRPr lang="en-GB"/>
          </a:p>
        </p:txBody>
      </p:sp>
    </p:spTree>
    <p:extLst>
      <p:ext uri="{BB962C8B-B14F-4D97-AF65-F5344CB8AC3E}">
        <p14:creationId xmlns:p14="http://schemas.microsoft.com/office/powerpoint/2010/main" val="201996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D8066-C179-D502-5450-A3A0DB710B4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3C126E8-A9A6-795B-DBE6-52BD4BAF7AD9}"/>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8F4509-B48E-B768-BA71-CC2D69A461B6}"/>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E718E2D-7559-B86F-3BEC-7D1A206A4A5C}"/>
              </a:ext>
            </a:extLst>
          </p:cNvPr>
          <p:cNvSpPr txBox="1">
            <a:spLocks noGrp="1"/>
          </p:cNvSpPr>
          <p:nvPr>
            <p:ph type="dt" sz="half" idx="7"/>
          </p:nvPr>
        </p:nvSpPr>
        <p:spPr/>
        <p:txBody>
          <a:bodyPr/>
          <a:lstStyle>
            <a:lvl1pPr>
              <a:defRPr/>
            </a:lvl1pPr>
          </a:lstStyle>
          <a:p>
            <a:pPr lvl="0"/>
            <a:fld id="{E838E730-FC08-4096-81DF-2C60889FB99E}" type="datetime1">
              <a:rPr lang="en-GB"/>
              <a:pPr lvl="0"/>
              <a:t>21/02/2023</a:t>
            </a:fld>
            <a:endParaRPr lang="en-GB"/>
          </a:p>
        </p:txBody>
      </p:sp>
      <p:sp>
        <p:nvSpPr>
          <p:cNvPr id="6" name="Footer Placeholder 5">
            <a:extLst>
              <a:ext uri="{FF2B5EF4-FFF2-40B4-BE49-F238E27FC236}">
                <a16:creationId xmlns:a16="http://schemas.microsoft.com/office/drawing/2014/main" id="{8B3A8BE8-B8E4-15CF-686F-6982633A245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25F3EDC-09E0-77F8-67AC-C25BF35684C7}"/>
              </a:ext>
            </a:extLst>
          </p:cNvPr>
          <p:cNvSpPr txBox="1">
            <a:spLocks noGrp="1"/>
          </p:cNvSpPr>
          <p:nvPr>
            <p:ph type="sldNum" sz="quarter" idx="8"/>
          </p:nvPr>
        </p:nvSpPr>
        <p:spPr/>
        <p:txBody>
          <a:bodyPr/>
          <a:lstStyle>
            <a:lvl1pPr>
              <a:defRPr/>
            </a:lvl1pPr>
          </a:lstStyle>
          <a:p>
            <a:pPr lvl="0"/>
            <a:fld id="{EEA0CC98-5489-4F75-82FB-7EAFD2240B7A}" type="slidenum">
              <a:t>‹#›</a:t>
            </a:fld>
            <a:endParaRPr lang="en-GB"/>
          </a:p>
        </p:txBody>
      </p:sp>
    </p:spTree>
    <p:extLst>
      <p:ext uri="{BB962C8B-B14F-4D97-AF65-F5344CB8AC3E}">
        <p14:creationId xmlns:p14="http://schemas.microsoft.com/office/powerpoint/2010/main" val="29330296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144A3-ACC9-CD30-C90A-CB0BAD07D86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06FF34F-C50F-6C65-53EA-A9F67DE2AFA0}"/>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53DBFEA8-75E3-2BC8-1ECD-D64C294D60AE}"/>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863E918-5292-F05B-A63F-E0F2A2ED7A39}"/>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80FB263-037F-46AF-69E5-214B41A99F9A}"/>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16E714-77A1-BB16-77C0-2A81230789BD}"/>
              </a:ext>
            </a:extLst>
          </p:cNvPr>
          <p:cNvSpPr txBox="1">
            <a:spLocks noGrp="1"/>
          </p:cNvSpPr>
          <p:nvPr>
            <p:ph type="dt" sz="half" idx="7"/>
          </p:nvPr>
        </p:nvSpPr>
        <p:spPr/>
        <p:txBody>
          <a:bodyPr/>
          <a:lstStyle>
            <a:lvl1pPr>
              <a:defRPr/>
            </a:lvl1pPr>
          </a:lstStyle>
          <a:p>
            <a:pPr lvl="0"/>
            <a:fld id="{D0410859-3C2B-4019-9A48-9C98765524CE}" type="datetime1">
              <a:rPr lang="en-GB"/>
              <a:pPr lvl="0"/>
              <a:t>21/02/2023</a:t>
            </a:fld>
            <a:endParaRPr lang="en-GB"/>
          </a:p>
        </p:txBody>
      </p:sp>
      <p:sp>
        <p:nvSpPr>
          <p:cNvPr id="8" name="Footer Placeholder 7">
            <a:extLst>
              <a:ext uri="{FF2B5EF4-FFF2-40B4-BE49-F238E27FC236}">
                <a16:creationId xmlns:a16="http://schemas.microsoft.com/office/drawing/2014/main" id="{56C297CE-6AE3-27F9-3C0D-18538262E0C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79A3113-032F-3C22-6281-6D5A2EA82C13}"/>
              </a:ext>
            </a:extLst>
          </p:cNvPr>
          <p:cNvSpPr txBox="1">
            <a:spLocks noGrp="1"/>
          </p:cNvSpPr>
          <p:nvPr>
            <p:ph type="sldNum" sz="quarter" idx="8"/>
          </p:nvPr>
        </p:nvSpPr>
        <p:spPr/>
        <p:txBody>
          <a:bodyPr/>
          <a:lstStyle>
            <a:lvl1pPr>
              <a:defRPr/>
            </a:lvl1pPr>
          </a:lstStyle>
          <a:p>
            <a:pPr lvl="0"/>
            <a:fld id="{B87CBDA6-994A-45FD-8FC5-3380AC3D967A}" type="slidenum">
              <a:t>‹#›</a:t>
            </a:fld>
            <a:endParaRPr lang="en-GB"/>
          </a:p>
        </p:txBody>
      </p:sp>
    </p:spTree>
    <p:extLst>
      <p:ext uri="{BB962C8B-B14F-4D97-AF65-F5344CB8AC3E}">
        <p14:creationId xmlns:p14="http://schemas.microsoft.com/office/powerpoint/2010/main" val="3093206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0876-BEBF-BDF3-316A-EEF35685AEF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2B2E145-D94D-C9B8-84BC-8469C6F696DD}"/>
              </a:ext>
            </a:extLst>
          </p:cNvPr>
          <p:cNvSpPr txBox="1">
            <a:spLocks noGrp="1"/>
          </p:cNvSpPr>
          <p:nvPr>
            <p:ph type="dt" sz="half" idx="7"/>
          </p:nvPr>
        </p:nvSpPr>
        <p:spPr/>
        <p:txBody>
          <a:bodyPr/>
          <a:lstStyle>
            <a:lvl1pPr>
              <a:defRPr/>
            </a:lvl1pPr>
          </a:lstStyle>
          <a:p>
            <a:pPr lvl="0"/>
            <a:fld id="{8D52AD9E-3F9C-4DB9-8AED-0468574A4FE4}" type="datetime1">
              <a:rPr lang="en-GB"/>
              <a:pPr lvl="0"/>
              <a:t>21/02/2023</a:t>
            </a:fld>
            <a:endParaRPr lang="en-GB"/>
          </a:p>
        </p:txBody>
      </p:sp>
      <p:sp>
        <p:nvSpPr>
          <p:cNvPr id="4" name="Footer Placeholder 3">
            <a:extLst>
              <a:ext uri="{FF2B5EF4-FFF2-40B4-BE49-F238E27FC236}">
                <a16:creationId xmlns:a16="http://schemas.microsoft.com/office/drawing/2014/main" id="{808648F4-220D-0F83-C366-73C4CC4DFFD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6222340-0742-F746-0F09-2707658950A2}"/>
              </a:ext>
            </a:extLst>
          </p:cNvPr>
          <p:cNvSpPr txBox="1">
            <a:spLocks noGrp="1"/>
          </p:cNvSpPr>
          <p:nvPr>
            <p:ph type="sldNum" sz="quarter" idx="8"/>
          </p:nvPr>
        </p:nvSpPr>
        <p:spPr/>
        <p:txBody>
          <a:bodyPr/>
          <a:lstStyle>
            <a:lvl1pPr>
              <a:defRPr/>
            </a:lvl1pPr>
          </a:lstStyle>
          <a:p>
            <a:pPr lvl="0"/>
            <a:fld id="{8CBBCEE1-FC2B-46CE-8101-32E28D83D00D}" type="slidenum">
              <a:t>‹#›</a:t>
            </a:fld>
            <a:endParaRPr lang="en-GB"/>
          </a:p>
        </p:txBody>
      </p:sp>
    </p:spTree>
    <p:extLst>
      <p:ext uri="{BB962C8B-B14F-4D97-AF65-F5344CB8AC3E}">
        <p14:creationId xmlns:p14="http://schemas.microsoft.com/office/powerpoint/2010/main" val="420874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42C10-804E-4491-9085-2AF1C404F68D}"/>
              </a:ext>
            </a:extLst>
          </p:cNvPr>
          <p:cNvSpPr txBox="1">
            <a:spLocks noGrp="1"/>
          </p:cNvSpPr>
          <p:nvPr>
            <p:ph type="dt" sz="half" idx="7"/>
          </p:nvPr>
        </p:nvSpPr>
        <p:spPr/>
        <p:txBody>
          <a:bodyPr/>
          <a:lstStyle>
            <a:lvl1pPr>
              <a:defRPr/>
            </a:lvl1pPr>
          </a:lstStyle>
          <a:p>
            <a:pPr lvl="0"/>
            <a:fld id="{07261F3D-5BC9-4BB7-9858-E3EFAC68F5AC}" type="datetime1">
              <a:rPr lang="en-GB"/>
              <a:pPr lvl="0"/>
              <a:t>21/02/2023</a:t>
            </a:fld>
            <a:endParaRPr lang="en-GB"/>
          </a:p>
        </p:txBody>
      </p:sp>
      <p:sp>
        <p:nvSpPr>
          <p:cNvPr id="3" name="Footer Placeholder 2">
            <a:extLst>
              <a:ext uri="{FF2B5EF4-FFF2-40B4-BE49-F238E27FC236}">
                <a16:creationId xmlns:a16="http://schemas.microsoft.com/office/drawing/2014/main" id="{C786128E-8C96-D247-B8F9-F2FD4AE7FA91}"/>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8350DAE6-2B81-8856-FF7F-A9D35571EAA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002D67AA-B89E-D4A8-67A6-41FFA56A30F3}"/>
              </a:ext>
            </a:extLst>
          </p:cNvPr>
          <p:cNvSpPr txBox="1">
            <a:spLocks noGrp="1"/>
          </p:cNvSpPr>
          <p:nvPr>
            <p:ph type="sldNum" sz="quarter" idx="8"/>
          </p:nvPr>
        </p:nvSpPr>
        <p:spPr/>
        <p:txBody>
          <a:bodyPr/>
          <a:lstStyle>
            <a:lvl1pPr>
              <a:defRPr/>
            </a:lvl1pPr>
          </a:lstStyle>
          <a:p>
            <a:pPr lvl="0"/>
            <a:fld id="{A9A7521D-5AC3-4100-B8FE-29E9482E0519}" type="slidenum">
              <a:t>‹#›</a:t>
            </a:fld>
            <a:endParaRPr lang="en-GB"/>
          </a:p>
        </p:txBody>
      </p:sp>
    </p:spTree>
    <p:extLst>
      <p:ext uri="{BB962C8B-B14F-4D97-AF65-F5344CB8AC3E}">
        <p14:creationId xmlns:p14="http://schemas.microsoft.com/office/powerpoint/2010/main" val="125177702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414A45D-CE31-F015-EBF8-9FD6E9BE1966}"/>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73A9447-60D0-001D-5CB7-B4AFCCA1F5E7}"/>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98B8E98B-A4B4-216D-5766-B3EBCEB52813}"/>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3C95C8DE-B05B-2432-8FA4-16B298BA5B7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46296C61-202E-E39C-2750-889C60CD0710}"/>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4DEAF226-E526-92BC-7ED8-0A51777CBA8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B7CDDB4A-A70F-3A95-0C1E-C7756504D300}"/>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2DA06ADA-D9C5-53FD-7850-20555B1AB90F}"/>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7DE40DF-3BCF-1FE8-2744-9F32B70DC213}"/>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CEC53A35-F7C6-469C-CB5D-E4C90A24F7FD}"/>
                </a:ext>
              </a:extLst>
            </p:cNvPr>
            <p:cNvSpPr/>
            <p:nvPr/>
          </p:nvSpPr>
          <p:spPr>
            <a:xfrm rot="16200004">
              <a:off x="2229375"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B2EE74AF-81C8-EFA5-E1C4-632F7D88091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329E3BA7-CD86-C098-7737-0872FDD60173}"/>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C1EECA6E-50F8-1F92-7EC2-7A4B6013FF14}"/>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013034DD-524C-131D-98AF-151A039E4964}"/>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1169ED0D-382E-B704-A708-DCCEAD3A1D35}"/>
              </a:ext>
            </a:extLst>
          </p:cNvPr>
          <p:cNvSpPr txBox="1">
            <a:spLocks noGrp="1"/>
          </p:cNvSpPr>
          <p:nvPr>
            <p:ph type="dt" sz="half" idx="7"/>
          </p:nvPr>
        </p:nvSpPr>
        <p:spPr/>
        <p:txBody>
          <a:bodyPr/>
          <a:lstStyle>
            <a:lvl1pPr>
              <a:defRPr/>
            </a:lvl1pPr>
          </a:lstStyle>
          <a:p>
            <a:pPr lvl="0"/>
            <a:fld id="{52EF11C6-410D-4F20-9945-25028FCEE633}" type="datetime1">
              <a:rPr lang="en-GB"/>
              <a:pPr lvl="0"/>
              <a:t>21/02/2023</a:t>
            </a:fld>
            <a:endParaRPr lang="en-GB"/>
          </a:p>
        </p:txBody>
      </p:sp>
      <p:sp>
        <p:nvSpPr>
          <p:cNvPr id="17" name="Footer Placeholder 5">
            <a:extLst>
              <a:ext uri="{FF2B5EF4-FFF2-40B4-BE49-F238E27FC236}">
                <a16:creationId xmlns:a16="http://schemas.microsoft.com/office/drawing/2014/main" id="{20342F4F-AF90-1135-502E-CA4DE71FD7CE}"/>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9555A423-023A-1FE0-6725-A6371B413B3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C717B625-DA44-0352-F82F-4416562075A0}"/>
              </a:ext>
            </a:extLst>
          </p:cNvPr>
          <p:cNvSpPr txBox="1">
            <a:spLocks noGrp="1"/>
          </p:cNvSpPr>
          <p:nvPr>
            <p:ph type="sldNum" sz="quarter" idx="8"/>
          </p:nvPr>
        </p:nvSpPr>
        <p:spPr/>
        <p:txBody>
          <a:bodyPr/>
          <a:lstStyle>
            <a:lvl1pPr>
              <a:defRPr/>
            </a:lvl1pPr>
          </a:lstStyle>
          <a:p>
            <a:pPr lvl="0"/>
            <a:fld id="{4E5AB94A-205E-4B99-93EF-ED912DA56F15}" type="slidenum">
              <a:t>‹#›</a:t>
            </a:fld>
            <a:endParaRPr lang="en-GB"/>
          </a:p>
        </p:txBody>
      </p:sp>
    </p:spTree>
    <p:extLst>
      <p:ext uri="{BB962C8B-B14F-4D97-AF65-F5344CB8AC3E}">
        <p14:creationId xmlns:p14="http://schemas.microsoft.com/office/powerpoint/2010/main" val="15817641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D90C61EC-9778-2C6B-B235-8CAC8AA87A32}"/>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CA8CD5A-E98F-4166-2BF8-3F8F2C36F85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8291759D-EC2A-5DF1-1C4A-EAFCB9EE091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56AA88DE-8765-215D-6FB7-EE06C6FBC29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EB76C798-7688-45D6-B99A-45D5CAECCFF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110C5677-497D-3C79-B5B6-7EC8B552C67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D37CA5E8-3A9D-11DF-7E50-211456368BA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558808C8-A2E8-BF1B-9F01-4FB264649437}"/>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B6AD15D3-BAE9-88CE-AA6C-EBE95917978A}"/>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468C6B51-9C14-7781-49AE-B2487124C1E6}"/>
                </a:ext>
              </a:extLst>
            </p:cNvPr>
            <p:cNvSpPr/>
            <p:nvPr/>
          </p:nvSpPr>
          <p:spPr>
            <a:xfrm rot="16200004">
              <a:off x="329543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85404445-A790-24B4-3402-AF050198ED8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B21164EC-4A5B-8413-F859-9975B1F06F70}"/>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F813D6C5-BB0B-6DEF-51C9-3539B3E3B347}"/>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A254CB78-2BA9-51DE-4CBE-65DBD5C6B480}"/>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804BBCCF-660A-0A19-3E77-10CD20C80DAC}"/>
              </a:ext>
            </a:extLst>
          </p:cNvPr>
          <p:cNvSpPr txBox="1">
            <a:spLocks noGrp="1"/>
          </p:cNvSpPr>
          <p:nvPr>
            <p:ph type="dt" sz="half" idx="7"/>
          </p:nvPr>
        </p:nvSpPr>
        <p:spPr/>
        <p:txBody>
          <a:bodyPr/>
          <a:lstStyle>
            <a:lvl1pPr>
              <a:defRPr/>
            </a:lvl1pPr>
          </a:lstStyle>
          <a:p>
            <a:pPr lvl="0"/>
            <a:fld id="{FA289DE4-F326-45D7-93C1-06CA6B06AAC6}" type="datetime1">
              <a:rPr lang="en-GB"/>
              <a:pPr lvl="0"/>
              <a:t>21/02/2023</a:t>
            </a:fld>
            <a:endParaRPr lang="en-GB"/>
          </a:p>
        </p:txBody>
      </p:sp>
      <p:sp>
        <p:nvSpPr>
          <p:cNvPr id="17" name="Footer Placeholder 5">
            <a:extLst>
              <a:ext uri="{FF2B5EF4-FFF2-40B4-BE49-F238E27FC236}">
                <a16:creationId xmlns:a16="http://schemas.microsoft.com/office/drawing/2014/main" id="{ECAC4CCC-B33C-DF46-79BE-C409F8A8097A}"/>
              </a:ext>
            </a:extLst>
          </p:cNvPr>
          <p:cNvSpPr txBox="1">
            <a:spLocks noGrp="1"/>
          </p:cNvSpPr>
          <p:nvPr>
            <p:ph type="ftr" sz="quarter" idx="9"/>
          </p:nvPr>
        </p:nvSpPr>
        <p:spPr/>
        <p:txBody>
          <a:bodyPr/>
          <a:lstStyle>
            <a:lvl1pPr>
              <a:defRPr lang="en-US"/>
            </a:lvl1pPr>
          </a:lstStyle>
          <a:p>
            <a:pPr lvl="0"/>
            <a:endParaRPr lang="en-US"/>
          </a:p>
        </p:txBody>
      </p:sp>
      <p:sp>
        <p:nvSpPr>
          <p:cNvPr id="18" name="Rectangle 15">
            <a:extLst>
              <a:ext uri="{FF2B5EF4-FFF2-40B4-BE49-F238E27FC236}">
                <a16:creationId xmlns:a16="http://schemas.microsoft.com/office/drawing/2014/main" id="{DFD4923E-F8F7-7637-6F9E-48D8D516A51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BE7D274C-ADF0-8368-7DF8-AD3D191B8365}"/>
              </a:ext>
            </a:extLst>
          </p:cNvPr>
          <p:cNvSpPr txBox="1">
            <a:spLocks noGrp="1"/>
          </p:cNvSpPr>
          <p:nvPr>
            <p:ph type="sldNum" sz="quarter" idx="8"/>
          </p:nvPr>
        </p:nvSpPr>
        <p:spPr/>
        <p:txBody>
          <a:bodyPr/>
          <a:lstStyle>
            <a:lvl1pPr>
              <a:defRPr/>
            </a:lvl1pPr>
          </a:lstStyle>
          <a:p>
            <a:pPr lvl="0"/>
            <a:fld id="{B28CFADD-00BD-4147-A537-AF8866E59AA6}" type="slidenum">
              <a:t>‹#›</a:t>
            </a:fld>
            <a:endParaRPr lang="en-GB"/>
          </a:p>
        </p:txBody>
      </p:sp>
    </p:spTree>
    <p:extLst>
      <p:ext uri="{BB962C8B-B14F-4D97-AF65-F5344CB8AC3E}">
        <p14:creationId xmlns:p14="http://schemas.microsoft.com/office/powerpoint/2010/main" val="1522426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B849C224-A2CA-F7EC-E768-DFE41799947B}"/>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A2BC85C5-9CDC-12B7-FF2D-D58238F5F1B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B7E0DBC1-C9A8-39DB-DA67-FE339708882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90AA761B-1ECF-8367-346B-B1CB7ADCE71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970B5F10-1559-7BE0-3E13-7D7CDB7CA72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34ADC117-FBDC-CF59-92F0-B4585E7DC59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F427424-C6B9-670E-65F9-22AF99E96A2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068D4292-2358-A2E3-671E-F4E5D8FE8003}"/>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28BB7B1-7235-2005-6674-873CF0349B4C}"/>
                </a:ext>
              </a:extLst>
            </p:cNvPr>
            <p:cNvSpPr/>
            <p:nvPr/>
          </p:nvSpPr>
          <p:spPr>
            <a:xfrm rot="10799991">
              <a:off x="459513" y="321137"/>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96AC696-AE29-CB67-148C-284717FA022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1B92F21-B5AA-F4DF-E309-391E93BA7CCD}"/>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FE0C1798-8546-DDD6-0A6C-DAB70D7EA762}"/>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3079DDB6-4938-19C8-9E4D-8F467286BC30}"/>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BC00D0F2-1090-36F2-82E5-8C39FF99D43F}"/>
              </a:ext>
            </a:extLst>
          </p:cNvPr>
          <p:cNvSpPr txBox="1">
            <a:spLocks noGrp="1"/>
          </p:cNvSpPr>
          <p:nvPr>
            <p:ph type="dt" sz="half" idx="7"/>
          </p:nvPr>
        </p:nvSpPr>
        <p:spPr/>
        <p:txBody>
          <a:bodyPr/>
          <a:lstStyle>
            <a:lvl1pPr>
              <a:defRPr/>
            </a:lvl1pPr>
          </a:lstStyle>
          <a:p>
            <a:pPr lvl="0"/>
            <a:fld id="{6DFD006D-F9B8-4DFB-8CD5-9FE6951276FE}" type="datetime1">
              <a:rPr lang="en-GB"/>
              <a:pPr lvl="0"/>
              <a:t>21/02/2023</a:t>
            </a:fld>
            <a:endParaRPr lang="en-GB"/>
          </a:p>
        </p:txBody>
      </p:sp>
      <p:sp>
        <p:nvSpPr>
          <p:cNvPr id="16" name="Footer Placeholder 5">
            <a:extLst>
              <a:ext uri="{FF2B5EF4-FFF2-40B4-BE49-F238E27FC236}">
                <a16:creationId xmlns:a16="http://schemas.microsoft.com/office/drawing/2014/main" id="{AECB0069-E027-4815-8B26-43D1C7A255EF}"/>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80A8D729-7439-87C3-8422-F3C75786866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F52343AC-6F93-A037-9BB1-C412B157D5FB}"/>
              </a:ext>
            </a:extLst>
          </p:cNvPr>
          <p:cNvSpPr txBox="1">
            <a:spLocks noGrp="1"/>
          </p:cNvSpPr>
          <p:nvPr>
            <p:ph type="sldNum" sz="quarter" idx="8"/>
          </p:nvPr>
        </p:nvSpPr>
        <p:spPr/>
        <p:txBody>
          <a:bodyPr/>
          <a:lstStyle>
            <a:lvl1pPr>
              <a:defRPr/>
            </a:lvl1pPr>
          </a:lstStyle>
          <a:p>
            <a:pPr lvl="0"/>
            <a:fld id="{990ADEA6-E261-49A0-822A-596E110937A6}" type="slidenum">
              <a:t>‹#›</a:t>
            </a:fld>
            <a:endParaRPr lang="en-GB"/>
          </a:p>
        </p:txBody>
      </p:sp>
    </p:spTree>
    <p:extLst>
      <p:ext uri="{BB962C8B-B14F-4D97-AF65-F5344CB8AC3E}">
        <p14:creationId xmlns:p14="http://schemas.microsoft.com/office/powerpoint/2010/main" val="1593722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3D9B358-7736-15AC-7614-D174A6C34452}"/>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36AC3C83-33A1-A7F4-E69D-9EDBA1DAEF0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E588EC56-1A2D-B4BD-CB7C-A33059C29AB7}"/>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D394A488-3ED5-BF9D-415B-927FBA4780C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84A99806-811D-6F94-7DF1-338B81040DA2}"/>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9B75FF36-FBDD-21F1-CBE3-C37F09BFABA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DB8FB91D-A033-334C-3478-0E3B9FCFDCD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55A39DD-2048-5EF4-99E5-D8D08197FF4D}"/>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26ED938-F6CD-9B3D-1702-95706E807E5D}"/>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87BFBFA-BCE5-6384-68FB-9F8053C1C8F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FD69758D-9A2E-D14D-EFD4-4D0309691F2A}"/>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224AECEE-2E92-656F-3216-C0A34367189A}"/>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6DE4BEC5-05B8-6A19-F725-98E8D382E95B}"/>
              </a:ext>
            </a:extLst>
          </p:cNvPr>
          <p:cNvSpPr txBox="1">
            <a:spLocks noGrp="1"/>
          </p:cNvSpPr>
          <p:nvPr>
            <p:ph type="dt" sz="half" idx="7"/>
          </p:nvPr>
        </p:nvSpPr>
        <p:spPr/>
        <p:txBody>
          <a:bodyPr/>
          <a:lstStyle>
            <a:lvl1pPr>
              <a:defRPr/>
            </a:lvl1pPr>
          </a:lstStyle>
          <a:p>
            <a:pPr lvl="0"/>
            <a:fld id="{47428715-0FE9-4E8C-BA98-5C0C165C560F}" type="datetime1">
              <a:rPr lang="en-GB"/>
              <a:pPr lvl="0"/>
              <a:t>21/02/2023</a:t>
            </a:fld>
            <a:endParaRPr lang="en-GB"/>
          </a:p>
        </p:txBody>
      </p:sp>
      <p:sp>
        <p:nvSpPr>
          <p:cNvPr id="15" name="Footer Placeholder 4">
            <a:extLst>
              <a:ext uri="{FF2B5EF4-FFF2-40B4-BE49-F238E27FC236}">
                <a16:creationId xmlns:a16="http://schemas.microsoft.com/office/drawing/2014/main" id="{0B1E2A43-BDCE-0838-E3CF-CD9FD57EC1EB}"/>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0F84066F-BD23-5723-B040-17A8542F791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4737C3A5-3A61-F90E-FBD1-091E039901FF}"/>
              </a:ext>
            </a:extLst>
          </p:cNvPr>
          <p:cNvSpPr txBox="1">
            <a:spLocks noGrp="1"/>
          </p:cNvSpPr>
          <p:nvPr>
            <p:ph type="sldNum" sz="quarter" idx="8"/>
          </p:nvPr>
        </p:nvSpPr>
        <p:spPr/>
        <p:txBody>
          <a:bodyPr/>
          <a:lstStyle>
            <a:lvl1pPr>
              <a:defRPr/>
            </a:lvl1pPr>
          </a:lstStyle>
          <a:p>
            <a:pPr lvl="0"/>
            <a:fld id="{84EA1FFC-5492-495F-9485-5B84ECBC4AFB}" type="slidenum">
              <a:t>‹#›</a:t>
            </a:fld>
            <a:endParaRPr lang="en-GB"/>
          </a:p>
        </p:txBody>
      </p:sp>
    </p:spTree>
    <p:extLst>
      <p:ext uri="{BB962C8B-B14F-4D97-AF65-F5344CB8AC3E}">
        <p14:creationId xmlns:p14="http://schemas.microsoft.com/office/powerpoint/2010/main" val="20445424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83EDFB65-1633-D677-15AA-43986C2720A3}"/>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ADEB8882-5FD9-44E7-BCE9-3F8468B338A2}"/>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0101E16D-BE84-8510-9D81-018F0FD5837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5358D20D-C5D5-08D6-C556-4B6B295E3A8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143DEEC4-8A64-FB98-8C7E-CAC9BA0CC94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7AE1EE15-A3BC-05B2-796D-13CD6DAE4B1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713DABC8-7CB4-16CD-AA95-F09FE003A65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F9DCD563-41F6-B269-5CA1-22D9AFDC0226}"/>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05BA0E4-D43A-F3FF-B165-15774D9DAAC0}"/>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BD52B5A-A727-D52A-FF77-B1CB961AD8A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C0BD8DD5-E0E9-4727-4594-E9D8BBEBB574}"/>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2AAC406C-2B49-B52D-3D62-8803AA59A96C}"/>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6D272CD0-A7EC-F9C1-6D58-D81401ED0F55}"/>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71B85210-BF9A-2C53-5904-9F8E7B2CB8B2}"/>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C4AED4C1-34B0-5704-D54D-8A58C3853794}"/>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54ACC87B-2501-05B5-1AB6-8AC281EAC49C}"/>
              </a:ext>
            </a:extLst>
          </p:cNvPr>
          <p:cNvSpPr txBox="1">
            <a:spLocks noGrp="1"/>
          </p:cNvSpPr>
          <p:nvPr>
            <p:ph type="dt" sz="half" idx="7"/>
          </p:nvPr>
        </p:nvSpPr>
        <p:spPr/>
        <p:txBody>
          <a:bodyPr/>
          <a:lstStyle>
            <a:lvl1pPr>
              <a:defRPr/>
            </a:lvl1pPr>
          </a:lstStyle>
          <a:p>
            <a:pPr lvl="0"/>
            <a:fld id="{D4E48079-3F09-4D38-8597-57622A157339}" type="datetime1">
              <a:rPr lang="en-GB"/>
              <a:pPr lvl="0"/>
              <a:t>21/02/2023</a:t>
            </a:fld>
            <a:endParaRPr lang="en-GB"/>
          </a:p>
        </p:txBody>
      </p:sp>
      <p:sp>
        <p:nvSpPr>
          <p:cNvPr id="18" name="Footer Placeholder 4">
            <a:extLst>
              <a:ext uri="{FF2B5EF4-FFF2-40B4-BE49-F238E27FC236}">
                <a16:creationId xmlns:a16="http://schemas.microsoft.com/office/drawing/2014/main" id="{42A56B3F-424C-ABA1-A296-5F7B6F5D06F5}"/>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18AE5214-6B35-CEBC-93E1-AD7DA48453D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59559C53-89E9-1E9E-BC57-C718D0286195}"/>
              </a:ext>
            </a:extLst>
          </p:cNvPr>
          <p:cNvSpPr txBox="1">
            <a:spLocks noGrp="1"/>
          </p:cNvSpPr>
          <p:nvPr>
            <p:ph type="sldNum" sz="quarter" idx="8"/>
          </p:nvPr>
        </p:nvSpPr>
        <p:spPr/>
        <p:txBody>
          <a:bodyPr/>
          <a:lstStyle>
            <a:lvl1pPr>
              <a:defRPr/>
            </a:lvl1pPr>
          </a:lstStyle>
          <a:p>
            <a:pPr lvl="0"/>
            <a:fld id="{9B8C9B5C-2954-4E61-9629-CE8A4991DBB1}" type="slidenum">
              <a:t>‹#›</a:t>
            </a:fld>
            <a:endParaRPr lang="en-GB"/>
          </a:p>
        </p:txBody>
      </p:sp>
    </p:spTree>
    <p:extLst>
      <p:ext uri="{BB962C8B-B14F-4D97-AF65-F5344CB8AC3E}">
        <p14:creationId xmlns:p14="http://schemas.microsoft.com/office/powerpoint/2010/main" val="2822760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8B0CECA-E8C0-9E08-C888-EAB38F9E5640}"/>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FAD2D2A5-88BB-43F8-985D-0F41F225D195}"/>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A39BBDB6-A4AD-B195-5E7E-FBDB89C9131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55E64337-C93C-8D11-AF6C-933A4DA0335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9CC61C83-A0A8-05DA-8F55-CFF0570683D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012CB46E-14BD-5179-0D4C-C499F8180A4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88D5AFCB-1080-B6FF-5C11-92DA395246D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B1421D71-43B8-9311-BF1B-92D4307A5A05}"/>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C0206BF8-FFCF-CEAF-EB4E-7E7F2E4BD0FC}"/>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79738A18-B304-E900-2669-C16E56EA60A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5C464B2-EA6A-CDE3-D46F-23A0476D88A7}"/>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EA1F8BCA-A083-C130-ED9E-9F974222B9AD}"/>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4C7BE26C-F68C-2B03-538A-68C6D5FE3127}"/>
              </a:ext>
            </a:extLst>
          </p:cNvPr>
          <p:cNvSpPr txBox="1">
            <a:spLocks noGrp="1"/>
          </p:cNvSpPr>
          <p:nvPr>
            <p:ph type="dt" sz="half" idx="7"/>
          </p:nvPr>
        </p:nvSpPr>
        <p:spPr/>
        <p:txBody>
          <a:bodyPr/>
          <a:lstStyle>
            <a:lvl1pPr>
              <a:defRPr/>
            </a:lvl1pPr>
          </a:lstStyle>
          <a:p>
            <a:pPr lvl="0"/>
            <a:fld id="{01B4A2A2-379B-44C8-BA47-FA90917310FF}" type="datetime1">
              <a:rPr lang="en-GB"/>
              <a:pPr lvl="0"/>
              <a:t>21/02/2023</a:t>
            </a:fld>
            <a:endParaRPr lang="en-GB"/>
          </a:p>
        </p:txBody>
      </p:sp>
      <p:sp>
        <p:nvSpPr>
          <p:cNvPr id="15" name="Footer Placeholder 4">
            <a:extLst>
              <a:ext uri="{FF2B5EF4-FFF2-40B4-BE49-F238E27FC236}">
                <a16:creationId xmlns:a16="http://schemas.microsoft.com/office/drawing/2014/main" id="{CB99F1E5-8DB1-7C70-1136-B37F66DBC2BE}"/>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E81482F9-4C86-D790-18BC-BAC7905EDC1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ADA92420-6865-8AE1-F049-E15A1D9F5D96}"/>
              </a:ext>
            </a:extLst>
          </p:cNvPr>
          <p:cNvSpPr txBox="1">
            <a:spLocks noGrp="1"/>
          </p:cNvSpPr>
          <p:nvPr>
            <p:ph type="sldNum" sz="quarter" idx="8"/>
          </p:nvPr>
        </p:nvSpPr>
        <p:spPr/>
        <p:txBody>
          <a:bodyPr/>
          <a:lstStyle>
            <a:lvl1pPr>
              <a:defRPr/>
            </a:lvl1pPr>
          </a:lstStyle>
          <a:p>
            <a:pPr lvl="0"/>
            <a:fld id="{C03D1B7D-F087-4E7B-AED9-2F18D6148F22}" type="slidenum">
              <a:t>‹#›</a:t>
            </a:fld>
            <a:endParaRPr lang="en-GB"/>
          </a:p>
        </p:txBody>
      </p:sp>
    </p:spTree>
    <p:extLst>
      <p:ext uri="{BB962C8B-B14F-4D97-AF65-F5344CB8AC3E}">
        <p14:creationId xmlns:p14="http://schemas.microsoft.com/office/powerpoint/2010/main" val="2323010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8F48-E822-663D-929C-9620C6CE94EE}"/>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75D6637-477A-3A2B-F28B-7138473C8AC4}"/>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0E970322-BF97-0CD4-2AB8-A624248D530C}"/>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63B1EE2-3A6E-003A-29BB-CF34765C8CFA}"/>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88ED7B54-2F3E-56AC-5AB6-866214FE092E}"/>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86A5E16F-3C1E-3F0B-119E-A76BCB0FAB9E}"/>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C364EBAE-5C93-4B47-334D-4992E125CB59}"/>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96F5DD79-4447-5C2C-8ABD-9673E9140E35}"/>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F2F0FFB1-C670-A4C6-86A6-D3D483BD5A7F}"/>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A1FD6ED6-B226-570C-28E9-74493DBBF164}"/>
              </a:ext>
            </a:extLst>
          </p:cNvPr>
          <p:cNvSpPr txBox="1">
            <a:spLocks noGrp="1"/>
          </p:cNvSpPr>
          <p:nvPr>
            <p:ph type="dt" sz="half" idx="7"/>
          </p:nvPr>
        </p:nvSpPr>
        <p:spPr/>
        <p:txBody>
          <a:bodyPr/>
          <a:lstStyle>
            <a:lvl1pPr>
              <a:defRPr/>
            </a:lvl1pPr>
          </a:lstStyle>
          <a:p>
            <a:pPr lvl="0"/>
            <a:fld id="{EE13B34B-62E4-4330-B0AD-012BC67CEE9A}" type="datetime1">
              <a:rPr lang="en-GB"/>
              <a:pPr lvl="0"/>
              <a:t>21/02/2023</a:t>
            </a:fld>
            <a:endParaRPr lang="en-GB"/>
          </a:p>
        </p:txBody>
      </p:sp>
      <p:sp>
        <p:nvSpPr>
          <p:cNvPr id="12" name="Footer Placeholder 7">
            <a:extLst>
              <a:ext uri="{FF2B5EF4-FFF2-40B4-BE49-F238E27FC236}">
                <a16:creationId xmlns:a16="http://schemas.microsoft.com/office/drawing/2014/main" id="{52D26820-9C34-6116-9B80-9E58C2AAE81B}"/>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9E110104-EB4C-30C5-52F2-EBE9E0B1F1AF}"/>
              </a:ext>
            </a:extLst>
          </p:cNvPr>
          <p:cNvSpPr txBox="1">
            <a:spLocks noGrp="1"/>
          </p:cNvSpPr>
          <p:nvPr>
            <p:ph type="sldNum" sz="quarter" idx="8"/>
          </p:nvPr>
        </p:nvSpPr>
        <p:spPr/>
        <p:txBody>
          <a:bodyPr/>
          <a:lstStyle>
            <a:lvl1pPr>
              <a:defRPr/>
            </a:lvl1pPr>
          </a:lstStyle>
          <a:p>
            <a:pPr lvl="0"/>
            <a:fld id="{DF8349CF-526F-428D-B639-0BCD54977C82}" type="slidenum">
              <a:t>‹#›</a:t>
            </a:fld>
            <a:endParaRPr lang="en-GB"/>
          </a:p>
        </p:txBody>
      </p:sp>
    </p:spTree>
    <p:extLst>
      <p:ext uri="{BB962C8B-B14F-4D97-AF65-F5344CB8AC3E}">
        <p14:creationId xmlns:p14="http://schemas.microsoft.com/office/powerpoint/2010/main" val="1508857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66A4-7C4E-EFF5-45E7-F0655C1949EF}"/>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2F58F81-D42A-B45A-D755-969F27AAF943}"/>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C28F3E5F-4A1F-E5F1-C79F-AAEA67738CA9}"/>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5052250-A6B6-F707-D5DA-A4C1F0AB9776}"/>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A2CE0D45-F1C2-EAD1-3453-AECEF7DAE3F2}"/>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8D23970B-F27F-D780-2EED-0C8CFCB2BDD3}"/>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F3FAB68E-9047-D58A-70F3-48C7E58CBD71}"/>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6EAC7D59-0608-A6FC-1F4D-357E2B1D5961}"/>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6F950644-F818-6C07-A4C3-0ACA1AB23498}"/>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97E40AC9-AD27-E4BC-8A3E-19739030AB4A}"/>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A46314F0-99FC-A087-F4DA-CC2C0EA795F6}"/>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B96760A-7A9D-09C9-8549-26E746644929}"/>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9E21ED86-5578-8722-B007-F5411AFD2A49}"/>
              </a:ext>
            </a:extLst>
          </p:cNvPr>
          <p:cNvSpPr txBox="1">
            <a:spLocks noGrp="1"/>
          </p:cNvSpPr>
          <p:nvPr>
            <p:ph type="dt" sz="half" idx="7"/>
          </p:nvPr>
        </p:nvSpPr>
        <p:spPr/>
        <p:txBody>
          <a:bodyPr/>
          <a:lstStyle>
            <a:lvl1pPr>
              <a:defRPr/>
            </a:lvl1pPr>
          </a:lstStyle>
          <a:p>
            <a:pPr lvl="0"/>
            <a:fld id="{A6614A90-4366-4E32-97B9-01217D2FBAF9}" type="datetime1">
              <a:rPr lang="en-GB"/>
              <a:pPr lvl="0"/>
              <a:t>21/02/2023</a:t>
            </a:fld>
            <a:endParaRPr lang="en-GB"/>
          </a:p>
        </p:txBody>
      </p:sp>
      <p:sp>
        <p:nvSpPr>
          <p:cNvPr id="15" name="Footer Placeholder 7">
            <a:extLst>
              <a:ext uri="{FF2B5EF4-FFF2-40B4-BE49-F238E27FC236}">
                <a16:creationId xmlns:a16="http://schemas.microsoft.com/office/drawing/2014/main" id="{F2120352-3FD3-FE74-350B-5374642B7DC8}"/>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EA910DD1-B3AA-38C3-9BD4-269C5F767BFB}"/>
              </a:ext>
            </a:extLst>
          </p:cNvPr>
          <p:cNvSpPr txBox="1">
            <a:spLocks noGrp="1"/>
          </p:cNvSpPr>
          <p:nvPr>
            <p:ph type="sldNum" sz="quarter" idx="8"/>
          </p:nvPr>
        </p:nvSpPr>
        <p:spPr/>
        <p:txBody>
          <a:bodyPr/>
          <a:lstStyle>
            <a:lvl1pPr>
              <a:defRPr/>
            </a:lvl1pPr>
          </a:lstStyle>
          <a:p>
            <a:pPr lvl="0"/>
            <a:fld id="{CB6493B8-F668-4D7B-879B-177453FAE46A}" type="slidenum">
              <a:t>‹#›</a:t>
            </a:fld>
            <a:endParaRPr lang="en-GB"/>
          </a:p>
        </p:txBody>
      </p:sp>
    </p:spTree>
    <p:extLst>
      <p:ext uri="{BB962C8B-B14F-4D97-AF65-F5344CB8AC3E}">
        <p14:creationId xmlns:p14="http://schemas.microsoft.com/office/powerpoint/2010/main" val="1791344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A713-75C5-FF77-7EAF-3C47B5555B09}"/>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6F18537-7233-0300-F5B5-8D2D7638870E}"/>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1354F-6AAB-4E91-0FED-4ED2F6134750}"/>
              </a:ext>
            </a:extLst>
          </p:cNvPr>
          <p:cNvSpPr txBox="1">
            <a:spLocks noGrp="1"/>
          </p:cNvSpPr>
          <p:nvPr>
            <p:ph type="dt" sz="half" idx="7"/>
          </p:nvPr>
        </p:nvSpPr>
        <p:spPr>
          <a:xfrm>
            <a:off x="10695435" y="6391838"/>
            <a:ext cx="990596" cy="304796"/>
          </a:xfrm>
        </p:spPr>
        <p:txBody>
          <a:bodyPr/>
          <a:lstStyle>
            <a:lvl1pPr>
              <a:defRPr/>
            </a:lvl1pPr>
          </a:lstStyle>
          <a:p>
            <a:pPr lvl="0"/>
            <a:fld id="{DB205270-799F-44FB-B156-0245C1F9AD87}" type="datetime1">
              <a:rPr lang="en-GB"/>
              <a:pPr lvl="0"/>
              <a:t>21/02/2023</a:t>
            </a:fld>
            <a:endParaRPr lang="en-GB"/>
          </a:p>
        </p:txBody>
      </p:sp>
      <p:sp>
        <p:nvSpPr>
          <p:cNvPr id="5" name="Footer Placeholder 4">
            <a:extLst>
              <a:ext uri="{FF2B5EF4-FFF2-40B4-BE49-F238E27FC236}">
                <a16:creationId xmlns:a16="http://schemas.microsoft.com/office/drawing/2014/main" id="{97EDFA72-6C7A-61F5-762A-6EE3DFB431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BBE10E-A233-0273-4869-5474B831C071}"/>
              </a:ext>
            </a:extLst>
          </p:cNvPr>
          <p:cNvSpPr txBox="1">
            <a:spLocks noGrp="1"/>
          </p:cNvSpPr>
          <p:nvPr>
            <p:ph type="sldNum" sz="quarter" idx="8"/>
          </p:nvPr>
        </p:nvSpPr>
        <p:spPr/>
        <p:txBody>
          <a:bodyPr/>
          <a:lstStyle>
            <a:lvl1pPr>
              <a:defRPr/>
            </a:lvl1pPr>
          </a:lstStyle>
          <a:p>
            <a:pPr lvl="0"/>
            <a:fld id="{97AF07F3-E41D-450A-AA6A-8B8C3E16CDF5}" type="slidenum">
              <a:t>‹#›</a:t>
            </a:fld>
            <a:endParaRPr lang="en-GB"/>
          </a:p>
        </p:txBody>
      </p:sp>
    </p:spTree>
    <p:extLst>
      <p:ext uri="{BB962C8B-B14F-4D97-AF65-F5344CB8AC3E}">
        <p14:creationId xmlns:p14="http://schemas.microsoft.com/office/powerpoint/2010/main" val="1847739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847A9CC-B82C-4B4A-C9DB-533B85EB6A78}"/>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F5EA4E3C-5851-60C1-785D-3274DDF73FA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9B986D58-A676-B618-9A5A-44B7C06A106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FBE44E43-1877-B333-445A-596CE675E09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5A156D6D-751D-EEBC-460F-8AE93B44877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C5ABF12E-7071-3C5F-5B58-38B16F6272E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7257639A-2BF6-D6CC-FE03-942A497D74D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CA080258-301C-B32E-3F08-C82342B34364}"/>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19DE29D6-0FE2-6855-2D7A-FE3925AF48F7}"/>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6E92E08-8D9C-A603-0C13-A8EE300052AF}"/>
                </a:ext>
              </a:extLst>
            </p:cNvPr>
            <p:cNvSpPr/>
            <p:nvPr/>
          </p:nvSpPr>
          <p:spPr>
            <a:xfrm rot="5400013">
              <a:off x="4449237" y="280172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73E37F95-E216-0CBA-F9B0-B26E0B0EF56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8BBBBCBC-3C91-78DF-401E-38EC1D75D012}"/>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C1CDE750-BA2D-01B8-1F92-815243CD9ABF}"/>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F007369D-3AC5-E778-2BE6-D3F69DC2105B}"/>
              </a:ext>
            </a:extLst>
          </p:cNvPr>
          <p:cNvSpPr txBox="1">
            <a:spLocks noGrp="1"/>
          </p:cNvSpPr>
          <p:nvPr>
            <p:ph type="dt" sz="half" idx="7"/>
          </p:nvPr>
        </p:nvSpPr>
        <p:spPr>
          <a:xfrm>
            <a:off x="10653107" y="6391838"/>
            <a:ext cx="992133" cy="304796"/>
          </a:xfrm>
        </p:spPr>
        <p:txBody>
          <a:bodyPr/>
          <a:lstStyle>
            <a:lvl1pPr>
              <a:defRPr/>
            </a:lvl1pPr>
          </a:lstStyle>
          <a:p>
            <a:pPr lvl="0"/>
            <a:fld id="{0A16D5B4-7471-4A35-8B5C-3C356F763DAA}" type="datetime1">
              <a:rPr lang="en-GB"/>
              <a:pPr lvl="0"/>
              <a:t>21/02/2023</a:t>
            </a:fld>
            <a:endParaRPr lang="en-GB"/>
          </a:p>
        </p:txBody>
      </p:sp>
      <p:sp>
        <p:nvSpPr>
          <p:cNvPr id="16" name="Footer Placeholder 4">
            <a:extLst>
              <a:ext uri="{FF2B5EF4-FFF2-40B4-BE49-F238E27FC236}">
                <a16:creationId xmlns:a16="http://schemas.microsoft.com/office/drawing/2014/main" id="{E26736B8-1623-0004-D42D-752A8519CACC}"/>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D716AC2A-56EC-AE37-0714-BB89A683799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D379075-FAB3-5F13-4D48-F7973DA763A7}"/>
              </a:ext>
            </a:extLst>
          </p:cNvPr>
          <p:cNvSpPr txBox="1">
            <a:spLocks noGrp="1"/>
          </p:cNvSpPr>
          <p:nvPr>
            <p:ph type="sldNum" sz="quarter" idx="8"/>
          </p:nvPr>
        </p:nvSpPr>
        <p:spPr/>
        <p:txBody>
          <a:bodyPr/>
          <a:lstStyle>
            <a:lvl1pPr>
              <a:defRPr/>
            </a:lvl1pPr>
          </a:lstStyle>
          <a:p>
            <a:pPr lvl="0"/>
            <a:fld id="{1CF49B6E-E705-4946-9130-45E9F28EC7A6}" type="slidenum">
              <a:t>‹#›</a:t>
            </a:fld>
            <a:endParaRPr lang="en-GB"/>
          </a:p>
        </p:txBody>
      </p:sp>
    </p:spTree>
    <p:extLst>
      <p:ext uri="{BB962C8B-B14F-4D97-AF65-F5344CB8AC3E}">
        <p14:creationId xmlns:p14="http://schemas.microsoft.com/office/powerpoint/2010/main" val="1559965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49227FA9-FF79-7F65-4A7D-4B3627EF561C}"/>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11FC15D6-4E1C-2355-CD11-68E1836BBC34}"/>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36265DEA-0F24-5CC9-3E39-C8CBDB7F50B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556A70EC-78D0-A6EF-3D14-6D1C82B5633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BC57D09C-3F88-D344-E9D4-BAD38D6D418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2F9830E3-0A15-D94E-F057-15ECE87DDC7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728AA331-5530-C167-34A9-7DE6AD1C384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B7A91924-48CA-F4DD-D2A1-829AE966FC2B}"/>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5C52A0AE-86CE-58E6-5B15-72491F903AAC}"/>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B2BD805F-7D65-CAD6-F833-B36899D4878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BA793743-30A2-B8BB-EA0C-EE18B6E133C3}"/>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C0E9E945-EEE9-4A33-730E-892C4495A263}"/>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03BDF0B4-D5E4-E919-A077-EE043980030C}"/>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D14FB6F8-07EB-4F1B-9D36-650023CF7826}" type="datetime1">
              <a:rPr lang="en-GB"/>
              <a:pPr lvl="0"/>
              <a:t>21/02/2023</a:t>
            </a:fld>
            <a:endParaRPr lang="en-GB"/>
          </a:p>
        </p:txBody>
      </p:sp>
      <p:sp>
        <p:nvSpPr>
          <p:cNvPr id="15" name="Footer Placeholder 4">
            <a:extLst>
              <a:ext uri="{FF2B5EF4-FFF2-40B4-BE49-F238E27FC236}">
                <a16:creationId xmlns:a16="http://schemas.microsoft.com/office/drawing/2014/main" id="{FC6F719B-8D1D-D367-F789-DF2D56F7923B}"/>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906F53F1-9F0E-60B0-1F7E-FB0CA55F911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71752DC3-4531-94A0-5433-55205C55E727}"/>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EA5D2EBB-EF50-4C34-A134-CF1F33A3E11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afespace.qa/en/topic/digital-skills-required-job-market"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77/0047239515617469" TargetMode="External"/><Relationship Id="rId2" Type="http://schemas.openxmlformats.org/officeDocument/2006/relationships/hyperlink" Target="https://www.gov.uk/government/publications/ofsteds-ethical-research-policy/how-we-carry-out-ethical-research-with-people" TargetMode="External"/><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hyperlink" Target="https://eric.ed.gov/?id=EJ724790" TargetMode="External"/><Relationship Id="rId4" Type="http://schemas.openxmlformats.org/officeDocument/2006/relationships/hyperlink" Target="https://www.taylorfrancis.com/books/mono/10.4324/9780203003039/adult-learning-digital-age-stephen-gorard-john-furlong-neil-selwy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2001CA28-2361-26DC-9AF0-9B3B95D4EA67}"/>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67" descr="Calendar&#10;&#10;Description automatically generated">
            <a:extLst>
              <a:ext uri="{FF2B5EF4-FFF2-40B4-BE49-F238E27FC236}">
                <a16:creationId xmlns:a16="http://schemas.microsoft.com/office/drawing/2014/main" id="{F4D084D9-7B7F-D593-18DF-2AFB07E880FF}"/>
              </a:ext>
            </a:extLst>
          </p:cNvPr>
          <p:cNvPicPr>
            <a:picLocks noChangeAspect="1"/>
          </p:cNvPicPr>
          <p:nvPr/>
        </p:nvPicPr>
        <p:blipFill>
          <a:blip r:embed="rId2">
            <a:alphaModFix amt="50000"/>
          </a:blip>
          <a:srcRect l="2667"/>
          <a:stretch>
            <a:fillRect/>
          </a:stretch>
        </p:blipFill>
        <p:spPr>
          <a:xfrm>
            <a:off x="18" y="0"/>
            <a:ext cx="12191978" cy="6858000"/>
          </a:xfrm>
          <a:prstGeom prst="rect">
            <a:avLst/>
          </a:prstGeom>
          <a:noFill/>
          <a:ln cap="flat">
            <a:noFill/>
          </a:ln>
        </p:spPr>
      </p:pic>
      <p:sp>
        <p:nvSpPr>
          <p:cNvPr id="4" name="Title 1">
            <a:extLst>
              <a:ext uri="{FF2B5EF4-FFF2-40B4-BE49-F238E27FC236}">
                <a16:creationId xmlns:a16="http://schemas.microsoft.com/office/drawing/2014/main" id="{BFFB9829-1561-EA00-C66B-61061982694A}"/>
              </a:ext>
            </a:extLst>
          </p:cNvPr>
          <p:cNvSpPr txBox="1">
            <a:spLocks noGrp="1"/>
          </p:cNvSpPr>
          <p:nvPr>
            <p:ph type="ctrTitle"/>
          </p:nvPr>
        </p:nvSpPr>
        <p:spPr>
          <a:xfrm>
            <a:off x="1524003" y="1122361"/>
            <a:ext cx="9144000" cy="2900522"/>
          </a:xfrm>
        </p:spPr>
        <p:txBody>
          <a:bodyPr>
            <a:normAutofit/>
          </a:bodyPr>
          <a:lstStyle/>
          <a:p>
            <a:pPr lvl="0"/>
            <a:r>
              <a:rPr lang="en-GB">
                <a:solidFill>
                  <a:srgbClr val="FFFFFF"/>
                </a:solidFill>
                <a:latin typeface="Arial" pitchFamily="34"/>
                <a:cs typeface="Arial" pitchFamily="34"/>
              </a:rPr>
              <a:t>Are Digital Skills Important For Study Work? </a:t>
            </a:r>
          </a:p>
        </p:txBody>
      </p:sp>
      <p:sp>
        <p:nvSpPr>
          <p:cNvPr id="5" name="Subtitle 2">
            <a:extLst>
              <a:ext uri="{FF2B5EF4-FFF2-40B4-BE49-F238E27FC236}">
                <a16:creationId xmlns:a16="http://schemas.microsoft.com/office/drawing/2014/main" id="{07EE1667-7963-B219-1F07-F44982D571BE}"/>
              </a:ext>
            </a:extLst>
          </p:cNvPr>
          <p:cNvSpPr txBox="1">
            <a:spLocks noGrp="1"/>
          </p:cNvSpPr>
          <p:nvPr>
            <p:ph type="subTitle" idx="1"/>
          </p:nvPr>
        </p:nvSpPr>
        <p:spPr>
          <a:xfrm>
            <a:off x="1524003" y="4159404"/>
            <a:ext cx="9144000" cy="1098395"/>
          </a:xfrm>
        </p:spPr>
        <p:txBody>
          <a:bodyPr/>
          <a:lstStyle/>
          <a:p>
            <a:pPr lvl="0">
              <a:lnSpc>
                <a:spcPct val="90000"/>
              </a:lnSpc>
            </a:pPr>
            <a:r>
              <a:rPr lang="en-GB" cap="none">
                <a:solidFill>
                  <a:srgbClr val="FFFFFF"/>
                </a:solidFill>
              </a:rPr>
              <a:t>LCHS 4002 Digital skills and research methods, Lecturer: Zeno Leung</a:t>
            </a:r>
          </a:p>
          <a:p>
            <a:pPr lvl="0">
              <a:lnSpc>
                <a:spcPct val="90000"/>
              </a:lnSpc>
            </a:pPr>
            <a:r>
              <a:rPr lang="en-GB" cap="none">
                <a:solidFill>
                  <a:srgbClr val="FFFFFF"/>
                </a:solidFill>
              </a:rPr>
              <a:t>By Kayleigh Slater &amp; Kirstan Wilkes (2219832)</a:t>
            </a:r>
          </a:p>
          <a:p>
            <a:pPr lvl="0">
              <a:lnSpc>
                <a:spcPct val="90000"/>
              </a:lnSpc>
            </a:pPr>
            <a:r>
              <a:rPr lang="en-GB" cap="none">
                <a:solidFill>
                  <a:srgbClr val="FFFFFF"/>
                </a:solidFill>
              </a:rPr>
              <a:t>31st January 2023</a:t>
            </a:r>
          </a:p>
          <a:p>
            <a:pPr lvl="0">
              <a:lnSpc>
                <a:spcPct val="90000"/>
              </a:lnSpc>
            </a:pPr>
            <a:endParaRPr lang="en-GB" cap="none">
              <a:solidFill>
                <a:srgbClr val="FFFFFF"/>
              </a:solidFill>
            </a:endParaRPr>
          </a:p>
        </p:txBody>
      </p:sp>
      <p:sp>
        <p:nvSpPr>
          <p:cNvPr id="6" name="TextBox 79">
            <a:extLst>
              <a:ext uri="{FF2B5EF4-FFF2-40B4-BE49-F238E27FC236}">
                <a16:creationId xmlns:a16="http://schemas.microsoft.com/office/drawing/2014/main" id="{8D13D923-9AAF-D097-D3B2-3DCCB7F1A6F4}"/>
              </a:ext>
            </a:extLst>
          </p:cNvPr>
          <p:cNvSpPr txBox="1"/>
          <p:nvPr/>
        </p:nvSpPr>
        <p:spPr>
          <a:xfrm>
            <a:off x="9732672" y="6870701"/>
            <a:ext cx="245932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alibri"/>
                <a:hlinkClick r:id="rId3" tooltip="https://safespace.qa/en/topic/digital-skills-required-job-market"/>
              </a:rPr>
              <a:t>This Photo</a:t>
            </a:r>
            <a:r>
              <a:rPr lang="en-GB" sz="700" b="0" i="0" u="none" strike="noStrike" kern="1200" cap="none" spc="0" baseline="0">
                <a:solidFill>
                  <a:srgbClr val="FFFFFF"/>
                </a:solidFill>
                <a:uFillTx/>
                <a:latin typeface="Calibri"/>
              </a:rPr>
              <a:t> by Unknown Author is licensed under </a:t>
            </a:r>
            <a:r>
              <a:rPr lang="en-GB" sz="700" b="0" i="0" u="none" strike="noStrike" kern="1200" cap="none" spc="0" baseline="0">
                <a:solidFill>
                  <a:srgbClr val="FFFFFF"/>
                </a:solidFill>
                <a:uFillTx/>
                <a:latin typeface="Calibri"/>
                <a:hlinkClick r:id="rId4" tooltip="https://creativecommons.org/licenses/by-nc-nd/3.0/"/>
              </a:rPr>
              <a:t>CC BY-NC-ND</a:t>
            </a:r>
            <a:endParaRPr lang="en-GB" sz="7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21DE-B471-7513-D3C1-18FAD7EB8B35}"/>
              </a:ext>
            </a:extLst>
          </p:cNvPr>
          <p:cNvSpPr txBox="1">
            <a:spLocks noGrp="1"/>
          </p:cNvSpPr>
          <p:nvPr>
            <p:ph type="ctrTitle"/>
          </p:nvPr>
        </p:nvSpPr>
        <p:spPr>
          <a:xfrm>
            <a:off x="6167847" y="121414"/>
            <a:ext cx="5469968" cy="1910583"/>
          </a:xfrm>
        </p:spPr>
        <p:txBody>
          <a:bodyPr>
            <a:normAutofit/>
          </a:bodyPr>
          <a:lstStyle/>
          <a:p>
            <a:pPr lvl="0">
              <a:lnSpc>
                <a:spcPct val="90000"/>
              </a:lnSpc>
            </a:pPr>
            <a:r>
              <a:rPr lang="en-US" sz="6600"/>
              <a:t>Introduction</a:t>
            </a:r>
          </a:p>
        </p:txBody>
      </p:sp>
      <p:sp>
        <p:nvSpPr>
          <p:cNvPr id="3" name="Subtitle 25">
            <a:extLst>
              <a:ext uri="{FF2B5EF4-FFF2-40B4-BE49-F238E27FC236}">
                <a16:creationId xmlns:a16="http://schemas.microsoft.com/office/drawing/2014/main" id="{74F48F77-78E1-8704-968F-40B115B19E20}"/>
              </a:ext>
            </a:extLst>
          </p:cNvPr>
          <p:cNvSpPr txBox="1">
            <a:spLocks noGrp="1"/>
          </p:cNvSpPr>
          <p:nvPr>
            <p:ph type="subTitle" idx="1"/>
          </p:nvPr>
        </p:nvSpPr>
        <p:spPr>
          <a:xfrm>
            <a:off x="6316474" y="2153411"/>
            <a:ext cx="4645252" cy="1580631"/>
          </a:xfrm>
        </p:spPr>
        <p:txBody>
          <a:bodyPr>
            <a:noAutofit/>
          </a:bodyPr>
          <a:lstStyle/>
          <a:p>
            <a:pPr lvl="0"/>
            <a:endParaRPr lang="en-US" cap="none" dirty="0">
              <a:solidFill>
                <a:srgbClr val="E7E6E6"/>
              </a:solidFill>
            </a:endParaRPr>
          </a:p>
          <a:p>
            <a:pPr lvl="0"/>
            <a:r>
              <a:rPr lang="en-US" cap="none" dirty="0">
                <a:solidFill>
                  <a:srgbClr val="E7E6E6"/>
                </a:solidFill>
              </a:rPr>
              <a:t>Are UWTSD students confident in using their digital skills? </a:t>
            </a:r>
          </a:p>
          <a:p>
            <a:pPr lvl="0"/>
            <a:r>
              <a:rPr lang="en-US" cap="none" dirty="0">
                <a:solidFill>
                  <a:srgbClr val="E7E6E6"/>
                </a:solidFill>
              </a:rPr>
              <a:t>The term digital skills defines a set of skills which are essential in the connected world. These are the skills that are also essential for students in the process of accessing data and information and producing accurate and credible results in their findings. </a:t>
            </a:r>
          </a:p>
          <a:p>
            <a:pPr lvl="0"/>
            <a:endParaRPr lang="en-US" cap="none" dirty="0">
              <a:solidFill>
                <a:srgbClr val="E7E6E6"/>
              </a:solidFill>
            </a:endParaRPr>
          </a:p>
          <a:p>
            <a:pPr lvl="0"/>
            <a:endParaRPr lang="en-US" cap="none" dirty="0">
              <a:solidFill>
                <a:srgbClr val="E7E6E6"/>
              </a:solidFill>
            </a:endParaRPr>
          </a:p>
          <a:p>
            <a:pPr lvl="0"/>
            <a:endParaRPr lang="en-US" sz="2000" cap="none" dirty="0">
              <a:solidFill>
                <a:srgbClr val="E7E6E6"/>
              </a:solidFill>
            </a:endParaRPr>
          </a:p>
          <a:p>
            <a:pPr lvl="0"/>
            <a:endParaRPr lang="en-GB" sz="2000" cap="none" dirty="0">
              <a:solidFill>
                <a:srgbClr val="E7E6E6"/>
              </a:solidFill>
            </a:endParaRPr>
          </a:p>
        </p:txBody>
      </p:sp>
      <p:sp>
        <p:nvSpPr>
          <p:cNvPr id="4" name="Freeform: Shape 31">
            <a:extLst>
              <a:ext uri="{FF2B5EF4-FFF2-40B4-BE49-F238E27FC236}">
                <a16:creationId xmlns:a16="http://schemas.microsoft.com/office/drawing/2014/main" id="{F6293563-D48E-9422-A61B-6F21366959DF}"/>
              </a:ext>
            </a:extLst>
          </p:cNvPr>
          <p:cNvSpPr>
            <a:spLocks noMove="1" noResize="1"/>
          </p:cNvSpPr>
          <p:nvPr/>
        </p:nvSpPr>
        <p:spPr>
          <a:xfrm flipH="1">
            <a:off x="0" y="0"/>
            <a:ext cx="6172785" cy="6858000"/>
          </a:xfrm>
          <a:custGeom>
            <a:avLst/>
            <a:gdLst>
              <a:gd name="f0" fmla="val 10800000"/>
              <a:gd name="f1" fmla="val 5400000"/>
              <a:gd name="f2" fmla="val 180"/>
              <a:gd name="f3" fmla="val w"/>
              <a:gd name="f4" fmla="val h"/>
              <a:gd name="f5" fmla="val 0"/>
              <a:gd name="f6" fmla="val 6172782"/>
              <a:gd name="f7" fmla="val 6858000"/>
              <a:gd name="f8" fmla="val 69075"/>
              <a:gd name="f9" fmla="val 35131"/>
              <a:gd name="f10" fmla="val 267128"/>
              <a:gd name="f11" fmla="val 11901"/>
              <a:gd name="f12" fmla="val 495874"/>
              <a:gd name="f13" fmla="val 727970"/>
              <a:gd name="f14" fmla="val 962845"/>
              <a:gd name="f15" fmla="val 3429034"/>
              <a:gd name="f16" fmla="val 1312002"/>
              <a:gd name="f17" fmla="val 5588789"/>
              <a:gd name="f18" fmla="val 3276103"/>
              <a:gd name="f19" fmla="val 6782205"/>
              <a:gd name="f20" fmla="val 3407923"/>
              <a:gd name="f21" fmla="+- 0 0 -90"/>
              <a:gd name="f22" fmla="*/ f3 1 6172782"/>
              <a:gd name="f23" fmla="*/ f4 1 6858000"/>
              <a:gd name="f24" fmla="val f5"/>
              <a:gd name="f25" fmla="val f6"/>
              <a:gd name="f26" fmla="val f7"/>
              <a:gd name="f27" fmla="*/ f21 f0 1"/>
              <a:gd name="f28" fmla="+- f26 0 f24"/>
              <a:gd name="f29" fmla="+- f25 0 f24"/>
              <a:gd name="f30" fmla="*/ f27 1 f2"/>
              <a:gd name="f31" fmla="*/ f29 1 6172782"/>
              <a:gd name="f32" fmla="*/ f28 1 6858000"/>
              <a:gd name="f33" fmla="*/ 6172782 f29 1"/>
              <a:gd name="f34" fmla="*/ 0 f28 1"/>
              <a:gd name="f35" fmla="*/ 69075 f29 1"/>
              <a:gd name="f36" fmla="*/ 35131 f29 1"/>
              <a:gd name="f37" fmla="*/ 267128 f28 1"/>
              <a:gd name="f38" fmla="*/ 0 f29 1"/>
              <a:gd name="f39" fmla="*/ 962845 f28 1"/>
              <a:gd name="f40" fmla="*/ 3276103 f29 1"/>
              <a:gd name="f41" fmla="*/ 6782205 f28 1"/>
              <a:gd name="f42" fmla="*/ 3407923 f29 1"/>
              <a:gd name="f43" fmla="*/ 6858000 f28 1"/>
              <a:gd name="f44" fmla="+- f30 0 f1"/>
              <a:gd name="f45" fmla="*/ f33 1 6172782"/>
              <a:gd name="f46" fmla="*/ f34 1 6858000"/>
              <a:gd name="f47" fmla="*/ f35 1 6172782"/>
              <a:gd name="f48" fmla="*/ f36 1 6172782"/>
              <a:gd name="f49" fmla="*/ f37 1 6858000"/>
              <a:gd name="f50" fmla="*/ f38 1 6172782"/>
              <a:gd name="f51" fmla="*/ f39 1 6858000"/>
              <a:gd name="f52" fmla="*/ f40 1 6172782"/>
              <a:gd name="f53" fmla="*/ f41 1 6858000"/>
              <a:gd name="f54" fmla="*/ f42 1 6172782"/>
              <a:gd name="f55" fmla="*/ f43 1 6858000"/>
              <a:gd name="f56" fmla="*/ f24 1 f31"/>
              <a:gd name="f57" fmla="*/ f25 1 f31"/>
              <a:gd name="f58" fmla="*/ f24 1 f32"/>
              <a:gd name="f59" fmla="*/ f26 1 f32"/>
              <a:gd name="f60" fmla="*/ f45 1 f31"/>
              <a:gd name="f61" fmla="*/ f46 1 f32"/>
              <a:gd name="f62" fmla="*/ f47 1 f31"/>
              <a:gd name="f63" fmla="*/ f48 1 f31"/>
              <a:gd name="f64" fmla="*/ f49 1 f32"/>
              <a:gd name="f65" fmla="*/ f50 1 f31"/>
              <a:gd name="f66" fmla="*/ f51 1 f32"/>
              <a:gd name="f67" fmla="*/ f52 1 f31"/>
              <a:gd name="f68" fmla="*/ f53 1 f32"/>
              <a:gd name="f69" fmla="*/ f54 1 f31"/>
              <a:gd name="f70" fmla="*/ f55 1 f32"/>
              <a:gd name="f71" fmla="*/ f56 f22 1"/>
              <a:gd name="f72" fmla="*/ f57 f22 1"/>
              <a:gd name="f73" fmla="*/ f59 f23 1"/>
              <a:gd name="f74" fmla="*/ f58 f23 1"/>
              <a:gd name="f75" fmla="*/ f60 f22 1"/>
              <a:gd name="f76" fmla="*/ f61 f23 1"/>
              <a:gd name="f77" fmla="*/ f62 f22 1"/>
              <a:gd name="f78" fmla="*/ f63 f22 1"/>
              <a:gd name="f79" fmla="*/ f64 f23 1"/>
              <a:gd name="f80" fmla="*/ f65 f22 1"/>
              <a:gd name="f81" fmla="*/ f66 f23 1"/>
              <a:gd name="f82" fmla="*/ f67 f22 1"/>
              <a:gd name="f83" fmla="*/ f68 f23 1"/>
              <a:gd name="f84" fmla="*/ f69 f22 1"/>
              <a:gd name="f85" fmla="*/ f70 f23 1"/>
            </a:gdLst>
            <a:ahLst/>
            <a:cxnLst>
              <a:cxn ang="3cd4">
                <a:pos x="hc" y="t"/>
              </a:cxn>
              <a:cxn ang="0">
                <a:pos x="r" y="vc"/>
              </a:cxn>
              <a:cxn ang="cd4">
                <a:pos x="hc" y="b"/>
              </a:cxn>
              <a:cxn ang="cd2">
                <a:pos x="l" y="vc"/>
              </a:cxn>
              <a:cxn ang="f44">
                <a:pos x="f75" y="f76"/>
              </a:cxn>
              <a:cxn ang="f44">
                <a:pos x="f77" y="f76"/>
              </a:cxn>
              <a:cxn ang="f44">
                <a:pos x="f78" y="f79"/>
              </a:cxn>
              <a:cxn ang="f44">
                <a:pos x="f80" y="f81"/>
              </a:cxn>
              <a:cxn ang="f44">
                <a:pos x="f82" y="f83"/>
              </a:cxn>
              <a:cxn ang="f44">
                <a:pos x="f84" y="f85"/>
              </a:cxn>
              <a:cxn ang="f44">
                <a:pos x="f75" y="f85"/>
              </a:cxn>
            </a:cxnLst>
            <a:rect l="f71" t="f74" r="f72" b="f73"/>
            <a:pathLst>
              <a:path w="6172782" h="6858000">
                <a:moveTo>
                  <a:pt x="f6" y="f5"/>
                </a:moveTo>
                <a:lnTo>
                  <a:pt x="f8" y="f5"/>
                </a:lnTo>
                <a:lnTo>
                  <a:pt x="f9" y="f10"/>
                </a:lnTo>
                <a:cubicBezTo>
                  <a:pt x="f11" y="f12"/>
                  <a:pt x="f5" y="f13"/>
                  <a:pt x="f5" y="f14"/>
                </a:cubicBezTo>
                <a:cubicBezTo>
                  <a:pt x="f5" y="f15"/>
                  <a:pt x="f16" y="f17"/>
                  <a:pt x="f18" y="f19"/>
                </a:cubicBezTo>
                <a:lnTo>
                  <a:pt x="f20" y="f7"/>
                </a:lnTo>
                <a:lnTo>
                  <a:pt x="f6" y="f7"/>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5" name="Picture 27">
            <a:extLst>
              <a:ext uri="{FF2B5EF4-FFF2-40B4-BE49-F238E27FC236}">
                <a16:creationId xmlns:a16="http://schemas.microsoft.com/office/drawing/2014/main" id="{68FC4D3A-797D-3CEF-CBF6-8F337F5E55F4}"/>
              </a:ext>
            </a:extLst>
          </p:cNvPr>
          <p:cNvPicPr>
            <a:picLocks noChangeAspect="1"/>
          </p:cNvPicPr>
          <p:nvPr/>
        </p:nvPicPr>
        <p:blipFill>
          <a:blip r:embed="rId2"/>
          <a:srcRect l="20009" r="25090"/>
          <a:stretch>
            <a:fillRect/>
          </a:stretch>
        </p:blipFill>
        <p:spPr>
          <a:xfrm>
            <a:off x="18" y="9"/>
            <a:ext cx="6024131" cy="6857990"/>
          </a:xfrm>
          <a:prstGeom prst="rect">
            <a:avLst/>
          </a:prstGeom>
          <a:noFill/>
          <a:ln cap="flat">
            <a:noFill/>
          </a:ln>
        </p:spPr>
      </p:pic>
      <p:sp>
        <p:nvSpPr>
          <p:cNvPr id="6" name="TextBox 33">
            <a:extLst>
              <a:ext uri="{FF2B5EF4-FFF2-40B4-BE49-F238E27FC236}">
                <a16:creationId xmlns:a16="http://schemas.microsoft.com/office/drawing/2014/main" id="{651CB8CC-813B-6F0F-5649-4B70381C27FE}"/>
              </a:ext>
            </a:extLst>
          </p:cNvPr>
          <p:cNvSpPr txBox="1"/>
          <p:nvPr/>
        </p:nvSpPr>
        <p:spPr>
          <a:xfrm>
            <a:off x="9952969" y="5959364"/>
            <a:ext cx="3442139" cy="6155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E7E6E6"/>
                </a:solidFill>
                <a:uFillTx/>
                <a:latin typeface="Calibri"/>
              </a:rPr>
              <a:t>Kirstan Wilkes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3F3F3F"/>
        </a:solidFill>
        <a:effectLst/>
      </p:bgPr>
    </p:bg>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AFB44957-5AFE-6F98-226C-FF19DF93DA23}"/>
              </a:ext>
            </a:extLst>
          </p:cNvPr>
          <p:cNvSpPr>
            <a:spLocks noMove="1" noResize="1"/>
          </p:cNvSpPr>
          <p:nvPr/>
        </p:nvSpPr>
        <p:spPr>
          <a:xfrm>
            <a:off x="879543" y="0"/>
            <a:ext cx="10432919" cy="6858000"/>
          </a:xfrm>
          <a:custGeom>
            <a:avLst/>
            <a:gdLst>
              <a:gd name="f0" fmla="val 10800000"/>
              <a:gd name="f1" fmla="val 5400000"/>
              <a:gd name="f2" fmla="val 180"/>
              <a:gd name="f3" fmla="val w"/>
              <a:gd name="f4" fmla="val h"/>
              <a:gd name="f5" fmla="val 0"/>
              <a:gd name="f6" fmla="val 10432916"/>
              <a:gd name="f7" fmla="val 6858000"/>
              <a:gd name="f8" fmla="val 1287962"/>
              <a:gd name="f9" fmla="val 9144956"/>
              <a:gd name="f10" fmla="val 9241731"/>
              <a:gd name="f11" fmla="val 111692"/>
              <a:gd name="f12" fmla="val 9985889"/>
              <a:gd name="f13" fmla="val 1013175"/>
              <a:gd name="f14" fmla="val 2168897"/>
              <a:gd name="f15" fmla="val 3429001"/>
              <a:gd name="f16" fmla="val 4689105"/>
              <a:gd name="f17" fmla="val 5844827"/>
              <a:gd name="f18" fmla="val 9241730"/>
              <a:gd name="f19" fmla="val 6746310"/>
              <a:gd name="f20" fmla="val 9144957"/>
              <a:gd name="f21" fmla="val 1287959"/>
              <a:gd name="f22" fmla="val 1191186"/>
              <a:gd name="f23" fmla="val 447027"/>
              <a:gd name="f24" fmla="+- 0 0 -90"/>
              <a:gd name="f25" fmla="*/ f3 1 10432916"/>
              <a:gd name="f26" fmla="*/ f4 1 6858000"/>
              <a:gd name="f27" fmla="val f5"/>
              <a:gd name="f28" fmla="val f6"/>
              <a:gd name="f29" fmla="val f7"/>
              <a:gd name="f30" fmla="*/ f24 f0 1"/>
              <a:gd name="f31" fmla="+- f29 0 f27"/>
              <a:gd name="f32" fmla="+- f28 0 f27"/>
              <a:gd name="f33" fmla="*/ f30 1 f2"/>
              <a:gd name="f34" fmla="*/ f32 1 10432916"/>
              <a:gd name="f35" fmla="*/ f31 1 6858000"/>
              <a:gd name="f36" fmla="*/ 1287962 f32 1"/>
              <a:gd name="f37" fmla="*/ 0 f31 1"/>
              <a:gd name="f38" fmla="*/ 9144956 f32 1"/>
              <a:gd name="f39" fmla="*/ 9241731 f32 1"/>
              <a:gd name="f40" fmla="*/ 111692 f31 1"/>
              <a:gd name="f41" fmla="*/ 10432916 f32 1"/>
              <a:gd name="f42" fmla="*/ 3429001 f31 1"/>
              <a:gd name="f43" fmla="*/ 9241730 f32 1"/>
              <a:gd name="f44" fmla="*/ 6746310 f31 1"/>
              <a:gd name="f45" fmla="*/ 9144957 f32 1"/>
              <a:gd name="f46" fmla="*/ 6858000 f31 1"/>
              <a:gd name="f47" fmla="*/ 1287959 f32 1"/>
              <a:gd name="f48" fmla="*/ 1191186 f32 1"/>
              <a:gd name="f49" fmla="*/ 0 f32 1"/>
              <a:gd name="f50" fmla="+- f33 0 f1"/>
              <a:gd name="f51" fmla="*/ f36 1 10432916"/>
              <a:gd name="f52" fmla="*/ f37 1 6858000"/>
              <a:gd name="f53" fmla="*/ f38 1 10432916"/>
              <a:gd name="f54" fmla="*/ f39 1 10432916"/>
              <a:gd name="f55" fmla="*/ f40 1 6858000"/>
              <a:gd name="f56" fmla="*/ f41 1 10432916"/>
              <a:gd name="f57" fmla="*/ f42 1 6858000"/>
              <a:gd name="f58" fmla="*/ f43 1 10432916"/>
              <a:gd name="f59" fmla="*/ f44 1 6858000"/>
              <a:gd name="f60" fmla="*/ f45 1 10432916"/>
              <a:gd name="f61" fmla="*/ f46 1 6858000"/>
              <a:gd name="f62" fmla="*/ f47 1 10432916"/>
              <a:gd name="f63" fmla="*/ f48 1 10432916"/>
              <a:gd name="f64" fmla="*/ f49 1 10432916"/>
              <a:gd name="f65" fmla="*/ f27 1 f34"/>
              <a:gd name="f66" fmla="*/ f28 1 f34"/>
              <a:gd name="f67" fmla="*/ f27 1 f35"/>
              <a:gd name="f68" fmla="*/ f29 1 f35"/>
              <a:gd name="f69" fmla="*/ f51 1 f34"/>
              <a:gd name="f70" fmla="*/ f52 1 f35"/>
              <a:gd name="f71" fmla="*/ f53 1 f34"/>
              <a:gd name="f72" fmla="*/ f54 1 f34"/>
              <a:gd name="f73" fmla="*/ f55 1 f35"/>
              <a:gd name="f74" fmla="*/ f56 1 f34"/>
              <a:gd name="f75" fmla="*/ f57 1 f35"/>
              <a:gd name="f76" fmla="*/ f58 1 f34"/>
              <a:gd name="f77" fmla="*/ f59 1 f35"/>
              <a:gd name="f78" fmla="*/ f60 1 f34"/>
              <a:gd name="f79" fmla="*/ f61 1 f35"/>
              <a:gd name="f80" fmla="*/ f62 1 f34"/>
              <a:gd name="f81" fmla="*/ f63 1 f34"/>
              <a:gd name="f82" fmla="*/ f64 1 f34"/>
              <a:gd name="f83" fmla="*/ f65 f25 1"/>
              <a:gd name="f84" fmla="*/ f66 f25 1"/>
              <a:gd name="f85" fmla="*/ f68 f26 1"/>
              <a:gd name="f86" fmla="*/ f67 f26 1"/>
              <a:gd name="f87" fmla="*/ f69 f25 1"/>
              <a:gd name="f88" fmla="*/ f70 f26 1"/>
              <a:gd name="f89" fmla="*/ f71 f25 1"/>
              <a:gd name="f90" fmla="*/ f72 f25 1"/>
              <a:gd name="f91" fmla="*/ f73 f26 1"/>
              <a:gd name="f92" fmla="*/ f74 f25 1"/>
              <a:gd name="f93" fmla="*/ f75 f26 1"/>
              <a:gd name="f94" fmla="*/ f76 f25 1"/>
              <a:gd name="f95" fmla="*/ f77 f26 1"/>
              <a:gd name="f96" fmla="*/ f78 f25 1"/>
              <a:gd name="f97" fmla="*/ f79 f26 1"/>
              <a:gd name="f98" fmla="*/ f80 f25 1"/>
              <a:gd name="f99" fmla="*/ f81 f25 1"/>
              <a:gd name="f100" fmla="*/ f82 f25 1"/>
            </a:gdLst>
            <a:ahLst/>
            <a:cxnLst>
              <a:cxn ang="3cd4">
                <a:pos x="hc" y="t"/>
              </a:cxn>
              <a:cxn ang="0">
                <a:pos x="r" y="vc"/>
              </a:cxn>
              <a:cxn ang="cd4">
                <a:pos x="hc" y="b"/>
              </a:cxn>
              <a:cxn ang="cd2">
                <a:pos x="l" y="vc"/>
              </a:cxn>
              <a:cxn ang="f50">
                <a:pos x="f87" y="f88"/>
              </a:cxn>
              <a:cxn ang="f50">
                <a:pos x="f89" y="f88"/>
              </a:cxn>
              <a:cxn ang="f50">
                <a:pos x="f90" y="f91"/>
              </a:cxn>
              <a:cxn ang="f50">
                <a:pos x="f92" y="f93"/>
              </a:cxn>
              <a:cxn ang="f50">
                <a:pos x="f94" y="f95"/>
              </a:cxn>
              <a:cxn ang="f50">
                <a:pos x="f96" y="f97"/>
              </a:cxn>
              <a:cxn ang="f50">
                <a:pos x="f98" y="f97"/>
              </a:cxn>
              <a:cxn ang="f50">
                <a:pos x="f99" y="f95"/>
              </a:cxn>
              <a:cxn ang="f50">
                <a:pos x="f100" y="f93"/>
              </a:cxn>
              <a:cxn ang="f50">
                <a:pos x="f99" y="f91"/>
              </a:cxn>
            </a:cxnLst>
            <a:rect l="f83" t="f86" r="f84" b="f85"/>
            <a:pathLst>
              <a:path w="10432916" h="6858000">
                <a:moveTo>
                  <a:pt x="f8" y="f5"/>
                </a:moveTo>
                <a:lnTo>
                  <a:pt x="f9" y="f5"/>
                </a:lnTo>
                <a:lnTo>
                  <a:pt x="f10" y="f11"/>
                </a:lnTo>
                <a:cubicBezTo>
                  <a:pt x="f12" y="f13"/>
                  <a:pt x="f6" y="f14"/>
                  <a:pt x="f6" y="f15"/>
                </a:cubicBezTo>
                <a:cubicBezTo>
                  <a:pt x="f6" y="f16"/>
                  <a:pt x="f12" y="f17"/>
                  <a:pt x="f18" y="f19"/>
                </a:cubicBezTo>
                <a:lnTo>
                  <a:pt x="f20" y="f7"/>
                </a:lnTo>
                <a:lnTo>
                  <a:pt x="f21" y="f7"/>
                </a:lnTo>
                <a:lnTo>
                  <a:pt x="f22" y="f19"/>
                </a:lnTo>
                <a:cubicBezTo>
                  <a:pt x="f23" y="f17"/>
                  <a:pt x="f5" y="f16"/>
                  <a:pt x="f5" y="f15"/>
                </a:cubicBezTo>
                <a:cubicBezTo>
                  <a:pt x="f5" y="f14"/>
                  <a:pt x="f23" y="f13"/>
                  <a:pt x="f22" y="f11"/>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14">
            <a:extLst>
              <a:ext uri="{FF2B5EF4-FFF2-40B4-BE49-F238E27FC236}">
                <a16:creationId xmlns:a16="http://schemas.microsoft.com/office/drawing/2014/main" id="{AB4413EA-CC97-1C39-BCAF-F7ED71F54C63}"/>
              </a:ext>
            </a:extLst>
          </p:cNvPr>
          <p:cNvSpPr>
            <a:spLocks noMove="1" noResize="1"/>
          </p:cNvSpPr>
          <p:nvPr/>
        </p:nvSpPr>
        <p:spPr>
          <a:xfrm>
            <a:off x="1134944" y="0"/>
            <a:ext cx="9922117" cy="6858000"/>
          </a:xfrm>
          <a:custGeom>
            <a:avLst/>
            <a:gdLst>
              <a:gd name="f0" fmla="val 10800000"/>
              <a:gd name="f1" fmla="val 5400000"/>
              <a:gd name="f2" fmla="val 180"/>
              <a:gd name="f3" fmla="val w"/>
              <a:gd name="f4" fmla="val h"/>
              <a:gd name="f5" fmla="val 0"/>
              <a:gd name="f6" fmla="val 9922116"/>
              <a:gd name="f7" fmla="val 6858000"/>
              <a:gd name="f8" fmla="val 1378575"/>
              <a:gd name="f9" fmla="val 8543542"/>
              <a:gd name="f10" fmla="val 8633323"/>
              <a:gd name="f11" fmla="val 94145"/>
              <a:gd name="f12" fmla="val 9434072"/>
              <a:gd name="f13" fmla="val 974941"/>
              <a:gd name="f14" fmla="val 2144991"/>
              <a:gd name="f15" fmla="val 3429001"/>
              <a:gd name="f16" fmla="val 4713011"/>
              <a:gd name="f17" fmla="val 5883061"/>
              <a:gd name="f18" fmla="val 6763858"/>
              <a:gd name="f19" fmla="val 8543544"/>
              <a:gd name="f20" fmla="val 1378573"/>
              <a:gd name="f21" fmla="val 1288793"/>
              <a:gd name="f22" fmla="val 488044"/>
              <a:gd name="f23" fmla="+- 0 0 -90"/>
              <a:gd name="f24" fmla="*/ f3 1 9922116"/>
              <a:gd name="f25" fmla="*/ f4 1 6858000"/>
              <a:gd name="f26" fmla="val f5"/>
              <a:gd name="f27" fmla="val f6"/>
              <a:gd name="f28" fmla="val f7"/>
              <a:gd name="f29" fmla="*/ f23 f0 1"/>
              <a:gd name="f30" fmla="+- f28 0 f26"/>
              <a:gd name="f31" fmla="+- f27 0 f26"/>
              <a:gd name="f32" fmla="*/ f29 1 f2"/>
              <a:gd name="f33" fmla="*/ f31 1 9922116"/>
              <a:gd name="f34" fmla="*/ f30 1 6858000"/>
              <a:gd name="f35" fmla="*/ 1378575 f31 1"/>
              <a:gd name="f36" fmla="*/ 0 f30 1"/>
              <a:gd name="f37" fmla="*/ 8543542 f31 1"/>
              <a:gd name="f38" fmla="*/ 8633323 f31 1"/>
              <a:gd name="f39" fmla="*/ 94145 f30 1"/>
              <a:gd name="f40" fmla="*/ 9922116 f31 1"/>
              <a:gd name="f41" fmla="*/ 3429001 f30 1"/>
              <a:gd name="f42" fmla="*/ 6763858 f30 1"/>
              <a:gd name="f43" fmla="*/ 8543544 f31 1"/>
              <a:gd name="f44" fmla="*/ 6858000 f30 1"/>
              <a:gd name="f45" fmla="*/ 1378573 f31 1"/>
              <a:gd name="f46" fmla="*/ 1288793 f31 1"/>
              <a:gd name="f47" fmla="*/ 0 f31 1"/>
              <a:gd name="f48" fmla="+- f32 0 f1"/>
              <a:gd name="f49" fmla="*/ f35 1 9922116"/>
              <a:gd name="f50" fmla="*/ f36 1 6858000"/>
              <a:gd name="f51" fmla="*/ f37 1 9922116"/>
              <a:gd name="f52" fmla="*/ f38 1 9922116"/>
              <a:gd name="f53" fmla="*/ f39 1 6858000"/>
              <a:gd name="f54" fmla="*/ f40 1 9922116"/>
              <a:gd name="f55" fmla="*/ f41 1 6858000"/>
              <a:gd name="f56" fmla="*/ f42 1 6858000"/>
              <a:gd name="f57" fmla="*/ f43 1 9922116"/>
              <a:gd name="f58" fmla="*/ f44 1 6858000"/>
              <a:gd name="f59" fmla="*/ f45 1 9922116"/>
              <a:gd name="f60" fmla="*/ f46 1 9922116"/>
              <a:gd name="f61" fmla="*/ f47 1 9922116"/>
              <a:gd name="f62" fmla="*/ f26 1 f33"/>
              <a:gd name="f63" fmla="*/ f27 1 f33"/>
              <a:gd name="f64" fmla="*/ f26 1 f34"/>
              <a:gd name="f65" fmla="*/ f28 1 f34"/>
              <a:gd name="f66" fmla="*/ f49 1 f33"/>
              <a:gd name="f67" fmla="*/ f50 1 f34"/>
              <a:gd name="f68" fmla="*/ f51 1 f33"/>
              <a:gd name="f69" fmla="*/ f52 1 f33"/>
              <a:gd name="f70" fmla="*/ f53 1 f34"/>
              <a:gd name="f71" fmla="*/ f54 1 f33"/>
              <a:gd name="f72" fmla="*/ f55 1 f34"/>
              <a:gd name="f73" fmla="*/ f56 1 f34"/>
              <a:gd name="f74" fmla="*/ f57 1 f33"/>
              <a:gd name="f75" fmla="*/ f58 1 f34"/>
              <a:gd name="f76" fmla="*/ f59 1 f33"/>
              <a:gd name="f77" fmla="*/ f60 1 f33"/>
              <a:gd name="f78" fmla="*/ f61 1 f33"/>
              <a:gd name="f79" fmla="*/ f62 f24 1"/>
              <a:gd name="f80" fmla="*/ f63 f24 1"/>
              <a:gd name="f81" fmla="*/ f65 f25 1"/>
              <a:gd name="f82" fmla="*/ f64 f25 1"/>
              <a:gd name="f83" fmla="*/ f66 f24 1"/>
              <a:gd name="f84" fmla="*/ f67 f25 1"/>
              <a:gd name="f85" fmla="*/ f68 f24 1"/>
              <a:gd name="f86" fmla="*/ f69 f24 1"/>
              <a:gd name="f87" fmla="*/ f70 f25 1"/>
              <a:gd name="f88" fmla="*/ f71 f24 1"/>
              <a:gd name="f89" fmla="*/ f72 f25 1"/>
              <a:gd name="f90" fmla="*/ f73 f25 1"/>
              <a:gd name="f91" fmla="*/ f74 f24 1"/>
              <a:gd name="f92" fmla="*/ f75 f25 1"/>
              <a:gd name="f93" fmla="*/ f76 f24 1"/>
              <a:gd name="f94" fmla="*/ f77 f24 1"/>
              <a:gd name="f95" fmla="*/ f78 f24 1"/>
            </a:gdLst>
            <a:ahLst/>
            <a:cxnLst>
              <a:cxn ang="3cd4">
                <a:pos x="hc" y="t"/>
              </a:cxn>
              <a:cxn ang="0">
                <a:pos x="r" y="vc"/>
              </a:cxn>
              <a:cxn ang="cd4">
                <a:pos x="hc" y="b"/>
              </a:cxn>
              <a:cxn ang="cd2">
                <a:pos x="l" y="vc"/>
              </a:cxn>
              <a:cxn ang="f48">
                <a:pos x="f83" y="f84"/>
              </a:cxn>
              <a:cxn ang="f48">
                <a:pos x="f85" y="f84"/>
              </a:cxn>
              <a:cxn ang="f48">
                <a:pos x="f86" y="f87"/>
              </a:cxn>
              <a:cxn ang="f48">
                <a:pos x="f88" y="f89"/>
              </a:cxn>
              <a:cxn ang="f48">
                <a:pos x="f86" y="f90"/>
              </a:cxn>
              <a:cxn ang="f48">
                <a:pos x="f91" y="f92"/>
              </a:cxn>
              <a:cxn ang="f48">
                <a:pos x="f93" y="f92"/>
              </a:cxn>
              <a:cxn ang="f48">
                <a:pos x="f94" y="f90"/>
              </a:cxn>
              <a:cxn ang="f48">
                <a:pos x="f95" y="f89"/>
              </a:cxn>
              <a:cxn ang="f48">
                <a:pos x="f94" y="f87"/>
              </a:cxn>
            </a:cxnLst>
            <a:rect l="f79" t="f82" r="f80" b="f81"/>
            <a:pathLst>
              <a:path w="9922116" h="6858000">
                <a:moveTo>
                  <a:pt x="f8" y="f5"/>
                </a:moveTo>
                <a:lnTo>
                  <a:pt x="f9" y="f5"/>
                </a:lnTo>
                <a:lnTo>
                  <a:pt x="f10" y="f11"/>
                </a:lnTo>
                <a:cubicBezTo>
                  <a:pt x="f12" y="f13"/>
                  <a:pt x="f6" y="f14"/>
                  <a:pt x="f6" y="f15"/>
                </a:cubicBezTo>
                <a:cubicBezTo>
                  <a:pt x="f6" y="f16"/>
                  <a:pt x="f12" y="f17"/>
                  <a:pt x="f10" y="f18"/>
                </a:cubicBezTo>
                <a:lnTo>
                  <a:pt x="f19" y="f7"/>
                </a:lnTo>
                <a:lnTo>
                  <a:pt x="f20" y="f7"/>
                </a:lnTo>
                <a:lnTo>
                  <a:pt x="f21" y="f18"/>
                </a:lnTo>
                <a:cubicBezTo>
                  <a:pt x="f22" y="f17"/>
                  <a:pt x="f5" y="f16"/>
                  <a:pt x="f5" y="f15"/>
                </a:cubicBezTo>
                <a:cubicBezTo>
                  <a:pt x="f5" y="f14"/>
                  <a:pt x="f22" y="f13"/>
                  <a:pt x="f21" y="f11"/>
                </a:cubicBezTo>
                <a:close/>
              </a:path>
            </a:pathLst>
          </a:cu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25E266A-A331-F354-97FC-DBA7E8158BAF}"/>
              </a:ext>
            </a:extLst>
          </p:cNvPr>
          <p:cNvSpPr txBox="1">
            <a:spLocks noGrp="1"/>
          </p:cNvSpPr>
          <p:nvPr>
            <p:ph type="title" idx="4294967295"/>
          </p:nvPr>
        </p:nvSpPr>
        <p:spPr>
          <a:xfrm>
            <a:off x="2311146" y="365760"/>
            <a:ext cx="7569704" cy="1288234"/>
          </a:xfrm>
        </p:spPr>
        <p:txBody>
          <a:bodyPr anchorCtr="1">
            <a:normAutofit/>
          </a:bodyPr>
          <a:lstStyle/>
          <a:p>
            <a:pPr lvl="0" algn="ctr" defTabSz="914400">
              <a:lnSpc>
                <a:spcPct val="90000"/>
              </a:lnSpc>
            </a:pPr>
            <a:r>
              <a:rPr lang="en-US" sz="4400">
                <a:solidFill>
                  <a:srgbClr val="FFFFFF"/>
                </a:solidFill>
                <a:latin typeface="Calibri Light"/>
              </a:rPr>
              <a:t>Rationale</a:t>
            </a:r>
          </a:p>
        </p:txBody>
      </p:sp>
      <p:sp>
        <p:nvSpPr>
          <p:cNvPr id="5" name="Text Placeholder 2">
            <a:extLst>
              <a:ext uri="{FF2B5EF4-FFF2-40B4-BE49-F238E27FC236}">
                <a16:creationId xmlns:a16="http://schemas.microsoft.com/office/drawing/2014/main" id="{8EA62660-2E95-6CBD-0AAC-22FBA14A80F0}"/>
              </a:ext>
            </a:extLst>
          </p:cNvPr>
          <p:cNvSpPr txBox="1">
            <a:spLocks noGrp="1"/>
          </p:cNvSpPr>
          <p:nvPr>
            <p:ph type="body" idx="4294967295"/>
          </p:nvPr>
        </p:nvSpPr>
        <p:spPr>
          <a:xfrm>
            <a:off x="2165564" y="1434666"/>
            <a:ext cx="7860859" cy="5193581"/>
          </a:xfrm>
        </p:spPr>
        <p:txBody>
          <a:bodyPr/>
          <a:lstStyle/>
          <a:p>
            <a:pPr marL="114300" lvl="0" indent="0" defTabSz="914400">
              <a:lnSpc>
                <a:spcPct val="90000"/>
              </a:lnSpc>
              <a:buNone/>
            </a:pPr>
            <a:r>
              <a:rPr lang="en-GB" sz="1600">
                <a:solidFill>
                  <a:srgbClr val="FFFFFF"/>
                </a:solidFill>
                <a:latin typeface="Century Gothic" pitchFamily="34"/>
              </a:rPr>
              <a:t>Having researched this topic we found that the rapid development of Digital technologies has significantly changed the way we study. However, do students feel confident in applying their digital skills in their study? would they find it easy to take the skills they have developed and transition to the workplace? With the ability to self-learn replay and revisit teaching materials, Digital literacy is an expansive and widely debated concept that pertains to a complex set of navigational, analytical and communication-oriented skills in utilizing digital technology (Eshet-Alkalai, 2004). Exposure to self guided digital learning has also shown an increase in both confidence and enjoyment levels in higher education students.</a:t>
            </a:r>
            <a:endParaRPr lang="en-US" sz="1600">
              <a:solidFill>
                <a:srgbClr val="FFFFFF"/>
              </a:solidFill>
              <a:latin typeface="Century Gothic" pitchFamily="34"/>
            </a:endParaRPr>
          </a:p>
          <a:p>
            <a:pPr marL="114300" lvl="0" indent="0" defTabSz="914400">
              <a:lnSpc>
                <a:spcPct val="90000"/>
              </a:lnSpc>
              <a:buNone/>
            </a:pPr>
            <a:r>
              <a:rPr lang="en-US" sz="1600">
                <a:solidFill>
                  <a:srgbClr val="FFFFFF"/>
                </a:solidFill>
                <a:latin typeface="Century Gothic" pitchFamily="34"/>
              </a:rPr>
              <a:t>Our aims are to establish if UWTSD students feel confident using their digital skills and can easily access utilize all the necessary sources during their study and if necessary, what steps do they feel could be made to help them gain a better understanding of the software's they are operating.</a:t>
            </a:r>
          </a:p>
          <a:p>
            <a:pPr lvl="0" indent="-228600" defTabSz="914400">
              <a:lnSpc>
                <a:spcPct val="90000"/>
              </a:lnSpc>
              <a:buFont typeface="Arial" pitchFamily="34"/>
              <a:buChar char="•"/>
            </a:pPr>
            <a:endParaRPr lang="en-US" sz="1700">
              <a:solidFill>
                <a:srgbClr val="FFFFFF"/>
              </a:solidFill>
              <a:latin typeface="Calibri"/>
            </a:endParaRPr>
          </a:p>
          <a:p>
            <a:pPr marL="114300" lvl="0" indent="0" defTabSz="914400">
              <a:lnSpc>
                <a:spcPct val="90000"/>
              </a:lnSpc>
              <a:buNone/>
            </a:pPr>
            <a:endParaRPr lang="en-US" sz="1700">
              <a:solidFill>
                <a:srgbClr val="FFFFFF"/>
              </a:solidFill>
              <a:latin typeface="Calibri"/>
            </a:endParaRPr>
          </a:p>
          <a:p>
            <a:pPr marL="0" lvl="0" indent="-228600" defTabSz="914400">
              <a:lnSpc>
                <a:spcPct val="90000"/>
              </a:lnSpc>
              <a:buFont typeface="Arial" pitchFamily="34"/>
              <a:buChar char="•"/>
            </a:pPr>
            <a:endParaRPr lang="en-US" sz="1700">
              <a:solidFill>
                <a:srgbClr val="FFFFFF"/>
              </a:solidFill>
              <a:latin typeface="Calibri"/>
            </a:endParaRPr>
          </a:p>
          <a:p>
            <a:pPr lvl="0" indent="-228600" defTabSz="914400">
              <a:lnSpc>
                <a:spcPct val="90000"/>
              </a:lnSpc>
              <a:buFont typeface="Arial" pitchFamily="34"/>
              <a:buChar char="•"/>
            </a:pPr>
            <a:endParaRPr lang="en-US" sz="1700">
              <a:solidFill>
                <a:srgbClr val="FFFFFF"/>
              </a:solidFill>
              <a:latin typeface="Calibri"/>
            </a:endParaRPr>
          </a:p>
        </p:txBody>
      </p:sp>
      <p:sp>
        <p:nvSpPr>
          <p:cNvPr id="6" name="TextBox 7">
            <a:extLst>
              <a:ext uri="{FF2B5EF4-FFF2-40B4-BE49-F238E27FC236}">
                <a16:creationId xmlns:a16="http://schemas.microsoft.com/office/drawing/2014/main" id="{CCFE5CCF-3030-AF85-AAD5-66AC705D4787}"/>
              </a:ext>
            </a:extLst>
          </p:cNvPr>
          <p:cNvSpPr txBox="1"/>
          <p:nvPr/>
        </p:nvSpPr>
        <p:spPr>
          <a:xfrm>
            <a:off x="7756635" y="6307576"/>
            <a:ext cx="513561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Kayleigh Slater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7B95-AD1B-D23A-0901-1A6BBC375ADB}"/>
              </a:ext>
            </a:extLst>
          </p:cNvPr>
          <p:cNvSpPr txBox="1">
            <a:spLocks noGrp="1"/>
          </p:cNvSpPr>
          <p:nvPr>
            <p:ph type="ctrTitle"/>
          </p:nvPr>
        </p:nvSpPr>
        <p:spPr>
          <a:xfrm>
            <a:off x="648931" y="629262"/>
            <a:ext cx="6586487" cy="1676607"/>
          </a:xfrm>
        </p:spPr>
        <p:txBody>
          <a:bodyPr anchor="ctr">
            <a:normAutofit/>
          </a:bodyPr>
          <a:lstStyle/>
          <a:p>
            <a:pPr lvl="0" defTabSz="914400">
              <a:lnSpc>
                <a:spcPct val="90000"/>
              </a:lnSpc>
            </a:pPr>
            <a:r>
              <a:rPr lang="en-US">
                <a:solidFill>
                  <a:srgbClr val="FFFFFF"/>
                </a:solidFill>
                <a:latin typeface="Calibri Light"/>
              </a:rPr>
              <a:t>Proposed method</a:t>
            </a:r>
          </a:p>
        </p:txBody>
      </p:sp>
      <p:sp>
        <p:nvSpPr>
          <p:cNvPr id="3" name="TextBox 7">
            <a:extLst>
              <a:ext uri="{FF2B5EF4-FFF2-40B4-BE49-F238E27FC236}">
                <a16:creationId xmlns:a16="http://schemas.microsoft.com/office/drawing/2014/main" id="{96E50340-973A-DFB7-28E9-9BA877136B09}"/>
              </a:ext>
            </a:extLst>
          </p:cNvPr>
          <p:cNvSpPr txBox="1"/>
          <p:nvPr/>
        </p:nvSpPr>
        <p:spPr>
          <a:xfrm>
            <a:off x="648931" y="1902546"/>
            <a:ext cx="6907478" cy="4321280"/>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Our aim within our proposed research plan is to establish if UWTSD students feel confident using their digital skills and can access utilize all the necessary sources during their study. We will do this by:</a:t>
            </a: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dirty="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By gathering data via surveys, controlled observations and polls.</a:t>
            </a: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dirty="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Asking UWTSD on campus closed questions such as:</a:t>
            </a:r>
          </a:p>
          <a:p>
            <a:pPr marR="0" lvl="0" algn="l" defTabSz="914400" rtl="0" fontAlgn="auto" hangingPunct="1">
              <a:lnSpc>
                <a:spcPct val="90000"/>
              </a:lnSpc>
              <a:spcBef>
                <a:spcPts val="0"/>
              </a:spcBef>
              <a:spcAft>
                <a:spcPts val="800"/>
              </a:spcAft>
              <a:buSzPct val="100000"/>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Do you think that using MS Teams is an important digital skill? Do you think that using the OneDrive is the most important?</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A short survey of Likert scale questions such as </a:t>
            </a:r>
          </a:p>
          <a:p>
            <a:pPr marR="0" lvl="0" algn="l" defTabSz="914400" rtl="0" fontAlgn="auto" hangingPunct="1">
              <a:lnSpc>
                <a:spcPct val="90000"/>
              </a:lnSpc>
              <a:spcBef>
                <a:spcPts val="0"/>
              </a:spcBef>
              <a:spcAft>
                <a:spcPts val="800"/>
              </a:spcAft>
              <a:buSzPct val="100000"/>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I feel confident using technology to collaborate with my peers.</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dirty="0">
                <a:solidFill>
                  <a:srgbClr val="FFFFFF"/>
                </a:solidFill>
                <a:uFillTx/>
                <a:latin typeface="Calibri"/>
              </a:rPr>
              <a:t>Strongly Agree              </a:t>
            </a:r>
            <a:r>
              <a:rPr lang="en-US" sz="1600" b="1" i="0" u="none" strike="noStrike" kern="1200" cap="none" spc="0" baseline="0" dirty="0" err="1">
                <a:solidFill>
                  <a:srgbClr val="FFFFFF"/>
                </a:solidFill>
                <a:uFillTx/>
                <a:latin typeface="Calibri"/>
              </a:rPr>
              <a:t>Agree</a:t>
            </a:r>
            <a:r>
              <a:rPr lang="en-US" sz="1600" b="1" i="0" u="none" strike="noStrike" kern="1200" cap="none" spc="0" baseline="0" dirty="0">
                <a:solidFill>
                  <a:srgbClr val="FFFFFF"/>
                </a:solidFill>
                <a:uFillTx/>
                <a:latin typeface="Calibri"/>
              </a:rPr>
              <a:t>                  Disagree                    Strongly Disagree. </a:t>
            </a:r>
            <a:endParaRPr lang="en-US" sz="1600" b="0" i="0" u="none" strike="noStrike" kern="1200" cap="none" spc="0" baseline="0" dirty="0">
              <a:solidFill>
                <a:srgbClr val="FFFFFF"/>
              </a:solidFill>
              <a:uFillTx/>
              <a:latin typeface="Calibri"/>
            </a:endParaRP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dirty="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dirty="0">
                <a:solidFill>
                  <a:srgbClr val="FFFFFF"/>
                </a:solidFill>
                <a:uFillTx/>
                <a:latin typeface="Calibri"/>
              </a:rPr>
              <a:t>We will present our results using data visualization such as charts, graphs and tables.</a:t>
            </a:r>
          </a:p>
          <a:p>
            <a:pPr marL="342900" marR="0" lvl="0" indent="-228600" algn="l" defTabSz="914400" rtl="0" fontAlgn="auto" hangingPunct="1">
              <a:lnSpc>
                <a:spcPct val="90000"/>
              </a:lnSpc>
              <a:spcBef>
                <a:spcPts val="0"/>
              </a:spcBef>
              <a:spcAft>
                <a:spcPts val="0"/>
              </a:spcAft>
              <a:buClr>
                <a:srgbClr val="FFFFFF"/>
              </a:buClr>
              <a:buSzPct val="100000"/>
              <a:buFont typeface="Arial" pitchFamily="34"/>
              <a:buChar char="•"/>
              <a:tabLst/>
              <a:defRPr sz="1800" b="0" i="0" u="none" strike="noStrike" kern="0" cap="none" spc="0" baseline="0">
                <a:solidFill>
                  <a:srgbClr val="000000"/>
                </a:solidFill>
                <a:uFillTx/>
              </a:defRPr>
            </a:pPr>
            <a:endParaRPr lang="en-US" sz="1500" b="0" i="0" u="none" strike="noStrike" kern="1200" cap="none" spc="0" baseline="0" dirty="0">
              <a:solidFill>
                <a:srgbClr val="000000"/>
              </a:solidFill>
              <a:uFillTx/>
              <a:latin typeface="Calibri"/>
            </a:endParaRPr>
          </a:p>
          <a:p>
            <a:pPr marL="342900" marR="0" lvl="0" indent="-228600" algn="l" defTabSz="914400" rtl="0" fontAlgn="auto" hangingPunct="1">
              <a:lnSpc>
                <a:spcPct val="90000"/>
              </a:lnSpc>
              <a:spcBef>
                <a:spcPts val="0"/>
              </a:spcBef>
              <a:spcAft>
                <a:spcPts val="0"/>
              </a:spcAft>
              <a:buClr>
                <a:srgbClr val="FFFFFF"/>
              </a:buClr>
              <a:buSzPct val="100000"/>
              <a:buFont typeface="Arial" pitchFamily="34"/>
              <a:buChar char="•"/>
              <a:tabLst/>
              <a:defRPr sz="1800" b="0" i="0" u="none" strike="noStrike" kern="0" cap="none" spc="0" baseline="0">
                <a:solidFill>
                  <a:srgbClr val="000000"/>
                </a:solidFill>
                <a:uFillTx/>
              </a:defRPr>
            </a:pPr>
            <a:endParaRPr lang="en-US" sz="1500" b="0" i="0" u="none" strike="noStrike" kern="1200" cap="none" spc="0" baseline="0" dirty="0">
              <a:solidFill>
                <a:srgbClr val="000000"/>
              </a:solidFill>
              <a:uFillTx/>
              <a:latin typeface="Calibri"/>
            </a:endParaRPr>
          </a:p>
        </p:txBody>
      </p:sp>
      <p:pic>
        <p:nvPicPr>
          <p:cNvPr id="4" name="Picture 5">
            <a:extLst>
              <a:ext uri="{FF2B5EF4-FFF2-40B4-BE49-F238E27FC236}">
                <a16:creationId xmlns:a16="http://schemas.microsoft.com/office/drawing/2014/main" id="{9C41D989-0D4C-A5DA-1BC3-EBB0E70A250C}"/>
              </a:ext>
            </a:extLst>
          </p:cNvPr>
          <p:cNvPicPr>
            <a:picLocks noChangeAspect="1"/>
          </p:cNvPicPr>
          <p:nvPr/>
        </p:nvPicPr>
        <p:blipFill>
          <a:blip r:embed="rId2"/>
          <a:srcRect l="34669" r="8020" b="1"/>
          <a:stretch>
            <a:fillRect/>
          </a:stretch>
        </p:blipFill>
        <p:spPr>
          <a:xfrm>
            <a:off x="7556409" y="640080"/>
            <a:ext cx="3995928" cy="5577840"/>
          </a:xfrm>
          <a:prstGeom prst="rect">
            <a:avLst/>
          </a:prstGeom>
          <a:noFill/>
          <a:ln cap="flat">
            <a:noFill/>
          </a:ln>
        </p:spPr>
      </p:pic>
      <p:sp>
        <p:nvSpPr>
          <p:cNvPr id="5" name="TextBox 20">
            <a:extLst>
              <a:ext uri="{FF2B5EF4-FFF2-40B4-BE49-F238E27FC236}">
                <a16:creationId xmlns:a16="http://schemas.microsoft.com/office/drawing/2014/main" id="{314297A9-B851-1B1E-994C-062DE5EEC1D4}"/>
              </a:ext>
            </a:extLst>
          </p:cNvPr>
          <p:cNvSpPr txBox="1"/>
          <p:nvPr/>
        </p:nvSpPr>
        <p:spPr>
          <a:xfrm>
            <a:off x="9711558" y="6369271"/>
            <a:ext cx="340945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Kayleigh Slater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13944B21-74A2-CC41-CADB-700411DD4B7D}"/>
              </a:ext>
            </a:extLst>
          </p:cNvPr>
          <p:cNvSpPr txBox="1">
            <a:spLocks noGrp="1"/>
          </p:cNvSpPr>
          <p:nvPr>
            <p:ph type="title"/>
          </p:nvPr>
        </p:nvSpPr>
        <p:spPr/>
        <p:txBody>
          <a:bodyPr/>
          <a:lstStyle/>
          <a:p>
            <a:pPr lvl="0"/>
            <a:r>
              <a:rPr lang="en-GB"/>
              <a:t>Ethical considerations</a:t>
            </a:r>
          </a:p>
        </p:txBody>
      </p:sp>
      <p:sp>
        <p:nvSpPr>
          <p:cNvPr id="3" name="Content Placeholder 5">
            <a:extLst>
              <a:ext uri="{FF2B5EF4-FFF2-40B4-BE49-F238E27FC236}">
                <a16:creationId xmlns:a16="http://schemas.microsoft.com/office/drawing/2014/main" id="{9C93A159-5A42-1483-ADC3-31467817CC39}"/>
              </a:ext>
            </a:extLst>
          </p:cNvPr>
          <p:cNvSpPr txBox="1">
            <a:spLocks noGrp="1"/>
          </p:cNvSpPr>
          <p:nvPr>
            <p:ph idx="1"/>
          </p:nvPr>
        </p:nvSpPr>
        <p:spPr>
          <a:xfrm>
            <a:off x="321585" y="2251993"/>
            <a:ext cx="11281839" cy="6306205"/>
          </a:xfrm>
        </p:spPr>
        <p:txBody>
          <a:bodyPr/>
          <a:lstStyle/>
          <a:p>
            <a:pPr marL="0" lvl="0" indent="0">
              <a:buNone/>
            </a:pPr>
            <a:r>
              <a:rPr lang="en-GB"/>
              <a:t>Ethnical considerations are the basic principles in research ethics which must be followed diligently. We will ensure that all participants obtain informed consent regarding the research process, methodology and most importantly, the role of the participant in the research work.</a:t>
            </a:r>
          </a:p>
          <a:p>
            <a:pPr marL="0" lvl="0" indent="0">
              <a:buNone/>
            </a:pPr>
            <a:r>
              <a:rPr lang="en-GB"/>
              <a:t>All participants must advised the following;</a:t>
            </a:r>
          </a:p>
          <a:p>
            <a:pPr lvl="0">
              <a:buFont typeface="Arial" pitchFamily="34"/>
              <a:buChar char="•"/>
            </a:pPr>
            <a:r>
              <a:rPr lang="en-GB">
                <a:solidFill>
                  <a:srgbClr val="0B0C0C"/>
                </a:solidFill>
                <a:latin typeface="Century Gothic" pitchFamily="34"/>
              </a:rPr>
              <a:t>The aims and purpose of the research</a:t>
            </a:r>
          </a:p>
          <a:p>
            <a:pPr lvl="0">
              <a:buFont typeface="Arial" pitchFamily="34"/>
              <a:buChar char="•"/>
            </a:pPr>
            <a:r>
              <a:rPr lang="en-GB">
                <a:solidFill>
                  <a:srgbClr val="0B0C0C"/>
                </a:solidFill>
                <a:latin typeface="Century Gothic" pitchFamily="34"/>
              </a:rPr>
              <a:t>What questions we will ask</a:t>
            </a:r>
          </a:p>
          <a:p>
            <a:pPr lvl="0">
              <a:buFont typeface="Arial" pitchFamily="34"/>
              <a:buChar char="•"/>
            </a:pPr>
            <a:r>
              <a:rPr lang="en-GB">
                <a:solidFill>
                  <a:srgbClr val="0B0C0C"/>
                </a:solidFill>
                <a:latin typeface="Century Gothic" pitchFamily="34"/>
              </a:rPr>
              <a:t>The benefits and drawbacks of participation</a:t>
            </a:r>
          </a:p>
          <a:p>
            <a:pPr lvl="0">
              <a:buFont typeface="Arial" pitchFamily="34"/>
              <a:buChar char="•"/>
            </a:pPr>
            <a:r>
              <a:rPr lang="en-GB">
                <a:solidFill>
                  <a:srgbClr val="0B0C0C"/>
                </a:solidFill>
                <a:latin typeface="Century Gothic" pitchFamily="34"/>
              </a:rPr>
              <a:t>Their right to withdraw from any part of research or data gathering</a:t>
            </a:r>
          </a:p>
          <a:p>
            <a:pPr lvl="0">
              <a:buFont typeface="Arial" pitchFamily="34"/>
              <a:buChar char="•"/>
            </a:pPr>
            <a:r>
              <a:rPr lang="en-GB">
                <a:solidFill>
                  <a:srgbClr val="0B0C0C"/>
                </a:solidFill>
                <a:latin typeface="Century Gothic" pitchFamily="34"/>
              </a:rPr>
              <a:t>How we will use, store and retain their data</a:t>
            </a:r>
          </a:p>
          <a:p>
            <a:pPr lvl="0">
              <a:buFont typeface="Arial" pitchFamily="34"/>
              <a:buChar char="•"/>
            </a:pPr>
            <a:r>
              <a:rPr lang="en-GB">
                <a:solidFill>
                  <a:srgbClr val="0B0C0C"/>
                </a:solidFill>
                <a:latin typeface="Century Gothic" pitchFamily="34"/>
              </a:rPr>
              <a:t>Relevant contact details</a:t>
            </a:r>
          </a:p>
          <a:p>
            <a:pPr marL="0" lvl="0" indent="0">
              <a:buNone/>
            </a:pPr>
            <a:r>
              <a:rPr lang="en-GB">
                <a:solidFill>
                  <a:srgbClr val="0B0C0C"/>
                </a:solidFill>
                <a:latin typeface="Century Gothic" pitchFamily="34"/>
              </a:rPr>
              <a:t>Researchers must ensure that information is provided in a way that is appropriate for the participant </a:t>
            </a:r>
          </a:p>
          <a:p>
            <a:pPr marL="0" lvl="0" indent="0">
              <a:buNone/>
            </a:pPr>
            <a:r>
              <a:rPr lang="en-GB">
                <a:solidFill>
                  <a:srgbClr val="0B0C0C"/>
                </a:solidFill>
                <a:latin typeface="GDS Transport"/>
              </a:rPr>
              <a:t>(</a:t>
            </a:r>
            <a:r>
              <a:rPr lang="en-GB" i="1">
                <a:solidFill>
                  <a:srgbClr val="0B0C0C"/>
                </a:solidFill>
                <a:latin typeface="GDS Transport"/>
              </a:rPr>
              <a:t>How we carry out Ethical Research with people</a:t>
            </a:r>
            <a:r>
              <a:rPr lang="en-GB">
                <a:solidFill>
                  <a:srgbClr val="0B0C0C"/>
                </a:solidFill>
                <a:latin typeface="GDS Transport"/>
              </a:rPr>
              <a:t>.2019)</a:t>
            </a:r>
            <a:endParaRPr lang="en-GB"/>
          </a:p>
        </p:txBody>
      </p:sp>
      <p:sp>
        <p:nvSpPr>
          <p:cNvPr id="4" name="TextBox 7">
            <a:extLst>
              <a:ext uri="{FF2B5EF4-FFF2-40B4-BE49-F238E27FC236}">
                <a16:creationId xmlns:a16="http://schemas.microsoft.com/office/drawing/2014/main" id="{3A21E3B7-7D8A-58FA-D9BD-CA90370B6BF0}"/>
              </a:ext>
            </a:extLst>
          </p:cNvPr>
          <p:cNvSpPr txBox="1"/>
          <p:nvPr/>
        </p:nvSpPr>
        <p:spPr>
          <a:xfrm>
            <a:off x="9950244" y="6488664"/>
            <a:ext cx="22417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Kirstan Wilkes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EB45-6B4A-C1D6-553C-90FE6E80701B}"/>
              </a:ext>
            </a:extLst>
          </p:cNvPr>
          <p:cNvSpPr txBox="1">
            <a:spLocks noGrp="1"/>
          </p:cNvSpPr>
          <p:nvPr>
            <p:ph type="title"/>
          </p:nvPr>
        </p:nvSpPr>
        <p:spPr/>
        <p:txBody>
          <a:bodyPr/>
          <a:lstStyle/>
          <a:p>
            <a:pPr lvl="0"/>
            <a:r>
              <a:rPr lang="en-GB"/>
              <a:t>Research Timeline</a:t>
            </a:r>
          </a:p>
        </p:txBody>
      </p:sp>
      <p:sp>
        <p:nvSpPr>
          <p:cNvPr id="3" name="Text Placeholder 2">
            <a:extLst>
              <a:ext uri="{FF2B5EF4-FFF2-40B4-BE49-F238E27FC236}">
                <a16:creationId xmlns:a16="http://schemas.microsoft.com/office/drawing/2014/main" id="{7D6D623B-37C0-C04B-9507-466C0F1F3F24}"/>
              </a:ext>
            </a:extLst>
          </p:cNvPr>
          <p:cNvSpPr txBox="1">
            <a:spLocks noGrp="1"/>
          </p:cNvSpPr>
          <p:nvPr>
            <p:ph type="body" idx="4294967295"/>
          </p:nvPr>
        </p:nvSpPr>
        <p:spPr>
          <a:xfrm>
            <a:off x="1154951" y="3543299"/>
            <a:ext cx="8825660" cy="2476496"/>
          </a:xfrm>
        </p:spPr>
        <p:txBody>
          <a:bodyPr/>
          <a:lstStyle/>
          <a:p>
            <a:endParaRPr lang="en-GB"/>
          </a:p>
        </p:txBody>
      </p:sp>
      <p:grpSp>
        <p:nvGrpSpPr>
          <p:cNvPr id="4" name="Diagram 3">
            <a:extLst>
              <a:ext uri="{FF2B5EF4-FFF2-40B4-BE49-F238E27FC236}">
                <a16:creationId xmlns:a16="http://schemas.microsoft.com/office/drawing/2014/main" id="{09DA3772-A343-2002-A571-3B0C577CEE16}"/>
              </a:ext>
            </a:extLst>
          </p:cNvPr>
          <p:cNvGrpSpPr/>
          <p:nvPr/>
        </p:nvGrpSpPr>
        <p:grpSpPr>
          <a:xfrm>
            <a:off x="1111754" y="3998662"/>
            <a:ext cx="9916567" cy="1565772"/>
            <a:chOff x="1111754" y="3998662"/>
            <a:chExt cx="9916567" cy="1565772"/>
          </a:xfrm>
        </p:grpSpPr>
        <p:sp>
          <p:nvSpPr>
            <p:cNvPr id="5" name="Freeform: Shape 4">
              <a:extLst>
                <a:ext uri="{FF2B5EF4-FFF2-40B4-BE49-F238E27FC236}">
                  <a16:creationId xmlns:a16="http://schemas.microsoft.com/office/drawing/2014/main" id="{329104FE-2319-881D-6578-725B593AA0BC}"/>
                </a:ext>
              </a:extLst>
            </p:cNvPr>
            <p:cNvSpPr/>
            <p:nvPr/>
          </p:nvSpPr>
          <p:spPr>
            <a:xfrm>
              <a:off x="1111754"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87878"/>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Gather relevant information from online sources/books/journals and plan research proposal</a:t>
              </a:r>
            </a:p>
          </p:txBody>
        </p:sp>
        <p:sp>
          <p:nvSpPr>
            <p:cNvPr id="6" name="Freeform: Shape 5">
              <a:extLst>
                <a:ext uri="{FF2B5EF4-FFF2-40B4-BE49-F238E27FC236}">
                  <a16:creationId xmlns:a16="http://schemas.microsoft.com/office/drawing/2014/main" id="{6AF613C7-B360-9F5A-3430-C8FEBD49DCC8}"/>
                </a:ext>
              </a:extLst>
            </p:cNvPr>
            <p:cNvSpPr/>
            <p:nvPr/>
          </p:nvSpPr>
          <p:spPr>
            <a:xfrm>
              <a:off x="3982340" y="4457956"/>
              <a:ext cx="553239" cy="647184"/>
            </a:xfrm>
            <a:custGeom>
              <a:avLst/>
              <a:gdLst>
                <a:gd name="f0" fmla="val 10800000"/>
                <a:gd name="f1" fmla="val 5400000"/>
                <a:gd name="f2" fmla="val 180"/>
                <a:gd name="f3" fmla="val w"/>
                <a:gd name="f4" fmla="val h"/>
                <a:gd name="f5" fmla="val 0"/>
                <a:gd name="f6" fmla="val 553239"/>
                <a:gd name="f7" fmla="val 647186"/>
                <a:gd name="f8" fmla="val 129437"/>
                <a:gd name="f9" fmla="val 276620"/>
                <a:gd name="f10" fmla="val 323593"/>
                <a:gd name="f11" fmla="val 517749"/>
                <a:gd name="f12" fmla="+- 0 0 -90"/>
                <a:gd name="f13" fmla="*/ f3 1 553239"/>
                <a:gd name="f14" fmla="*/ f4 1 647186"/>
                <a:gd name="f15" fmla="val f5"/>
                <a:gd name="f16" fmla="val f6"/>
                <a:gd name="f17" fmla="val f7"/>
                <a:gd name="f18" fmla="*/ f12 f0 1"/>
                <a:gd name="f19" fmla="+- f17 0 f15"/>
                <a:gd name="f20" fmla="+- f16 0 f15"/>
                <a:gd name="f21" fmla="*/ f18 1 f2"/>
                <a:gd name="f22" fmla="*/ f20 1 553239"/>
                <a:gd name="f23" fmla="*/ f19 1 647186"/>
                <a:gd name="f24" fmla="*/ 0 f20 1"/>
                <a:gd name="f25" fmla="*/ 129437 f19 1"/>
                <a:gd name="f26" fmla="*/ 276620 f20 1"/>
                <a:gd name="f27" fmla="*/ 0 f19 1"/>
                <a:gd name="f28" fmla="*/ 553239 f20 1"/>
                <a:gd name="f29" fmla="*/ 323593 f19 1"/>
                <a:gd name="f30" fmla="*/ 647186 f19 1"/>
                <a:gd name="f31" fmla="*/ 517749 f19 1"/>
                <a:gd name="f32" fmla="+- f21 0 f1"/>
                <a:gd name="f33" fmla="*/ f24 1 553239"/>
                <a:gd name="f34" fmla="*/ f25 1 647186"/>
                <a:gd name="f35" fmla="*/ f26 1 553239"/>
                <a:gd name="f36" fmla="*/ f27 1 647186"/>
                <a:gd name="f37" fmla="*/ f28 1 553239"/>
                <a:gd name="f38" fmla="*/ f29 1 647186"/>
                <a:gd name="f39" fmla="*/ f30 1 647186"/>
                <a:gd name="f40" fmla="*/ f31 1 647186"/>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53239" h="647186">
                  <a:moveTo>
                    <a:pt x="f5" y="f8"/>
                  </a:moveTo>
                  <a:lnTo>
                    <a:pt x="f9" y="f8"/>
                  </a:lnTo>
                  <a:lnTo>
                    <a:pt x="f9" y="f5"/>
                  </a:lnTo>
                  <a:lnTo>
                    <a:pt x="f6" y="f10"/>
                  </a:lnTo>
                  <a:lnTo>
                    <a:pt x="f9" y="f7"/>
                  </a:lnTo>
                  <a:lnTo>
                    <a:pt x="f9" y="f11"/>
                  </a:lnTo>
                  <a:lnTo>
                    <a:pt x="f5" y="f11"/>
                  </a:lnTo>
                  <a:lnTo>
                    <a:pt x="f5" y="f8"/>
                  </a:lnTo>
                  <a:close/>
                </a:path>
              </a:pathLst>
            </a:custGeom>
            <a:solidFill>
              <a:srgbClr val="9D9D9D"/>
            </a:solidFill>
            <a:ln cap="flat">
              <a:noFill/>
              <a:prstDash val="solid"/>
            </a:ln>
          </p:spPr>
          <p:txBody>
            <a:bodyPr vert="horz" wrap="square" lIns="0" tIns="129433" rIns="165972" bIns="129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Calibri"/>
              </a:endParaRPr>
            </a:p>
          </p:txBody>
        </p:sp>
        <p:sp>
          <p:nvSpPr>
            <p:cNvPr id="7" name="Freeform: Shape 6">
              <a:extLst>
                <a:ext uri="{FF2B5EF4-FFF2-40B4-BE49-F238E27FC236}">
                  <a16:creationId xmlns:a16="http://schemas.microsoft.com/office/drawing/2014/main" id="{3F843F2D-8D2C-4EE9-4527-C5229A6FE1E8}"/>
                </a:ext>
              </a:extLst>
            </p:cNvPr>
            <p:cNvSpPr/>
            <p:nvPr/>
          </p:nvSpPr>
          <p:spPr>
            <a:xfrm>
              <a:off x="4765221"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5B5B5"/>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Collect and analyse data and information </a:t>
              </a:r>
            </a:p>
          </p:txBody>
        </p:sp>
        <p:sp>
          <p:nvSpPr>
            <p:cNvPr id="8" name="Freeform: Shape 7">
              <a:extLst>
                <a:ext uri="{FF2B5EF4-FFF2-40B4-BE49-F238E27FC236}">
                  <a16:creationId xmlns:a16="http://schemas.microsoft.com/office/drawing/2014/main" id="{361D72CD-1FDD-0A48-8D64-0925C4B35F43}"/>
                </a:ext>
              </a:extLst>
            </p:cNvPr>
            <p:cNvSpPr/>
            <p:nvPr/>
          </p:nvSpPr>
          <p:spPr>
            <a:xfrm>
              <a:off x="7635806" y="4457956"/>
              <a:ext cx="553239" cy="647184"/>
            </a:xfrm>
            <a:custGeom>
              <a:avLst/>
              <a:gdLst>
                <a:gd name="f0" fmla="val 10800000"/>
                <a:gd name="f1" fmla="val 5400000"/>
                <a:gd name="f2" fmla="val 180"/>
                <a:gd name="f3" fmla="val w"/>
                <a:gd name="f4" fmla="val h"/>
                <a:gd name="f5" fmla="val 0"/>
                <a:gd name="f6" fmla="val 553239"/>
                <a:gd name="f7" fmla="val 647186"/>
                <a:gd name="f8" fmla="val 129437"/>
                <a:gd name="f9" fmla="val 276620"/>
                <a:gd name="f10" fmla="val 323593"/>
                <a:gd name="f11" fmla="val 517749"/>
                <a:gd name="f12" fmla="+- 0 0 -90"/>
                <a:gd name="f13" fmla="*/ f3 1 553239"/>
                <a:gd name="f14" fmla="*/ f4 1 647186"/>
                <a:gd name="f15" fmla="val f5"/>
                <a:gd name="f16" fmla="val f6"/>
                <a:gd name="f17" fmla="val f7"/>
                <a:gd name="f18" fmla="*/ f12 f0 1"/>
                <a:gd name="f19" fmla="+- f17 0 f15"/>
                <a:gd name="f20" fmla="+- f16 0 f15"/>
                <a:gd name="f21" fmla="*/ f18 1 f2"/>
                <a:gd name="f22" fmla="*/ f20 1 553239"/>
                <a:gd name="f23" fmla="*/ f19 1 647186"/>
                <a:gd name="f24" fmla="*/ 0 f20 1"/>
                <a:gd name="f25" fmla="*/ 129437 f19 1"/>
                <a:gd name="f26" fmla="*/ 276620 f20 1"/>
                <a:gd name="f27" fmla="*/ 0 f19 1"/>
                <a:gd name="f28" fmla="*/ 553239 f20 1"/>
                <a:gd name="f29" fmla="*/ 323593 f19 1"/>
                <a:gd name="f30" fmla="*/ 647186 f19 1"/>
                <a:gd name="f31" fmla="*/ 517749 f19 1"/>
                <a:gd name="f32" fmla="+- f21 0 f1"/>
                <a:gd name="f33" fmla="*/ f24 1 553239"/>
                <a:gd name="f34" fmla="*/ f25 1 647186"/>
                <a:gd name="f35" fmla="*/ f26 1 553239"/>
                <a:gd name="f36" fmla="*/ f27 1 647186"/>
                <a:gd name="f37" fmla="*/ f28 1 553239"/>
                <a:gd name="f38" fmla="*/ f29 1 647186"/>
                <a:gd name="f39" fmla="*/ f30 1 647186"/>
                <a:gd name="f40" fmla="*/ f31 1 647186"/>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53239" h="647186">
                  <a:moveTo>
                    <a:pt x="f5" y="f8"/>
                  </a:moveTo>
                  <a:lnTo>
                    <a:pt x="f9" y="f8"/>
                  </a:lnTo>
                  <a:lnTo>
                    <a:pt x="f9" y="f5"/>
                  </a:lnTo>
                  <a:lnTo>
                    <a:pt x="f6" y="f10"/>
                  </a:lnTo>
                  <a:lnTo>
                    <a:pt x="f9" y="f7"/>
                  </a:lnTo>
                  <a:lnTo>
                    <a:pt x="f9" y="f11"/>
                  </a:lnTo>
                  <a:lnTo>
                    <a:pt x="f5" y="f11"/>
                  </a:lnTo>
                  <a:lnTo>
                    <a:pt x="f5" y="f8"/>
                  </a:lnTo>
                  <a:close/>
                </a:path>
              </a:pathLst>
            </a:custGeom>
            <a:solidFill>
              <a:srgbClr val="D8D8D8"/>
            </a:solidFill>
            <a:ln cap="flat">
              <a:noFill/>
              <a:prstDash val="solid"/>
            </a:ln>
          </p:spPr>
          <p:txBody>
            <a:bodyPr vert="horz" wrap="square" lIns="0" tIns="129433" rIns="165972" bIns="129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A58950E4-D14C-2104-F5FA-8DBDC6E987B8}"/>
                </a:ext>
              </a:extLst>
            </p:cNvPr>
            <p:cNvSpPr/>
            <p:nvPr/>
          </p:nvSpPr>
          <p:spPr>
            <a:xfrm>
              <a:off x="8418697"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5B5B5"/>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Conclude our research and summarise </a:t>
              </a:r>
            </a:p>
          </p:txBody>
        </p:sp>
      </p:grpSp>
      <p:sp>
        <p:nvSpPr>
          <p:cNvPr id="10" name="TextBox 4">
            <a:extLst>
              <a:ext uri="{FF2B5EF4-FFF2-40B4-BE49-F238E27FC236}">
                <a16:creationId xmlns:a16="http://schemas.microsoft.com/office/drawing/2014/main" id="{57788606-3D70-482F-7303-8AEC7A178BE4}"/>
              </a:ext>
            </a:extLst>
          </p:cNvPr>
          <p:cNvSpPr txBox="1"/>
          <p:nvPr/>
        </p:nvSpPr>
        <p:spPr>
          <a:xfrm>
            <a:off x="9758851" y="6480352"/>
            <a:ext cx="3042748"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4546A"/>
                </a:solidFill>
                <a:uFillTx/>
                <a:latin typeface="Calibri"/>
              </a:rPr>
              <a:t>Kirstan Wilkes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BCE-E03B-7A66-A4C6-C425B8F94FF7}"/>
              </a:ext>
            </a:extLst>
          </p:cNvPr>
          <p:cNvSpPr txBox="1">
            <a:spLocks noGrp="1"/>
          </p:cNvSpPr>
          <p:nvPr>
            <p:ph type="title"/>
          </p:nvPr>
        </p:nvSpPr>
        <p:spPr/>
        <p:txBody>
          <a:bodyPr/>
          <a:lstStyle/>
          <a:p>
            <a:pPr lvl="0"/>
            <a:r>
              <a:rPr lang="en-GB"/>
              <a:t>Hypothesis</a:t>
            </a:r>
          </a:p>
        </p:txBody>
      </p:sp>
      <p:sp>
        <p:nvSpPr>
          <p:cNvPr id="3" name="Content Placeholder 22">
            <a:extLst>
              <a:ext uri="{FF2B5EF4-FFF2-40B4-BE49-F238E27FC236}">
                <a16:creationId xmlns:a16="http://schemas.microsoft.com/office/drawing/2014/main" id="{14354687-3D45-F0E0-47FE-BCD14AB9AA81}"/>
              </a:ext>
            </a:extLst>
          </p:cNvPr>
          <p:cNvSpPr txBox="1">
            <a:spLocks noGrp="1"/>
          </p:cNvSpPr>
          <p:nvPr>
            <p:ph idx="1"/>
          </p:nvPr>
        </p:nvSpPr>
        <p:spPr>
          <a:xfrm>
            <a:off x="299548" y="2767980"/>
            <a:ext cx="6842235" cy="6232696"/>
          </a:xfrm>
        </p:spPr>
        <p:txBody>
          <a:bodyPr/>
          <a:lstStyle/>
          <a:p>
            <a:pPr lvl="0"/>
            <a:r>
              <a:rPr lang="en-GB" sz="1600"/>
              <a:t>By the end of this research we will have a better understanding of UWTSD Students capabilities and confidence using a range of digital software's such as One Drive, MS teams and office. I believe that we will find that students aged 18-25 will have a much clearer understanding of remote digital technologies, as self-study and learning from the social environment are the most popular means to acquire digital skills. When they are adequate, they are the best methods because they are the most natural, motivating, fast, and convenient methods (Van Dijk, 2005). Which in turn I also believe that mature students 35+ will feel that they learn much more effectively with human interaction</a:t>
            </a:r>
          </a:p>
          <a:p>
            <a:pPr lvl="0"/>
            <a:r>
              <a:rPr lang="en-GB" sz="1600"/>
              <a:t>Therefore we believe that we will discover that the maturity/age of students will affect the level of confidence using digital skills.  </a:t>
            </a:r>
          </a:p>
        </p:txBody>
      </p:sp>
      <p:pic>
        <p:nvPicPr>
          <p:cNvPr id="4" name="Content Placeholder 27" descr="Laptop - Windows menu">
            <a:extLst>
              <a:ext uri="{FF2B5EF4-FFF2-40B4-BE49-F238E27FC236}">
                <a16:creationId xmlns:a16="http://schemas.microsoft.com/office/drawing/2014/main" id="{01B5F6FA-A18A-B46A-8412-39C82A010F92}"/>
              </a:ext>
            </a:extLst>
          </p:cNvPr>
          <p:cNvPicPr>
            <a:picLocks noGrp="1" noChangeAspect="1"/>
          </p:cNvPicPr>
          <p:nvPr>
            <p:ph idx="2"/>
          </p:nvPr>
        </p:nvPicPr>
        <p:blipFill>
          <a:blip r:embed="rId2"/>
          <a:stretch>
            <a:fillRect/>
          </a:stretch>
        </p:blipFill>
        <p:spPr>
          <a:xfrm>
            <a:off x="6996769" y="2300383"/>
            <a:ext cx="3613425" cy="3864556"/>
          </a:xfrm>
          <a:ln cap="flat">
            <a:noFill/>
          </a:ln>
        </p:spPr>
      </p:pic>
      <p:sp>
        <p:nvSpPr>
          <p:cNvPr id="5" name="TextBox 28">
            <a:extLst>
              <a:ext uri="{FF2B5EF4-FFF2-40B4-BE49-F238E27FC236}">
                <a16:creationId xmlns:a16="http://schemas.microsoft.com/office/drawing/2014/main" id="{2278A3CA-1ABB-8649-B3C7-33758DCE6842}"/>
              </a:ext>
            </a:extLst>
          </p:cNvPr>
          <p:cNvSpPr txBox="1"/>
          <p:nvPr/>
        </p:nvSpPr>
        <p:spPr>
          <a:xfrm>
            <a:off x="10026871" y="6211665"/>
            <a:ext cx="25224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4546A"/>
                </a:solidFill>
                <a:uFillTx/>
                <a:latin typeface="Calibri"/>
              </a:rPr>
              <a:t>Kayleigh Slater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865FA1E2-0DEA-678B-3E01-9806263A1D01}"/>
              </a:ext>
            </a:extLst>
          </p:cNvPr>
          <p:cNvSpPr txBox="1">
            <a:spLocks noGrp="1"/>
          </p:cNvSpPr>
          <p:nvPr>
            <p:ph type="title"/>
          </p:nvPr>
        </p:nvSpPr>
        <p:spPr>
          <a:xfrm>
            <a:off x="1154951" y="457200"/>
            <a:ext cx="3349017" cy="2249213"/>
          </a:xfrm>
        </p:spPr>
        <p:txBody>
          <a:bodyPr/>
          <a:lstStyle/>
          <a:p>
            <a:pPr lvl="0"/>
            <a:r>
              <a:rPr lang="en-GB"/>
              <a:t>Reference list</a:t>
            </a:r>
          </a:p>
        </p:txBody>
      </p:sp>
      <p:sp>
        <p:nvSpPr>
          <p:cNvPr id="3" name="Content Placeholder 7">
            <a:extLst>
              <a:ext uri="{FF2B5EF4-FFF2-40B4-BE49-F238E27FC236}">
                <a16:creationId xmlns:a16="http://schemas.microsoft.com/office/drawing/2014/main" id="{A4FA6BED-D0FB-3438-9D8B-0E28AB35D58D}"/>
              </a:ext>
            </a:extLst>
          </p:cNvPr>
          <p:cNvSpPr txBox="1">
            <a:spLocks noGrp="1"/>
          </p:cNvSpPr>
          <p:nvPr>
            <p:ph type="body" idx="2"/>
          </p:nvPr>
        </p:nvSpPr>
        <p:spPr>
          <a:xfrm>
            <a:off x="5323947" y="513691"/>
            <a:ext cx="6232175" cy="5830607"/>
          </a:xfrm>
        </p:spPr>
        <p:txBody>
          <a:bodyPr anchor="ctr"/>
          <a:lstStyle/>
          <a:p>
            <a:pPr marL="342900" lvl="0" indent="-342900">
              <a:buChar char=""/>
            </a:pPr>
            <a:r>
              <a:rPr lang="en-GB" sz="1200">
                <a:solidFill>
                  <a:srgbClr val="0B0C0C"/>
                </a:solidFill>
                <a:latin typeface="Calibri"/>
              </a:rPr>
              <a:t>(</a:t>
            </a:r>
            <a:r>
              <a:rPr lang="en-GB" sz="1200" i="1">
                <a:solidFill>
                  <a:srgbClr val="0B0C0C"/>
                </a:solidFill>
                <a:latin typeface="Calibri"/>
              </a:rPr>
              <a:t>How we carry out Ethical Research with people</a:t>
            </a:r>
            <a:r>
              <a:rPr lang="en-GB" sz="1200">
                <a:solidFill>
                  <a:srgbClr val="0B0C0C"/>
                </a:solidFill>
                <a:latin typeface="Calibri"/>
              </a:rPr>
              <a:t>.2019)[ebook]</a:t>
            </a:r>
            <a:r>
              <a:rPr lang="en-GB" sz="1200">
                <a:solidFill>
                  <a:srgbClr val="404040"/>
                </a:solidFill>
                <a:latin typeface="Calibri"/>
                <a:hlinkClick r:id="rId2"/>
              </a:rPr>
              <a:t>How we carry out ethical research with people - GOV.UK (www.gov.uk)</a:t>
            </a:r>
            <a:endParaRPr lang="en-GB" sz="1200">
              <a:solidFill>
                <a:srgbClr val="404040"/>
              </a:solidFill>
              <a:latin typeface="Calibri"/>
            </a:endParaRPr>
          </a:p>
          <a:p>
            <a:pPr lvl="0"/>
            <a:endParaRPr lang="en-GB" sz="1200">
              <a:solidFill>
                <a:srgbClr val="404040"/>
              </a:solidFill>
              <a:latin typeface="Calibri"/>
            </a:endParaRPr>
          </a:p>
          <a:p>
            <a:pPr marL="342900" lvl="0" indent="-342900">
              <a:buChar char=""/>
            </a:pPr>
            <a:r>
              <a:rPr lang="en-GB" sz="1200">
                <a:solidFill>
                  <a:srgbClr val="333333"/>
                </a:solidFill>
                <a:latin typeface="Calibri"/>
              </a:rPr>
              <a:t>Smith, S., &amp; Chipley, L. (2015). Building Confidence as Digital Learners With Digital Support Across the Curriculum. </a:t>
            </a:r>
            <a:r>
              <a:rPr lang="en-GB" sz="1200" i="1">
                <a:solidFill>
                  <a:srgbClr val="333333"/>
                </a:solidFill>
                <a:latin typeface="Calibri"/>
              </a:rPr>
              <a:t>Journal of Educational Technology Systems</a:t>
            </a:r>
            <a:r>
              <a:rPr lang="en-GB" sz="1200">
                <a:solidFill>
                  <a:srgbClr val="333333"/>
                </a:solidFill>
                <a:latin typeface="Calibri"/>
              </a:rPr>
              <a:t>, </a:t>
            </a:r>
            <a:r>
              <a:rPr lang="en-GB" sz="1200" i="1">
                <a:solidFill>
                  <a:srgbClr val="333333"/>
                </a:solidFill>
                <a:latin typeface="Calibri"/>
              </a:rPr>
              <a:t>44</a:t>
            </a:r>
            <a:r>
              <a:rPr lang="en-GB" sz="1200">
                <a:solidFill>
                  <a:srgbClr val="333333"/>
                </a:solidFill>
                <a:latin typeface="Calibri"/>
              </a:rPr>
              <a:t>(2), 230–239. </a:t>
            </a:r>
            <a:r>
              <a:rPr lang="en-GB" sz="1200" u="sng">
                <a:solidFill>
                  <a:srgbClr val="006ACC"/>
                </a:solidFill>
                <a:latin typeface="Calibri"/>
                <a:hlinkClick r:id="rId3"/>
              </a:rPr>
              <a:t>https://doi.org/10.1177/0047239515617469</a:t>
            </a:r>
            <a:endParaRPr lang="en-GB" sz="1200" u="sng">
              <a:solidFill>
                <a:srgbClr val="006ACC"/>
              </a:solidFill>
              <a:latin typeface="Calibri"/>
            </a:endParaRPr>
          </a:p>
          <a:p>
            <a:pPr marL="342900" lvl="0" indent="-342900">
              <a:buChar char=""/>
            </a:pPr>
            <a:endParaRPr lang="en-GB" sz="1200" u="sng">
              <a:solidFill>
                <a:srgbClr val="006ACC"/>
              </a:solidFill>
              <a:latin typeface="Calibri"/>
            </a:endParaRPr>
          </a:p>
          <a:p>
            <a:pPr marL="342900" lvl="0" indent="-342900">
              <a:buChar char=""/>
            </a:pPr>
            <a:r>
              <a:rPr lang="en-GB" sz="1200">
                <a:solidFill>
                  <a:srgbClr val="333333"/>
                </a:solidFill>
                <a:latin typeface="-apple-system"/>
              </a:rPr>
              <a:t>Selwyn, N., Gorard, S., &amp; Furlong, J. (2006). </a:t>
            </a:r>
            <a:r>
              <a:rPr lang="en-GB" sz="1200" i="1">
                <a:solidFill>
                  <a:srgbClr val="333333"/>
                </a:solidFill>
                <a:latin typeface="-apple-system"/>
              </a:rPr>
              <a:t>Adult learning in the digital age: Information technology and the learning society</a:t>
            </a:r>
            <a:r>
              <a:rPr lang="en-GB" sz="1200">
                <a:solidFill>
                  <a:srgbClr val="333333"/>
                </a:solidFill>
                <a:latin typeface="-apple-system"/>
              </a:rPr>
              <a:t>. London and New York: Routledge.[Ebook]</a:t>
            </a:r>
            <a:r>
              <a:rPr lang="en-GB" sz="1200">
                <a:solidFill>
                  <a:srgbClr val="404040"/>
                </a:solidFill>
                <a:hlinkClick r:id="rId4"/>
              </a:rPr>
              <a:t> Adult Learning in the Digital Age | Information Technology and the Lea (taylorfrancis.com)</a:t>
            </a:r>
            <a:endParaRPr lang="en-GB" sz="1200">
              <a:solidFill>
                <a:srgbClr val="404040"/>
              </a:solidFill>
            </a:endParaRPr>
          </a:p>
          <a:p>
            <a:pPr lvl="0"/>
            <a:endParaRPr lang="en-GB" sz="1200">
              <a:solidFill>
                <a:srgbClr val="404040"/>
              </a:solidFill>
              <a:latin typeface="Calibri"/>
            </a:endParaRPr>
          </a:p>
          <a:p>
            <a:pPr marL="342900" lvl="0" indent="-342900">
              <a:buChar char=""/>
            </a:pPr>
            <a:r>
              <a:rPr lang="en-GB" sz="1200">
                <a:solidFill>
                  <a:srgbClr val="333333"/>
                </a:solidFill>
                <a:latin typeface="Arial" pitchFamily="34"/>
              </a:rPr>
              <a:t>Eshet-Alkalai, Y. (2004). Digital literacy: A conceptual framework for survival skills in the digital era. </a:t>
            </a:r>
            <a:r>
              <a:rPr lang="en-GB" sz="1200" i="1">
                <a:solidFill>
                  <a:srgbClr val="333333"/>
                </a:solidFill>
                <a:latin typeface="Arial" pitchFamily="34"/>
              </a:rPr>
              <a:t>Journal of Educational Multimedia and Hypermedia, 13</a:t>
            </a:r>
            <a:r>
              <a:rPr lang="en-GB" sz="1200">
                <a:solidFill>
                  <a:srgbClr val="333333"/>
                </a:solidFill>
                <a:latin typeface="Arial" pitchFamily="34"/>
              </a:rPr>
              <a:t>(1), 93–106.</a:t>
            </a:r>
            <a:r>
              <a:rPr lang="en-GB" sz="1200">
                <a:solidFill>
                  <a:srgbClr val="404040"/>
                </a:solidFill>
                <a:hlinkClick r:id="rId5"/>
              </a:rPr>
              <a:t> ERIC - EJ724790 - Digital Literacy: A Conceptual Framework for Survival Skills in the Digital Era, Journal of Educational Multimedia and Hypermedia, 2004</a:t>
            </a:r>
            <a:endParaRPr lang="en-GB" sz="1200">
              <a:solidFill>
                <a:srgbClr val="404040"/>
              </a:solidFill>
              <a:latin typeface="Calibri"/>
            </a:endParaRPr>
          </a:p>
        </p:txBody>
      </p:sp>
      <p:sp>
        <p:nvSpPr>
          <p:cNvPr id="4" name="Text Placeholder 8">
            <a:extLst>
              <a:ext uri="{FF2B5EF4-FFF2-40B4-BE49-F238E27FC236}">
                <a16:creationId xmlns:a16="http://schemas.microsoft.com/office/drawing/2014/main" id="{4ED4F062-0750-7B3C-80FC-95890F717CB9}"/>
              </a:ext>
            </a:extLst>
          </p:cNvPr>
          <p:cNvSpPr txBox="1">
            <a:spLocks noGrp="1"/>
          </p:cNvSpPr>
          <p:nvPr>
            <p:ph idx="1"/>
          </p:nvPr>
        </p:nvSpPr>
        <p:spPr>
          <a:xfrm>
            <a:off x="1154951" y="3129277"/>
            <a:ext cx="2793153" cy="2895603"/>
          </a:xfrm>
        </p:spPr>
        <p:txBody>
          <a:bodyPr anchor="t"/>
          <a:lstStyle/>
          <a:p>
            <a:endParaRPr lang="en-GB"/>
          </a:p>
        </p:txBody>
      </p:sp>
      <p:sp>
        <p:nvSpPr>
          <p:cNvPr id="5" name="TextBox 12">
            <a:extLst>
              <a:ext uri="{FF2B5EF4-FFF2-40B4-BE49-F238E27FC236}">
                <a16:creationId xmlns:a16="http://schemas.microsoft.com/office/drawing/2014/main" id="{1589EA45-0880-053F-220C-B850AF3BA36F}"/>
              </a:ext>
            </a:extLst>
          </p:cNvPr>
          <p:cNvSpPr txBox="1"/>
          <p:nvPr/>
        </p:nvSpPr>
        <p:spPr>
          <a:xfrm>
            <a:off x="9159764" y="6400800"/>
            <a:ext cx="28535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Kayleigh Slater</a:t>
            </a:r>
          </a:p>
        </p:txBody>
      </p:sp>
      <p:pic>
        <p:nvPicPr>
          <p:cNvPr id="6" name="Picture 14" descr="Close-up of hardbound books in various colors standing vertically shot from above">
            <a:extLst>
              <a:ext uri="{FF2B5EF4-FFF2-40B4-BE49-F238E27FC236}">
                <a16:creationId xmlns:a16="http://schemas.microsoft.com/office/drawing/2014/main" id="{E43E6F1D-0D19-6D5F-A03F-654AA46913FE}"/>
              </a:ext>
            </a:extLst>
          </p:cNvPr>
          <p:cNvPicPr>
            <a:picLocks noChangeAspect="1"/>
          </p:cNvPicPr>
          <p:nvPr/>
        </p:nvPicPr>
        <p:blipFill>
          <a:blip r:embed="rId6"/>
          <a:stretch>
            <a:fillRect/>
          </a:stretch>
        </p:blipFill>
        <p:spPr>
          <a:xfrm>
            <a:off x="1154951" y="3129277"/>
            <a:ext cx="3050209" cy="2625132"/>
          </a:xfrm>
          <a:prstGeom prst="rect">
            <a:avLst/>
          </a:prstGeom>
          <a:noFill/>
          <a:ln cap="flat">
            <a:noFill/>
          </a:ln>
        </p:spPr>
      </p:pic>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875</TotalTime>
  <Words>901</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Calibri</vt:lpstr>
      <vt:lpstr>Calibri Light</vt:lpstr>
      <vt:lpstr>Century Gothic</vt:lpstr>
      <vt:lpstr>GDS Transport</vt:lpstr>
      <vt:lpstr>Wingdings 3</vt:lpstr>
      <vt:lpstr>Ion Boardroom</vt:lpstr>
      <vt:lpstr>Are Digital Skills Important For Study Work? </vt:lpstr>
      <vt:lpstr>Introduction</vt:lpstr>
      <vt:lpstr>Rationale</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Work?</dc:title>
  <dc:creator>Kirstan Wilkes (2219832)</dc:creator>
  <cp:lastModifiedBy>Kirstan Wilkes (2219832)</cp:lastModifiedBy>
  <cp:revision>7</cp:revision>
  <dcterms:created xsi:type="dcterms:W3CDTF">2023-01-31T14:45:54Z</dcterms:created>
  <dcterms:modified xsi:type="dcterms:W3CDTF">2023-02-21T10:33:05Z</dcterms:modified>
</cp:coreProperties>
</file>