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Relationship Id="rId36" Type="http://schemas.openxmlformats.org/officeDocument/2006/relationships/slide" Target="slides/slide31.xml"/><Relationship Id="rId37" Type="http://schemas.openxmlformats.org/officeDocument/2006/relationships/slide" Target="slides/slide32.xml"/><Relationship Id="rId38" Type="http://schemas.openxmlformats.org/officeDocument/2006/relationships/slide" Target="slides/slide33.xml"/><Relationship Id="rId39" Type="http://schemas.openxmlformats.org/officeDocument/2006/relationships/slide" Target="slides/slide34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7" Type="http://schemas.openxmlformats.org/officeDocument/2006/relationships/image" Target="../media/image6.png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5" Type="http://schemas.openxmlformats.org/officeDocument/2006/relationships/image" Target="../media/image9.png"/><Relationship Id="rId6" Type="http://schemas.openxmlformats.org/officeDocument/2006/relationships/image" Target="../media/image10.png"/><Relationship Id="rId7" Type="http://schemas.openxmlformats.org/officeDocument/2006/relationships/image" Target="../media/image11.png"/><Relationship Id="rId8" Type="http://schemas.openxmlformats.org/officeDocument/2006/relationships/image" Target="../media/image12.png"/><Relationship Id="rId9" Type="http://schemas.openxmlformats.org/officeDocument/2006/relationships/image" Target="../media/image13.png"/><Relationship Id="rId10" Type="http://schemas.openxmlformats.org/officeDocument/2006/relationships/image" Target="../media/image14.png"/><Relationship Id="rId11" Type="http://schemas.openxmlformats.org/officeDocument/2006/relationships/image" Target="../media/image15.png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FFC000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FFC000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539864" y="1425066"/>
            <a:ext cx="4846320" cy="707390"/>
          </a:xfrm>
          <a:custGeom>
            <a:avLst/>
            <a:gdLst/>
            <a:ahLst/>
            <a:cxnLst/>
            <a:rect l="l" t="t" r="r" b="b"/>
            <a:pathLst>
              <a:path w="4846320" h="707389">
                <a:moveTo>
                  <a:pt x="4760607" y="0"/>
                </a:moveTo>
                <a:lnTo>
                  <a:pt x="85559" y="0"/>
                </a:lnTo>
                <a:lnTo>
                  <a:pt x="52260" y="5587"/>
                </a:lnTo>
                <a:lnTo>
                  <a:pt x="25057" y="20700"/>
                </a:lnTo>
                <a:lnTo>
                  <a:pt x="6718" y="43180"/>
                </a:lnTo>
                <a:lnTo>
                  <a:pt x="0" y="70738"/>
                </a:lnTo>
                <a:lnTo>
                  <a:pt x="0" y="636397"/>
                </a:lnTo>
                <a:lnTo>
                  <a:pt x="6718" y="663956"/>
                </a:lnTo>
                <a:lnTo>
                  <a:pt x="25057" y="686435"/>
                </a:lnTo>
                <a:lnTo>
                  <a:pt x="52260" y="701548"/>
                </a:lnTo>
                <a:lnTo>
                  <a:pt x="85559" y="707136"/>
                </a:lnTo>
                <a:lnTo>
                  <a:pt x="4760607" y="707136"/>
                </a:lnTo>
                <a:lnTo>
                  <a:pt x="4794008" y="701548"/>
                </a:lnTo>
                <a:lnTo>
                  <a:pt x="4821186" y="686435"/>
                </a:lnTo>
                <a:lnTo>
                  <a:pt x="4839474" y="663956"/>
                </a:lnTo>
                <a:lnTo>
                  <a:pt x="4846205" y="636397"/>
                </a:lnTo>
                <a:lnTo>
                  <a:pt x="4846205" y="70738"/>
                </a:lnTo>
                <a:lnTo>
                  <a:pt x="4839474" y="43180"/>
                </a:lnTo>
                <a:lnTo>
                  <a:pt x="4821186" y="20700"/>
                </a:lnTo>
                <a:lnTo>
                  <a:pt x="4794008" y="5587"/>
                </a:lnTo>
                <a:lnTo>
                  <a:pt x="4760607" y="0"/>
                </a:lnTo>
                <a:close/>
              </a:path>
            </a:pathLst>
          </a:custGeom>
          <a:solidFill>
            <a:srgbClr val="D0D6E8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6718" y="1618995"/>
            <a:ext cx="254368" cy="209550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843775" y="1633346"/>
            <a:ext cx="370205" cy="305435"/>
          </a:xfrm>
          <a:custGeom>
            <a:avLst/>
            <a:gdLst/>
            <a:ahLst/>
            <a:cxnLst/>
            <a:rect l="l" t="t" r="r" b="b"/>
            <a:pathLst>
              <a:path w="370205" h="305435">
                <a:moveTo>
                  <a:pt x="184937" y="0"/>
                </a:moveTo>
                <a:lnTo>
                  <a:pt x="126453" y="7747"/>
                </a:lnTo>
                <a:lnTo>
                  <a:pt x="75679" y="29463"/>
                </a:lnTo>
                <a:lnTo>
                  <a:pt x="35661" y="62483"/>
                </a:lnTo>
                <a:lnTo>
                  <a:pt x="9410" y="104393"/>
                </a:lnTo>
                <a:lnTo>
                  <a:pt x="0" y="152653"/>
                </a:lnTo>
                <a:lnTo>
                  <a:pt x="9410" y="200913"/>
                </a:lnTo>
                <a:lnTo>
                  <a:pt x="35661" y="242824"/>
                </a:lnTo>
                <a:lnTo>
                  <a:pt x="75679" y="275843"/>
                </a:lnTo>
                <a:lnTo>
                  <a:pt x="126453" y="297433"/>
                </a:lnTo>
                <a:lnTo>
                  <a:pt x="184937" y="305307"/>
                </a:lnTo>
                <a:lnTo>
                  <a:pt x="243420" y="297433"/>
                </a:lnTo>
                <a:lnTo>
                  <a:pt x="294182" y="275843"/>
                </a:lnTo>
                <a:lnTo>
                  <a:pt x="334213" y="242824"/>
                </a:lnTo>
                <a:lnTo>
                  <a:pt x="360451" y="200913"/>
                </a:lnTo>
                <a:lnTo>
                  <a:pt x="369874" y="152653"/>
                </a:lnTo>
                <a:lnTo>
                  <a:pt x="368439" y="133476"/>
                </a:lnTo>
                <a:lnTo>
                  <a:pt x="347980" y="81152"/>
                </a:lnTo>
                <a:lnTo>
                  <a:pt x="338239" y="89153"/>
                </a:lnTo>
                <a:lnTo>
                  <a:pt x="318782" y="87122"/>
                </a:lnTo>
                <a:lnTo>
                  <a:pt x="327952" y="102107"/>
                </a:lnTo>
                <a:lnTo>
                  <a:pt x="334835" y="118110"/>
                </a:lnTo>
                <a:lnTo>
                  <a:pt x="339166" y="135000"/>
                </a:lnTo>
                <a:lnTo>
                  <a:pt x="340677" y="152653"/>
                </a:lnTo>
                <a:lnTo>
                  <a:pt x="328383" y="202564"/>
                </a:lnTo>
                <a:lnTo>
                  <a:pt x="294932" y="243458"/>
                </a:lnTo>
                <a:lnTo>
                  <a:pt x="245402" y="271017"/>
                </a:lnTo>
                <a:lnTo>
                  <a:pt x="184937" y="281177"/>
                </a:lnTo>
                <a:lnTo>
                  <a:pt x="124460" y="271017"/>
                </a:lnTo>
                <a:lnTo>
                  <a:pt x="74942" y="243458"/>
                </a:lnTo>
                <a:lnTo>
                  <a:pt x="41478" y="202564"/>
                </a:lnTo>
                <a:lnTo>
                  <a:pt x="29197" y="152653"/>
                </a:lnTo>
                <a:lnTo>
                  <a:pt x="41478" y="102742"/>
                </a:lnTo>
                <a:lnTo>
                  <a:pt x="74942" y="61849"/>
                </a:lnTo>
                <a:lnTo>
                  <a:pt x="124460" y="34289"/>
                </a:lnTo>
                <a:lnTo>
                  <a:pt x="184937" y="24129"/>
                </a:lnTo>
                <a:lnTo>
                  <a:pt x="206159" y="25273"/>
                </a:lnTo>
                <a:lnTo>
                  <a:pt x="226606" y="28828"/>
                </a:lnTo>
                <a:lnTo>
                  <a:pt x="246049" y="34416"/>
                </a:lnTo>
                <a:lnTo>
                  <a:pt x="264261" y="42163"/>
                </a:lnTo>
                <a:lnTo>
                  <a:pt x="261835" y="26162"/>
                </a:lnTo>
                <a:lnTo>
                  <a:pt x="272059" y="17652"/>
                </a:lnTo>
                <a:lnTo>
                  <a:pt x="251802" y="10160"/>
                </a:lnTo>
                <a:lnTo>
                  <a:pt x="230505" y="4572"/>
                </a:lnTo>
                <a:lnTo>
                  <a:pt x="208203" y="1142"/>
                </a:lnTo>
                <a:lnTo>
                  <a:pt x="184937" y="0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843775" y="1633346"/>
            <a:ext cx="370205" cy="305435"/>
          </a:xfrm>
          <a:custGeom>
            <a:avLst/>
            <a:gdLst/>
            <a:ahLst/>
            <a:cxnLst/>
            <a:rect l="l" t="t" r="r" b="b"/>
            <a:pathLst>
              <a:path w="370205" h="305435">
                <a:moveTo>
                  <a:pt x="344576" y="83565"/>
                </a:moveTo>
                <a:lnTo>
                  <a:pt x="338239" y="89153"/>
                </a:lnTo>
                <a:lnTo>
                  <a:pt x="328993" y="88391"/>
                </a:lnTo>
                <a:lnTo>
                  <a:pt x="318782" y="87122"/>
                </a:lnTo>
                <a:lnTo>
                  <a:pt x="327952" y="102107"/>
                </a:lnTo>
                <a:lnTo>
                  <a:pt x="334835" y="118110"/>
                </a:lnTo>
                <a:lnTo>
                  <a:pt x="339166" y="135000"/>
                </a:lnTo>
                <a:lnTo>
                  <a:pt x="340677" y="152653"/>
                </a:lnTo>
                <a:lnTo>
                  <a:pt x="328383" y="202564"/>
                </a:lnTo>
                <a:lnTo>
                  <a:pt x="294932" y="243458"/>
                </a:lnTo>
                <a:lnTo>
                  <a:pt x="245402" y="271017"/>
                </a:lnTo>
                <a:lnTo>
                  <a:pt x="184937" y="281177"/>
                </a:lnTo>
                <a:lnTo>
                  <a:pt x="124460" y="271017"/>
                </a:lnTo>
                <a:lnTo>
                  <a:pt x="74942" y="243458"/>
                </a:lnTo>
                <a:lnTo>
                  <a:pt x="41478" y="202564"/>
                </a:lnTo>
                <a:lnTo>
                  <a:pt x="29197" y="152653"/>
                </a:lnTo>
                <a:lnTo>
                  <a:pt x="41478" y="102742"/>
                </a:lnTo>
                <a:lnTo>
                  <a:pt x="74942" y="61849"/>
                </a:lnTo>
                <a:lnTo>
                  <a:pt x="124460" y="34289"/>
                </a:lnTo>
                <a:lnTo>
                  <a:pt x="184937" y="24129"/>
                </a:lnTo>
                <a:lnTo>
                  <a:pt x="206159" y="25273"/>
                </a:lnTo>
                <a:lnTo>
                  <a:pt x="226606" y="28828"/>
                </a:lnTo>
                <a:lnTo>
                  <a:pt x="246049" y="34416"/>
                </a:lnTo>
                <a:lnTo>
                  <a:pt x="264261" y="42163"/>
                </a:lnTo>
                <a:lnTo>
                  <a:pt x="263296" y="34162"/>
                </a:lnTo>
                <a:lnTo>
                  <a:pt x="261835" y="26162"/>
                </a:lnTo>
                <a:lnTo>
                  <a:pt x="268643" y="20447"/>
                </a:lnTo>
                <a:lnTo>
                  <a:pt x="272059" y="17652"/>
                </a:lnTo>
                <a:lnTo>
                  <a:pt x="251802" y="10160"/>
                </a:lnTo>
                <a:lnTo>
                  <a:pt x="230505" y="4572"/>
                </a:lnTo>
                <a:lnTo>
                  <a:pt x="208203" y="1142"/>
                </a:lnTo>
                <a:lnTo>
                  <a:pt x="184937" y="0"/>
                </a:lnTo>
                <a:lnTo>
                  <a:pt x="126453" y="7747"/>
                </a:lnTo>
                <a:lnTo>
                  <a:pt x="75679" y="29463"/>
                </a:lnTo>
                <a:lnTo>
                  <a:pt x="35661" y="62483"/>
                </a:lnTo>
                <a:lnTo>
                  <a:pt x="9410" y="104393"/>
                </a:lnTo>
                <a:lnTo>
                  <a:pt x="0" y="152653"/>
                </a:lnTo>
                <a:lnTo>
                  <a:pt x="9410" y="200913"/>
                </a:lnTo>
                <a:lnTo>
                  <a:pt x="35661" y="242824"/>
                </a:lnTo>
                <a:lnTo>
                  <a:pt x="75679" y="275843"/>
                </a:lnTo>
                <a:lnTo>
                  <a:pt x="126453" y="297433"/>
                </a:lnTo>
                <a:lnTo>
                  <a:pt x="184937" y="305307"/>
                </a:lnTo>
                <a:lnTo>
                  <a:pt x="243420" y="297433"/>
                </a:lnTo>
                <a:lnTo>
                  <a:pt x="294182" y="275843"/>
                </a:lnTo>
                <a:lnTo>
                  <a:pt x="334213" y="242824"/>
                </a:lnTo>
                <a:lnTo>
                  <a:pt x="360451" y="200913"/>
                </a:lnTo>
                <a:lnTo>
                  <a:pt x="369874" y="152653"/>
                </a:lnTo>
                <a:lnTo>
                  <a:pt x="368439" y="133476"/>
                </a:lnTo>
                <a:lnTo>
                  <a:pt x="364223" y="115062"/>
                </a:lnTo>
                <a:lnTo>
                  <a:pt x="357352" y="97662"/>
                </a:lnTo>
                <a:lnTo>
                  <a:pt x="347980" y="81152"/>
                </a:lnTo>
                <a:lnTo>
                  <a:pt x="344576" y="83565"/>
                </a:lnTo>
                <a:close/>
              </a:path>
            </a:pathLst>
          </a:custGeom>
          <a:ln w="4688">
            <a:solidFill>
              <a:srgbClr val="4F81BB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1" name="bg object 2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09065" y="1687194"/>
            <a:ext cx="239280" cy="197485"/>
          </a:xfrm>
          <a:prstGeom prst="rect">
            <a:avLst/>
          </a:prstGeom>
        </p:spPr>
      </p:pic>
      <p:sp>
        <p:nvSpPr>
          <p:cNvPr id="22" name="bg object 22"/>
          <p:cNvSpPr/>
          <p:nvPr/>
        </p:nvSpPr>
        <p:spPr>
          <a:xfrm>
            <a:off x="798956" y="1584324"/>
            <a:ext cx="472440" cy="390525"/>
          </a:xfrm>
          <a:custGeom>
            <a:avLst/>
            <a:gdLst/>
            <a:ahLst/>
            <a:cxnLst/>
            <a:rect l="l" t="t" r="r" b="b"/>
            <a:pathLst>
              <a:path w="472440" h="390525">
                <a:moveTo>
                  <a:pt x="0" y="390144"/>
                </a:moveTo>
                <a:lnTo>
                  <a:pt x="472084" y="390144"/>
                </a:lnTo>
                <a:lnTo>
                  <a:pt x="472084" y="0"/>
                </a:lnTo>
                <a:lnTo>
                  <a:pt x="0" y="0"/>
                </a:lnTo>
                <a:lnTo>
                  <a:pt x="0" y="390144"/>
                </a:lnTo>
                <a:close/>
              </a:path>
            </a:pathLst>
          </a:custGeom>
          <a:ln w="2539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565251" y="2260854"/>
            <a:ext cx="4846320" cy="708660"/>
          </a:xfrm>
          <a:custGeom>
            <a:avLst/>
            <a:gdLst/>
            <a:ahLst/>
            <a:cxnLst/>
            <a:rect l="l" t="t" r="r" b="b"/>
            <a:pathLst>
              <a:path w="4846320" h="708660">
                <a:moveTo>
                  <a:pt x="4760493" y="0"/>
                </a:moveTo>
                <a:lnTo>
                  <a:pt x="85750" y="0"/>
                </a:lnTo>
                <a:lnTo>
                  <a:pt x="52362" y="5587"/>
                </a:lnTo>
                <a:lnTo>
                  <a:pt x="25107" y="20700"/>
                </a:lnTo>
                <a:lnTo>
                  <a:pt x="6730" y="43307"/>
                </a:lnTo>
                <a:lnTo>
                  <a:pt x="0" y="70866"/>
                </a:lnTo>
                <a:lnTo>
                  <a:pt x="0" y="637794"/>
                </a:lnTo>
                <a:lnTo>
                  <a:pt x="6730" y="665353"/>
                </a:lnTo>
                <a:lnTo>
                  <a:pt x="25107" y="687832"/>
                </a:lnTo>
                <a:lnTo>
                  <a:pt x="52362" y="703072"/>
                </a:lnTo>
                <a:lnTo>
                  <a:pt x="85750" y="708660"/>
                </a:lnTo>
                <a:lnTo>
                  <a:pt x="4760493" y="708660"/>
                </a:lnTo>
                <a:lnTo>
                  <a:pt x="4793767" y="703072"/>
                </a:lnTo>
                <a:lnTo>
                  <a:pt x="4821072" y="687832"/>
                </a:lnTo>
                <a:lnTo>
                  <a:pt x="4839487" y="665353"/>
                </a:lnTo>
                <a:lnTo>
                  <a:pt x="4846218" y="637794"/>
                </a:lnTo>
                <a:lnTo>
                  <a:pt x="4846218" y="70866"/>
                </a:lnTo>
                <a:lnTo>
                  <a:pt x="4839487" y="43307"/>
                </a:lnTo>
                <a:lnTo>
                  <a:pt x="4821072" y="20700"/>
                </a:lnTo>
                <a:lnTo>
                  <a:pt x="4793767" y="5587"/>
                </a:lnTo>
                <a:lnTo>
                  <a:pt x="4760493" y="0"/>
                </a:lnTo>
                <a:close/>
              </a:path>
            </a:pathLst>
          </a:custGeom>
          <a:solidFill>
            <a:srgbClr val="D0D6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1036586" y="2503297"/>
            <a:ext cx="41275" cy="33655"/>
          </a:xfrm>
          <a:custGeom>
            <a:avLst/>
            <a:gdLst/>
            <a:ahLst/>
            <a:cxnLst/>
            <a:rect l="l" t="t" r="r" b="b"/>
            <a:pathLst>
              <a:path w="41275" h="33655">
                <a:moveTo>
                  <a:pt x="31635" y="0"/>
                </a:moveTo>
                <a:lnTo>
                  <a:pt x="9245" y="0"/>
                </a:lnTo>
                <a:lnTo>
                  <a:pt x="0" y="7619"/>
                </a:lnTo>
                <a:lnTo>
                  <a:pt x="0" y="25907"/>
                </a:lnTo>
                <a:lnTo>
                  <a:pt x="9245" y="33527"/>
                </a:lnTo>
                <a:lnTo>
                  <a:pt x="31635" y="33527"/>
                </a:lnTo>
                <a:lnTo>
                  <a:pt x="40881" y="25907"/>
                </a:lnTo>
                <a:lnTo>
                  <a:pt x="40881" y="7619"/>
                </a:lnTo>
                <a:lnTo>
                  <a:pt x="31635" y="0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bg object 25"/>
          <p:cNvSpPr/>
          <p:nvPr/>
        </p:nvSpPr>
        <p:spPr>
          <a:xfrm>
            <a:off x="1036586" y="2503297"/>
            <a:ext cx="41275" cy="33655"/>
          </a:xfrm>
          <a:custGeom>
            <a:avLst/>
            <a:gdLst/>
            <a:ahLst/>
            <a:cxnLst/>
            <a:rect l="l" t="t" r="r" b="b"/>
            <a:pathLst>
              <a:path w="41275" h="33655">
                <a:moveTo>
                  <a:pt x="20434" y="0"/>
                </a:moveTo>
                <a:lnTo>
                  <a:pt x="9245" y="0"/>
                </a:lnTo>
                <a:lnTo>
                  <a:pt x="0" y="7619"/>
                </a:lnTo>
                <a:lnTo>
                  <a:pt x="0" y="16763"/>
                </a:lnTo>
                <a:lnTo>
                  <a:pt x="0" y="25907"/>
                </a:lnTo>
                <a:lnTo>
                  <a:pt x="9245" y="33527"/>
                </a:lnTo>
                <a:lnTo>
                  <a:pt x="20434" y="33527"/>
                </a:lnTo>
                <a:lnTo>
                  <a:pt x="31635" y="33527"/>
                </a:lnTo>
                <a:lnTo>
                  <a:pt x="40881" y="25907"/>
                </a:lnTo>
                <a:lnTo>
                  <a:pt x="40881" y="16763"/>
                </a:lnTo>
                <a:lnTo>
                  <a:pt x="40881" y="7619"/>
                </a:lnTo>
                <a:lnTo>
                  <a:pt x="31635" y="0"/>
                </a:lnTo>
                <a:lnTo>
                  <a:pt x="20434" y="0"/>
                </a:lnTo>
                <a:close/>
              </a:path>
            </a:pathLst>
          </a:custGeom>
          <a:ln w="4679">
            <a:solidFill>
              <a:srgbClr val="4F81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bg object 26"/>
          <p:cNvSpPr/>
          <p:nvPr/>
        </p:nvSpPr>
        <p:spPr>
          <a:xfrm>
            <a:off x="975258" y="2584450"/>
            <a:ext cx="41275" cy="33655"/>
          </a:xfrm>
          <a:custGeom>
            <a:avLst/>
            <a:gdLst/>
            <a:ahLst/>
            <a:cxnLst/>
            <a:rect l="l" t="t" r="r" b="b"/>
            <a:pathLst>
              <a:path w="41275" h="33655">
                <a:moveTo>
                  <a:pt x="31737" y="0"/>
                </a:moveTo>
                <a:lnTo>
                  <a:pt x="9156" y="0"/>
                </a:lnTo>
                <a:lnTo>
                  <a:pt x="0" y="7492"/>
                </a:lnTo>
                <a:lnTo>
                  <a:pt x="0" y="26162"/>
                </a:lnTo>
                <a:lnTo>
                  <a:pt x="9156" y="33654"/>
                </a:lnTo>
                <a:lnTo>
                  <a:pt x="31737" y="33654"/>
                </a:lnTo>
                <a:lnTo>
                  <a:pt x="40881" y="26162"/>
                </a:lnTo>
                <a:lnTo>
                  <a:pt x="40881" y="7492"/>
                </a:lnTo>
                <a:lnTo>
                  <a:pt x="31737" y="0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bg object 27"/>
          <p:cNvSpPr/>
          <p:nvPr/>
        </p:nvSpPr>
        <p:spPr>
          <a:xfrm>
            <a:off x="975258" y="2584450"/>
            <a:ext cx="41275" cy="33655"/>
          </a:xfrm>
          <a:custGeom>
            <a:avLst/>
            <a:gdLst/>
            <a:ahLst/>
            <a:cxnLst/>
            <a:rect l="l" t="t" r="r" b="b"/>
            <a:pathLst>
              <a:path w="41275" h="33655">
                <a:moveTo>
                  <a:pt x="40881" y="16890"/>
                </a:moveTo>
                <a:lnTo>
                  <a:pt x="40881" y="26162"/>
                </a:lnTo>
                <a:lnTo>
                  <a:pt x="31737" y="33654"/>
                </a:lnTo>
                <a:lnTo>
                  <a:pt x="20446" y="33654"/>
                </a:lnTo>
                <a:lnTo>
                  <a:pt x="9156" y="33654"/>
                </a:lnTo>
                <a:lnTo>
                  <a:pt x="0" y="26162"/>
                </a:lnTo>
                <a:lnTo>
                  <a:pt x="0" y="16890"/>
                </a:lnTo>
                <a:lnTo>
                  <a:pt x="0" y="7492"/>
                </a:lnTo>
                <a:lnTo>
                  <a:pt x="9156" y="0"/>
                </a:lnTo>
                <a:lnTo>
                  <a:pt x="20446" y="0"/>
                </a:lnTo>
                <a:lnTo>
                  <a:pt x="31737" y="0"/>
                </a:lnTo>
                <a:lnTo>
                  <a:pt x="40881" y="7492"/>
                </a:lnTo>
                <a:lnTo>
                  <a:pt x="40881" y="16890"/>
                </a:lnTo>
                <a:close/>
              </a:path>
            </a:pathLst>
          </a:custGeom>
          <a:ln w="4679">
            <a:solidFill>
              <a:srgbClr val="4F81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bg object 28"/>
          <p:cNvSpPr/>
          <p:nvPr/>
        </p:nvSpPr>
        <p:spPr>
          <a:xfrm>
            <a:off x="895934" y="2446781"/>
            <a:ext cx="331470" cy="323215"/>
          </a:xfrm>
          <a:custGeom>
            <a:avLst/>
            <a:gdLst/>
            <a:ahLst/>
            <a:cxnLst/>
            <a:rect l="l" t="t" r="r" b="b"/>
            <a:pathLst>
              <a:path w="331469" h="323214">
                <a:moveTo>
                  <a:pt x="330885" y="185293"/>
                </a:moveTo>
                <a:lnTo>
                  <a:pt x="326072" y="174879"/>
                </a:lnTo>
                <a:lnTo>
                  <a:pt x="292493" y="126873"/>
                </a:lnTo>
                <a:lnTo>
                  <a:pt x="292404" y="124079"/>
                </a:lnTo>
                <a:lnTo>
                  <a:pt x="291973" y="120523"/>
                </a:lnTo>
                <a:lnTo>
                  <a:pt x="290817" y="110871"/>
                </a:lnTo>
                <a:lnTo>
                  <a:pt x="288645" y="92710"/>
                </a:lnTo>
                <a:lnTo>
                  <a:pt x="274789" y="62865"/>
                </a:lnTo>
                <a:lnTo>
                  <a:pt x="251904" y="37211"/>
                </a:lnTo>
                <a:lnTo>
                  <a:pt x="248399" y="34925"/>
                </a:lnTo>
                <a:lnTo>
                  <a:pt x="233756" y="25273"/>
                </a:lnTo>
                <a:lnTo>
                  <a:pt x="220954" y="16891"/>
                </a:lnTo>
                <a:lnTo>
                  <a:pt x="219011" y="16217"/>
                </a:lnTo>
                <a:lnTo>
                  <a:pt x="219011" y="66929"/>
                </a:lnTo>
                <a:lnTo>
                  <a:pt x="219011" y="78867"/>
                </a:lnTo>
                <a:lnTo>
                  <a:pt x="206832" y="83693"/>
                </a:lnTo>
                <a:lnTo>
                  <a:pt x="205867" y="86868"/>
                </a:lnTo>
                <a:lnTo>
                  <a:pt x="201968" y="92456"/>
                </a:lnTo>
                <a:lnTo>
                  <a:pt x="206349" y="102870"/>
                </a:lnTo>
                <a:lnTo>
                  <a:pt x="196621" y="110871"/>
                </a:lnTo>
                <a:lnTo>
                  <a:pt x="183959" y="107315"/>
                </a:lnTo>
                <a:lnTo>
                  <a:pt x="177152" y="110109"/>
                </a:lnTo>
                <a:lnTo>
                  <a:pt x="173253" y="110871"/>
                </a:lnTo>
                <a:lnTo>
                  <a:pt x="167411" y="120523"/>
                </a:lnTo>
                <a:lnTo>
                  <a:pt x="158165" y="120523"/>
                </a:lnTo>
                <a:lnTo>
                  <a:pt x="158165" y="148082"/>
                </a:lnTo>
                <a:lnTo>
                  <a:pt x="157683" y="160147"/>
                </a:lnTo>
                <a:lnTo>
                  <a:pt x="145516" y="164846"/>
                </a:lnTo>
                <a:lnTo>
                  <a:pt x="144538" y="168148"/>
                </a:lnTo>
                <a:lnTo>
                  <a:pt x="143078" y="170942"/>
                </a:lnTo>
                <a:lnTo>
                  <a:pt x="141135" y="173736"/>
                </a:lnTo>
                <a:lnTo>
                  <a:pt x="145034" y="184150"/>
                </a:lnTo>
                <a:lnTo>
                  <a:pt x="135293" y="192151"/>
                </a:lnTo>
                <a:lnTo>
                  <a:pt x="122643" y="188468"/>
                </a:lnTo>
                <a:lnTo>
                  <a:pt x="119227" y="190119"/>
                </a:lnTo>
                <a:lnTo>
                  <a:pt x="115824" y="191262"/>
                </a:lnTo>
                <a:lnTo>
                  <a:pt x="111937" y="192151"/>
                </a:lnTo>
                <a:lnTo>
                  <a:pt x="106578" y="201676"/>
                </a:lnTo>
                <a:lnTo>
                  <a:pt x="92951" y="201676"/>
                </a:lnTo>
                <a:lnTo>
                  <a:pt x="87109" y="191643"/>
                </a:lnTo>
                <a:lnTo>
                  <a:pt x="85166" y="191262"/>
                </a:lnTo>
                <a:lnTo>
                  <a:pt x="83223" y="190881"/>
                </a:lnTo>
                <a:lnTo>
                  <a:pt x="79806" y="189738"/>
                </a:lnTo>
                <a:lnTo>
                  <a:pt x="76403" y="188087"/>
                </a:lnTo>
                <a:lnTo>
                  <a:pt x="63754" y="191262"/>
                </a:lnTo>
                <a:lnTo>
                  <a:pt x="54013" y="183261"/>
                </a:lnTo>
                <a:lnTo>
                  <a:pt x="58394" y="172847"/>
                </a:lnTo>
                <a:lnTo>
                  <a:pt x="56451" y="170053"/>
                </a:lnTo>
                <a:lnTo>
                  <a:pt x="54991" y="167259"/>
                </a:lnTo>
                <a:lnTo>
                  <a:pt x="54013" y="164084"/>
                </a:lnTo>
                <a:lnTo>
                  <a:pt x="41846" y="159258"/>
                </a:lnTo>
                <a:lnTo>
                  <a:pt x="41846" y="148082"/>
                </a:lnTo>
                <a:lnTo>
                  <a:pt x="54013" y="143256"/>
                </a:lnTo>
                <a:lnTo>
                  <a:pt x="54991" y="140081"/>
                </a:lnTo>
                <a:lnTo>
                  <a:pt x="56451" y="137287"/>
                </a:lnTo>
                <a:lnTo>
                  <a:pt x="58394" y="134493"/>
                </a:lnTo>
                <a:lnTo>
                  <a:pt x="54013" y="124079"/>
                </a:lnTo>
                <a:lnTo>
                  <a:pt x="63754" y="116078"/>
                </a:lnTo>
                <a:lnTo>
                  <a:pt x="76403" y="119634"/>
                </a:lnTo>
                <a:lnTo>
                  <a:pt x="79806" y="118110"/>
                </a:lnTo>
                <a:lnTo>
                  <a:pt x="83223" y="116840"/>
                </a:lnTo>
                <a:lnTo>
                  <a:pt x="87109" y="116078"/>
                </a:lnTo>
                <a:lnTo>
                  <a:pt x="92951" y="106045"/>
                </a:lnTo>
                <a:lnTo>
                  <a:pt x="107061" y="106045"/>
                </a:lnTo>
                <a:lnTo>
                  <a:pt x="112903" y="116078"/>
                </a:lnTo>
                <a:lnTo>
                  <a:pt x="116801" y="116840"/>
                </a:lnTo>
                <a:lnTo>
                  <a:pt x="120205" y="118110"/>
                </a:lnTo>
                <a:lnTo>
                  <a:pt x="123609" y="119634"/>
                </a:lnTo>
                <a:lnTo>
                  <a:pt x="136271" y="116078"/>
                </a:lnTo>
                <a:lnTo>
                  <a:pt x="145999" y="124079"/>
                </a:lnTo>
                <a:lnTo>
                  <a:pt x="141617" y="134493"/>
                </a:lnTo>
                <a:lnTo>
                  <a:pt x="143573" y="137287"/>
                </a:lnTo>
                <a:lnTo>
                  <a:pt x="145034" y="140081"/>
                </a:lnTo>
                <a:lnTo>
                  <a:pt x="145999" y="143256"/>
                </a:lnTo>
                <a:lnTo>
                  <a:pt x="158165" y="148082"/>
                </a:lnTo>
                <a:lnTo>
                  <a:pt x="158165" y="120523"/>
                </a:lnTo>
                <a:lnTo>
                  <a:pt x="153784" y="120523"/>
                </a:lnTo>
                <a:lnTo>
                  <a:pt x="151218" y="116078"/>
                </a:lnTo>
                <a:lnTo>
                  <a:pt x="147942" y="110490"/>
                </a:lnTo>
                <a:lnTo>
                  <a:pt x="144056" y="109728"/>
                </a:lnTo>
                <a:lnTo>
                  <a:pt x="140652" y="108458"/>
                </a:lnTo>
                <a:lnTo>
                  <a:pt x="137236" y="106934"/>
                </a:lnTo>
                <a:lnTo>
                  <a:pt x="124587" y="110490"/>
                </a:lnTo>
                <a:lnTo>
                  <a:pt x="119227" y="106045"/>
                </a:lnTo>
                <a:lnTo>
                  <a:pt x="114858" y="102489"/>
                </a:lnTo>
                <a:lnTo>
                  <a:pt x="119227" y="92075"/>
                </a:lnTo>
                <a:lnTo>
                  <a:pt x="117284" y="89281"/>
                </a:lnTo>
                <a:lnTo>
                  <a:pt x="115824" y="86487"/>
                </a:lnTo>
                <a:lnTo>
                  <a:pt x="114858" y="83312"/>
                </a:lnTo>
                <a:lnTo>
                  <a:pt x="102679" y="78486"/>
                </a:lnTo>
                <a:lnTo>
                  <a:pt x="102679" y="67310"/>
                </a:lnTo>
                <a:lnTo>
                  <a:pt x="114858" y="62484"/>
                </a:lnTo>
                <a:lnTo>
                  <a:pt x="115824" y="59309"/>
                </a:lnTo>
                <a:lnTo>
                  <a:pt x="117284" y="56515"/>
                </a:lnTo>
                <a:lnTo>
                  <a:pt x="119227" y="53721"/>
                </a:lnTo>
                <a:lnTo>
                  <a:pt x="115341" y="43307"/>
                </a:lnTo>
                <a:lnTo>
                  <a:pt x="125069" y="35306"/>
                </a:lnTo>
                <a:lnTo>
                  <a:pt x="137731" y="38862"/>
                </a:lnTo>
                <a:lnTo>
                  <a:pt x="141135" y="37211"/>
                </a:lnTo>
                <a:lnTo>
                  <a:pt x="144538" y="36068"/>
                </a:lnTo>
                <a:lnTo>
                  <a:pt x="148437" y="35306"/>
                </a:lnTo>
                <a:lnTo>
                  <a:pt x="154279" y="25273"/>
                </a:lnTo>
                <a:lnTo>
                  <a:pt x="167906" y="25273"/>
                </a:lnTo>
                <a:lnTo>
                  <a:pt x="173736" y="34925"/>
                </a:lnTo>
                <a:lnTo>
                  <a:pt x="177634" y="35687"/>
                </a:lnTo>
                <a:lnTo>
                  <a:pt x="181038" y="36830"/>
                </a:lnTo>
                <a:lnTo>
                  <a:pt x="184454" y="38481"/>
                </a:lnTo>
                <a:lnTo>
                  <a:pt x="197104" y="34925"/>
                </a:lnTo>
                <a:lnTo>
                  <a:pt x="206832" y="42926"/>
                </a:lnTo>
                <a:lnTo>
                  <a:pt x="202450" y="53213"/>
                </a:lnTo>
                <a:lnTo>
                  <a:pt x="204406" y="56134"/>
                </a:lnTo>
                <a:lnTo>
                  <a:pt x="205867" y="58928"/>
                </a:lnTo>
                <a:lnTo>
                  <a:pt x="206832" y="62103"/>
                </a:lnTo>
                <a:lnTo>
                  <a:pt x="219011" y="66929"/>
                </a:lnTo>
                <a:lnTo>
                  <a:pt x="219011" y="16217"/>
                </a:lnTo>
                <a:lnTo>
                  <a:pt x="184607" y="4191"/>
                </a:lnTo>
                <a:lnTo>
                  <a:pt x="146240" y="0"/>
                </a:lnTo>
                <a:lnTo>
                  <a:pt x="71539" y="16891"/>
                </a:lnTo>
                <a:lnTo>
                  <a:pt x="17691" y="62738"/>
                </a:lnTo>
                <a:lnTo>
                  <a:pt x="0" y="124841"/>
                </a:lnTo>
                <a:lnTo>
                  <a:pt x="3835" y="152781"/>
                </a:lnTo>
                <a:lnTo>
                  <a:pt x="15024" y="178816"/>
                </a:lnTo>
                <a:lnTo>
                  <a:pt x="33045" y="202184"/>
                </a:lnTo>
                <a:lnTo>
                  <a:pt x="57429" y="221742"/>
                </a:lnTo>
                <a:lnTo>
                  <a:pt x="57429" y="322961"/>
                </a:lnTo>
                <a:lnTo>
                  <a:pt x="211213" y="322961"/>
                </a:lnTo>
                <a:lnTo>
                  <a:pt x="211213" y="274955"/>
                </a:lnTo>
                <a:lnTo>
                  <a:pt x="235064" y="274955"/>
                </a:lnTo>
                <a:lnTo>
                  <a:pt x="283044" y="253492"/>
                </a:lnTo>
                <a:lnTo>
                  <a:pt x="292493" y="226949"/>
                </a:lnTo>
                <a:lnTo>
                  <a:pt x="292493" y="202946"/>
                </a:lnTo>
                <a:lnTo>
                  <a:pt x="313905" y="202946"/>
                </a:lnTo>
                <a:lnTo>
                  <a:pt x="317715" y="201676"/>
                </a:lnTo>
                <a:lnTo>
                  <a:pt x="322795" y="200152"/>
                </a:lnTo>
                <a:lnTo>
                  <a:pt x="329120" y="194056"/>
                </a:lnTo>
                <a:lnTo>
                  <a:pt x="329501" y="192151"/>
                </a:lnTo>
                <a:lnTo>
                  <a:pt x="330885" y="185293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9" name="bg object 2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34948" y="2469743"/>
            <a:ext cx="182816" cy="181127"/>
          </a:xfrm>
          <a:prstGeom prst="rect">
            <a:avLst/>
          </a:prstGeom>
        </p:spPr>
      </p:pic>
      <p:sp>
        <p:nvSpPr>
          <p:cNvPr id="30" name="bg object 30"/>
          <p:cNvSpPr/>
          <p:nvPr/>
        </p:nvSpPr>
        <p:spPr>
          <a:xfrm>
            <a:off x="895934" y="2446782"/>
            <a:ext cx="331470" cy="323215"/>
          </a:xfrm>
          <a:custGeom>
            <a:avLst/>
            <a:gdLst/>
            <a:ahLst/>
            <a:cxnLst/>
            <a:rect l="l" t="t" r="r" b="b"/>
            <a:pathLst>
              <a:path w="331469" h="323214">
                <a:moveTo>
                  <a:pt x="326072" y="174878"/>
                </a:moveTo>
                <a:lnTo>
                  <a:pt x="292493" y="126872"/>
                </a:lnTo>
                <a:lnTo>
                  <a:pt x="292493" y="124840"/>
                </a:lnTo>
                <a:lnTo>
                  <a:pt x="288645" y="92709"/>
                </a:lnTo>
                <a:lnTo>
                  <a:pt x="251904" y="37210"/>
                </a:lnTo>
                <a:lnTo>
                  <a:pt x="184607" y="4190"/>
                </a:lnTo>
                <a:lnTo>
                  <a:pt x="146240" y="0"/>
                </a:lnTo>
                <a:lnTo>
                  <a:pt x="107886" y="4190"/>
                </a:lnTo>
                <a:lnTo>
                  <a:pt x="40576" y="36956"/>
                </a:lnTo>
                <a:lnTo>
                  <a:pt x="3848" y="92582"/>
                </a:lnTo>
                <a:lnTo>
                  <a:pt x="0" y="124840"/>
                </a:lnTo>
                <a:lnTo>
                  <a:pt x="3835" y="152780"/>
                </a:lnTo>
                <a:lnTo>
                  <a:pt x="15024" y="178815"/>
                </a:lnTo>
                <a:lnTo>
                  <a:pt x="33045" y="202183"/>
                </a:lnTo>
                <a:lnTo>
                  <a:pt x="57429" y="221741"/>
                </a:lnTo>
                <a:lnTo>
                  <a:pt x="57429" y="322960"/>
                </a:lnTo>
                <a:lnTo>
                  <a:pt x="211213" y="322960"/>
                </a:lnTo>
                <a:lnTo>
                  <a:pt x="211213" y="274954"/>
                </a:lnTo>
                <a:lnTo>
                  <a:pt x="235064" y="274954"/>
                </a:lnTo>
                <a:lnTo>
                  <a:pt x="283044" y="253491"/>
                </a:lnTo>
                <a:lnTo>
                  <a:pt x="292493" y="226948"/>
                </a:lnTo>
                <a:lnTo>
                  <a:pt x="292493" y="202945"/>
                </a:lnTo>
                <a:lnTo>
                  <a:pt x="313905" y="202945"/>
                </a:lnTo>
                <a:lnTo>
                  <a:pt x="322795" y="200151"/>
                </a:lnTo>
                <a:lnTo>
                  <a:pt x="329120" y="194055"/>
                </a:lnTo>
                <a:lnTo>
                  <a:pt x="330885" y="185292"/>
                </a:lnTo>
                <a:lnTo>
                  <a:pt x="326072" y="174878"/>
                </a:lnTo>
                <a:close/>
              </a:path>
            </a:pathLst>
          </a:custGeom>
          <a:ln w="4681">
            <a:solidFill>
              <a:srgbClr val="4F81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bg object 31"/>
          <p:cNvSpPr/>
          <p:nvPr/>
        </p:nvSpPr>
        <p:spPr>
          <a:xfrm>
            <a:off x="824344" y="2421636"/>
            <a:ext cx="472440" cy="388620"/>
          </a:xfrm>
          <a:custGeom>
            <a:avLst/>
            <a:gdLst/>
            <a:ahLst/>
            <a:cxnLst/>
            <a:rect l="l" t="t" r="r" b="b"/>
            <a:pathLst>
              <a:path w="472440" h="388619">
                <a:moveTo>
                  <a:pt x="0" y="388620"/>
                </a:moveTo>
                <a:lnTo>
                  <a:pt x="472084" y="388620"/>
                </a:lnTo>
                <a:lnTo>
                  <a:pt x="472084" y="0"/>
                </a:lnTo>
                <a:lnTo>
                  <a:pt x="0" y="0"/>
                </a:lnTo>
                <a:lnTo>
                  <a:pt x="0" y="388620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bg object 32"/>
          <p:cNvSpPr/>
          <p:nvPr/>
        </p:nvSpPr>
        <p:spPr>
          <a:xfrm>
            <a:off x="565251" y="3146298"/>
            <a:ext cx="4846320" cy="707390"/>
          </a:xfrm>
          <a:custGeom>
            <a:avLst/>
            <a:gdLst/>
            <a:ahLst/>
            <a:cxnLst/>
            <a:rect l="l" t="t" r="r" b="b"/>
            <a:pathLst>
              <a:path w="4846320" h="707389">
                <a:moveTo>
                  <a:pt x="4760620" y="0"/>
                </a:moveTo>
                <a:lnTo>
                  <a:pt x="85559" y="0"/>
                </a:lnTo>
                <a:lnTo>
                  <a:pt x="52260" y="5461"/>
                </a:lnTo>
                <a:lnTo>
                  <a:pt x="25057" y="20700"/>
                </a:lnTo>
                <a:lnTo>
                  <a:pt x="6718" y="43179"/>
                </a:lnTo>
                <a:lnTo>
                  <a:pt x="0" y="70738"/>
                </a:lnTo>
                <a:lnTo>
                  <a:pt x="0" y="636396"/>
                </a:lnTo>
                <a:lnTo>
                  <a:pt x="6718" y="663956"/>
                </a:lnTo>
                <a:lnTo>
                  <a:pt x="25057" y="686434"/>
                </a:lnTo>
                <a:lnTo>
                  <a:pt x="52260" y="701547"/>
                </a:lnTo>
                <a:lnTo>
                  <a:pt x="85559" y="707135"/>
                </a:lnTo>
                <a:lnTo>
                  <a:pt x="4760620" y="707135"/>
                </a:lnTo>
                <a:lnTo>
                  <a:pt x="4794021" y="701547"/>
                </a:lnTo>
                <a:lnTo>
                  <a:pt x="4821199" y="686434"/>
                </a:lnTo>
                <a:lnTo>
                  <a:pt x="4839487" y="663956"/>
                </a:lnTo>
                <a:lnTo>
                  <a:pt x="4846218" y="636396"/>
                </a:lnTo>
                <a:lnTo>
                  <a:pt x="4846218" y="70738"/>
                </a:lnTo>
                <a:lnTo>
                  <a:pt x="4839487" y="43179"/>
                </a:lnTo>
                <a:lnTo>
                  <a:pt x="4821199" y="20700"/>
                </a:lnTo>
                <a:lnTo>
                  <a:pt x="4794021" y="5461"/>
                </a:lnTo>
                <a:lnTo>
                  <a:pt x="4760620" y="0"/>
                </a:lnTo>
                <a:close/>
              </a:path>
            </a:pathLst>
          </a:custGeom>
          <a:solidFill>
            <a:srgbClr val="D0D6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bg object 33"/>
          <p:cNvSpPr/>
          <p:nvPr/>
        </p:nvSpPr>
        <p:spPr>
          <a:xfrm>
            <a:off x="954328" y="3453003"/>
            <a:ext cx="58419" cy="48260"/>
          </a:xfrm>
          <a:custGeom>
            <a:avLst/>
            <a:gdLst/>
            <a:ahLst/>
            <a:cxnLst/>
            <a:rect l="l" t="t" r="r" b="b"/>
            <a:pathLst>
              <a:path w="58419" h="48260">
                <a:moveTo>
                  <a:pt x="29209" y="0"/>
                </a:moveTo>
                <a:lnTo>
                  <a:pt x="17843" y="1905"/>
                </a:lnTo>
                <a:lnTo>
                  <a:pt x="8559" y="6985"/>
                </a:lnTo>
                <a:lnTo>
                  <a:pt x="2298" y="14732"/>
                </a:lnTo>
                <a:lnTo>
                  <a:pt x="0" y="24002"/>
                </a:lnTo>
                <a:lnTo>
                  <a:pt x="2298" y="33400"/>
                </a:lnTo>
                <a:lnTo>
                  <a:pt x="8559" y="41148"/>
                </a:lnTo>
                <a:lnTo>
                  <a:pt x="17843" y="46227"/>
                </a:lnTo>
                <a:lnTo>
                  <a:pt x="29209" y="48133"/>
                </a:lnTo>
                <a:lnTo>
                  <a:pt x="40576" y="46227"/>
                </a:lnTo>
                <a:lnTo>
                  <a:pt x="49860" y="41148"/>
                </a:lnTo>
                <a:lnTo>
                  <a:pt x="56108" y="33400"/>
                </a:lnTo>
                <a:lnTo>
                  <a:pt x="58407" y="24002"/>
                </a:lnTo>
                <a:lnTo>
                  <a:pt x="56108" y="14732"/>
                </a:lnTo>
                <a:lnTo>
                  <a:pt x="49860" y="6985"/>
                </a:lnTo>
                <a:lnTo>
                  <a:pt x="40576" y="1905"/>
                </a:lnTo>
                <a:lnTo>
                  <a:pt x="29209" y="0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bg object 34"/>
          <p:cNvSpPr/>
          <p:nvPr/>
        </p:nvSpPr>
        <p:spPr>
          <a:xfrm>
            <a:off x="954328" y="3453003"/>
            <a:ext cx="58419" cy="48260"/>
          </a:xfrm>
          <a:custGeom>
            <a:avLst/>
            <a:gdLst/>
            <a:ahLst/>
            <a:cxnLst/>
            <a:rect l="l" t="t" r="r" b="b"/>
            <a:pathLst>
              <a:path w="58419" h="48260">
                <a:moveTo>
                  <a:pt x="58407" y="24002"/>
                </a:moveTo>
                <a:lnTo>
                  <a:pt x="56108" y="33400"/>
                </a:lnTo>
                <a:lnTo>
                  <a:pt x="49860" y="41148"/>
                </a:lnTo>
                <a:lnTo>
                  <a:pt x="40576" y="46227"/>
                </a:lnTo>
                <a:lnTo>
                  <a:pt x="29209" y="48133"/>
                </a:lnTo>
                <a:lnTo>
                  <a:pt x="17843" y="46227"/>
                </a:lnTo>
                <a:lnTo>
                  <a:pt x="8559" y="41148"/>
                </a:lnTo>
                <a:lnTo>
                  <a:pt x="2298" y="33400"/>
                </a:lnTo>
                <a:lnTo>
                  <a:pt x="0" y="24002"/>
                </a:lnTo>
                <a:lnTo>
                  <a:pt x="2298" y="14732"/>
                </a:lnTo>
                <a:lnTo>
                  <a:pt x="8559" y="6985"/>
                </a:lnTo>
                <a:lnTo>
                  <a:pt x="17843" y="1905"/>
                </a:lnTo>
                <a:lnTo>
                  <a:pt x="29209" y="0"/>
                </a:lnTo>
                <a:lnTo>
                  <a:pt x="40576" y="1905"/>
                </a:lnTo>
                <a:lnTo>
                  <a:pt x="49860" y="6985"/>
                </a:lnTo>
                <a:lnTo>
                  <a:pt x="56108" y="14732"/>
                </a:lnTo>
                <a:lnTo>
                  <a:pt x="58407" y="24002"/>
                </a:lnTo>
                <a:close/>
              </a:path>
            </a:pathLst>
          </a:custGeom>
          <a:ln w="4688">
            <a:solidFill>
              <a:srgbClr val="4F81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bg object 35"/>
          <p:cNvSpPr/>
          <p:nvPr/>
        </p:nvSpPr>
        <p:spPr>
          <a:xfrm>
            <a:off x="1110068" y="3453003"/>
            <a:ext cx="58419" cy="48260"/>
          </a:xfrm>
          <a:custGeom>
            <a:avLst/>
            <a:gdLst/>
            <a:ahLst/>
            <a:cxnLst/>
            <a:rect l="l" t="t" r="r" b="b"/>
            <a:pathLst>
              <a:path w="58419" h="48260">
                <a:moveTo>
                  <a:pt x="29209" y="0"/>
                </a:moveTo>
                <a:lnTo>
                  <a:pt x="17843" y="1905"/>
                </a:lnTo>
                <a:lnTo>
                  <a:pt x="8559" y="6985"/>
                </a:lnTo>
                <a:lnTo>
                  <a:pt x="2298" y="14732"/>
                </a:lnTo>
                <a:lnTo>
                  <a:pt x="0" y="24002"/>
                </a:lnTo>
                <a:lnTo>
                  <a:pt x="2298" y="33400"/>
                </a:lnTo>
                <a:lnTo>
                  <a:pt x="8559" y="41148"/>
                </a:lnTo>
                <a:lnTo>
                  <a:pt x="17843" y="46227"/>
                </a:lnTo>
                <a:lnTo>
                  <a:pt x="29209" y="48133"/>
                </a:lnTo>
                <a:lnTo>
                  <a:pt x="40576" y="46227"/>
                </a:lnTo>
                <a:lnTo>
                  <a:pt x="49860" y="41148"/>
                </a:lnTo>
                <a:lnTo>
                  <a:pt x="56108" y="33400"/>
                </a:lnTo>
                <a:lnTo>
                  <a:pt x="58407" y="24002"/>
                </a:lnTo>
                <a:lnTo>
                  <a:pt x="56108" y="14732"/>
                </a:lnTo>
                <a:lnTo>
                  <a:pt x="49860" y="6985"/>
                </a:lnTo>
                <a:lnTo>
                  <a:pt x="40576" y="1905"/>
                </a:lnTo>
                <a:lnTo>
                  <a:pt x="29209" y="0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bg object 36"/>
          <p:cNvSpPr/>
          <p:nvPr/>
        </p:nvSpPr>
        <p:spPr>
          <a:xfrm>
            <a:off x="1110068" y="3453003"/>
            <a:ext cx="58419" cy="48260"/>
          </a:xfrm>
          <a:custGeom>
            <a:avLst/>
            <a:gdLst/>
            <a:ahLst/>
            <a:cxnLst/>
            <a:rect l="l" t="t" r="r" b="b"/>
            <a:pathLst>
              <a:path w="58419" h="48260">
                <a:moveTo>
                  <a:pt x="58407" y="24002"/>
                </a:moveTo>
                <a:lnTo>
                  <a:pt x="56108" y="33400"/>
                </a:lnTo>
                <a:lnTo>
                  <a:pt x="49860" y="41148"/>
                </a:lnTo>
                <a:lnTo>
                  <a:pt x="40576" y="46227"/>
                </a:lnTo>
                <a:lnTo>
                  <a:pt x="29209" y="48133"/>
                </a:lnTo>
                <a:lnTo>
                  <a:pt x="17843" y="46227"/>
                </a:lnTo>
                <a:lnTo>
                  <a:pt x="8559" y="41148"/>
                </a:lnTo>
                <a:lnTo>
                  <a:pt x="2298" y="33400"/>
                </a:lnTo>
                <a:lnTo>
                  <a:pt x="0" y="24002"/>
                </a:lnTo>
                <a:lnTo>
                  <a:pt x="2298" y="14732"/>
                </a:lnTo>
                <a:lnTo>
                  <a:pt x="8559" y="6985"/>
                </a:lnTo>
                <a:lnTo>
                  <a:pt x="17843" y="1905"/>
                </a:lnTo>
                <a:lnTo>
                  <a:pt x="29209" y="0"/>
                </a:lnTo>
                <a:lnTo>
                  <a:pt x="40576" y="1905"/>
                </a:lnTo>
                <a:lnTo>
                  <a:pt x="49860" y="6985"/>
                </a:lnTo>
                <a:lnTo>
                  <a:pt x="56108" y="14732"/>
                </a:lnTo>
                <a:lnTo>
                  <a:pt x="58407" y="24002"/>
                </a:lnTo>
                <a:close/>
              </a:path>
            </a:pathLst>
          </a:custGeom>
          <a:ln w="4688">
            <a:solidFill>
              <a:srgbClr val="4F81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bg object 37"/>
          <p:cNvSpPr/>
          <p:nvPr/>
        </p:nvSpPr>
        <p:spPr>
          <a:xfrm>
            <a:off x="963091" y="3553333"/>
            <a:ext cx="196850" cy="52705"/>
          </a:xfrm>
          <a:custGeom>
            <a:avLst/>
            <a:gdLst/>
            <a:ahLst/>
            <a:cxnLst/>
            <a:rect l="l" t="t" r="r" b="b"/>
            <a:pathLst>
              <a:path w="196850" h="52704">
                <a:moveTo>
                  <a:pt x="192239" y="0"/>
                </a:moveTo>
                <a:lnTo>
                  <a:pt x="183476" y="0"/>
                </a:lnTo>
                <a:lnTo>
                  <a:pt x="180555" y="1269"/>
                </a:lnTo>
                <a:lnTo>
                  <a:pt x="144183" y="27050"/>
                </a:lnTo>
                <a:lnTo>
                  <a:pt x="98310" y="35813"/>
                </a:lnTo>
                <a:lnTo>
                  <a:pt x="52628" y="27050"/>
                </a:lnTo>
                <a:lnTo>
                  <a:pt x="17525" y="3301"/>
                </a:lnTo>
                <a:lnTo>
                  <a:pt x="15570" y="1269"/>
                </a:lnTo>
                <a:lnTo>
                  <a:pt x="12649" y="0"/>
                </a:lnTo>
                <a:lnTo>
                  <a:pt x="4381" y="0"/>
                </a:lnTo>
                <a:lnTo>
                  <a:pt x="0" y="3682"/>
                </a:lnTo>
                <a:lnTo>
                  <a:pt x="0" y="9651"/>
                </a:lnTo>
                <a:lnTo>
                  <a:pt x="43738" y="41655"/>
                </a:lnTo>
                <a:lnTo>
                  <a:pt x="98310" y="52324"/>
                </a:lnTo>
                <a:lnTo>
                  <a:pt x="126847" y="49529"/>
                </a:lnTo>
                <a:lnTo>
                  <a:pt x="152882" y="41655"/>
                </a:lnTo>
                <a:lnTo>
                  <a:pt x="175717" y="29209"/>
                </a:lnTo>
                <a:lnTo>
                  <a:pt x="194678" y="12953"/>
                </a:lnTo>
                <a:lnTo>
                  <a:pt x="196621" y="10032"/>
                </a:lnTo>
                <a:lnTo>
                  <a:pt x="196621" y="3682"/>
                </a:lnTo>
                <a:lnTo>
                  <a:pt x="192239" y="0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bg object 38"/>
          <p:cNvSpPr/>
          <p:nvPr/>
        </p:nvSpPr>
        <p:spPr>
          <a:xfrm>
            <a:off x="963091" y="3553333"/>
            <a:ext cx="196850" cy="52705"/>
          </a:xfrm>
          <a:custGeom>
            <a:avLst/>
            <a:gdLst/>
            <a:ahLst/>
            <a:cxnLst/>
            <a:rect l="l" t="t" r="r" b="b"/>
            <a:pathLst>
              <a:path w="196850" h="52704">
                <a:moveTo>
                  <a:pt x="186893" y="0"/>
                </a:moveTo>
                <a:lnTo>
                  <a:pt x="183476" y="0"/>
                </a:lnTo>
                <a:lnTo>
                  <a:pt x="180555" y="1269"/>
                </a:lnTo>
                <a:lnTo>
                  <a:pt x="179108" y="3301"/>
                </a:lnTo>
                <a:lnTo>
                  <a:pt x="163334" y="16763"/>
                </a:lnTo>
                <a:lnTo>
                  <a:pt x="144183" y="27050"/>
                </a:lnTo>
                <a:lnTo>
                  <a:pt x="122300" y="33527"/>
                </a:lnTo>
                <a:lnTo>
                  <a:pt x="98310" y="35813"/>
                </a:lnTo>
                <a:lnTo>
                  <a:pt x="74396" y="33527"/>
                </a:lnTo>
                <a:lnTo>
                  <a:pt x="52628" y="27050"/>
                </a:lnTo>
                <a:lnTo>
                  <a:pt x="33502" y="16763"/>
                </a:lnTo>
                <a:lnTo>
                  <a:pt x="17525" y="3301"/>
                </a:lnTo>
                <a:lnTo>
                  <a:pt x="15570" y="1269"/>
                </a:lnTo>
                <a:lnTo>
                  <a:pt x="12649" y="0"/>
                </a:lnTo>
                <a:lnTo>
                  <a:pt x="9728" y="0"/>
                </a:lnTo>
                <a:lnTo>
                  <a:pt x="4381" y="0"/>
                </a:lnTo>
                <a:lnTo>
                  <a:pt x="0" y="3682"/>
                </a:lnTo>
                <a:lnTo>
                  <a:pt x="43738" y="41655"/>
                </a:lnTo>
                <a:lnTo>
                  <a:pt x="98310" y="52324"/>
                </a:lnTo>
                <a:lnTo>
                  <a:pt x="126847" y="49529"/>
                </a:lnTo>
                <a:lnTo>
                  <a:pt x="175717" y="29209"/>
                </a:lnTo>
                <a:lnTo>
                  <a:pt x="196621" y="10032"/>
                </a:lnTo>
                <a:lnTo>
                  <a:pt x="196621" y="8127"/>
                </a:lnTo>
                <a:lnTo>
                  <a:pt x="196621" y="3682"/>
                </a:lnTo>
                <a:lnTo>
                  <a:pt x="192239" y="0"/>
                </a:lnTo>
                <a:lnTo>
                  <a:pt x="186893" y="0"/>
                </a:lnTo>
                <a:close/>
              </a:path>
            </a:pathLst>
          </a:custGeom>
          <a:ln w="4686">
            <a:solidFill>
              <a:srgbClr val="4F81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bg object 39"/>
          <p:cNvSpPr/>
          <p:nvPr/>
        </p:nvSpPr>
        <p:spPr>
          <a:xfrm>
            <a:off x="876465" y="3348481"/>
            <a:ext cx="370205" cy="305435"/>
          </a:xfrm>
          <a:custGeom>
            <a:avLst/>
            <a:gdLst/>
            <a:ahLst/>
            <a:cxnLst/>
            <a:rect l="l" t="t" r="r" b="b"/>
            <a:pathLst>
              <a:path w="370205" h="305435">
                <a:moveTo>
                  <a:pt x="369874" y="152654"/>
                </a:moveTo>
                <a:lnTo>
                  <a:pt x="360451" y="104394"/>
                </a:lnTo>
                <a:lnTo>
                  <a:pt x="350418" y="88379"/>
                </a:lnTo>
                <a:lnTo>
                  <a:pt x="350418" y="152654"/>
                </a:lnTo>
                <a:lnTo>
                  <a:pt x="341934" y="195707"/>
                </a:lnTo>
                <a:lnTo>
                  <a:pt x="318376" y="233172"/>
                </a:lnTo>
                <a:lnTo>
                  <a:pt x="282498" y="262763"/>
                </a:lnTo>
                <a:lnTo>
                  <a:pt x="237096" y="282194"/>
                </a:lnTo>
                <a:lnTo>
                  <a:pt x="184937" y="289306"/>
                </a:lnTo>
                <a:lnTo>
                  <a:pt x="132778" y="282194"/>
                </a:lnTo>
                <a:lnTo>
                  <a:pt x="87376" y="262763"/>
                </a:lnTo>
                <a:lnTo>
                  <a:pt x="51498" y="233172"/>
                </a:lnTo>
                <a:lnTo>
                  <a:pt x="27940" y="195707"/>
                </a:lnTo>
                <a:lnTo>
                  <a:pt x="19456" y="152654"/>
                </a:lnTo>
                <a:lnTo>
                  <a:pt x="27940" y="109601"/>
                </a:lnTo>
                <a:lnTo>
                  <a:pt x="51498" y="72136"/>
                </a:lnTo>
                <a:lnTo>
                  <a:pt x="87376" y="42545"/>
                </a:lnTo>
                <a:lnTo>
                  <a:pt x="132778" y="23114"/>
                </a:lnTo>
                <a:lnTo>
                  <a:pt x="184937" y="16129"/>
                </a:lnTo>
                <a:lnTo>
                  <a:pt x="237096" y="23114"/>
                </a:lnTo>
                <a:lnTo>
                  <a:pt x="282498" y="42545"/>
                </a:lnTo>
                <a:lnTo>
                  <a:pt x="318376" y="72136"/>
                </a:lnTo>
                <a:lnTo>
                  <a:pt x="341934" y="109601"/>
                </a:lnTo>
                <a:lnTo>
                  <a:pt x="350418" y="152654"/>
                </a:lnTo>
                <a:lnTo>
                  <a:pt x="350418" y="88379"/>
                </a:lnTo>
                <a:lnTo>
                  <a:pt x="294195" y="29464"/>
                </a:lnTo>
                <a:lnTo>
                  <a:pt x="243420" y="7874"/>
                </a:lnTo>
                <a:lnTo>
                  <a:pt x="184937" y="0"/>
                </a:lnTo>
                <a:lnTo>
                  <a:pt x="126453" y="7874"/>
                </a:lnTo>
                <a:lnTo>
                  <a:pt x="75679" y="29464"/>
                </a:lnTo>
                <a:lnTo>
                  <a:pt x="35661" y="62484"/>
                </a:lnTo>
                <a:lnTo>
                  <a:pt x="9423" y="104394"/>
                </a:lnTo>
                <a:lnTo>
                  <a:pt x="0" y="152654"/>
                </a:lnTo>
                <a:lnTo>
                  <a:pt x="9423" y="200926"/>
                </a:lnTo>
                <a:lnTo>
                  <a:pt x="35661" y="242824"/>
                </a:lnTo>
                <a:lnTo>
                  <a:pt x="75679" y="275844"/>
                </a:lnTo>
                <a:lnTo>
                  <a:pt x="126453" y="297561"/>
                </a:lnTo>
                <a:lnTo>
                  <a:pt x="184937" y="305308"/>
                </a:lnTo>
                <a:lnTo>
                  <a:pt x="243420" y="297561"/>
                </a:lnTo>
                <a:lnTo>
                  <a:pt x="262851" y="289306"/>
                </a:lnTo>
                <a:lnTo>
                  <a:pt x="294195" y="275844"/>
                </a:lnTo>
                <a:lnTo>
                  <a:pt x="334213" y="242824"/>
                </a:lnTo>
                <a:lnTo>
                  <a:pt x="360451" y="200926"/>
                </a:lnTo>
                <a:lnTo>
                  <a:pt x="369874" y="152654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bg object 40"/>
          <p:cNvSpPr/>
          <p:nvPr/>
        </p:nvSpPr>
        <p:spPr>
          <a:xfrm>
            <a:off x="876465" y="3348482"/>
            <a:ext cx="370205" cy="305435"/>
          </a:xfrm>
          <a:custGeom>
            <a:avLst/>
            <a:gdLst/>
            <a:ahLst/>
            <a:cxnLst/>
            <a:rect l="l" t="t" r="r" b="b"/>
            <a:pathLst>
              <a:path w="370205" h="305435">
                <a:moveTo>
                  <a:pt x="184937" y="16128"/>
                </a:moveTo>
                <a:lnTo>
                  <a:pt x="237096" y="23113"/>
                </a:lnTo>
                <a:lnTo>
                  <a:pt x="282498" y="42544"/>
                </a:lnTo>
                <a:lnTo>
                  <a:pt x="318376" y="72135"/>
                </a:lnTo>
                <a:lnTo>
                  <a:pt x="341934" y="109600"/>
                </a:lnTo>
                <a:lnTo>
                  <a:pt x="350418" y="152653"/>
                </a:lnTo>
                <a:lnTo>
                  <a:pt x="341934" y="195706"/>
                </a:lnTo>
                <a:lnTo>
                  <a:pt x="318376" y="233171"/>
                </a:lnTo>
                <a:lnTo>
                  <a:pt x="282498" y="262762"/>
                </a:lnTo>
                <a:lnTo>
                  <a:pt x="237096" y="282193"/>
                </a:lnTo>
                <a:lnTo>
                  <a:pt x="184937" y="289305"/>
                </a:lnTo>
                <a:lnTo>
                  <a:pt x="132778" y="282193"/>
                </a:lnTo>
                <a:lnTo>
                  <a:pt x="87375" y="262762"/>
                </a:lnTo>
                <a:lnTo>
                  <a:pt x="51498" y="233171"/>
                </a:lnTo>
                <a:lnTo>
                  <a:pt x="27939" y="195706"/>
                </a:lnTo>
                <a:lnTo>
                  <a:pt x="19456" y="152653"/>
                </a:lnTo>
                <a:lnTo>
                  <a:pt x="27939" y="109600"/>
                </a:lnTo>
                <a:lnTo>
                  <a:pt x="51498" y="72135"/>
                </a:lnTo>
                <a:lnTo>
                  <a:pt x="87375" y="42544"/>
                </a:lnTo>
                <a:lnTo>
                  <a:pt x="132778" y="23113"/>
                </a:lnTo>
                <a:lnTo>
                  <a:pt x="184937" y="16128"/>
                </a:lnTo>
              </a:path>
              <a:path w="370205" h="305435">
                <a:moveTo>
                  <a:pt x="184937" y="0"/>
                </a:moveTo>
                <a:lnTo>
                  <a:pt x="126453" y="7873"/>
                </a:lnTo>
                <a:lnTo>
                  <a:pt x="75679" y="29463"/>
                </a:lnTo>
                <a:lnTo>
                  <a:pt x="35661" y="62483"/>
                </a:lnTo>
                <a:lnTo>
                  <a:pt x="9423" y="104393"/>
                </a:lnTo>
                <a:lnTo>
                  <a:pt x="0" y="152653"/>
                </a:lnTo>
                <a:lnTo>
                  <a:pt x="9423" y="200913"/>
                </a:lnTo>
                <a:lnTo>
                  <a:pt x="35661" y="242823"/>
                </a:lnTo>
                <a:lnTo>
                  <a:pt x="75679" y="275843"/>
                </a:lnTo>
                <a:lnTo>
                  <a:pt x="126453" y="297560"/>
                </a:lnTo>
                <a:lnTo>
                  <a:pt x="184937" y="305307"/>
                </a:lnTo>
                <a:lnTo>
                  <a:pt x="243420" y="297560"/>
                </a:lnTo>
                <a:lnTo>
                  <a:pt x="294195" y="275843"/>
                </a:lnTo>
                <a:lnTo>
                  <a:pt x="334213" y="242823"/>
                </a:lnTo>
                <a:lnTo>
                  <a:pt x="360451" y="200913"/>
                </a:lnTo>
                <a:lnTo>
                  <a:pt x="369874" y="152653"/>
                </a:lnTo>
                <a:lnTo>
                  <a:pt x="360451" y="104393"/>
                </a:lnTo>
                <a:lnTo>
                  <a:pt x="334213" y="62483"/>
                </a:lnTo>
                <a:lnTo>
                  <a:pt x="294195" y="29463"/>
                </a:lnTo>
                <a:lnTo>
                  <a:pt x="243420" y="7873"/>
                </a:lnTo>
                <a:lnTo>
                  <a:pt x="184937" y="0"/>
                </a:lnTo>
                <a:close/>
              </a:path>
            </a:pathLst>
          </a:custGeom>
          <a:ln w="4688">
            <a:solidFill>
              <a:srgbClr val="4F81B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bg object 41"/>
          <p:cNvSpPr/>
          <p:nvPr/>
        </p:nvSpPr>
        <p:spPr>
          <a:xfrm>
            <a:off x="824344" y="3305556"/>
            <a:ext cx="472440" cy="390525"/>
          </a:xfrm>
          <a:custGeom>
            <a:avLst/>
            <a:gdLst/>
            <a:ahLst/>
            <a:cxnLst/>
            <a:rect l="l" t="t" r="r" b="b"/>
            <a:pathLst>
              <a:path w="472440" h="390525">
                <a:moveTo>
                  <a:pt x="0" y="390144"/>
                </a:moveTo>
                <a:lnTo>
                  <a:pt x="472084" y="390144"/>
                </a:lnTo>
                <a:lnTo>
                  <a:pt x="472084" y="0"/>
                </a:lnTo>
                <a:lnTo>
                  <a:pt x="0" y="0"/>
                </a:lnTo>
                <a:lnTo>
                  <a:pt x="0" y="390144"/>
                </a:lnTo>
                <a:close/>
              </a:path>
            </a:pathLst>
          </a:custGeom>
          <a:ln w="2539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bg object 42"/>
          <p:cNvSpPr/>
          <p:nvPr/>
        </p:nvSpPr>
        <p:spPr>
          <a:xfrm>
            <a:off x="565251" y="4030217"/>
            <a:ext cx="4846320" cy="708660"/>
          </a:xfrm>
          <a:custGeom>
            <a:avLst/>
            <a:gdLst/>
            <a:ahLst/>
            <a:cxnLst/>
            <a:rect l="l" t="t" r="r" b="b"/>
            <a:pathLst>
              <a:path w="4846320" h="708660">
                <a:moveTo>
                  <a:pt x="4760493" y="0"/>
                </a:moveTo>
                <a:lnTo>
                  <a:pt x="85750" y="0"/>
                </a:lnTo>
                <a:lnTo>
                  <a:pt x="52362" y="5587"/>
                </a:lnTo>
                <a:lnTo>
                  <a:pt x="25107" y="20700"/>
                </a:lnTo>
                <a:lnTo>
                  <a:pt x="6730" y="43306"/>
                </a:lnTo>
                <a:lnTo>
                  <a:pt x="0" y="70865"/>
                </a:lnTo>
                <a:lnTo>
                  <a:pt x="0" y="637793"/>
                </a:lnTo>
                <a:lnTo>
                  <a:pt x="6730" y="665352"/>
                </a:lnTo>
                <a:lnTo>
                  <a:pt x="25107" y="687831"/>
                </a:lnTo>
                <a:lnTo>
                  <a:pt x="52362" y="703071"/>
                </a:lnTo>
                <a:lnTo>
                  <a:pt x="85750" y="708659"/>
                </a:lnTo>
                <a:lnTo>
                  <a:pt x="4760493" y="708659"/>
                </a:lnTo>
                <a:lnTo>
                  <a:pt x="4793767" y="703071"/>
                </a:lnTo>
                <a:lnTo>
                  <a:pt x="4821072" y="687831"/>
                </a:lnTo>
                <a:lnTo>
                  <a:pt x="4839487" y="665352"/>
                </a:lnTo>
                <a:lnTo>
                  <a:pt x="4846218" y="637793"/>
                </a:lnTo>
                <a:lnTo>
                  <a:pt x="4846218" y="70865"/>
                </a:lnTo>
                <a:lnTo>
                  <a:pt x="4839487" y="43306"/>
                </a:lnTo>
                <a:lnTo>
                  <a:pt x="4821072" y="20700"/>
                </a:lnTo>
                <a:lnTo>
                  <a:pt x="4793767" y="5587"/>
                </a:lnTo>
                <a:lnTo>
                  <a:pt x="4760493" y="0"/>
                </a:lnTo>
                <a:close/>
              </a:path>
            </a:pathLst>
          </a:custGeom>
          <a:solidFill>
            <a:srgbClr val="D0D6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bg object 43"/>
          <p:cNvSpPr/>
          <p:nvPr/>
        </p:nvSpPr>
        <p:spPr>
          <a:xfrm>
            <a:off x="988402" y="4245863"/>
            <a:ext cx="267970" cy="280035"/>
          </a:xfrm>
          <a:custGeom>
            <a:avLst/>
            <a:gdLst/>
            <a:ahLst/>
            <a:cxnLst/>
            <a:rect l="l" t="t" r="r" b="b"/>
            <a:pathLst>
              <a:path w="267969" h="280035">
                <a:moveTo>
                  <a:pt x="116801" y="0"/>
                </a:moveTo>
                <a:lnTo>
                  <a:pt x="105460" y="1778"/>
                </a:lnTo>
                <a:lnTo>
                  <a:pt x="96177" y="6985"/>
                </a:lnTo>
                <a:lnTo>
                  <a:pt x="89903" y="14605"/>
                </a:lnTo>
                <a:lnTo>
                  <a:pt x="87604" y="24003"/>
                </a:lnTo>
                <a:lnTo>
                  <a:pt x="74117" y="64516"/>
                </a:lnTo>
                <a:lnTo>
                  <a:pt x="44348" y="94487"/>
                </a:lnTo>
                <a:lnTo>
                  <a:pt x="14300" y="113156"/>
                </a:lnTo>
                <a:lnTo>
                  <a:pt x="0" y="120015"/>
                </a:lnTo>
                <a:lnTo>
                  <a:pt x="0" y="248031"/>
                </a:lnTo>
                <a:lnTo>
                  <a:pt x="21374" y="252984"/>
                </a:lnTo>
                <a:lnTo>
                  <a:pt x="39598" y="264033"/>
                </a:lnTo>
                <a:lnTo>
                  <a:pt x="63576" y="274955"/>
                </a:lnTo>
                <a:lnTo>
                  <a:pt x="102196" y="280035"/>
                </a:lnTo>
                <a:lnTo>
                  <a:pt x="189801" y="280035"/>
                </a:lnTo>
                <a:lnTo>
                  <a:pt x="201142" y="278130"/>
                </a:lnTo>
                <a:lnTo>
                  <a:pt x="210426" y="272923"/>
                </a:lnTo>
                <a:lnTo>
                  <a:pt x="216700" y="265303"/>
                </a:lnTo>
                <a:lnTo>
                  <a:pt x="219011" y="256031"/>
                </a:lnTo>
                <a:lnTo>
                  <a:pt x="219011" y="249555"/>
                </a:lnTo>
                <a:lnTo>
                  <a:pt x="216090" y="243967"/>
                </a:lnTo>
                <a:lnTo>
                  <a:pt x="211213" y="240030"/>
                </a:lnTo>
                <a:lnTo>
                  <a:pt x="214134" y="240030"/>
                </a:lnTo>
                <a:lnTo>
                  <a:pt x="225475" y="238125"/>
                </a:lnTo>
                <a:lnTo>
                  <a:pt x="234759" y="232918"/>
                </a:lnTo>
                <a:lnTo>
                  <a:pt x="241033" y="225298"/>
                </a:lnTo>
                <a:lnTo>
                  <a:pt x="243331" y="216027"/>
                </a:lnTo>
                <a:lnTo>
                  <a:pt x="243331" y="209550"/>
                </a:lnTo>
                <a:lnTo>
                  <a:pt x="240423" y="203581"/>
                </a:lnTo>
                <a:lnTo>
                  <a:pt x="235064" y="199136"/>
                </a:lnTo>
                <a:lnTo>
                  <a:pt x="244182" y="196087"/>
                </a:lnTo>
                <a:lnTo>
                  <a:pt x="251421" y="190881"/>
                </a:lnTo>
                <a:lnTo>
                  <a:pt x="256209" y="184023"/>
                </a:lnTo>
                <a:lnTo>
                  <a:pt x="257937" y="176022"/>
                </a:lnTo>
                <a:lnTo>
                  <a:pt x="257937" y="169163"/>
                </a:lnTo>
                <a:lnTo>
                  <a:pt x="254533" y="162813"/>
                </a:lnTo>
                <a:lnTo>
                  <a:pt x="248691" y="158369"/>
                </a:lnTo>
                <a:lnTo>
                  <a:pt x="256374" y="154940"/>
                </a:lnTo>
                <a:lnTo>
                  <a:pt x="262381" y="149860"/>
                </a:lnTo>
                <a:lnTo>
                  <a:pt x="266280" y="143383"/>
                </a:lnTo>
                <a:lnTo>
                  <a:pt x="267665" y="136017"/>
                </a:lnTo>
                <a:lnTo>
                  <a:pt x="265366" y="126618"/>
                </a:lnTo>
                <a:lnTo>
                  <a:pt x="259092" y="118999"/>
                </a:lnTo>
                <a:lnTo>
                  <a:pt x="249809" y="113918"/>
                </a:lnTo>
                <a:lnTo>
                  <a:pt x="238467" y="112013"/>
                </a:lnTo>
                <a:lnTo>
                  <a:pt x="138214" y="112013"/>
                </a:lnTo>
                <a:lnTo>
                  <a:pt x="131889" y="106806"/>
                </a:lnTo>
                <a:lnTo>
                  <a:pt x="131406" y="100330"/>
                </a:lnTo>
                <a:lnTo>
                  <a:pt x="138887" y="80010"/>
                </a:lnTo>
                <a:lnTo>
                  <a:pt x="143789" y="58038"/>
                </a:lnTo>
                <a:lnTo>
                  <a:pt x="145999" y="24003"/>
                </a:lnTo>
                <a:lnTo>
                  <a:pt x="143700" y="14605"/>
                </a:lnTo>
                <a:lnTo>
                  <a:pt x="137426" y="6985"/>
                </a:lnTo>
                <a:lnTo>
                  <a:pt x="128143" y="1778"/>
                </a:lnTo>
                <a:lnTo>
                  <a:pt x="116801" y="0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bg object 44"/>
          <p:cNvSpPr/>
          <p:nvPr/>
        </p:nvSpPr>
        <p:spPr>
          <a:xfrm>
            <a:off x="988402" y="4245863"/>
            <a:ext cx="267970" cy="280035"/>
          </a:xfrm>
          <a:custGeom>
            <a:avLst/>
            <a:gdLst/>
            <a:ahLst/>
            <a:cxnLst/>
            <a:rect l="l" t="t" r="r" b="b"/>
            <a:pathLst>
              <a:path w="267969" h="280035">
                <a:moveTo>
                  <a:pt x="267665" y="136017"/>
                </a:moveTo>
                <a:lnTo>
                  <a:pt x="145999" y="112013"/>
                </a:lnTo>
                <a:lnTo>
                  <a:pt x="138214" y="112013"/>
                </a:lnTo>
                <a:lnTo>
                  <a:pt x="131889" y="106806"/>
                </a:lnTo>
                <a:lnTo>
                  <a:pt x="131406" y="100330"/>
                </a:lnTo>
                <a:lnTo>
                  <a:pt x="133883" y="93091"/>
                </a:lnTo>
                <a:lnTo>
                  <a:pt x="138887" y="80010"/>
                </a:lnTo>
                <a:lnTo>
                  <a:pt x="143789" y="58038"/>
                </a:lnTo>
                <a:lnTo>
                  <a:pt x="143700" y="14605"/>
                </a:lnTo>
                <a:lnTo>
                  <a:pt x="116801" y="0"/>
                </a:lnTo>
                <a:lnTo>
                  <a:pt x="105460" y="1778"/>
                </a:lnTo>
                <a:lnTo>
                  <a:pt x="96177" y="6985"/>
                </a:lnTo>
                <a:lnTo>
                  <a:pt x="89903" y="14605"/>
                </a:lnTo>
                <a:lnTo>
                  <a:pt x="87604" y="24003"/>
                </a:lnTo>
                <a:lnTo>
                  <a:pt x="74117" y="64516"/>
                </a:lnTo>
                <a:lnTo>
                  <a:pt x="44348" y="94487"/>
                </a:lnTo>
                <a:lnTo>
                  <a:pt x="14300" y="113156"/>
                </a:lnTo>
                <a:lnTo>
                  <a:pt x="0" y="120015"/>
                </a:lnTo>
                <a:lnTo>
                  <a:pt x="0" y="248031"/>
                </a:lnTo>
                <a:lnTo>
                  <a:pt x="21374" y="252984"/>
                </a:lnTo>
                <a:lnTo>
                  <a:pt x="39598" y="264033"/>
                </a:lnTo>
                <a:lnTo>
                  <a:pt x="63576" y="274955"/>
                </a:lnTo>
                <a:lnTo>
                  <a:pt x="102196" y="280035"/>
                </a:lnTo>
                <a:lnTo>
                  <a:pt x="125133" y="280035"/>
                </a:lnTo>
                <a:lnTo>
                  <a:pt x="154216" y="280035"/>
                </a:lnTo>
                <a:lnTo>
                  <a:pt x="179197" y="280035"/>
                </a:lnTo>
                <a:lnTo>
                  <a:pt x="219011" y="256031"/>
                </a:lnTo>
                <a:lnTo>
                  <a:pt x="219011" y="249555"/>
                </a:lnTo>
                <a:lnTo>
                  <a:pt x="216090" y="243967"/>
                </a:lnTo>
                <a:lnTo>
                  <a:pt x="211213" y="240030"/>
                </a:lnTo>
                <a:lnTo>
                  <a:pt x="212191" y="240030"/>
                </a:lnTo>
                <a:lnTo>
                  <a:pt x="213169" y="240030"/>
                </a:lnTo>
                <a:lnTo>
                  <a:pt x="214134" y="240030"/>
                </a:lnTo>
                <a:lnTo>
                  <a:pt x="225475" y="238125"/>
                </a:lnTo>
                <a:lnTo>
                  <a:pt x="234759" y="232918"/>
                </a:lnTo>
                <a:lnTo>
                  <a:pt x="241033" y="225298"/>
                </a:lnTo>
                <a:lnTo>
                  <a:pt x="243331" y="216027"/>
                </a:lnTo>
                <a:lnTo>
                  <a:pt x="243331" y="209550"/>
                </a:lnTo>
                <a:lnTo>
                  <a:pt x="240423" y="203581"/>
                </a:lnTo>
                <a:lnTo>
                  <a:pt x="235064" y="199136"/>
                </a:lnTo>
                <a:lnTo>
                  <a:pt x="244182" y="196087"/>
                </a:lnTo>
                <a:lnTo>
                  <a:pt x="251421" y="190881"/>
                </a:lnTo>
                <a:lnTo>
                  <a:pt x="256209" y="184023"/>
                </a:lnTo>
                <a:lnTo>
                  <a:pt x="257937" y="176022"/>
                </a:lnTo>
                <a:lnTo>
                  <a:pt x="257937" y="169163"/>
                </a:lnTo>
                <a:lnTo>
                  <a:pt x="254533" y="162813"/>
                </a:lnTo>
                <a:lnTo>
                  <a:pt x="248691" y="158369"/>
                </a:lnTo>
                <a:lnTo>
                  <a:pt x="256374" y="154940"/>
                </a:lnTo>
                <a:lnTo>
                  <a:pt x="262381" y="149860"/>
                </a:lnTo>
                <a:lnTo>
                  <a:pt x="266280" y="143383"/>
                </a:lnTo>
                <a:lnTo>
                  <a:pt x="267665" y="136017"/>
                </a:lnTo>
                <a:close/>
              </a:path>
            </a:pathLst>
          </a:custGeom>
          <a:ln w="4682">
            <a:solidFill>
              <a:srgbClr val="4F81BB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45" name="bg object 4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64380" y="4343468"/>
            <a:ext cx="97156" cy="172708"/>
          </a:xfrm>
          <a:prstGeom prst="rect">
            <a:avLst/>
          </a:prstGeom>
        </p:spPr>
      </p:pic>
      <p:sp>
        <p:nvSpPr>
          <p:cNvPr id="46" name="bg object 46"/>
          <p:cNvSpPr/>
          <p:nvPr/>
        </p:nvSpPr>
        <p:spPr>
          <a:xfrm>
            <a:off x="824344" y="4190999"/>
            <a:ext cx="472440" cy="388620"/>
          </a:xfrm>
          <a:custGeom>
            <a:avLst/>
            <a:gdLst/>
            <a:ahLst/>
            <a:cxnLst/>
            <a:rect l="l" t="t" r="r" b="b"/>
            <a:pathLst>
              <a:path w="472440" h="388620">
                <a:moveTo>
                  <a:pt x="0" y="388619"/>
                </a:moveTo>
                <a:lnTo>
                  <a:pt x="472084" y="388619"/>
                </a:lnTo>
                <a:lnTo>
                  <a:pt x="472084" y="0"/>
                </a:lnTo>
                <a:lnTo>
                  <a:pt x="0" y="0"/>
                </a:lnTo>
                <a:lnTo>
                  <a:pt x="0" y="388619"/>
                </a:lnTo>
                <a:close/>
              </a:path>
            </a:pathLst>
          </a:custGeom>
          <a:ln w="2539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bg object 47"/>
          <p:cNvSpPr/>
          <p:nvPr/>
        </p:nvSpPr>
        <p:spPr>
          <a:xfrm>
            <a:off x="565251" y="4870830"/>
            <a:ext cx="4846320" cy="707390"/>
          </a:xfrm>
          <a:custGeom>
            <a:avLst/>
            <a:gdLst/>
            <a:ahLst/>
            <a:cxnLst/>
            <a:rect l="l" t="t" r="r" b="b"/>
            <a:pathLst>
              <a:path w="4846320" h="707389">
                <a:moveTo>
                  <a:pt x="4760620" y="0"/>
                </a:moveTo>
                <a:lnTo>
                  <a:pt x="85559" y="0"/>
                </a:lnTo>
                <a:lnTo>
                  <a:pt x="52260" y="5461"/>
                </a:lnTo>
                <a:lnTo>
                  <a:pt x="25057" y="20701"/>
                </a:lnTo>
                <a:lnTo>
                  <a:pt x="6718" y="43180"/>
                </a:lnTo>
                <a:lnTo>
                  <a:pt x="0" y="70739"/>
                </a:lnTo>
                <a:lnTo>
                  <a:pt x="0" y="636397"/>
                </a:lnTo>
                <a:lnTo>
                  <a:pt x="6718" y="663829"/>
                </a:lnTo>
                <a:lnTo>
                  <a:pt x="25057" y="686308"/>
                </a:lnTo>
                <a:lnTo>
                  <a:pt x="52260" y="701548"/>
                </a:lnTo>
                <a:lnTo>
                  <a:pt x="85559" y="707136"/>
                </a:lnTo>
                <a:lnTo>
                  <a:pt x="4760620" y="707136"/>
                </a:lnTo>
                <a:lnTo>
                  <a:pt x="4794021" y="701548"/>
                </a:lnTo>
                <a:lnTo>
                  <a:pt x="4821199" y="686308"/>
                </a:lnTo>
                <a:lnTo>
                  <a:pt x="4839487" y="663829"/>
                </a:lnTo>
                <a:lnTo>
                  <a:pt x="4846218" y="636397"/>
                </a:lnTo>
                <a:lnTo>
                  <a:pt x="4846218" y="70739"/>
                </a:lnTo>
                <a:lnTo>
                  <a:pt x="4839487" y="43180"/>
                </a:lnTo>
                <a:lnTo>
                  <a:pt x="4821199" y="20701"/>
                </a:lnTo>
                <a:lnTo>
                  <a:pt x="4794021" y="5461"/>
                </a:lnTo>
                <a:lnTo>
                  <a:pt x="4760620" y="0"/>
                </a:lnTo>
                <a:close/>
              </a:path>
            </a:pathLst>
          </a:custGeom>
          <a:solidFill>
            <a:srgbClr val="D0D6E8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48" name="bg object 4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847343" y="5118519"/>
            <a:ext cx="428117" cy="213956"/>
          </a:xfrm>
          <a:prstGeom prst="rect">
            <a:avLst/>
          </a:prstGeom>
        </p:spPr>
      </p:pic>
      <p:sp>
        <p:nvSpPr>
          <p:cNvPr id="49" name="bg object 49"/>
          <p:cNvSpPr/>
          <p:nvPr/>
        </p:nvSpPr>
        <p:spPr>
          <a:xfrm>
            <a:off x="824344" y="5030088"/>
            <a:ext cx="472440" cy="390525"/>
          </a:xfrm>
          <a:custGeom>
            <a:avLst/>
            <a:gdLst/>
            <a:ahLst/>
            <a:cxnLst/>
            <a:rect l="l" t="t" r="r" b="b"/>
            <a:pathLst>
              <a:path w="472440" h="390525">
                <a:moveTo>
                  <a:pt x="0" y="390144"/>
                </a:moveTo>
                <a:lnTo>
                  <a:pt x="472084" y="390144"/>
                </a:lnTo>
                <a:lnTo>
                  <a:pt x="472084" y="0"/>
                </a:lnTo>
                <a:lnTo>
                  <a:pt x="0" y="0"/>
                </a:lnTo>
                <a:lnTo>
                  <a:pt x="0" y="390144"/>
                </a:lnTo>
                <a:close/>
              </a:path>
            </a:pathLst>
          </a:custGeom>
          <a:ln w="2540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FFC000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88259" y="516382"/>
            <a:ext cx="5847588" cy="440308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093966" y="733679"/>
            <a:ext cx="117729" cy="88392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786630" y="733679"/>
            <a:ext cx="117729" cy="88392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741283" y="655574"/>
            <a:ext cx="139573" cy="159258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363460" y="655574"/>
            <a:ext cx="139573" cy="159258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123559" y="655574"/>
            <a:ext cx="140462" cy="159258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724652" y="655574"/>
            <a:ext cx="140081" cy="159258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7658608" y="647827"/>
            <a:ext cx="140589" cy="75565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826504" y="647827"/>
            <a:ext cx="140589" cy="75565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4519168" y="647827"/>
            <a:ext cx="140589" cy="75565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3709924" y="647827"/>
            <a:ext cx="140588" cy="75565"/>
          </a:xfrm>
          <a:prstGeom prst="rect">
            <a:avLst/>
          </a:prstGeom>
        </p:spPr>
      </p:pic>
      <p:sp>
        <p:nvSpPr>
          <p:cNvPr id="28" name="bg object 28"/>
          <p:cNvSpPr/>
          <p:nvPr/>
        </p:nvSpPr>
        <p:spPr>
          <a:xfrm>
            <a:off x="3088259" y="516382"/>
            <a:ext cx="5847715" cy="440690"/>
          </a:xfrm>
          <a:custGeom>
            <a:avLst/>
            <a:gdLst/>
            <a:ahLst/>
            <a:cxnLst/>
            <a:rect l="l" t="t" r="r" b="b"/>
            <a:pathLst>
              <a:path w="5847715" h="440690">
                <a:moveTo>
                  <a:pt x="5482082" y="98805"/>
                </a:moveTo>
                <a:lnTo>
                  <a:pt x="5543296" y="98805"/>
                </a:lnTo>
                <a:lnTo>
                  <a:pt x="5543296" y="338327"/>
                </a:lnTo>
                <a:lnTo>
                  <a:pt x="5482082" y="338327"/>
                </a:lnTo>
                <a:lnTo>
                  <a:pt x="5482082" y="98805"/>
                </a:lnTo>
                <a:close/>
              </a:path>
              <a:path w="5847715" h="440690">
                <a:moveTo>
                  <a:pt x="2202434" y="98805"/>
                </a:moveTo>
                <a:lnTo>
                  <a:pt x="2263648" y="98805"/>
                </a:lnTo>
                <a:lnTo>
                  <a:pt x="2263648" y="338327"/>
                </a:lnTo>
                <a:lnTo>
                  <a:pt x="2202434" y="338327"/>
                </a:lnTo>
                <a:lnTo>
                  <a:pt x="2202434" y="98805"/>
                </a:lnTo>
                <a:close/>
              </a:path>
              <a:path w="5847715" h="440690">
                <a:moveTo>
                  <a:pt x="4934204" y="95630"/>
                </a:moveTo>
                <a:lnTo>
                  <a:pt x="4940554" y="95630"/>
                </a:lnTo>
                <a:lnTo>
                  <a:pt x="4944618" y="95757"/>
                </a:lnTo>
                <a:lnTo>
                  <a:pt x="4946523" y="96012"/>
                </a:lnTo>
                <a:lnTo>
                  <a:pt x="4946523" y="151764"/>
                </a:lnTo>
                <a:lnTo>
                  <a:pt x="4932920" y="152451"/>
                </a:lnTo>
                <a:lnTo>
                  <a:pt x="4920091" y="154495"/>
                </a:lnTo>
                <a:lnTo>
                  <a:pt x="4877768" y="175609"/>
                </a:lnTo>
                <a:lnTo>
                  <a:pt x="4865116" y="193420"/>
                </a:lnTo>
                <a:lnTo>
                  <a:pt x="4865116" y="338327"/>
                </a:lnTo>
                <a:lnTo>
                  <a:pt x="4803902" y="338327"/>
                </a:lnTo>
                <a:lnTo>
                  <a:pt x="4803902" y="98805"/>
                </a:lnTo>
                <a:lnTo>
                  <a:pt x="4860036" y="98805"/>
                </a:lnTo>
                <a:lnTo>
                  <a:pt x="4860036" y="149987"/>
                </a:lnTo>
                <a:lnTo>
                  <a:pt x="4866701" y="138271"/>
                </a:lnTo>
                <a:lnTo>
                  <a:pt x="4902396" y="104864"/>
                </a:lnTo>
                <a:lnTo>
                  <a:pt x="4923315" y="97105"/>
                </a:lnTo>
                <a:lnTo>
                  <a:pt x="4934204" y="95630"/>
                </a:lnTo>
                <a:close/>
              </a:path>
              <a:path w="5847715" h="440690">
                <a:moveTo>
                  <a:pt x="5735574" y="94614"/>
                </a:moveTo>
                <a:lnTo>
                  <a:pt x="5780204" y="104044"/>
                </a:lnTo>
                <a:lnTo>
                  <a:pt x="5815726" y="130889"/>
                </a:lnTo>
                <a:lnTo>
                  <a:pt x="5839390" y="170588"/>
                </a:lnTo>
                <a:lnTo>
                  <a:pt x="5847588" y="218058"/>
                </a:lnTo>
                <a:lnTo>
                  <a:pt x="5846752" y="235229"/>
                </a:lnTo>
                <a:lnTo>
                  <a:pt x="5834126" y="281431"/>
                </a:lnTo>
                <a:lnTo>
                  <a:pt x="5808265" y="317186"/>
                </a:lnTo>
                <a:lnTo>
                  <a:pt x="5771816" y="338724"/>
                </a:lnTo>
                <a:lnTo>
                  <a:pt x="5742940" y="342900"/>
                </a:lnTo>
                <a:lnTo>
                  <a:pt x="5729220" y="342110"/>
                </a:lnTo>
                <a:lnTo>
                  <a:pt x="5683611" y="323169"/>
                </a:lnTo>
                <a:lnTo>
                  <a:pt x="5660644" y="296290"/>
                </a:lnTo>
                <a:lnTo>
                  <a:pt x="5660644" y="435737"/>
                </a:lnTo>
                <a:lnTo>
                  <a:pt x="5599430" y="435737"/>
                </a:lnTo>
                <a:lnTo>
                  <a:pt x="5599430" y="98805"/>
                </a:lnTo>
                <a:lnTo>
                  <a:pt x="5652897" y="98805"/>
                </a:lnTo>
                <a:lnTo>
                  <a:pt x="5652897" y="139953"/>
                </a:lnTo>
                <a:lnTo>
                  <a:pt x="5659991" y="129952"/>
                </a:lnTo>
                <a:lnTo>
                  <a:pt x="5698390" y="101472"/>
                </a:lnTo>
                <a:lnTo>
                  <a:pt x="5722481" y="95376"/>
                </a:lnTo>
                <a:lnTo>
                  <a:pt x="5735574" y="94614"/>
                </a:lnTo>
                <a:close/>
              </a:path>
              <a:path w="5847715" h="440690">
                <a:moveTo>
                  <a:pt x="4641088" y="94614"/>
                </a:moveTo>
                <a:lnTo>
                  <a:pt x="4693630" y="104259"/>
                </a:lnTo>
                <a:lnTo>
                  <a:pt x="4732956" y="131667"/>
                </a:lnTo>
                <a:lnTo>
                  <a:pt x="4757570" y="171386"/>
                </a:lnTo>
                <a:lnTo>
                  <a:pt x="4765929" y="217677"/>
                </a:lnTo>
                <a:lnTo>
                  <a:pt x="4765929" y="225551"/>
                </a:lnTo>
                <a:lnTo>
                  <a:pt x="4765421" y="232409"/>
                </a:lnTo>
                <a:lnTo>
                  <a:pt x="4764532" y="238251"/>
                </a:lnTo>
                <a:lnTo>
                  <a:pt x="4579366" y="238251"/>
                </a:lnTo>
                <a:lnTo>
                  <a:pt x="4581530" y="251420"/>
                </a:lnTo>
                <a:lnTo>
                  <a:pt x="4609790" y="289067"/>
                </a:lnTo>
                <a:lnTo>
                  <a:pt x="4642866" y="298068"/>
                </a:lnTo>
                <a:lnTo>
                  <a:pt x="4651888" y="297519"/>
                </a:lnTo>
                <a:lnTo>
                  <a:pt x="4691094" y="278860"/>
                </a:lnTo>
                <a:lnTo>
                  <a:pt x="4699635" y="265683"/>
                </a:lnTo>
                <a:lnTo>
                  <a:pt x="4752213" y="280288"/>
                </a:lnTo>
                <a:lnTo>
                  <a:pt x="4723316" y="315918"/>
                </a:lnTo>
                <a:lnTo>
                  <a:pt x="4677743" y="338518"/>
                </a:lnTo>
                <a:lnTo>
                  <a:pt x="4640580" y="342900"/>
                </a:lnTo>
                <a:lnTo>
                  <a:pt x="4621835" y="341850"/>
                </a:lnTo>
                <a:lnTo>
                  <a:pt x="4573651" y="326008"/>
                </a:lnTo>
                <a:lnTo>
                  <a:pt x="4538539" y="294308"/>
                </a:lnTo>
                <a:lnTo>
                  <a:pt x="4518358" y="251682"/>
                </a:lnTo>
                <a:lnTo>
                  <a:pt x="4514469" y="219963"/>
                </a:lnTo>
                <a:lnTo>
                  <a:pt x="4515421" y="203342"/>
                </a:lnTo>
                <a:lnTo>
                  <a:pt x="4529709" y="157479"/>
                </a:lnTo>
                <a:lnTo>
                  <a:pt x="4560034" y="121046"/>
                </a:lnTo>
                <a:lnTo>
                  <a:pt x="4604527" y="98901"/>
                </a:lnTo>
                <a:lnTo>
                  <a:pt x="4622135" y="95686"/>
                </a:lnTo>
                <a:lnTo>
                  <a:pt x="4641088" y="94614"/>
                </a:lnTo>
                <a:close/>
              </a:path>
              <a:path w="5847715" h="440690">
                <a:moveTo>
                  <a:pt x="4068699" y="94614"/>
                </a:moveTo>
                <a:lnTo>
                  <a:pt x="4114244" y="101060"/>
                </a:lnTo>
                <a:lnTo>
                  <a:pt x="4148455" y="120268"/>
                </a:lnTo>
                <a:lnTo>
                  <a:pt x="4175244" y="170989"/>
                </a:lnTo>
                <a:lnTo>
                  <a:pt x="4177030" y="193420"/>
                </a:lnTo>
                <a:lnTo>
                  <a:pt x="4177030" y="269747"/>
                </a:lnTo>
                <a:lnTo>
                  <a:pt x="4177030" y="276478"/>
                </a:lnTo>
                <a:lnTo>
                  <a:pt x="4178046" y="281177"/>
                </a:lnTo>
                <a:lnTo>
                  <a:pt x="4180205" y="283717"/>
                </a:lnTo>
                <a:lnTo>
                  <a:pt x="4182364" y="286257"/>
                </a:lnTo>
                <a:lnTo>
                  <a:pt x="4186174" y="287908"/>
                </a:lnTo>
                <a:lnTo>
                  <a:pt x="4191635" y="288543"/>
                </a:lnTo>
                <a:lnTo>
                  <a:pt x="4191635" y="338327"/>
                </a:lnTo>
                <a:lnTo>
                  <a:pt x="4186174" y="339597"/>
                </a:lnTo>
                <a:lnTo>
                  <a:pt x="4181221" y="340359"/>
                </a:lnTo>
                <a:lnTo>
                  <a:pt x="4176776" y="340867"/>
                </a:lnTo>
                <a:lnTo>
                  <a:pt x="4172331" y="341375"/>
                </a:lnTo>
                <a:lnTo>
                  <a:pt x="4168648" y="341502"/>
                </a:lnTo>
                <a:lnTo>
                  <a:pt x="4165600" y="341502"/>
                </a:lnTo>
                <a:lnTo>
                  <a:pt x="4127500" y="321182"/>
                </a:lnTo>
                <a:lnTo>
                  <a:pt x="4124960" y="300863"/>
                </a:lnTo>
                <a:lnTo>
                  <a:pt x="4116508" y="310532"/>
                </a:lnTo>
                <a:lnTo>
                  <a:pt x="4074227" y="336899"/>
                </a:lnTo>
                <a:lnTo>
                  <a:pt x="4038473" y="342900"/>
                </a:lnTo>
                <a:lnTo>
                  <a:pt x="4026711" y="342282"/>
                </a:lnTo>
                <a:lnTo>
                  <a:pt x="3986639" y="327715"/>
                </a:lnTo>
                <a:lnTo>
                  <a:pt x="3961342" y="297233"/>
                </a:lnTo>
                <a:lnTo>
                  <a:pt x="3955288" y="267462"/>
                </a:lnTo>
                <a:lnTo>
                  <a:pt x="3956099" y="256178"/>
                </a:lnTo>
                <a:lnTo>
                  <a:pt x="3975490" y="218285"/>
                </a:lnTo>
                <a:lnTo>
                  <a:pt x="4016759" y="195149"/>
                </a:lnTo>
                <a:lnTo>
                  <a:pt x="4058158" y="189737"/>
                </a:lnTo>
                <a:lnTo>
                  <a:pt x="4065726" y="189902"/>
                </a:lnTo>
                <a:lnTo>
                  <a:pt x="4109839" y="197225"/>
                </a:lnTo>
                <a:lnTo>
                  <a:pt x="4115816" y="199389"/>
                </a:lnTo>
                <a:lnTo>
                  <a:pt x="4115816" y="186562"/>
                </a:lnTo>
                <a:lnTo>
                  <a:pt x="4094726" y="145976"/>
                </a:lnTo>
                <a:lnTo>
                  <a:pt x="4062222" y="139064"/>
                </a:lnTo>
                <a:lnTo>
                  <a:pt x="4052528" y="139493"/>
                </a:lnTo>
                <a:lnTo>
                  <a:pt x="4015759" y="149736"/>
                </a:lnTo>
                <a:lnTo>
                  <a:pt x="3987292" y="165988"/>
                </a:lnTo>
                <a:lnTo>
                  <a:pt x="3967607" y="125729"/>
                </a:lnTo>
                <a:lnTo>
                  <a:pt x="4003968" y="106816"/>
                </a:lnTo>
                <a:lnTo>
                  <a:pt x="4041870" y="96599"/>
                </a:lnTo>
                <a:lnTo>
                  <a:pt x="4055129" y="95113"/>
                </a:lnTo>
                <a:lnTo>
                  <a:pt x="4068699" y="94614"/>
                </a:lnTo>
                <a:close/>
              </a:path>
              <a:path w="5847715" h="440690">
                <a:moveTo>
                  <a:pt x="3808984" y="94614"/>
                </a:moveTo>
                <a:lnTo>
                  <a:pt x="3861526" y="104259"/>
                </a:lnTo>
                <a:lnTo>
                  <a:pt x="3900852" y="131667"/>
                </a:lnTo>
                <a:lnTo>
                  <a:pt x="3925466" y="171386"/>
                </a:lnTo>
                <a:lnTo>
                  <a:pt x="3933825" y="217677"/>
                </a:lnTo>
                <a:lnTo>
                  <a:pt x="3933825" y="225551"/>
                </a:lnTo>
                <a:lnTo>
                  <a:pt x="3933317" y="232409"/>
                </a:lnTo>
                <a:lnTo>
                  <a:pt x="3932428" y="238251"/>
                </a:lnTo>
                <a:lnTo>
                  <a:pt x="3747262" y="238251"/>
                </a:lnTo>
                <a:lnTo>
                  <a:pt x="3749426" y="251420"/>
                </a:lnTo>
                <a:lnTo>
                  <a:pt x="3777686" y="289067"/>
                </a:lnTo>
                <a:lnTo>
                  <a:pt x="3810762" y="298068"/>
                </a:lnTo>
                <a:lnTo>
                  <a:pt x="3819784" y="297519"/>
                </a:lnTo>
                <a:lnTo>
                  <a:pt x="3858990" y="278860"/>
                </a:lnTo>
                <a:lnTo>
                  <a:pt x="3867531" y="265683"/>
                </a:lnTo>
                <a:lnTo>
                  <a:pt x="3920109" y="280288"/>
                </a:lnTo>
                <a:lnTo>
                  <a:pt x="3891212" y="315918"/>
                </a:lnTo>
                <a:lnTo>
                  <a:pt x="3845639" y="338518"/>
                </a:lnTo>
                <a:lnTo>
                  <a:pt x="3808476" y="342900"/>
                </a:lnTo>
                <a:lnTo>
                  <a:pt x="3789731" y="341850"/>
                </a:lnTo>
                <a:lnTo>
                  <a:pt x="3741547" y="326008"/>
                </a:lnTo>
                <a:lnTo>
                  <a:pt x="3706435" y="294308"/>
                </a:lnTo>
                <a:lnTo>
                  <a:pt x="3686254" y="251682"/>
                </a:lnTo>
                <a:lnTo>
                  <a:pt x="3682365" y="219963"/>
                </a:lnTo>
                <a:lnTo>
                  <a:pt x="3683317" y="203342"/>
                </a:lnTo>
                <a:lnTo>
                  <a:pt x="3697605" y="157479"/>
                </a:lnTo>
                <a:lnTo>
                  <a:pt x="3727930" y="121046"/>
                </a:lnTo>
                <a:lnTo>
                  <a:pt x="3772423" y="98901"/>
                </a:lnTo>
                <a:lnTo>
                  <a:pt x="3790031" y="95686"/>
                </a:lnTo>
                <a:lnTo>
                  <a:pt x="3808984" y="94614"/>
                </a:lnTo>
                <a:close/>
              </a:path>
              <a:path w="5847715" h="440690">
                <a:moveTo>
                  <a:pt x="3105531" y="94614"/>
                </a:moveTo>
                <a:lnTo>
                  <a:pt x="3157769" y="104259"/>
                </a:lnTo>
                <a:lnTo>
                  <a:pt x="3197336" y="131746"/>
                </a:lnTo>
                <a:lnTo>
                  <a:pt x="3222287" y="171783"/>
                </a:lnTo>
                <a:lnTo>
                  <a:pt x="3230753" y="219075"/>
                </a:lnTo>
                <a:lnTo>
                  <a:pt x="3229820" y="235194"/>
                </a:lnTo>
                <a:lnTo>
                  <a:pt x="3215640" y="280288"/>
                </a:lnTo>
                <a:lnTo>
                  <a:pt x="3185725" y="316489"/>
                </a:lnTo>
                <a:lnTo>
                  <a:pt x="3141710" y="338613"/>
                </a:lnTo>
                <a:lnTo>
                  <a:pt x="3105531" y="342900"/>
                </a:lnTo>
                <a:lnTo>
                  <a:pt x="3086528" y="341828"/>
                </a:lnTo>
                <a:lnTo>
                  <a:pt x="3038094" y="325754"/>
                </a:lnTo>
                <a:lnTo>
                  <a:pt x="3003250" y="293768"/>
                </a:lnTo>
                <a:lnTo>
                  <a:pt x="2983547" y="250777"/>
                </a:lnTo>
                <a:lnTo>
                  <a:pt x="2979801" y="219075"/>
                </a:lnTo>
                <a:lnTo>
                  <a:pt x="2980753" y="202644"/>
                </a:lnTo>
                <a:lnTo>
                  <a:pt x="2995041" y="157352"/>
                </a:lnTo>
                <a:lnTo>
                  <a:pt x="3025259" y="121044"/>
                </a:lnTo>
                <a:lnTo>
                  <a:pt x="3069335" y="98901"/>
                </a:lnTo>
                <a:lnTo>
                  <a:pt x="3105531" y="94614"/>
                </a:lnTo>
                <a:close/>
              </a:path>
              <a:path w="5847715" h="440690">
                <a:moveTo>
                  <a:pt x="2692908" y="94614"/>
                </a:moveTo>
                <a:lnTo>
                  <a:pt x="2730948" y="101687"/>
                </a:lnTo>
                <a:lnTo>
                  <a:pt x="2769290" y="130869"/>
                </a:lnTo>
                <a:lnTo>
                  <a:pt x="2776601" y="140842"/>
                </a:lnTo>
                <a:lnTo>
                  <a:pt x="2776601" y="98805"/>
                </a:lnTo>
                <a:lnTo>
                  <a:pt x="2830068" y="98805"/>
                </a:lnTo>
                <a:lnTo>
                  <a:pt x="2830068" y="326897"/>
                </a:lnTo>
                <a:lnTo>
                  <a:pt x="2820423" y="374653"/>
                </a:lnTo>
                <a:lnTo>
                  <a:pt x="2792539" y="410368"/>
                </a:lnTo>
                <a:lnTo>
                  <a:pt x="2750034" y="432754"/>
                </a:lnTo>
                <a:lnTo>
                  <a:pt x="2697099" y="440308"/>
                </a:lnTo>
                <a:lnTo>
                  <a:pt x="2678189" y="439497"/>
                </a:lnTo>
                <a:lnTo>
                  <a:pt x="2631059" y="427227"/>
                </a:lnTo>
                <a:lnTo>
                  <a:pt x="2595161" y="401689"/>
                </a:lnTo>
                <a:lnTo>
                  <a:pt x="2585085" y="390525"/>
                </a:lnTo>
                <a:lnTo>
                  <a:pt x="2618486" y="358013"/>
                </a:lnTo>
                <a:lnTo>
                  <a:pt x="2625774" y="366017"/>
                </a:lnTo>
                <a:lnTo>
                  <a:pt x="2633932" y="373094"/>
                </a:lnTo>
                <a:lnTo>
                  <a:pt x="2674381" y="391699"/>
                </a:lnTo>
                <a:lnTo>
                  <a:pt x="2697099" y="394080"/>
                </a:lnTo>
                <a:lnTo>
                  <a:pt x="2706528" y="393650"/>
                </a:lnTo>
                <a:lnTo>
                  <a:pt x="2747200" y="378015"/>
                </a:lnTo>
                <a:lnTo>
                  <a:pt x="2768232" y="338068"/>
                </a:lnTo>
                <a:lnTo>
                  <a:pt x="2768854" y="326897"/>
                </a:lnTo>
                <a:lnTo>
                  <a:pt x="2768854" y="296798"/>
                </a:lnTo>
                <a:lnTo>
                  <a:pt x="2762309" y="306492"/>
                </a:lnTo>
                <a:lnTo>
                  <a:pt x="2754503" y="315007"/>
                </a:lnTo>
                <a:lnTo>
                  <a:pt x="2712894" y="336946"/>
                </a:lnTo>
                <a:lnTo>
                  <a:pt x="2689352" y="339725"/>
                </a:lnTo>
                <a:lnTo>
                  <a:pt x="2673828" y="338699"/>
                </a:lnTo>
                <a:lnTo>
                  <a:pt x="2633091" y="323214"/>
                </a:lnTo>
                <a:lnTo>
                  <a:pt x="2602640" y="292264"/>
                </a:lnTo>
                <a:lnTo>
                  <a:pt x="2584831" y="250189"/>
                </a:lnTo>
                <a:lnTo>
                  <a:pt x="2581402" y="218566"/>
                </a:lnTo>
                <a:lnTo>
                  <a:pt x="2582285" y="201636"/>
                </a:lnTo>
                <a:lnTo>
                  <a:pt x="2595626" y="155701"/>
                </a:lnTo>
                <a:lnTo>
                  <a:pt x="2622986" y="120054"/>
                </a:lnTo>
                <a:lnTo>
                  <a:pt x="2661983" y="98774"/>
                </a:lnTo>
                <a:lnTo>
                  <a:pt x="2676981" y="95658"/>
                </a:lnTo>
                <a:lnTo>
                  <a:pt x="2692908" y="94614"/>
                </a:lnTo>
                <a:close/>
              </a:path>
              <a:path w="5847715" h="440690">
                <a:moveTo>
                  <a:pt x="2470150" y="94614"/>
                </a:moveTo>
                <a:lnTo>
                  <a:pt x="2513391" y="106971"/>
                </a:lnTo>
                <a:lnTo>
                  <a:pt x="2535269" y="138477"/>
                </a:lnTo>
                <a:lnTo>
                  <a:pt x="2542222" y="180205"/>
                </a:lnTo>
                <a:lnTo>
                  <a:pt x="2542413" y="188848"/>
                </a:lnTo>
                <a:lnTo>
                  <a:pt x="2542413" y="338327"/>
                </a:lnTo>
                <a:lnTo>
                  <a:pt x="2481072" y="338327"/>
                </a:lnTo>
                <a:lnTo>
                  <a:pt x="2481072" y="203962"/>
                </a:lnTo>
                <a:lnTo>
                  <a:pt x="2480450" y="190535"/>
                </a:lnTo>
                <a:lnTo>
                  <a:pt x="2459037" y="151923"/>
                </a:lnTo>
                <a:lnTo>
                  <a:pt x="2443226" y="148589"/>
                </a:lnTo>
                <a:lnTo>
                  <a:pt x="2437012" y="148994"/>
                </a:lnTo>
                <a:lnTo>
                  <a:pt x="2400794" y="167282"/>
                </a:lnTo>
                <a:lnTo>
                  <a:pt x="2380996" y="198500"/>
                </a:lnTo>
                <a:lnTo>
                  <a:pt x="2380996" y="338327"/>
                </a:lnTo>
                <a:lnTo>
                  <a:pt x="2319782" y="338327"/>
                </a:lnTo>
                <a:lnTo>
                  <a:pt x="2319782" y="98805"/>
                </a:lnTo>
                <a:lnTo>
                  <a:pt x="2375027" y="98805"/>
                </a:lnTo>
                <a:lnTo>
                  <a:pt x="2375027" y="143128"/>
                </a:lnTo>
                <a:lnTo>
                  <a:pt x="2382432" y="132484"/>
                </a:lnTo>
                <a:lnTo>
                  <a:pt x="2413508" y="107695"/>
                </a:lnTo>
                <a:lnTo>
                  <a:pt x="2454763" y="95444"/>
                </a:lnTo>
                <a:lnTo>
                  <a:pt x="2470150" y="94614"/>
                </a:lnTo>
                <a:close/>
              </a:path>
              <a:path w="5847715" h="440690">
                <a:moveTo>
                  <a:pt x="2076958" y="94614"/>
                </a:moveTo>
                <a:lnTo>
                  <a:pt x="2120199" y="106971"/>
                </a:lnTo>
                <a:lnTo>
                  <a:pt x="2142077" y="138477"/>
                </a:lnTo>
                <a:lnTo>
                  <a:pt x="2149030" y="180205"/>
                </a:lnTo>
                <a:lnTo>
                  <a:pt x="2149221" y="188848"/>
                </a:lnTo>
                <a:lnTo>
                  <a:pt x="2149221" y="338327"/>
                </a:lnTo>
                <a:lnTo>
                  <a:pt x="2087880" y="338327"/>
                </a:lnTo>
                <a:lnTo>
                  <a:pt x="2087880" y="203962"/>
                </a:lnTo>
                <a:lnTo>
                  <a:pt x="2087258" y="190535"/>
                </a:lnTo>
                <a:lnTo>
                  <a:pt x="2065845" y="151923"/>
                </a:lnTo>
                <a:lnTo>
                  <a:pt x="2050033" y="148589"/>
                </a:lnTo>
                <a:lnTo>
                  <a:pt x="2043820" y="148994"/>
                </a:lnTo>
                <a:lnTo>
                  <a:pt x="2007602" y="167282"/>
                </a:lnTo>
                <a:lnTo>
                  <a:pt x="1987804" y="198500"/>
                </a:lnTo>
                <a:lnTo>
                  <a:pt x="1987804" y="338327"/>
                </a:lnTo>
                <a:lnTo>
                  <a:pt x="1926590" y="338327"/>
                </a:lnTo>
                <a:lnTo>
                  <a:pt x="1926590" y="98805"/>
                </a:lnTo>
                <a:lnTo>
                  <a:pt x="1981835" y="98805"/>
                </a:lnTo>
                <a:lnTo>
                  <a:pt x="1981835" y="143128"/>
                </a:lnTo>
                <a:lnTo>
                  <a:pt x="1989240" y="132484"/>
                </a:lnTo>
                <a:lnTo>
                  <a:pt x="2020316" y="107695"/>
                </a:lnTo>
                <a:lnTo>
                  <a:pt x="2061571" y="95444"/>
                </a:lnTo>
                <a:lnTo>
                  <a:pt x="2076958" y="94614"/>
                </a:lnTo>
                <a:close/>
              </a:path>
              <a:path w="5847715" h="440690">
                <a:moveTo>
                  <a:pt x="1761363" y="94614"/>
                </a:moveTo>
                <a:lnTo>
                  <a:pt x="1806908" y="101060"/>
                </a:lnTo>
                <a:lnTo>
                  <a:pt x="1841119" y="120268"/>
                </a:lnTo>
                <a:lnTo>
                  <a:pt x="1867908" y="170989"/>
                </a:lnTo>
                <a:lnTo>
                  <a:pt x="1869694" y="193420"/>
                </a:lnTo>
                <a:lnTo>
                  <a:pt x="1869694" y="269747"/>
                </a:lnTo>
                <a:lnTo>
                  <a:pt x="1869694" y="276478"/>
                </a:lnTo>
                <a:lnTo>
                  <a:pt x="1884299" y="288543"/>
                </a:lnTo>
                <a:lnTo>
                  <a:pt x="1884299" y="338327"/>
                </a:lnTo>
                <a:lnTo>
                  <a:pt x="1878838" y="339597"/>
                </a:lnTo>
                <a:lnTo>
                  <a:pt x="1873885" y="340359"/>
                </a:lnTo>
                <a:lnTo>
                  <a:pt x="1869440" y="340867"/>
                </a:lnTo>
                <a:lnTo>
                  <a:pt x="1864995" y="341375"/>
                </a:lnTo>
                <a:lnTo>
                  <a:pt x="1861312" y="341502"/>
                </a:lnTo>
                <a:lnTo>
                  <a:pt x="1858264" y="341502"/>
                </a:lnTo>
                <a:lnTo>
                  <a:pt x="1820164" y="321182"/>
                </a:lnTo>
                <a:lnTo>
                  <a:pt x="1817624" y="300863"/>
                </a:lnTo>
                <a:lnTo>
                  <a:pt x="1809172" y="310532"/>
                </a:lnTo>
                <a:lnTo>
                  <a:pt x="1766891" y="336899"/>
                </a:lnTo>
                <a:lnTo>
                  <a:pt x="1731137" y="342900"/>
                </a:lnTo>
                <a:lnTo>
                  <a:pt x="1719375" y="342282"/>
                </a:lnTo>
                <a:lnTo>
                  <a:pt x="1679303" y="327715"/>
                </a:lnTo>
                <a:lnTo>
                  <a:pt x="1654006" y="297233"/>
                </a:lnTo>
                <a:lnTo>
                  <a:pt x="1647952" y="267462"/>
                </a:lnTo>
                <a:lnTo>
                  <a:pt x="1648763" y="256178"/>
                </a:lnTo>
                <a:lnTo>
                  <a:pt x="1668154" y="218285"/>
                </a:lnTo>
                <a:lnTo>
                  <a:pt x="1709423" y="195149"/>
                </a:lnTo>
                <a:lnTo>
                  <a:pt x="1750821" y="189737"/>
                </a:lnTo>
                <a:lnTo>
                  <a:pt x="1758390" y="189902"/>
                </a:lnTo>
                <a:lnTo>
                  <a:pt x="1802503" y="197225"/>
                </a:lnTo>
                <a:lnTo>
                  <a:pt x="1808480" y="199389"/>
                </a:lnTo>
                <a:lnTo>
                  <a:pt x="1808480" y="186562"/>
                </a:lnTo>
                <a:lnTo>
                  <a:pt x="1787390" y="145976"/>
                </a:lnTo>
                <a:lnTo>
                  <a:pt x="1754886" y="139064"/>
                </a:lnTo>
                <a:lnTo>
                  <a:pt x="1745192" y="139493"/>
                </a:lnTo>
                <a:lnTo>
                  <a:pt x="1708423" y="149736"/>
                </a:lnTo>
                <a:lnTo>
                  <a:pt x="1679956" y="165988"/>
                </a:lnTo>
                <a:lnTo>
                  <a:pt x="1660270" y="125729"/>
                </a:lnTo>
                <a:lnTo>
                  <a:pt x="1696632" y="106816"/>
                </a:lnTo>
                <a:lnTo>
                  <a:pt x="1734534" y="96599"/>
                </a:lnTo>
                <a:lnTo>
                  <a:pt x="1747793" y="95113"/>
                </a:lnTo>
                <a:lnTo>
                  <a:pt x="1761363" y="94614"/>
                </a:lnTo>
                <a:close/>
              </a:path>
              <a:path w="5847715" h="440690">
                <a:moveTo>
                  <a:pt x="1501648" y="94614"/>
                </a:moveTo>
                <a:lnTo>
                  <a:pt x="1554190" y="104259"/>
                </a:lnTo>
                <a:lnTo>
                  <a:pt x="1593516" y="131667"/>
                </a:lnTo>
                <a:lnTo>
                  <a:pt x="1618130" y="171386"/>
                </a:lnTo>
                <a:lnTo>
                  <a:pt x="1626489" y="217677"/>
                </a:lnTo>
                <a:lnTo>
                  <a:pt x="1626489" y="225551"/>
                </a:lnTo>
                <a:lnTo>
                  <a:pt x="1625981" y="232409"/>
                </a:lnTo>
                <a:lnTo>
                  <a:pt x="1625092" y="238251"/>
                </a:lnTo>
                <a:lnTo>
                  <a:pt x="1439926" y="238251"/>
                </a:lnTo>
                <a:lnTo>
                  <a:pt x="1442090" y="251420"/>
                </a:lnTo>
                <a:lnTo>
                  <a:pt x="1470350" y="289067"/>
                </a:lnTo>
                <a:lnTo>
                  <a:pt x="1503426" y="298068"/>
                </a:lnTo>
                <a:lnTo>
                  <a:pt x="1512448" y="297519"/>
                </a:lnTo>
                <a:lnTo>
                  <a:pt x="1551654" y="278860"/>
                </a:lnTo>
                <a:lnTo>
                  <a:pt x="1560195" y="265683"/>
                </a:lnTo>
                <a:lnTo>
                  <a:pt x="1612773" y="280288"/>
                </a:lnTo>
                <a:lnTo>
                  <a:pt x="1583876" y="315918"/>
                </a:lnTo>
                <a:lnTo>
                  <a:pt x="1538303" y="338518"/>
                </a:lnTo>
                <a:lnTo>
                  <a:pt x="1501140" y="342900"/>
                </a:lnTo>
                <a:lnTo>
                  <a:pt x="1482395" y="341850"/>
                </a:lnTo>
                <a:lnTo>
                  <a:pt x="1434211" y="326008"/>
                </a:lnTo>
                <a:lnTo>
                  <a:pt x="1399099" y="294308"/>
                </a:lnTo>
                <a:lnTo>
                  <a:pt x="1378918" y="251682"/>
                </a:lnTo>
                <a:lnTo>
                  <a:pt x="1375029" y="219963"/>
                </a:lnTo>
                <a:lnTo>
                  <a:pt x="1375981" y="203342"/>
                </a:lnTo>
                <a:lnTo>
                  <a:pt x="1390269" y="157479"/>
                </a:lnTo>
                <a:lnTo>
                  <a:pt x="1420594" y="121046"/>
                </a:lnTo>
                <a:lnTo>
                  <a:pt x="1465087" y="98901"/>
                </a:lnTo>
                <a:lnTo>
                  <a:pt x="1482695" y="95686"/>
                </a:lnTo>
                <a:lnTo>
                  <a:pt x="1501648" y="94614"/>
                </a:lnTo>
                <a:close/>
              </a:path>
              <a:path w="5847715" h="440690">
                <a:moveTo>
                  <a:pt x="1109345" y="94614"/>
                </a:moveTo>
                <a:lnTo>
                  <a:pt x="1146635" y="102919"/>
                </a:lnTo>
                <a:lnTo>
                  <a:pt x="1173989" y="135082"/>
                </a:lnTo>
                <a:lnTo>
                  <a:pt x="1177036" y="145414"/>
                </a:lnTo>
                <a:lnTo>
                  <a:pt x="1184652" y="133770"/>
                </a:lnTo>
                <a:lnTo>
                  <a:pt x="1214120" y="107695"/>
                </a:lnTo>
                <a:lnTo>
                  <a:pt x="1251463" y="95444"/>
                </a:lnTo>
                <a:lnTo>
                  <a:pt x="1265301" y="94614"/>
                </a:lnTo>
                <a:lnTo>
                  <a:pt x="1275941" y="95115"/>
                </a:lnTo>
                <a:lnTo>
                  <a:pt x="1314005" y="112029"/>
                </a:lnTo>
                <a:lnTo>
                  <a:pt x="1332323" y="146298"/>
                </a:lnTo>
                <a:lnTo>
                  <a:pt x="1337056" y="188848"/>
                </a:lnTo>
                <a:lnTo>
                  <a:pt x="1337056" y="338327"/>
                </a:lnTo>
                <a:lnTo>
                  <a:pt x="1275842" y="338327"/>
                </a:lnTo>
                <a:lnTo>
                  <a:pt x="1275842" y="203962"/>
                </a:lnTo>
                <a:lnTo>
                  <a:pt x="1275222" y="190698"/>
                </a:lnTo>
                <a:lnTo>
                  <a:pt x="1254251" y="151987"/>
                </a:lnTo>
                <a:lnTo>
                  <a:pt x="1238758" y="148589"/>
                </a:lnTo>
                <a:lnTo>
                  <a:pt x="1229756" y="149469"/>
                </a:lnTo>
                <a:lnTo>
                  <a:pt x="1197038" y="170056"/>
                </a:lnTo>
                <a:lnTo>
                  <a:pt x="1181608" y="198881"/>
                </a:lnTo>
                <a:lnTo>
                  <a:pt x="1181608" y="338327"/>
                </a:lnTo>
                <a:lnTo>
                  <a:pt x="1120394" y="338327"/>
                </a:lnTo>
                <a:lnTo>
                  <a:pt x="1120394" y="203962"/>
                </a:lnTo>
                <a:lnTo>
                  <a:pt x="1119774" y="190535"/>
                </a:lnTo>
                <a:lnTo>
                  <a:pt x="1098804" y="151923"/>
                </a:lnTo>
                <a:lnTo>
                  <a:pt x="1083310" y="148589"/>
                </a:lnTo>
                <a:lnTo>
                  <a:pt x="1074473" y="149447"/>
                </a:lnTo>
                <a:lnTo>
                  <a:pt x="1041751" y="169711"/>
                </a:lnTo>
                <a:lnTo>
                  <a:pt x="1026160" y="198500"/>
                </a:lnTo>
                <a:lnTo>
                  <a:pt x="1026160" y="338327"/>
                </a:lnTo>
                <a:lnTo>
                  <a:pt x="964945" y="338327"/>
                </a:lnTo>
                <a:lnTo>
                  <a:pt x="964945" y="98805"/>
                </a:lnTo>
                <a:lnTo>
                  <a:pt x="1020191" y="98805"/>
                </a:lnTo>
                <a:lnTo>
                  <a:pt x="1020191" y="143128"/>
                </a:lnTo>
                <a:lnTo>
                  <a:pt x="1027455" y="132155"/>
                </a:lnTo>
                <a:lnTo>
                  <a:pt x="1056513" y="107187"/>
                </a:lnTo>
                <a:lnTo>
                  <a:pt x="1094910" y="95400"/>
                </a:lnTo>
                <a:lnTo>
                  <a:pt x="1109345" y="94614"/>
                </a:lnTo>
                <a:close/>
              </a:path>
              <a:path w="5847715" h="440690">
                <a:moveTo>
                  <a:pt x="692404" y="94614"/>
                </a:moveTo>
                <a:lnTo>
                  <a:pt x="744946" y="104259"/>
                </a:lnTo>
                <a:lnTo>
                  <a:pt x="784272" y="131667"/>
                </a:lnTo>
                <a:lnTo>
                  <a:pt x="808886" y="171386"/>
                </a:lnTo>
                <a:lnTo>
                  <a:pt x="817244" y="217677"/>
                </a:lnTo>
                <a:lnTo>
                  <a:pt x="817244" y="225551"/>
                </a:lnTo>
                <a:lnTo>
                  <a:pt x="816737" y="232409"/>
                </a:lnTo>
                <a:lnTo>
                  <a:pt x="815848" y="238251"/>
                </a:lnTo>
                <a:lnTo>
                  <a:pt x="630682" y="238251"/>
                </a:lnTo>
                <a:lnTo>
                  <a:pt x="632846" y="251420"/>
                </a:lnTo>
                <a:lnTo>
                  <a:pt x="661106" y="289067"/>
                </a:lnTo>
                <a:lnTo>
                  <a:pt x="694182" y="298068"/>
                </a:lnTo>
                <a:lnTo>
                  <a:pt x="703204" y="297519"/>
                </a:lnTo>
                <a:lnTo>
                  <a:pt x="742410" y="278860"/>
                </a:lnTo>
                <a:lnTo>
                  <a:pt x="750951" y="265683"/>
                </a:lnTo>
                <a:lnTo>
                  <a:pt x="803529" y="280288"/>
                </a:lnTo>
                <a:lnTo>
                  <a:pt x="774632" y="315918"/>
                </a:lnTo>
                <a:lnTo>
                  <a:pt x="729059" y="338518"/>
                </a:lnTo>
                <a:lnTo>
                  <a:pt x="691895" y="342900"/>
                </a:lnTo>
                <a:lnTo>
                  <a:pt x="673151" y="341850"/>
                </a:lnTo>
                <a:lnTo>
                  <a:pt x="624967" y="326008"/>
                </a:lnTo>
                <a:lnTo>
                  <a:pt x="589855" y="294308"/>
                </a:lnTo>
                <a:lnTo>
                  <a:pt x="569674" y="251682"/>
                </a:lnTo>
                <a:lnTo>
                  <a:pt x="565785" y="219963"/>
                </a:lnTo>
                <a:lnTo>
                  <a:pt x="566737" y="203342"/>
                </a:lnTo>
                <a:lnTo>
                  <a:pt x="581025" y="157479"/>
                </a:lnTo>
                <a:lnTo>
                  <a:pt x="611350" y="121046"/>
                </a:lnTo>
                <a:lnTo>
                  <a:pt x="655843" y="98901"/>
                </a:lnTo>
                <a:lnTo>
                  <a:pt x="673451" y="95686"/>
                </a:lnTo>
                <a:lnTo>
                  <a:pt x="692404" y="94614"/>
                </a:lnTo>
                <a:close/>
              </a:path>
              <a:path w="5847715" h="440690">
                <a:moveTo>
                  <a:pt x="5072507" y="94233"/>
                </a:moveTo>
                <a:lnTo>
                  <a:pt x="5121021" y="102234"/>
                </a:lnTo>
                <a:lnTo>
                  <a:pt x="5162550" y="128015"/>
                </a:lnTo>
                <a:lnTo>
                  <a:pt x="5137912" y="166877"/>
                </a:lnTo>
                <a:lnTo>
                  <a:pt x="5120435" y="154876"/>
                </a:lnTo>
                <a:lnTo>
                  <a:pt x="5103256" y="146303"/>
                </a:lnTo>
                <a:lnTo>
                  <a:pt x="5086387" y="141160"/>
                </a:lnTo>
                <a:lnTo>
                  <a:pt x="5069840" y="139445"/>
                </a:lnTo>
                <a:lnTo>
                  <a:pt x="5062720" y="139799"/>
                </a:lnTo>
                <a:lnTo>
                  <a:pt x="5032756" y="155066"/>
                </a:lnTo>
                <a:lnTo>
                  <a:pt x="5032756" y="164210"/>
                </a:lnTo>
                <a:lnTo>
                  <a:pt x="5032756" y="172719"/>
                </a:lnTo>
                <a:lnTo>
                  <a:pt x="5076190" y="194309"/>
                </a:lnTo>
                <a:lnTo>
                  <a:pt x="5089838" y="198645"/>
                </a:lnTo>
                <a:lnTo>
                  <a:pt x="5133760" y="215655"/>
                </a:lnTo>
                <a:lnTo>
                  <a:pt x="5162264" y="247348"/>
                </a:lnTo>
                <a:lnTo>
                  <a:pt x="5164836" y="267080"/>
                </a:lnTo>
                <a:lnTo>
                  <a:pt x="5163214" y="283918"/>
                </a:lnTo>
                <a:lnTo>
                  <a:pt x="5138801" y="322833"/>
                </a:lnTo>
                <a:lnTo>
                  <a:pt x="5089687" y="341639"/>
                </a:lnTo>
                <a:lnTo>
                  <a:pt x="5068824" y="342900"/>
                </a:lnTo>
                <a:lnTo>
                  <a:pt x="5053730" y="342278"/>
                </a:lnTo>
                <a:lnTo>
                  <a:pt x="5010404" y="332866"/>
                </a:lnTo>
                <a:lnTo>
                  <a:pt x="4972899" y="312364"/>
                </a:lnTo>
                <a:lnTo>
                  <a:pt x="4962398" y="303148"/>
                </a:lnTo>
                <a:lnTo>
                  <a:pt x="4984242" y="263397"/>
                </a:lnTo>
                <a:lnTo>
                  <a:pt x="4994955" y="271494"/>
                </a:lnTo>
                <a:lnTo>
                  <a:pt x="5005562" y="278447"/>
                </a:lnTo>
                <a:lnTo>
                  <a:pt x="5046710" y="295148"/>
                </a:lnTo>
                <a:lnTo>
                  <a:pt x="5066538" y="297179"/>
                </a:lnTo>
                <a:lnTo>
                  <a:pt x="5075039" y="296777"/>
                </a:lnTo>
                <a:lnTo>
                  <a:pt x="5105908" y="280162"/>
                </a:lnTo>
                <a:lnTo>
                  <a:pt x="5105908" y="271652"/>
                </a:lnTo>
                <a:lnTo>
                  <a:pt x="5105908" y="262763"/>
                </a:lnTo>
                <a:lnTo>
                  <a:pt x="5066857" y="244901"/>
                </a:lnTo>
                <a:lnTo>
                  <a:pt x="5055616" y="241426"/>
                </a:lnTo>
                <a:lnTo>
                  <a:pt x="5042904" y="237287"/>
                </a:lnTo>
                <a:lnTo>
                  <a:pt x="5002909" y="219938"/>
                </a:lnTo>
                <a:lnTo>
                  <a:pt x="4977812" y="189261"/>
                </a:lnTo>
                <a:lnTo>
                  <a:pt x="4975606" y="171450"/>
                </a:lnTo>
                <a:lnTo>
                  <a:pt x="4977270" y="154729"/>
                </a:lnTo>
                <a:lnTo>
                  <a:pt x="5002149" y="115188"/>
                </a:lnTo>
                <a:lnTo>
                  <a:pt x="5051673" y="95543"/>
                </a:lnTo>
                <a:lnTo>
                  <a:pt x="5072507" y="94233"/>
                </a:lnTo>
                <a:close/>
              </a:path>
              <a:path w="5847715" h="440690">
                <a:moveTo>
                  <a:pt x="0" y="13715"/>
                </a:moveTo>
                <a:lnTo>
                  <a:pt x="270256" y="13715"/>
                </a:lnTo>
                <a:lnTo>
                  <a:pt x="270256" y="69087"/>
                </a:lnTo>
                <a:lnTo>
                  <a:pt x="166496" y="69087"/>
                </a:lnTo>
                <a:lnTo>
                  <a:pt x="166496" y="338327"/>
                </a:lnTo>
                <a:lnTo>
                  <a:pt x="103886" y="338327"/>
                </a:lnTo>
                <a:lnTo>
                  <a:pt x="103886" y="69087"/>
                </a:lnTo>
                <a:lnTo>
                  <a:pt x="0" y="69087"/>
                </a:lnTo>
                <a:lnTo>
                  <a:pt x="0" y="13715"/>
                </a:lnTo>
                <a:close/>
              </a:path>
              <a:path w="5847715" h="440690">
                <a:moveTo>
                  <a:pt x="5482082" y="4571"/>
                </a:moveTo>
                <a:lnTo>
                  <a:pt x="5543296" y="4571"/>
                </a:lnTo>
                <a:lnTo>
                  <a:pt x="5543296" y="65404"/>
                </a:lnTo>
                <a:lnTo>
                  <a:pt x="5482082" y="65404"/>
                </a:lnTo>
                <a:lnTo>
                  <a:pt x="5482082" y="4571"/>
                </a:lnTo>
                <a:close/>
              </a:path>
              <a:path w="5847715" h="440690">
                <a:moveTo>
                  <a:pt x="5206238" y="4571"/>
                </a:moveTo>
                <a:lnTo>
                  <a:pt x="5267452" y="4571"/>
                </a:lnTo>
                <a:lnTo>
                  <a:pt x="5267452" y="143128"/>
                </a:lnTo>
                <a:lnTo>
                  <a:pt x="5274694" y="132320"/>
                </a:lnTo>
                <a:lnTo>
                  <a:pt x="5315211" y="101848"/>
                </a:lnTo>
                <a:lnTo>
                  <a:pt x="5353431" y="94614"/>
                </a:lnTo>
                <a:lnTo>
                  <a:pt x="5367865" y="95472"/>
                </a:lnTo>
                <a:lnTo>
                  <a:pt x="5408094" y="115687"/>
                </a:lnTo>
                <a:lnTo>
                  <a:pt x="5425493" y="154469"/>
                </a:lnTo>
                <a:lnTo>
                  <a:pt x="5428869" y="188848"/>
                </a:lnTo>
                <a:lnTo>
                  <a:pt x="5428869" y="338327"/>
                </a:lnTo>
                <a:lnTo>
                  <a:pt x="5367528" y="338327"/>
                </a:lnTo>
                <a:lnTo>
                  <a:pt x="5367528" y="203962"/>
                </a:lnTo>
                <a:lnTo>
                  <a:pt x="5366861" y="190863"/>
                </a:lnTo>
                <a:lnTo>
                  <a:pt x="5344080" y="152019"/>
                </a:lnTo>
                <a:lnTo>
                  <a:pt x="5327396" y="148589"/>
                </a:lnTo>
                <a:lnTo>
                  <a:pt x="5319776" y="148589"/>
                </a:lnTo>
                <a:lnTo>
                  <a:pt x="5281803" y="172592"/>
                </a:lnTo>
                <a:lnTo>
                  <a:pt x="5267452" y="198500"/>
                </a:lnTo>
                <a:lnTo>
                  <a:pt x="5267452" y="338327"/>
                </a:lnTo>
                <a:lnTo>
                  <a:pt x="5206238" y="338327"/>
                </a:lnTo>
                <a:lnTo>
                  <a:pt x="5206238" y="4571"/>
                </a:lnTo>
                <a:close/>
              </a:path>
              <a:path w="5847715" h="440690">
                <a:moveTo>
                  <a:pt x="4407154" y="4571"/>
                </a:moveTo>
                <a:lnTo>
                  <a:pt x="4468368" y="4571"/>
                </a:lnTo>
                <a:lnTo>
                  <a:pt x="4468368" y="269747"/>
                </a:lnTo>
                <a:lnTo>
                  <a:pt x="4468368" y="276478"/>
                </a:lnTo>
                <a:lnTo>
                  <a:pt x="4469511" y="281177"/>
                </a:lnTo>
                <a:lnTo>
                  <a:pt x="4471670" y="283717"/>
                </a:lnTo>
                <a:lnTo>
                  <a:pt x="4473702" y="286257"/>
                </a:lnTo>
                <a:lnTo>
                  <a:pt x="4477385" y="287908"/>
                </a:lnTo>
                <a:lnTo>
                  <a:pt x="4482592" y="288543"/>
                </a:lnTo>
                <a:lnTo>
                  <a:pt x="4482592" y="338327"/>
                </a:lnTo>
                <a:lnTo>
                  <a:pt x="4474809" y="339734"/>
                </a:lnTo>
                <a:lnTo>
                  <a:pt x="4467860" y="340725"/>
                </a:lnTo>
                <a:lnTo>
                  <a:pt x="4461767" y="341310"/>
                </a:lnTo>
                <a:lnTo>
                  <a:pt x="4456557" y="341502"/>
                </a:lnTo>
                <a:lnTo>
                  <a:pt x="4448649" y="341000"/>
                </a:lnTo>
                <a:lnTo>
                  <a:pt x="4417187" y="311784"/>
                </a:lnTo>
                <a:lnTo>
                  <a:pt x="4416298" y="296798"/>
                </a:lnTo>
                <a:lnTo>
                  <a:pt x="4409057" y="307300"/>
                </a:lnTo>
                <a:lnTo>
                  <a:pt x="4368956" y="336256"/>
                </a:lnTo>
                <a:lnTo>
                  <a:pt x="4333113" y="342900"/>
                </a:lnTo>
                <a:lnTo>
                  <a:pt x="4316920" y="341854"/>
                </a:lnTo>
                <a:lnTo>
                  <a:pt x="4274058" y="326263"/>
                </a:lnTo>
                <a:lnTo>
                  <a:pt x="4241875" y="294794"/>
                </a:lnTo>
                <a:lnTo>
                  <a:pt x="4222892" y="251618"/>
                </a:lnTo>
                <a:lnTo>
                  <a:pt x="4219194" y="218566"/>
                </a:lnTo>
                <a:lnTo>
                  <a:pt x="4220051" y="201801"/>
                </a:lnTo>
                <a:lnTo>
                  <a:pt x="4232910" y="155955"/>
                </a:lnTo>
                <a:lnTo>
                  <a:pt x="4259431" y="120076"/>
                </a:lnTo>
                <a:lnTo>
                  <a:pt x="4296854" y="98774"/>
                </a:lnTo>
                <a:lnTo>
                  <a:pt x="4326255" y="94614"/>
                </a:lnTo>
                <a:lnTo>
                  <a:pt x="4339163" y="95444"/>
                </a:lnTo>
                <a:lnTo>
                  <a:pt x="4384079" y="114625"/>
                </a:lnTo>
                <a:lnTo>
                  <a:pt x="4407154" y="140842"/>
                </a:lnTo>
                <a:lnTo>
                  <a:pt x="4407154" y="4571"/>
                </a:lnTo>
                <a:close/>
              </a:path>
              <a:path w="5847715" h="440690">
                <a:moveTo>
                  <a:pt x="3552190" y="4571"/>
                </a:moveTo>
                <a:lnTo>
                  <a:pt x="3613404" y="4571"/>
                </a:lnTo>
                <a:lnTo>
                  <a:pt x="3613404" y="261492"/>
                </a:lnTo>
                <a:lnTo>
                  <a:pt x="3613404" y="272795"/>
                </a:lnTo>
                <a:lnTo>
                  <a:pt x="3615309" y="280288"/>
                </a:lnTo>
                <a:lnTo>
                  <a:pt x="3618992" y="283971"/>
                </a:lnTo>
                <a:lnTo>
                  <a:pt x="3622548" y="287654"/>
                </a:lnTo>
                <a:lnTo>
                  <a:pt x="3627628" y="289432"/>
                </a:lnTo>
                <a:lnTo>
                  <a:pt x="3633978" y="289432"/>
                </a:lnTo>
                <a:lnTo>
                  <a:pt x="3638931" y="289432"/>
                </a:lnTo>
                <a:lnTo>
                  <a:pt x="3662807" y="283082"/>
                </a:lnTo>
                <a:lnTo>
                  <a:pt x="3671062" y="329691"/>
                </a:lnTo>
                <a:lnTo>
                  <a:pt x="3634232" y="340242"/>
                </a:lnTo>
                <a:lnTo>
                  <a:pt x="3612515" y="342010"/>
                </a:lnTo>
                <a:lnTo>
                  <a:pt x="3598941" y="341056"/>
                </a:lnTo>
                <a:lnTo>
                  <a:pt x="3561030" y="318194"/>
                </a:lnTo>
                <a:lnTo>
                  <a:pt x="3552190" y="283082"/>
                </a:lnTo>
                <a:lnTo>
                  <a:pt x="3552190" y="4571"/>
                </a:lnTo>
                <a:close/>
              </a:path>
              <a:path w="5847715" h="440690">
                <a:moveTo>
                  <a:pt x="2202434" y="4571"/>
                </a:moveTo>
                <a:lnTo>
                  <a:pt x="2263648" y="4571"/>
                </a:lnTo>
                <a:lnTo>
                  <a:pt x="2263648" y="65404"/>
                </a:lnTo>
                <a:lnTo>
                  <a:pt x="2202434" y="65404"/>
                </a:lnTo>
                <a:lnTo>
                  <a:pt x="2202434" y="4571"/>
                </a:lnTo>
                <a:close/>
              </a:path>
              <a:path w="5847715" h="440690">
                <a:moveTo>
                  <a:pt x="305054" y="4571"/>
                </a:moveTo>
                <a:lnTo>
                  <a:pt x="366268" y="4571"/>
                </a:lnTo>
                <a:lnTo>
                  <a:pt x="366268" y="143128"/>
                </a:lnTo>
                <a:lnTo>
                  <a:pt x="373510" y="132320"/>
                </a:lnTo>
                <a:lnTo>
                  <a:pt x="414027" y="101848"/>
                </a:lnTo>
                <a:lnTo>
                  <a:pt x="452246" y="94614"/>
                </a:lnTo>
                <a:lnTo>
                  <a:pt x="466681" y="95472"/>
                </a:lnTo>
                <a:lnTo>
                  <a:pt x="506910" y="115687"/>
                </a:lnTo>
                <a:lnTo>
                  <a:pt x="524309" y="154469"/>
                </a:lnTo>
                <a:lnTo>
                  <a:pt x="527685" y="188848"/>
                </a:lnTo>
                <a:lnTo>
                  <a:pt x="527685" y="338327"/>
                </a:lnTo>
                <a:lnTo>
                  <a:pt x="466344" y="338327"/>
                </a:lnTo>
                <a:lnTo>
                  <a:pt x="466344" y="203962"/>
                </a:lnTo>
                <a:lnTo>
                  <a:pt x="465677" y="190863"/>
                </a:lnTo>
                <a:lnTo>
                  <a:pt x="442896" y="152019"/>
                </a:lnTo>
                <a:lnTo>
                  <a:pt x="426212" y="148589"/>
                </a:lnTo>
                <a:lnTo>
                  <a:pt x="418592" y="148589"/>
                </a:lnTo>
                <a:lnTo>
                  <a:pt x="380619" y="172592"/>
                </a:lnTo>
                <a:lnTo>
                  <a:pt x="366268" y="198500"/>
                </a:lnTo>
                <a:lnTo>
                  <a:pt x="366268" y="338327"/>
                </a:lnTo>
                <a:lnTo>
                  <a:pt x="305054" y="338327"/>
                </a:lnTo>
                <a:lnTo>
                  <a:pt x="305054" y="4571"/>
                </a:lnTo>
                <a:close/>
              </a:path>
              <a:path w="5847715" h="440690">
                <a:moveTo>
                  <a:pt x="3366897" y="0"/>
                </a:moveTo>
                <a:lnTo>
                  <a:pt x="3381515" y="883"/>
                </a:lnTo>
                <a:lnTo>
                  <a:pt x="3396218" y="3540"/>
                </a:lnTo>
                <a:lnTo>
                  <a:pt x="3410991" y="7983"/>
                </a:lnTo>
                <a:lnTo>
                  <a:pt x="3425825" y="14223"/>
                </a:lnTo>
                <a:lnTo>
                  <a:pt x="3413505" y="60325"/>
                </a:lnTo>
                <a:lnTo>
                  <a:pt x="3408933" y="57912"/>
                </a:lnTo>
                <a:lnTo>
                  <a:pt x="3403473" y="55879"/>
                </a:lnTo>
                <a:lnTo>
                  <a:pt x="3397250" y="54228"/>
                </a:lnTo>
                <a:lnTo>
                  <a:pt x="3391027" y="52577"/>
                </a:lnTo>
                <a:lnTo>
                  <a:pt x="3385312" y="51688"/>
                </a:lnTo>
                <a:lnTo>
                  <a:pt x="3380104" y="51688"/>
                </a:lnTo>
                <a:lnTo>
                  <a:pt x="3366103" y="54377"/>
                </a:lnTo>
                <a:lnTo>
                  <a:pt x="3356102" y="62436"/>
                </a:lnTo>
                <a:lnTo>
                  <a:pt x="3350101" y="75852"/>
                </a:lnTo>
                <a:lnTo>
                  <a:pt x="3348101" y="94614"/>
                </a:lnTo>
                <a:lnTo>
                  <a:pt x="3348101" y="111632"/>
                </a:lnTo>
                <a:lnTo>
                  <a:pt x="3406648" y="111632"/>
                </a:lnTo>
                <a:lnTo>
                  <a:pt x="3406648" y="158241"/>
                </a:lnTo>
                <a:lnTo>
                  <a:pt x="3348101" y="158241"/>
                </a:lnTo>
                <a:lnTo>
                  <a:pt x="3348101" y="338327"/>
                </a:lnTo>
                <a:lnTo>
                  <a:pt x="3286887" y="338327"/>
                </a:lnTo>
                <a:lnTo>
                  <a:pt x="3286887" y="158241"/>
                </a:lnTo>
                <a:lnTo>
                  <a:pt x="3255264" y="158241"/>
                </a:lnTo>
                <a:lnTo>
                  <a:pt x="3255264" y="111632"/>
                </a:lnTo>
                <a:lnTo>
                  <a:pt x="3286887" y="111632"/>
                </a:lnTo>
                <a:lnTo>
                  <a:pt x="3286887" y="96900"/>
                </a:lnTo>
                <a:lnTo>
                  <a:pt x="3288244" y="75902"/>
                </a:lnTo>
                <a:lnTo>
                  <a:pt x="3308604" y="26288"/>
                </a:lnTo>
                <a:lnTo>
                  <a:pt x="3349537" y="1643"/>
                </a:lnTo>
                <a:lnTo>
                  <a:pt x="3366897" y="0"/>
                </a:lnTo>
                <a:close/>
              </a:path>
            </a:pathLst>
          </a:custGeom>
          <a:ln w="1524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FFC000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58520" y="159511"/>
            <a:ext cx="8145145" cy="19315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FFC000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04291" y="2189226"/>
            <a:ext cx="8692515" cy="37503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5" Type="http://schemas.openxmlformats.org/officeDocument/2006/relationships/image" Target="../media/image19.png"/><Relationship Id="rId6" Type="http://schemas.openxmlformats.org/officeDocument/2006/relationships/image" Target="../media/image20.png"/><Relationship Id="rId7" Type="http://schemas.openxmlformats.org/officeDocument/2006/relationships/image" Target="../media/image21.png"/><Relationship Id="rId8" Type="http://schemas.openxmlformats.org/officeDocument/2006/relationships/image" Target="../media/image22.png"/><Relationship Id="rId9" Type="http://schemas.openxmlformats.org/officeDocument/2006/relationships/image" Target="../media/image23.png"/><Relationship Id="rId10" Type="http://schemas.openxmlformats.org/officeDocument/2006/relationships/image" Target="../media/image24.png"/><Relationship Id="rId11" Type="http://schemas.openxmlformats.org/officeDocument/2006/relationships/image" Target="../media/image25.png"/><Relationship Id="rId12" Type="http://schemas.openxmlformats.org/officeDocument/2006/relationships/image" Target="../media/image26.png"/><Relationship Id="rId13" Type="http://schemas.openxmlformats.org/officeDocument/2006/relationships/image" Target="../media/image27.png"/><Relationship Id="rId14" Type="http://schemas.openxmlformats.org/officeDocument/2006/relationships/image" Target="../media/image28.png"/><Relationship Id="rId15" Type="http://schemas.openxmlformats.org/officeDocument/2006/relationships/image" Target="../media/image29.png"/><Relationship Id="rId16" Type="http://schemas.openxmlformats.org/officeDocument/2006/relationships/image" Target="../media/image30.png"/><Relationship Id="rId17" Type="http://schemas.openxmlformats.org/officeDocument/2006/relationships/image" Target="../media/image31.png"/><Relationship Id="rId18" Type="http://schemas.openxmlformats.org/officeDocument/2006/relationships/image" Target="../media/image32.png"/><Relationship Id="rId19" Type="http://schemas.openxmlformats.org/officeDocument/2006/relationships/image" Target="../media/image33.pn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4.png"/><Relationship Id="rId3" Type="http://schemas.openxmlformats.org/officeDocument/2006/relationships/image" Target="../media/image35.png"/><Relationship Id="rId4" Type="http://schemas.openxmlformats.org/officeDocument/2006/relationships/image" Target="../media/image36.png"/><Relationship Id="rId5" Type="http://schemas.openxmlformats.org/officeDocument/2006/relationships/image" Target="../media/image37.png"/><Relationship Id="rId6" Type="http://schemas.openxmlformats.org/officeDocument/2006/relationships/image" Target="../media/image38.png"/><Relationship Id="rId7" Type="http://schemas.openxmlformats.org/officeDocument/2006/relationships/image" Target="../media/image39.png"/><Relationship Id="rId8" Type="http://schemas.openxmlformats.org/officeDocument/2006/relationships/image" Target="../media/image40.png"/><Relationship Id="rId9" Type="http://schemas.openxmlformats.org/officeDocument/2006/relationships/image" Target="../media/image41.png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2.png"/><Relationship Id="rId3" Type="http://schemas.openxmlformats.org/officeDocument/2006/relationships/image" Target="../media/image43.png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4.png"/><Relationship Id="rId3" Type="http://schemas.openxmlformats.org/officeDocument/2006/relationships/image" Target="../media/image12.png"/><Relationship Id="rId4" Type="http://schemas.openxmlformats.org/officeDocument/2006/relationships/image" Target="../media/image45.png"/><Relationship Id="rId5" Type="http://schemas.openxmlformats.org/officeDocument/2006/relationships/image" Target="../media/image14.png"/><Relationship Id="rId6" Type="http://schemas.openxmlformats.org/officeDocument/2006/relationships/image" Target="../media/image46.jpg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7.png"/><Relationship Id="rId3" Type="http://schemas.openxmlformats.org/officeDocument/2006/relationships/image" Target="../media/image48.png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9.png"/><Relationship Id="rId3" Type="http://schemas.openxmlformats.org/officeDocument/2006/relationships/image" Target="../media/image50.png"/><Relationship Id="rId4" Type="http://schemas.openxmlformats.org/officeDocument/2006/relationships/image" Target="../media/image51.png"/><Relationship Id="rId5" Type="http://schemas.openxmlformats.org/officeDocument/2006/relationships/image" Target="../media/image52.png"/><Relationship Id="rId6" Type="http://schemas.openxmlformats.org/officeDocument/2006/relationships/image" Target="../media/image53.png"/><Relationship Id="rId7" Type="http://schemas.openxmlformats.org/officeDocument/2006/relationships/image" Target="../media/image54.png"/><Relationship Id="rId8" Type="http://schemas.openxmlformats.org/officeDocument/2006/relationships/image" Target="../media/image55.png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6.png"/><Relationship Id="rId3" Type="http://schemas.openxmlformats.org/officeDocument/2006/relationships/image" Target="../media/image50.png"/><Relationship Id="rId4" Type="http://schemas.openxmlformats.org/officeDocument/2006/relationships/image" Target="../media/image51.png"/><Relationship Id="rId5" Type="http://schemas.openxmlformats.org/officeDocument/2006/relationships/image" Target="../media/image57.png"/><Relationship Id="rId6" Type="http://schemas.openxmlformats.org/officeDocument/2006/relationships/image" Target="../media/image53.png"/><Relationship Id="rId7" Type="http://schemas.openxmlformats.org/officeDocument/2006/relationships/image" Target="../media/image58.png"/><Relationship Id="rId8" Type="http://schemas.openxmlformats.org/officeDocument/2006/relationships/image" Target="../media/image54.png"/><Relationship Id="rId9" Type="http://schemas.openxmlformats.org/officeDocument/2006/relationships/image" Target="../media/image59.png"/><Relationship Id="rId10" Type="http://schemas.openxmlformats.org/officeDocument/2006/relationships/image" Target="../media/image60.png"/><Relationship Id="rId11" Type="http://schemas.openxmlformats.org/officeDocument/2006/relationships/image" Target="../media/image61.png"/><Relationship Id="rId12" Type="http://schemas.openxmlformats.org/officeDocument/2006/relationships/image" Target="../media/image62.png"/><Relationship Id="rId13" Type="http://schemas.openxmlformats.org/officeDocument/2006/relationships/image" Target="../media/image63.png"/><Relationship Id="rId14" Type="http://schemas.openxmlformats.org/officeDocument/2006/relationships/image" Target="../media/image64.png"/><Relationship Id="rId15" Type="http://schemas.openxmlformats.org/officeDocument/2006/relationships/image" Target="../media/image65.png"/><Relationship Id="rId16" Type="http://schemas.openxmlformats.org/officeDocument/2006/relationships/image" Target="../media/image66.png"/><Relationship Id="rId17" Type="http://schemas.openxmlformats.org/officeDocument/2006/relationships/image" Target="../media/image67.jpg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8.png"/><Relationship Id="rId3" Type="http://schemas.openxmlformats.org/officeDocument/2006/relationships/image" Target="../media/image69.png"/><Relationship Id="rId4" Type="http://schemas.openxmlformats.org/officeDocument/2006/relationships/image" Target="../media/image70.png"/><Relationship Id="rId5" Type="http://schemas.openxmlformats.org/officeDocument/2006/relationships/image" Target="../media/image71.png"/><Relationship Id="rId6" Type="http://schemas.openxmlformats.org/officeDocument/2006/relationships/image" Target="../media/image72.png"/><Relationship Id="rId7" Type="http://schemas.openxmlformats.org/officeDocument/2006/relationships/image" Target="../media/image73.png"/><Relationship Id="rId8" Type="http://schemas.openxmlformats.org/officeDocument/2006/relationships/image" Target="../media/image74.png"/><Relationship Id="rId9" Type="http://schemas.openxmlformats.org/officeDocument/2006/relationships/image" Target="../media/image75.png"/><Relationship Id="rId10" Type="http://schemas.openxmlformats.org/officeDocument/2006/relationships/image" Target="../media/image76.jpg"/><Relationship Id="rId11" Type="http://schemas.openxmlformats.org/officeDocument/2006/relationships/image" Target="../media/image77.png"/><Relationship Id="rId12" Type="http://schemas.openxmlformats.org/officeDocument/2006/relationships/image" Target="../media/image78.png"/><Relationship Id="rId13" Type="http://schemas.openxmlformats.org/officeDocument/2006/relationships/image" Target="../media/image79.png"/><Relationship Id="rId14" Type="http://schemas.openxmlformats.org/officeDocument/2006/relationships/image" Target="../media/image80.png"/><Relationship Id="rId15" Type="http://schemas.openxmlformats.org/officeDocument/2006/relationships/image" Target="../media/image81.png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2.png"/><Relationship Id="rId3" Type="http://schemas.openxmlformats.org/officeDocument/2006/relationships/image" Target="../media/image9.png"/><Relationship Id="rId4" Type="http://schemas.openxmlformats.org/officeDocument/2006/relationships/image" Target="../media/image11.png"/><Relationship Id="rId5" Type="http://schemas.openxmlformats.org/officeDocument/2006/relationships/image" Target="../media/image10.png"/><Relationship Id="rId6" Type="http://schemas.openxmlformats.org/officeDocument/2006/relationships/image" Target="../media/image14.png"/><Relationship Id="rId7" Type="http://schemas.openxmlformats.org/officeDocument/2006/relationships/image" Target="../media/image83.png"/><Relationship Id="rId8" Type="http://schemas.openxmlformats.org/officeDocument/2006/relationships/image" Target="../media/image84.png"/><Relationship Id="rId9" Type="http://schemas.openxmlformats.org/officeDocument/2006/relationships/image" Target="../media/image85.png"/><Relationship Id="rId10" Type="http://schemas.openxmlformats.org/officeDocument/2006/relationships/image" Target="../media/image86.png"/><Relationship Id="rId11" Type="http://schemas.openxmlformats.org/officeDocument/2006/relationships/image" Target="../media/image87.png"/><Relationship Id="rId12" Type="http://schemas.openxmlformats.org/officeDocument/2006/relationships/image" Target="../media/image88.png"/><Relationship Id="rId13" Type="http://schemas.openxmlformats.org/officeDocument/2006/relationships/image" Target="../media/image89.png"/><Relationship Id="rId14" Type="http://schemas.openxmlformats.org/officeDocument/2006/relationships/image" Target="../media/image90.png"/><Relationship Id="rId15" Type="http://schemas.openxmlformats.org/officeDocument/2006/relationships/image" Target="../media/image91.png"/><Relationship Id="rId16" Type="http://schemas.openxmlformats.org/officeDocument/2006/relationships/image" Target="../media/image92.png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3.png"/><Relationship Id="rId3" Type="http://schemas.openxmlformats.org/officeDocument/2006/relationships/image" Target="../media/image94.png"/><Relationship Id="rId4" Type="http://schemas.openxmlformats.org/officeDocument/2006/relationships/image" Target="../media/image95.png"/><Relationship Id="rId5" Type="http://schemas.openxmlformats.org/officeDocument/2006/relationships/image" Target="../media/image96.png"/><Relationship Id="rId6" Type="http://schemas.openxmlformats.org/officeDocument/2006/relationships/image" Target="../media/image97.png"/><Relationship Id="rId7" Type="http://schemas.openxmlformats.org/officeDocument/2006/relationships/image" Target="../media/image98.png"/><Relationship Id="rId8" Type="http://schemas.openxmlformats.org/officeDocument/2006/relationships/image" Target="../media/image99.png"/><Relationship Id="rId9" Type="http://schemas.openxmlformats.org/officeDocument/2006/relationships/image" Target="../media/image100.png"/><Relationship Id="rId10" Type="http://schemas.openxmlformats.org/officeDocument/2006/relationships/image" Target="../media/image101.png"/><Relationship Id="rId11" Type="http://schemas.openxmlformats.org/officeDocument/2006/relationships/image" Target="../media/image102.png"/><Relationship Id="rId12" Type="http://schemas.openxmlformats.org/officeDocument/2006/relationships/image" Target="../media/image103.png"/><Relationship Id="rId13" Type="http://schemas.openxmlformats.org/officeDocument/2006/relationships/image" Target="../media/image104.png"/><Relationship Id="rId14" Type="http://schemas.openxmlformats.org/officeDocument/2006/relationships/image" Target="../media/image105.png"/><Relationship Id="rId15" Type="http://schemas.openxmlformats.org/officeDocument/2006/relationships/image" Target="../media/image106.png"/><Relationship Id="rId16" Type="http://schemas.openxmlformats.org/officeDocument/2006/relationships/image" Target="../media/image107.png"/><Relationship Id="rId17" Type="http://schemas.openxmlformats.org/officeDocument/2006/relationships/image" Target="../media/image108.png"/><Relationship Id="rId18" Type="http://schemas.openxmlformats.org/officeDocument/2006/relationships/image" Target="../media/image109.png"/><Relationship Id="rId19" Type="http://schemas.openxmlformats.org/officeDocument/2006/relationships/image" Target="../media/image110.png"/><Relationship Id="rId20" Type="http://schemas.openxmlformats.org/officeDocument/2006/relationships/image" Target="../media/image111.png"/><Relationship Id="rId21" Type="http://schemas.openxmlformats.org/officeDocument/2006/relationships/image" Target="../media/image112.png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3.png"/><Relationship Id="rId3" Type="http://schemas.openxmlformats.org/officeDocument/2006/relationships/image" Target="../media/image114.png"/><Relationship Id="rId4" Type="http://schemas.openxmlformats.org/officeDocument/2006/relationships/image" Target="../media/image115.png"/><Relationship Id="rId5" Type="http://schemas.openxmlformats.org/officeDocument/2006/relationships/image" Target="../media/image116.png"/><Relationship Id="rId6" Type="http://schemas.openxmlformats.org/officeDocument/2006/relationships/image" Target="../media/image117.png"/><Relationship Id="rId7" Type="http://schemas.openxmlformats.org/officeDocument/2006/relationships/image" Target="../media/image118.png"/><Relationship Id="rId8" Type="http://schemas.openxmlformats.org/officeDocument/2006/relationships/image" Target="../media/image119.png"/><Relationship Id="rId9" Type="http://schemas.openxmlformats.org/officeDocument/2006/relationships/image" Target="../media/image120.png"/><Relationship Id="rId10" Type="http://schemas.openxmlformats.org/officeDocument/2006/relationships/image" Target="../media/image121.png"/><Relationship Id="rId11" Type="http://schemas.openxmlformats.org/officeDocument/2006/relationships/image" Target="../media/image122.png"/><Relationship Id="rId12" Type="http://schemas.openxmlformats.org/officeDocument/2006/relationships/image" Target="../media/image123.png"/><Relationship Id="rId13" Type="http://schemas.openxmlformats.org/officeDocument/2006/relationships/image" Target="../media/image124.png"/><Relationship Id="rId14" Type="http://schemas.openxmlformats.org/officeDocument/2006/relationships/image" Target="../media/image125.png"/><Relationship Id="rId15" Type="http://schemas.openxmlformats.org/officeDocument/2006/relationships/image" Target="../media/image126.png"/><Relationship Id="rId16" Type="http://schemas.openxmlformats.org/officeDocument/2006/relationships/image" Target="../media/image127.png"/><Relationship Id="rId17" Type="http://schemas.openxmlformats.org/officeDocument/2006/relationships/image" Target="../media/image128.jpg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9.png"/><Relationship Id="rId3" Type="http://schemas.openxmlformats.org/officeDocument/2006/relationships/image" Target="../media/image130.png"/><Relationship Id="rId4" Type="http://schemas.openxmlformats.org/officeDocument/2006/relationships/image" Target="../media/image131.png"/><Relationship Id="rId5" Type="http://schemas.openxmlformats.org/officeDocument/2006/relationships/image" Target="../media/image132.png"/><Relationship Id="rId6" Type="http://schemas.openxmlformats.org/officeDocument/2006/relationships/image" Target="../media/image133.png"/><Relationship Id="rId7" Type="http://schemas.openxmlformats.org/officeDocument/2006/relationships/image" Target="../media/image134.png"/><Relationship Id="rId8" Type="http://schemas.openxmlformats.org/officeDocument/2006/relationships/image" Target="../media/image135.png"/><Relationship Id="rId9" Type="http://schemas.openxmlformats.org/officeDocument/2006/relationships/image" Target="../media/image74.png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6.png"/><Relationship Id="rId3" Type="http://schemas.openxmlformats.org/officeDocument/2006/relationships/image" Target="../media/image63.png"/><Relationship Id="rId4" Type="http://schemas.openxmlformats.org/officeDocument/2006/relationships/image" Target="../media/image137.png"/><Relationship Id="rId5" Type="http://schemas.openxmlformats.org/officeDocument/2006/relationships/image" Target="../media/image138.png"/><Relationship Id="rId6" Type="http://schemas.openxmlformats.org/officeDocument/2006/relationships/image" Target="../media/image139.png"/><Relationship Id="rId7" Type="http://schemas.openxmlformats.org/officeDocument/2006/relationships/image" Target="../media/image50.png"/><Relationship Id="rId8" Type="http://schemas.openxmlformats.org/officeDocument/2006/relationships/image" Target="../media/image57.png"/><Relationship Id="rId9" Type="http://schemas.openxmlformats.org/officeDocument/2006/relationships/image" Target="../media/image51.png"/><Relationship Id="rId10" Type="http://schemas.openxmlformats.org/officeDocument/2006/relationships/image" Target="../media/image140.png"/><Relationship Id="rId11" Type="http://schemas.openxmlformats.org/officeDocument/2006/relationships/image" Target="../media/image141.jpg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2.png"/><Relationship Id="rId3" Type="http://schemas.openxmlformats.org/officeDocument/2006/relationships/image" Target="../media/image143.jpg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4.png"/><Relationship Id="rId3" Type="http://schemas.openxmlformats.org/officeDocument/2006/relationships/image" Target="../media/image145.png"/><Relationship Id="rId4" Type="http://schemas.openxmlformats.org/officeDocument/2006/relationships/image" Target="../media/image50.png"/><Relationship Id="rId5" Type="http://schemas.openxmlformats.org/officeDocument/2006/relationships/image" Target="../media/image146.png"/><Relationship Id="rId6" Type="http://schemas.openxmlformats.org/officeDocument/2006/relationships/image" Target="../media/image147.png"/><Relationship Id="rId7" Type="http://schemas.openxmlformats.org/officeDocument/2006/relationships/image" Target="../media/image148.png"/><Relationship Id="rId8" Type="http://schemas.openxmlformats.org/officeDocument/2006/relationships/image" Target="../media/image51.png"/><Relationship Id="rId9" Type="http://schemas.openxmlformats.org/officeDocument/2006/relationships/image" Target="../media/image149.png"/><Relationship Id="rId10" Type="http://schemas.openxmlformats.org/officeDocument/2006/relationships/image" Target="../media/image54.png"/><Relationship Id="rId11" Type="http://schemas.openxmlformats.org/officeDocument/2006/relationships/image" Target="../media/image53.png"/><Relationship Id="rId12" Type="http://schemas.openxmlformats.org/officeDocument/2006/relationships/image" Target="../media/image150.png"/></Relationships>
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51.png"/><Relationship Id="rId3" Type="http://schemas.openxmlformats.org/officeDocument/2006/relationships/image" Target="../media/image152.png"/><Relationship Id="rId4" Type="http://schemas.openxmlformats.org/officeDocument/2006/relationships/image" Target="../media/image153.png"/><Relationship Id="rId5" Type="http://schemas.openxmlformats.org/officeDocument/2006/relationships/image" Target="../media/image154.png"/><Relationship Id="rId6" Type="http://schemas.openxmlformats.org/officeDocument/2006/relationships/image" Target="../media/image155.png"/><Relationship Id="rId7" Type="http://schemas.openxmlformats.org/officeDocument/2006/relationships/image" Target="../media/image156.png"/><Relationship Id="rId8" Type="http://schemas.openxmlformats.org/officeDocument/2006/relationships/image" Target="../media/image157.png"/><Relationship Id="rId9" Type="http://schemas.openxmlformats.org/officeDocument/2006/relationships/image" Target="../media/image158.png"/><Relationship Id="rId10" Type="http://schemas.openxmlformats.org/officeDocument/2006/relationships/image" Target="../media/image159.png"/><Relationship Id="rId11" Type="http://schemas.openxmlformats.org/officeDocument/2006/relationships/image" Target="../media/image160.png"/><Relationship Id="rId12" Type="http://schemas.openxmlformats.org/officeDocument/2006/relationships/image" Target="../media/image161.png"/><Relationship Id="rId13" Type="http://schemas.openxmlformats.org/officeDocument/2006/relationships/image" Target="../media/image162.png"/><Relationship Id="rId14" Type="http://schemas.openxmlformats.org/officeDocument/2006/relationships/image" Target="../media/image163.png"/><Relationship Id="rId15" Type="http://schemas.openxmlformats.org/officeDocument/2006/relationships/image" Target="../media/image164.jpg"/></Relationships>
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5.png"/><Relationship Id="rId3" Type="http://schemas.openxmlformats.org/officeDocument/2006/relationships/image" Target="../media/image166.png"/><Relationship Id="rId4" Type="http://schemas.openxmlformats.org/officeDocument/2006/relationships/image" Target="../media/image146.png"/><Relationship Id="rId5" Type="http://schemas.openxmlformats.org/officeDocument/2006/relationships/image" Target="../media/image51.png"/><Relationship Id="rId6" Type="http://schemas.openxmlformats.org/officeDocument/2006/relationships/image" Target="../media/image149.png"/><Relationship Id="rId7" Type="http://schemas.openxmlformats.org/officeDocument/2006/relationships/image" Target="../media/image148.png"/><Relationship Id="rId8" Type="http://schemas.openxmlformats.org/officeDocument/2006/relationships/image" Target="../media/image54.png"/><Relationship Id="rId9" Type="http://schemas.openxmlformats.org/officeDocument/2006/relationships/image" Target="../media/image53.png"/><Relationship Id="rId10" Type="http://schemas.openxmlformats.org/officeDocument/2006/relationships/image" Target="../media/image167.png"/></Relationships>
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8.png"/><Relationship Id="rId3" Type="http://schemas.openxmlformats.org/officeDocument/2006/relationships/image" Target="../media/image169.png"/><Relationship Id="rId4" Type="http://schemas.openxmlformats.org/officeDocument/2006/relationships/image" Target="../media/image170.png"/><Relationship Id="rId5" Type="http://schemas.openxmlformats.org/officeDocument/2006/relationships/image" Target="../media/image171.png"/><Relationship Id="rId6" Type="http://schemas.openxmlformats.org/officeDocument/2006/relationships/image" Target="../media/image172.png"/><Relationship Id="rId7" Type="http://schemas.openxmlformats.org/officeDocument/2006/relationships/image" Target="../media/image173.png"/><Relationship Id="rId8" Type="http://schemas.openxmlformats.org/officeDocument/2006/relationships/image" Target="../media/image174.png"/><Relationship Id="rId9" Type="http://schemas.openxmlformats.org/officeDocument/2006/relationships/image" Target="../media/image175.png"/><Relationship Id="rId10" Type="http://schemas.openxmlformats.org/officeDocument/2006/relationships/image" Target="../media/image176.png"/><Relationship Id="rId11" Type="http://schemas.openxmlformats.org/officeDocument/2006/relationships/image" Target="../media/image177.jpg"/></Relationships>
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78.png"/><Relationship Id="rId3" Type="http://schemas.openxmlformats.org/officeDocument/2006/relationships/image" Target="../media/image179.png"/><Relationship Id="rId4" Type="http://schemas.openxmlformats.org/officeDocument/2006/relationships/image" Target="../media/image180.png"/><Relationship Id="rId5" Type="http://schemas.openxmlformats.org/officeDocument/2006/relationships/image" Target="../media/image181.png"/><Relationship Id="rId6" Type="http://schemas.openxmlformats.org/officeDocument/2006/relationships/image" Target="../media/image182.png"/><Relationship Id="rId7" Type="http://schemas.openxmlformats.org/officeDocument/2006/relationships/image" Target="../media/image183.png"/><Relationship Id="rId8" Type="http://schemas.openxmlformats.org/officeDocument/2006/relationships/image" Target="../media/image184.png"/></Relationships>
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85.png"/><Relationship Id="rId3" Type="http://schemas.openxmlformats.org/officeDocument/2006/relationships/image" Target="../media/image186.png"/><Relationship Id="rId4" Type="http://schemas.openxmlformats.org/officeDocument/2006/relationships/image" Target="../media/image187.png"/><Relationship Id="rId5" Type="http://schemas.openxmlformats.org/officeDocument/2006/relationships/image" Target="../media/image188.png"/><Relationship Id="rId6" Type="http://schemas.openxmlformats.org/officeDocument/2006/relationships/image" Target="../media/image189.png"/><Relationship Id="rId7" Type="http://schemas.openxmlformats.org/officeDocument/2006/relationships/image" Target="../media/image190.png"/><Relationship Id="rId8" Type="http://schemas.openxmlformats.org/officeDocument/2006/relationships/image" Target="../media/image191.png"/><Relationship Id="rId9" Type="http://schemas.openxmlformats.org/officeDocument/2006/relationships/image" Target="../media/image192.png"/><Relationship Id="rId10" Type="http://schemas.openxmlformats.org/officeDocument/2006/relationships/image" Target="../media/image193.png"/><Relationship Id="rId11" Type="http://schemas.openxmlformats.org/officeDocument/2006/relationships/image" Target="../media/image194.png"/><Relationship Id="rId12" Type="http://schemas.openxmlformats.org/officeDocument/2006/relationships/image" Target="../media/image195.png"/><Relationship Id="rId13" Type="http://schemas.openxmlformats.org/officeDocument/2006/relationships/image" Target="../media/image196.png"/><Relationship Id="rId14" Type="http://schemas.openxmlformats.org/officeDocument/2006/relationships/image" Target="../media/image197.png"/></Relationships>
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98.jpg"/><Relationship Id="rId3" Type="http://schemas.openxmlformats.org/officeDocument/2006/relationships/image" Target="../media/image199.png"/><Relationship Id="rId4" Type="http://schemas.openxmlformats.org/officeDocument/2006/relationships/image" Target="../media/image200.png"/><Relationship Id="rId5" Type="http://schemas.openxmlformats.org/officeDocument/2006/relationships/image" Target="../media/image9.png"/><Relationship Id="rId6" Type="http://schemas.openxmlformats.org/officeDocument/2006/relationships/image" Target="../media/image8.png"/><Relationship Id="rId7" Type="http://schemas.openxmlformats.org/officeDocument/2006/relationships/image" Target="../media/image12.png"/><Relationship Id="rId8" Type="http://schemas.openxmlformats.org/officeDocument/2006/relationships/image" Target="../media/image201.png"/><Relationship Id="rId9" Type="http://schemas.openxmlformats.org/officeDocument/2006/relationships/image" Target="../media/image202.png"/><Relationship Id="rId10" Type="http://schemas.openxmlformats.org/officeDocument/2006/relationships/image" Target="../media/image203.png"/><Relationship Id="rId11" Type="http://schemas.openxmlformats.org/officeDocument/2006/relationships/image" Target="../media/image204.png"/><Relationship Id="rId12" Type="http://schemas.openxmlformats.org/officeDocument/2006/relationships/image" Target="../media/image205.png"/><Relationship Id="rId13" Type="http://schemas.openxmlformats.org/officeDocument/2006/relationships/image" Target="../media/image206.png"/><Relationship Id="rId14" Type="http://schemas.openxmlformats.org/officeDocument/2006/relationships/image" Target="../media/image207.png"/><Relationship Id="rId15" Type="http://schemas.openxmlformats.org/officeDocument/2006/relationships/image" Target="../media/image14.png"/><Relationship Id="rId16" Type="http://schemas.openxmlformats.org/officeDocument/2006/relationships/image" Target="../media/image15.png"/></Relationships>
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8.png"/><Relationship Id="rId3" Type="http://schemas.openxmlformats.org/officeDocument/2006/relationships/image" Target="../media/image209.png"/><Relationship Id="rId4" Type="http://schemas.openxmlformats.org/officeDocument/2006/relationships/image" Target="../media/image210.png"/><Relationship Id="rId5" Type="http://schemas.openxmlformats.org/officeDocument/2006/relationships/image" Target="../media/image211.png"/><Relationship Id="rId6" Type="http://schemas.openxmlformats.org/officeDocument/2006/relationships/image" Target="../media/image212.jpg"/><Relationship Id="rId7" Type="http://schemas.openxmlformats.org/officeDocument/2006/relationships/image" Target="../media/image213.jpg"/><Relationship Id="rId8" Type="http://schemas.openxmlformats.org/officeDocument/2006/relationships/image" Target="../media/image214.png"/><Relationship Id="rId9" Type="http://schemas.openxmlformats.org/officeDocument/2006/relationships/image" Target="../media/image215.jpg"/></Relationships>
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16.png"/><Relationship Id="rId3" Type="http://schemas.openxmlformats.org/officeDocument/2006/relationships/image" Target="../media/image217.png"/><Relationship Id="rId4" Type="http://schemas.openxmlformats.org/officeDocument/2006/relationships/image" Target="../media/image218.png"/><Relationship Id="rId5" Type="http://schemas.openxmlformats.org/officeDocument/2006/relationships/image" Target="../media/image219.png"/><Relationship Id="rId6" Type="http://schemas.openxmlformats.org/officeDocument/2006/relationships/image" Target="../media/image211.png"/><Relationship Id="rId7" Type="http://schemas.openxmlformats.org/officeDocument/2006/relationships/image" Target="../media/image220.jpg"/><Relationship Id="rId8" Type="http://schemas.openxmlformats.org/officeDocument/2006/relationships/image" Target="../media/image221.jpg"/></Relationships>
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22.png"/><Relationship Id="rId3" Type="http://schemas.openxmlformats.org/officeDocument/2006/relationships/image" Target="../media/image223.png"/><Relationship Id="rId4" Type="http://schemas.openxmlformats.org/officeDocument/2006/relationships/image" Target="../media/image224.png"/><Relationship Id="rId5" Type="http://schemas.openxmlformats.org/officeDocument/2006/relationships/image" Target="../media/image210.png"/><Relationship Id="rId6" Type="http://schemas.openxmlformats.org/officeDocument/2006/relationships/image" Target="../media/image225.png"/><Relationship Id="rId7" Type="http://schemas.openxmlformats.org/officeDocument/2006/relationships/image" Target="../media/image226.png"/><Relationship Id="rId8" Type="http://schemas.openxmlformats.org/officeDocument/2006/relationships/image" Target="../media/image227.png"/><Relationship Id="rId9" Type="http://schemas.openxmlformats.org/officeDocument/2006/relationships/image" Target="../media/image228.png"/><Relationship Id="rId10" Type="http://schemas.openxmlformats.org/officeDocument/2006/relationships/image" Target="../media/image229.png"/><Relationship Id="rId11" Type="http://schemas.openxmlformats.org/officeDocument/2006/relationships/image" Target="../media/image230.png"/><Relationship Id="rId12" Type="http://schemas.openxmlformats.org/officeDocument/2006/relationships/image" Target="../media/image231.png"/><Relationship Id="rId13" Type="http://schemas.openxmlformats.org/officeDocument/2006/relationships/image" Target="../media/image232.png"/><Relationship Id="rId14" Type="http://schemas.openxmlformats.org/officeDocument/2006/relationships/image" Target="../media/image233.png"/><Relationship Id="rId15" Type="http://schemas.openxmlformats.org/officeDocument/2006/relationships/image" Target="../media/image234.png"/><Relationship Id="rId16" Type="http://schemas.openxmlformats.org/officeDocument/2006/relationships/image" Target="../media/image235.png"/><Relationship Id="rId17" Type="http://schemas.openxmlformats.org/officeDocument/2006/relationships/image" Target="../media/image236.png"/><Relationship Id="rId18" Type="http://schemas.openxmlformats.org/officeDocument/2006/relationships/image" Target="../media/image237.png"/><Relationship Id="rId19" Type="http://schemas.openxmlformats.org/officeDocument/2006/relationships/image" Target="../media/image238.png"/><Relationship Id="rId20" Type="http://schemas.openxmlformats.org/officeDocument/2006/relationships/image" Target="../media/image239.png"/><Relationship Id="rId21" Type="http://schemas.openxmlformats.org/officeDocument/2006/relationships/image" Target="../media/image240.png"/><Relationship Id="rId22" Type="http://schemas.openxmlformats.org/officeDocument/2006/relationships/image" Target="../media/image241.png"/><Relationship Id="rId23" Type="http://schemas.openxmlformats.org/officeDocument/2006/relationships/image" Target="../media/image242.png"/><Relationship Id="rId24" Type="http://schemas.openxmlformats.org/officeDocument/2006/relationships/image" Target="../media/image243.png"/><Relationship Id="rId25" Type="http://schemas.openxmlformats.org/officeDocument/2006/relationships/image" Target="../media/image244.png"/><Relationship Id="rId26" Type="http://schemas.openxmlformats.org/officeDocument/2006/relationships/image" Target="../media/image245.png"/><Relationship Id="rId27" Type="http://schemas.openxmlformats.org/officeDocument/2006/relationships/image" Target="../media/image246.png"/><Relationship Id="rId28" Type="http://schemas.openxmlformats.org/officeDocument/2006/relationships/image" Target="../media/image247.png"/><Relationship Id="rId29" Type="http://schemas.openxmlformats.org/officeDocument/2006/relationships/image" Target="../media/image248.png"/><Relationship Id="rId30" Type="http://schemas.openxmlformats.org/officeDocument/2006/relationships/image" Target="../media/image249.png"/><Relationship Id="rId31" Type="http://schemas.openxmlformats.org/officeDocument/2006/relationships/image" Target="../media/image250.png"/><Relationship Id="rId32" Type="http://schemas.openxmlformats.org/officeDocument/2006/relationships/image" Target="../media/image251.png"/><Relationship Id="rId33" Type="http://schemas.openxmlformats.org/officeDocument/2006/relationships/image" Target="../media/image252.png"/><Relationship Id="rId34" Type="http://schemas.openxmlformats.org/officeDocument/2006/relationships/image" Target="../media/image253.png"/><Relationship Id="rId35" Type="http://schemas.openxmlformats.org/officeDocument/2006/relationships/image" Target="../media/image254.png"/><Relationship Id="rId36" Type="http://schemas.openxmlformats.org/officeDocument/2006/relationships/image" Target="../media/image255.png"/><Relationship Id="rId37" Type="http://schemas.openxmlformats.org/officeDocument/2006/relationships/image" Target="../media/image256.png"/><Relationship Id="rId38" Type="http://schemas.openxmlformats.org/officeDocument/2006/relationships/image" Target="../media/image257.png"/><Relationship Id="rId39" Type="http://schemas.openxmlformats.org/officeDocument/2006/relationships/image" Target="../media/image258.png"/><Relationship Id="rId40" Type="http://schemas.openxmlformats.org/officeDocument/2006/relationships/image" Target="../media/image259.png"/><Relationship Id="rId41" Type="http://schemas.openxmlformats.org/officeDocument/2006/relationships/image" Target="../media/image260.png"/><Relationship Id="rId42" Type="http://schemas.openxmlformats.org/officeDocument/2006/relationships/image" Target="../media/image261.png"/><Relationship Id="rId43" Type="http://schemas.openxmlformats.org/officeDocument/2006/relationships/image" Target="../media/image262.png"/></Relationships>
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263.png"/><Relationship Id="rId3" Type="http://schemas.openxmlformats.org/officeDocument/2006/relationships/image" Target="../media/image264.png"/><Relationship Id="rId4" Type="http://schemas.openxmlformats.org/officeDocument/2006/relationships/image" Target="../media/image265.png"/><Relationship Id="rId5" Type="http://schemas.openxmlformats.org/officeDocument/2006/relationships/image" Target="../media/image266.png"/><Relationship Id="rId6" Type="http://schemas.openxmlformats.org/officeDocument/2006/relationships/image" Target="../media/image267.png"/><Relationship Id="rId7" Type="http://schemas.openxmlformats.org/officeDocument/2006/relationships/image" Target="../media/image268.png"/><Relationship Id="rId8" Type="http://schemas.openxmlformats.org/officeDocument/2006/relationships/image" Target="../media/image269.png"/><Relationship Id="rId9" Type="http://schemas.openxmlformats.org/officeDocument/2006/relationships/image" Target="../media/image270.png"/></Relationships>
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71.jpg"/><Relationship Id="rId3" Type="http://schemas.openxmlformats.org/officeDocument/2006/relationships/image" Target="../media/image272.png"/><Relationship Id="rId4" Type="http://schemas.openxmlformats.org/officeDocument/2006/relationships/image" Target="../media/image273.png"/><Relationship Id="rId5" Type="http://schemas.openxmlformats.org/officeDocument/2006/relationships/image" Target="../media/image274.png"/><Relationship Id="rId6" Type="http://schemas.openxmlformats.org/officeDocument/2006/relationships/image" Target="../media/image275.png"/><Relationship Id="rId7" Type="http://schemas.openxmlformats.org/officeDocument/2006/relationships/image" Target="../media/image276.png"/><Relationship Id="rId8" Type="http://schemas.openxmlformats.org/officeDocument/2006/relationships/image" Target="../media/image277.png"/><Relationship Id="rId9" Type="http://schemas.openxmlformats.org/officeDocument/2006/relationships/image" Target="../media/image74.png"/><Relationship Id="rId10" Type="http://schemas.openxmlformats.org/officeDocument/2006/relationships/image" Target="../media/image278.png"/><Relationship Id="rId11" Type="http://schemas.openxmlformats.org/officeDocument/2006/relationships/image" Target="../media/image279.png"/><Relationship Id="rId12" Type="http://schemas.openxmlformats.org/officeDocument/2006/relationships/image" Target="../media/image78.png"/><Relationship Id="rId13" Type="http://schemas.openxmlformats.org/officeDocument/2006/relationships/image" Target="../media/image280.png"/><Relationship Id="rId14" Type="http://schemas.openxmlformats.org/officeDocument/2006/relationships/image" Target="../media/image281.png"/><Relationship Id="rId15" Type="http://schemas.openxmlformats.org/officeDocument/2006/relationships/image" Target="../media/image282.png"/></Relationships>
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83.png"/><Relationship Id="rId3" Type="http://schemas.openxmlformats.org/officeDocument/2006/relationships/image" Target="../media/image135.png"/><Relationship Id="rId4" Type="http://schemas.openxmlformats.org/officeDocument/2006/relationships/image" Target="../media/image284.png"/><Relationship Id="rId5" Type="http://schemas.openxmlformats.org/officeDocument/2006/relationships/image" Target="../media/image285.png"/><Relationship Id="rId6" Type="http://schemas.openxmlformats.org/officeDocument/2006/relationships/image" Target="../media/image130.png"/><Relationship Id="rId7" Type="http://schemas.openxmlformats.org/officeDocument/2006/relationships/image" Target="../media/image286.png"/><Relationship Id="rId8" Type="http://schemas.openxmlformats.org/officeDocument/2006/relationships/image" Target="../media/image133.png"/><Relationship Id="rId9" Type="http://schemas.openxmlformats.org/officeDocument/2006/relationships/image" Target="../media/image277.png"/><Relationship Id="rId10" Type="http://schemas.openxmlformats.org/officeDocument/2006/relationships/image" Target="../media/image75.png"/><Relationship Id="rId11" Type="http://schemas.openxmlformats.org/officeDocument/2006/relationships/image" Target="../media/image74.png"/><Relationship Id="rId12" Type="http://schemas.openxmlformats.org/officeDocument/2006/relationships/image" Target="../media/image287.png"/><Relationship Id="rId13" Type="http://schemas.openxmlformats.org/officeDocument/2006/relationships/image" Target="../media/image288.png"/><Relationship Id="rId14" Type="http://schemas.openxmlformats.org/officeDocument/2006/relationships/image" Target="../media/image289.png"/><Relationship Id="rId15" Type="http://schemas.openxmlformats.org/officeDocument/2006/relationships/image" Target="../media/image290.png"/></Relationships>
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91.png"/><Relationship Id="rId3" Type="http://schemas.openxmlformats.org/officeDocument/2006/relationships/image" Target="../media/image135.png"/><Relationship Id="rId4" Type="http://schemas.openxmlformats.org/officeDocument/2006/relationships/image" Target="../media/image292.png"/><Relationship Id="rId5" Type="http://schemas.openxmlformats.org/officeDocument/2006/relationships/image" Target="../media/image293.png"/><Relationship Id="rId6" Type="http://schemas.openxmlformats.org/officeDocument/2006/relationships/image" Target="../media/image277.png"/><Relationship Id="rId7" Type="http://schemas.openxmlformats.org/officeDocument/2006/relationships/image" Target="../media/image75.png"/><Relationship Id="rId8" Type="http://schemas.openxmlformats.org/officeDocument/2006/relationships/image" Target="../media/image74.png"/><Relationship Id="rId9" Type="http://schemas.openxmlformats.org/officeDocument/2006/relationships/image" Target="../media/image294.png"/><Relationship Id="rId10" Type="http://schemas.openxmlformats.org/officeDocument/2006/relationships/image" Target="../media/image70.png"/><Relationship Id="rId11" Type="http://schemas.openxmlformats.org/officeDocument/2006/relationships/image" Target="../media/image295.png"/><Relationship Id="rId12" Type="http://schemas.openxmlformats.org/officeDocument/2006/relationships/image" Target="../media/image296.png"/><Relationship Id="rId13" Type="http://schemas.openxmlformats.org/officeDocument/2006/relationships/image" Target="../media/image130.png"/><Relationship Id="rId14" Type="http://schemas.openxmlformats.org/officeDocument/2006/relationships/image" Target="../media/image73.png"/><Relationship Id="rId15" Type="http://schemas.openxmlformats.org/officeDocument/2006/relationships/image" Target="../media/image297.jpg"/></Relationships>
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98.png"/><Relationship Id="rId3" Type="http://schemas.openxmlformats.org/officeDocument/2006/relationships/image" Target="../media/image299.png"/><Relationship Id="rId4" Type="http://schemas.openxmlformats.org/officeDocument/2006/relationships/image" Target="../media/image300.png"/><Relationship Id="rId5" Type="http://schemas.openxmlformats.org/officeDocument/2006/relationships/image" Target="../media/image301.png"/><Relationship Id="rId6" Type="http://schemas.openxmlformats.org/officeDocument/2006/relationships/image" Target="../media/image302.png"/><Relationship Id="rId7" Type="http://schemas.openxmlformats.org/officeDocument/2006/relationships/image" Target="../media/image303.png"/><Relationship Id="rId8" Type="http://schemas.openxmlformats.org/officeDocument/2006/relationships/image" Target="../media/image180.png"/><Relationship Id="rId9" Type="http://schemas.openxmlformats.org/officeDocument/2006/relationships/image" Target="../media/image304.png"/><Relationship Id="rId10" Type="http://schemas.openxmlformats.org/officeDocument/2006/relationships/image" Target="../media/image183.png"/><Relationship Id="rId11" Type="http://schemas.openxmlformats.org/officeDocument/2006/relationships/image" Target="../media/image184.png"/><Relationship Id="rId12" Type="http://schemas.openxmlformats.org/officeDocument/2006/relationships/image" Target="../media/image305.png"/><Relationship Id="rId13" Type="http://schemas.openxmlformats.org/officeDocument/2006/relationships/image" Target="../media/image306.png"/><Relationship Id="rId14" Type="http://schemas.openxmlformats.org/officeDocument/2006/relationships/image" Target="../media/image307.png"/><Relationship Id="rId15" Type="http://schemas.openxmlformats.org/officeDocument/2006/relationships/image" Target="../media/image308.png"/><Relationship Id="rId16" Type="http://schemas.openxmlformats.org/officeDocument/2006/relationships/image" Target="../media/image309.png"/><Relationship Id="rId17" Type="http://schemas.openxmlformats.org/officeDocument/2006/relationships/image" Target="../media/image310.png"/><Relationship Id="rId18" Type="http://schemas.openxmlformats.org/officeDocument/2006/relationships/image" Target="../media/image311.png"/><Relationship Id="rId19" Type="http://schemas.openxmlformats.org/officeDocument/2006/relationships/image" Target="../media/image312.png"/><Relationship Id="rId20" Type="http://schemas.openxmlformats.org/officeDocument/2006/relationships/image" Target="../media/image313.png"/><Relationship Id="rId21" Type="http://schemas.openxmlformats.org/officeDocument/2006/relationships/image" Target="../media/image314.png"/><Relationship Id="rId22" Type="http://schemas.openxmlformats.org/officeDocument/2006/relationships/image" Target="../media/image315.png"/><Relationship Id="rId23" Type="http://schemas.openxmlformats.org/officeDocument/2006/relationships/image" Target="../media/image316.png"/><Relationship Id="rId24" Type="http://schemas.openxmlformats.org/officeDocument/2006/relationships/image" Target="../media/image317.png"/><Relationship Id="rId25" Type="http://schemas.openxmlformats.org/officeDocument/2006/relationships/image" Target="../media/image318.png"/><Relationship Id="rId26" Type="http://schemas.openxmlformats.org/officeDocument/2006/relationships/hyperlink" Target="http://youtu.be/lLtVegwdjqU" TargetMode="External"/><Relationship Id="rId27" Type="http://schemas.openxmlformats.org/officeDocument/2006/relationships/image" Target="../media/image319.png"/><Relationship Id="rId28" Type="http://schemas.openxmlformats.org/officeDocument/2006/relationships/image" Target="../media/image320.png"/></Relationships>
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21.jpg"/><Relationship Id="rId3" Type="http://schemas.openxmlformats.org/officeDocument/2006/relationships/image" Target="../media/image322.png"/><Relationship Id="rId4" Type="http://schemas.openxmlformats.org/officeDocument/2006/relationships/image" Target="../media/image50.png"/><Relationship Id="rId5" Type="http://schemas.openxmlformats.org/officeDocument/2006/relationships/image" Target="../media/image52.png"/><Relationship Id="rId6" Type="http://schemas.openxmlformats.org/officeDocument/2006/relationships/image" Target="../media/image54.png"/><Relationship Id="rId7" Type="http://schemas.openxmlformats.org/officeDocument/2006/relationships/image" Target="../media/image323.png"/><Relationship Id="rId8" Type="http://schemas.openxmlformats.org/officeDocument/2006/relationships/image" Target="../media/image324.png"/><Relationship Id="rId9" Type="http://schemas.openxmlformats.org/officeDocument/2006/relationships/image" Target="../media/image325.png"/><Relationship Id="rId10" Type="http://schemas.openxmlformats.org/officeDocument/2006/relationships/image" Target="../media/image53.png"/></Relationships>
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26.png"/><Relationship Id="rId3" Type="http://schemas.openxmlformats.org/officeDocument/2006/relationships/image" Target="../media/image9.png"/><Relationship Id="rId4" Type="http://schemas.openxmlformats.org/officeDocument/2006/relationships/image" Target="../media/image13.png"/><Relationship Id="rId5" Type="http://schemas.openxmlformats.org/officeDocument/2006/relationships/image" Target="../media/image327.png"/><Relationship Id="rId6" Type="http://schemas.openxmlformats.org/officeDocument/2006/relationships/image" Target="../media/image11.png"/><Relationship Id="rId7" Type="http://schemas.openxmlformats.org/officeDocument/2006/relationships/image" Target="../media/image14.png"/><Relationship Id="rId8" Type="http://schemas.openxmlformats.org/officeDocument/2006/relationships/image" Target="../media/image15.png"/><Relationship Id="rId9" Type="http://schemas.openxmlformats.org/officeDocument/2006/relationships/image" Target="../media/image328.png"/><Relationship Id="rId10" Type="http://schemas.openxmlformats.org/officeDocument/2006/relationships/image" Target="../media/image329.png"/><Relationship Id="rId11" Type="http://schemas.openxmlformats.org/officeDocument/2006/relationships/image" Target="../media/image330.png"/><Relationship Id="rId12" Type="http://schemas.openxmlformats.org/officeDocument/2006/relationships/image" Target="../media/image331.png"/><Relationship Id="rId13" Type="http://schemas.openxmlformats.org/officeDocument/2006/relationships/image" Target="../media/image332.png"/><Relationship Id="rId14" Type="http://schemas.openxmlformats.org/officeDocument/2006/relationships/image" Target="../media/image333.png"/><Relationship Id="rId15" Type="http://schemas.openxmlformats.org/officeDocument/2006/relationships/image" Target="../media/image334.png"/><Relationship Id="rId16" Type="http://schemas.openxmlformats.org/officeDocument/2006/relationships/image" Target="../media/image335.png"/><Relationship Id="rId17" Type="http://schemas.openxmlformats.org/officeDocument/2006/relationships/image" Target="../media/image336.png"/><Relationship Id="rId18" Type="http://schemas.openxmlformats.org/officeDocument/2006/relationships/image" Target="../media/image337.png"/></Relationships>
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38.png"/><Relationship Id="rId3" Type="http://schemas.openxmlformats.org/officeDocument/2006/relationships/image" Target="../media/image339.png"/><Relationship Id="rId4" Type="http://schemas.openxmlformats.org/officeDocument/2006/relationships/image" Target="../media/image340.jpg"/></Relationships>
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41.png"/><Relationship Id="rId3" Type="http://schemas.openxmlformats.org/officeDocument/2006/relationships/image" Target="../media/image342.png"/></Relationships>
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43.png"/><Relationship Id="rId3" Type="http://schemas.openxmlformats.org/officeDocument/2006/relationships/image" Target="../media/image344.png"/><Relationship Id="rId4" Type="http://schemas.openxmlformats.org/officeDocument/2006/relationships/image" Target="../media/image345.png"/><Relationship Id="rId5" Type="http://schemas.openxmlformats.org/officeDocument/2006/relationships/image" Target="../media/image346.png"/><Relationship Id="rId6" Type="http://schemas.openxmlformats.org/officeDocument/2006/relationships/image" Target="../media/image347.png"/><Relationship Id="rId7" Type="http://schemas.openxmlformats.org/officeDocument/2006/relationships/image" Target="../media/image348.png"/><Relationship Id="rId8" Type="http://schemas.openxmlformats.org/officeDocument/2006/relationships/image" Target="../media/image349.png"/><Relationship Id="rId9" Type="http://schemas.openxmlformats.org/officeDocument/2006/relationships/image" Target="../media/image350.png"/><Relationship Id="rId10" Type="http://schemas.openxmlformats.org/officeDocument/2006/relationships/image" Target="../media/image351.png"/><Relationship Id="rId11" Type="http://schemas.openxmlformats.org/officeDocument/2006/relationships/image" Target="../media/image352.png"/><Relationship Id="rId12" Type="http://schemas.openxmlformats.org/officeDocument/2006/relationships/image" Target="../media/image353.png"/><Relationship Id="rId13" Type="http://schemas.openxmlformats.org/officeDocument/2006/relationships/image" Target="../media/image354.png"/><Relationship Id="rId14" Type="http://schemas.openxmlformats.org/officeDocument/2006/relationships/image" Target="../media/image355.png"/><Relationship Id="rId15" Type="http://schemas.openxmlformats.org/officeDocument/2006/relationships/image" Target="../media/image356.png"/><Relationship Id="rId16" Type="http://schemas.openxmlformats.org/officeDocument/2006/relationships/image" Target="../media/image357.png"/><Relationship Id="rId17" Type="http://schemas.openxmlformats.org/officeDocument/2006/relationships/image" Target="../media/image358.png"/><Relationship Id="rId18" Type="http://schemas.openxmlformats.org/officeDocument/2006/relationships/image" Target="../media/image359.png"/><Relationship Id="rId19" Type="http://schemas.openxmlformats.org/officeDocument/2006/relationships/image" Target="../media/image360.png"/><Relationship Id="rId20" Type="http://schemas.openxmlformats.org/officeDocument/2006/relationships/image" Target="../media/image361.png"/><Relationship Id="rId21" Type="http://schemas.openxmlformats.org/officeDocument/2006/relationships/image" Target="../media/image362.png"/><Relationship Id="rId22" Type="http://schemas.openxmlformats.org/officeDocument/2006/relationships/image" Target="../media/image363.jpg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24751" y="5576570"/>
            <a:ext cx="2426335" cy="446405"/>
            <a:chOff x="424751" y="5576570"/>
            <a:chExt cx="2426335" cy="4464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32371" y="5584190"/>
              <a:ext cx="2411031" cy="43115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01433" y="5796953"/>
              <a:ext cx="117652" cy="88391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648712" y="5718771"/>
              <a:ext cx="139572" cy="15925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270888" y="5718771"/>
              <a:ext cx="139572" cy="15925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566036" y="5710999"/>
              <a:ext cx="140588" cy="7559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33971" y="5710999"/>
              <a:ext cx="140512" cy="7559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432371" y="5584190"/>
              <a:ext cx="2411095" cy="431165"/>
            </a:xfrm>
            <a:custGeom>
              <a:avLst/>
              <a:gdLst/>
              <a:ahLst/>
              <a:cxnLst/>
              <a:rect l="l" t="t" r="r" b="b"/>
              <a:pathLst>
                <a:path w="2411095" h="431164">
                  <a:moveTo>
                    <a:pt x="2045398" y="94195"/>
                  </a:moveTo>
                  <a:lnTo>
                    <a:pt x="2106612" y="94195"/>
                  </a:lnTo>
                  <a:lnTo>
                    <a:pt x="2106612" y="333768"/>
                  </a:lnTo>
                  <a:lnTo>
                    <a:pt x="2045398" y="333768"/>
                  </a:lnTo>
                  <a:lnTo>
                    <a:pt x="2045398" y="94195"/>
                  </a:lnTo>
                  <a:close/>
                </a:path>
                <a:path w="2411095" h="431164">
                  <a:moveTo>
                    <a:pt x="1497520" y="90995"/>
                  </a:moveTo>
                  <a:lnTo>
                    <a:pt x="1503870" y="90995"/>
                  </a:lnTo>
                  <a:lnTo>
                    <a:pt x="1508061" y="91147"/>
                  </a:lnTo>
                  <a:lnTo>
                    <a:pt x="1509839" y="91452"/>
                  </a:lnTo>
                  <a:lnTo>
                    <a:pt x="1509839" y="147231"/>
                  </a:lnTo>
                  <a:lnTo>
                    <a:pt x="1496292" y="147902"/>
                  </a:lnTo>
                  <a:lnTo>
                    <a:pt x="1483471" y="149917"/>
                  </a:lnTo>
                  <a:lnTo>
                    <a:pt x="1441148" y="171062"/>
                  </a:lnTo>
                  <a:lnTo>
                    <a:pt x="1428432" y="188836"/>
                  </a:lnTo>
                  <a:lnTo>
                    <a:pt x="1428432" y="333768"/>
                  </a:lnTo>
                  <a:lnTo>
                    <a:pt x="1367218" y="333768"/>
                  </a:lnTo>
                  <a:lnTo>
                    <a:pt x="1367218" y="94195"/>
                  </a:lnTo>
                  <a:lnTo>
                    <a:pt x="1423479" y="94195"/>
                  </a:lnTo>
                  <a:lnTo>
                    <a:pt x="1423479" y="145402"/>
                  </a:lnTo>
                  <a:lnTo>
                    <a:pt x="1430071" y="133715"/>
                  </a:lnTo>
                  <a:lnTo>
                    <a:pt x="1465730" y="100253"/>
                  </a:lnTo>
                  <a:lnTo>
                    <a:pt x="1486685" y="92481"/>
                  </a:lnTo>
                  <a:lnTo>
                    <a:pt x="1497520" y="90995"/>
                  </a:lnTo>
                  <a:close/>
                </a:path>
                <a:path w="2411095" h="431164">
                  <a:moveTo>
                    <a:pt x="2299017" y="90081"/>
                  </a:moveTo>
                  <a:lnTo>
                    <a:pt x="2343523" y="99467"/>
                  </a:lnTo>
                  <a:lnTo>
                    <a:pt x="2379091" y="126314"/>
                  </a:lnTo>
                  <a:lnTo>
                    <a:pt x="2402726" y="165990"/>
                  </a:lnTo>
                  <a:lnTo>
                    <a:pt x="2411031" y="213525"/>
                  </a:lnTo>
                  <a:lnTo>
                    <a:pt x="2410176" y="230684"/>
                  </a:lnTo>
                  <a:lnTo>
                    <a:pt x="2397442" y="276847"/>
                  </a:lnTo>
                  <a:lnTo>
                    <a:pt x="2371599" y="312594"/>
                  </a:lnTo>
                  <a:lnTo>
                    <a:pt x="2335133" y="334168"/>
                  </a:lnTo>
                  <a:lnTo>
                    <a:pt x="2306256" y="338340"/>
                  </a:lnTo>
                  <a:lnTo>
                    <a:pt x="2292536" y="337540"/>
                  </a:lnTo>
                  <a:lnTo>
                    <a:pt x="2246945" y="318623"/>
                  </a:lnTo>
                  <a:lnTo>
                    <a:pt x="2223960" y="291706"/>
                  </a:lnTo>
                  <a:lnTo>
                    <a:pt x="2223960" y="431152"/>
                  </a:lnTo>
                  <a:lnTo>
                    <a:pt x="2162746" y="431152"/>
                  </a:lnTo>
                  <a:lnTo>
                    <a:pt x="2162746" y="94195"/>
                  </a:lnTo>
                  <a:lnTo>
                    <a:pt x="2216213" y="94195"/>
                  </a:lnTo>
                  <a:lnTo>
                    <a:pt x="2216213" y="135343"/>
                  </a:lnTo>
                  <a:lnTo>
                    <a:pt x="2223361" y="125385"/>
                  </a:lnTo>
                  <a:lnTo>
                    <a:pt x="2261709" y="96896"/>
                  </a:lnTo>
                  <a:lnTo>
                    <a:pt x="2285851" y="90838"/>
                  </a:lnTo>
                  <a:lnTo>
                    <a:pt x="2299017" y="90081"/>
                  </a:lnTo>
                  <a:close/>
                </a:path>
                <a:path w="2411095" h="431164">
                  <a:moveTo>
                    <a:pt x="1204404" y="90081"/>
                  </a:moveTo>
                  <a:lnTo>
                    <a:pt x="1256964" y="99725"/>
                  </a:lnTo>
                  <a:lnTo>
                    <a:pt x="1296273" y="127114"/>
                  </a:lnTo>
                  <a:lnTo>
                    <a:pt x="1320887" y="166819"/>
                  </a:lnTo>
                  <a:lnTo>
                    <a:pt x="1329245" y="213067"/>
                  </a:lnTo>
                  <a:lnTo>
                    <a:pt x="1329245" y="220992"/>
                  </a:lnTo>
                  <a:lnTo>
                    <a:pt x="1328737" y="227850"/>
                  </a:lnTo>
                  <a:lnTo>
                    <a:pt x="1327848" y="233641"/>
                  </a:lnTo>
                  <a:lnTo>
                    <a:pt x="1142682" y="233641"/>
                  </a:lnTo>
                  <a:lnTo>
                    <a:pt x="1144847" y="246843"/>
                  </a:lnTo>
                  <a:lnTo>
                    <a:pt x="1173108" y="284533"/>
                  </a:lnTo>
                  <a:lnTo>
                    <a:pt x="1206309" y="293535"/>
                  </a:lnTo>
                  <a:lnTo>
                    <a:pt x="1215312" y="292977"/>
                  </a:lnTo>
                  <a:lnTo>
                    <a:pt x="1254458" y="274275"/>
                  </a:lnTo>
                  <a:lnTo>
                    <a:pt x="1262951" y="261073"/>
                  </a:lnTo>
                  <a:lnTo>
                    <a:pt x="1315529" y="275704"/>
                  </a:lnTo>
                  <a:lnTo>
                    <a:pt x="1286633" y="311323"/>
                  </a:lnTo>
                  <a:lnTo>
                    <a:pt x="1241123" y="333940"/>
                  </a:lnTo>
                  <a:lnTo>
                    <a:pt x="1204023" y="338340"/>
                  </a:lnTo>
                  <a:lnTo>
                    <a:pt x="1185259" y="337283"/>
                  </a:lnTo>
                  <a:lnTo>
                    <a:pt x="1136967" y="321424"/>
                  </a:lnTo>
                  <a:lnTo>
                    <a:pt x="1101873" y="289748"/>
                  </a:lnTo>
                  <a:lnTo>
                    <a:pt x="1081674" y="247072"/>
                  </a:lnTo>
                  <a:lnTo>
                    <a:pt x="1077785" y="215353"/>
                  </a:lnTo>
                  <a:lnTo>
                    <a:pt x="1078739" y="198766"/>
                  </a:lnTo>
                  <a:lnTo>
                    <a:pt x="1093152" y="152946"/>
                  </a:lnTo>
                  <a:lnTo>
                    <a:pt x="1123406" y="116512"/>
                  </a:lnTo>
                  <a:lnTo>
                    <a:pt x="1167844" y="94367"/>
                  </a:lnTo>
                  <a:lnTo>
                    <a:pt x="1185451" y="91152"/>
                  </a:lnTo>
                  <a:lnTo>
                    <a:pt x="1204404" y="90081"/>
                  </a:lnTo>
                  <a:close/>
                </a:path>
                <a:path w="2411095" h="431164">
                  <a:moveTo>
                    <a:pt x="632002" y="90081"/>
                  </a:moveTo>
                  <a:lnTo>
                    <a:pt x="677551" y="96481"/>
                  </a:lnTo>
                  <a:lnTo>
                    <a:pt x="711784" y="115684"/>
                  </a:lnTo>
                  <a:lnTo>
                    <a:pt x="738573" y="166433"/>
                  </a:lnTo>
                  <a:lnTo>
                    <a:pt x="740359" y="188836"/>
                  </a:lnTo>
                  <a:lnTo>
                    <a:pt x="740359" y="265188"/>
                  </a:lnTo>
                  <a:lnTo>
                    <a:pt x="740359" y="271894"/>
                  </a:lnTo>
                  <a:lnTo>
                    <a:pt x="741426" y="276542"/>
                  </a:lnTo>
                  <a:lnTo>
                    <a:pt x="743559" y="279133"/>
                  </a:lnTo>
                  <a:lnTo>
                    <a:pt x="745693" y="281724"/>
                  </a:lnTo>
                  <a:lnTo>
                    <a:pt x="749503" y="283324"/>
                  </a:lnTo>
                  <a:lnTo>
                    <a:pt x="754989" y="283933"/>
                  </a:lnTo>
                  <a:lnTo>
                    <a:pt x="754989" y="333768"/>
                  </a:lnTo>
                  <a:lnTo>
                    <a:pt x="749503" y="334987"/>
                  </a:lnTo>
                  <a:lnTo>
                    <a:pt x="744550" y="335826"/>
                  </a:lnTo>
                  <a:lnTo>
                    <a:pt x="740130" y="336283"/>
                  </a:lnTo>
                  <a:lnTo>
                    <a:pt x="735710" y="336740"/>
                  </a:lnTo>
                  <a:lnTo>
                    <a:pt x="731977" y="336969"/>
                  </a:lnTo>
                  <a:lnTo>
                    <a:pt x="728929" y="336969"/>
                  </a:lnTo>
                  <a:lnTo>
                    <a:pt x="690829" y="316547"/>
                  </a:lnTo>
                  <a:lnTo>
                    <a:pt x="688238" y="296278"/>
                  </a:lnTo>
                  <a:lnTo>
                    <a:pt x="679794" y="305950"/>
                  </a:lnTo>
                  <a:lnTo>
                    <a:pt x="637532" y="332297"/>
                  </a:lnTo>
                  <a:lnTo>
                    <a:pt x="601827" y="338340"/>
                  </a:lnTo>
                  <a:lnTo>
                    <a:pt x="590054" y="337726"/>
                  </a:lnTo>
                  <a:lnTo>
                    <a:pt x="549978" y="323138"/>
                  </a:lnTo>
                  <a:lnTo>
                    <a:pt x="524660" y="292692"/>
                  </a:lnTo>
                  <a:lnTo>
                    <a:pt x="518617" y="262902"/>
                  </a:lnTo>
                  <a:lnTo>
                    <a:pt x="519431" y="251601"/>
                  </a:lnTo>
                  <a:lnTo>
                    <a:pt x="538805" y="213682"/>
                  </a:lnTo>
                  <a:lnTo>
                    <a:pt x="580082" y="190579"/>
                  </a:lnTo>
                  <a:lnTo>
                    <a:pt x="621487" y="185178"/>
                  </a:lnTo>
                  <a:lnTo>
                    <a:pt x="629059" y="185335"/>
                  </a:lnTo>
                  <a:lnTo>
                    <a:pt x="673122" y="192622"/>
                  </a:lnTo>
                  <a:lnTo>
                    <a:pt x="679094" y="194779"/>
                  </a:lnTo>
                  <a:lnTo>
                    <a:pt x="679094" y="181978"/>
                  </a:lnTo>
                  <a:lnTo>
                    <a:pt x="658048" y="141373"/>
                  </a:lnTo>
                  <a:lnTo>
                    <a:pt x="625602" y="134429"/>
                  </a:lnTo>
                  <a:lnTo>
                    <a:pt x="615886" y="134858"/>
                  </a:lnTo>
                  <a:lnTo>
                    <a:pt x="579081" y="145116"/>
                  </a:lnTo>
                  <a:lnTo>
                    <a:pt x="550621" y="161404"/>
                  </a:lnTo>
                  <a:lnTo>
                    <a:pt x="530961" y="121170"/>
                  </a:lnTo>
                  <a:lnTo>
                    <a:pt x="567266" y="102225"/>
                  </a:lnTo>
                  <a:lnTo>
                    <a:pt x="605199" y="92024"/>
                  </a:lnTo>
                  <a:lnTo>
                    <a:pt x="618443" y="90566"/>
                  </a:lnTo>
                  <a:lnTo>
                    <a:pt x="632002" y="90081"/>
                  </a:lnTo>
                  <a:close/>
                </a:path>
                <a:path w="2411095" h="431164">
                  <a:moveTo>
                    <a:pt x="372313" y="90081"/>
                  </a:moveTo>
                  <a:lnTo>
                    <a:pt x="424862" y="99725"/>
                  </a:lnTo>
                  <a:lnTo>
                    <a:pt x="464153" y="127114"/>
                  </a:lnTo>
                  <a:lnTo>
                    <a:pt x="488770" y="166819"/>
                  </a:lnTo>
                  <a:lnTo>
                    <a:pt x="497128" y="213067"/>
                  </a:lnTo>
                  <a:lnTo>
                    <a:pt x="497128" y="220992"/>
                  </a:lnTo>
                  <a:lnTo>
                    <a:pt x="496671" y="227850"/>
                  </a:lnTo>
                  <a:lnTo>
                    <a:pt x="495757" y="233641"/>
                  </a:lnTo>
                  <a:lnTo>
                    <a:pt x="310591" y="233641"/>
                  </a:lnTo>
                  <a:lnTo>
                    <a:pt x="312748" y="246843"/>
                  </a:lnTo>
                  <a:lnTo>
                    <a:pt x="341009" y="284533"/>
                  </a:lnTo>
                  <a:lnTo>
                    <a:pt x="374142" y="293535"/>
                  </a:lnTo>
                  <a:lnTo>
                    <a:pt x="383157" y="292977"/>
                  </a:lnTo>
                  <a:lnTo>
                    <a:pt x="422319" y="274275"/>
                  </a:lnTo>
                  <a:lnTo>
                    <a:pt x="430834" y="261073"/>
                  </a:lnTo>
                  <a:lnTo>
                    <a:pt x="483412" y="275704"/>
                  </a:lnTo>
                  <a:lnTo>
                    <a:pt x="454523" y="311323"/>
                  </a:lnTo>
                  <a:lnTo>
                    <a:pt x="409003" y="333940"/>
                  </a:lnTo>
                  <a:lnTo>
                    <a:pt x="371856" y="338340"/>
                  </a:lnTo>
                  <a:lnTo>
                    <a:pt x="353096" y="337283"/>
                  </a:lnTo>
                  <a:lnTo>
                    <a:pt x="304876" y="321424"/>
                  </a:lnTo>
                  <a:lnTo>
                    <a:pt x="269771" y="289748"/>
                  </a:lnTo>
                  <a:lnTo>
                    <a:pt x="249554" y="247072"/>
                  </a:lnTo>
                  <a:lnTo>
                    <a:pt x="245668" y="215353"/>
                  </a:lnTo>
                  <a:lnTo>
                    <a:pt x="246626" y="198766"/>
                  </a:lnTo>
                  <a:lnTo>
                    <a:pt x="260984" y="152946"/>
                  </a:lnTo>
                  <a:lnTo>
                    <a:pt x="291288" y="116512"/>
                  </a:lnTo>
                  <a:lnTo>
                    <a:pt x="335737" y="94367"/>
                  </a:lnTo>
                  <a:lnTo>
                    <a:pt x="353339" y="91152"/>
                  </a:lnTo>
                  <a:lnTo>
                    <a:pt x="372313" y="90081"/>
                  </a:lnTo>
                  <a:close/>
                </a:path>
                <a:path w="2411095" h="431164">
                  <a:moveTo>
                    <a:pt x="1635823" y="89623"/>
                  </a:moveTo>
                  <a:lnTo>
                    <a:pt x="1684337" y="97624"/>
                  </a:lnTo>
                  <a:lnTo>
                    <a:pt x="1725993" y="123456"/>
                  </a:lnTo>
                  <a:lnTo>
                    <a:pt x="1701228" y="162318"/>
                  </a:lnTo>
                  <a:lnTo>
                    <a:pt x="1683769" y="150317"/>
                  </a:lnTo>
                  <a:lnTo>
                    <a:pt x="1666621" y="141744"/>
                  </a:lnTo>
                  <a:lnTo>
                    <a:pt x="1649757" y="136601"/>
                  </a:lnTo>
                  <a:lnTo>
                    <a:pt x="1633156" y="134886"/>
                  </a:lnTo>
                  <a:lnTo>
                    <a:pt x="1626036" y="135229"/>
                  </a:lnTo>
                  <a:lnTo>
                    <a:pt x="1596072" y="150431"/>
                  </a:lnTo>
                  <a:lnTo>
                    <a:pt x="1596072" y="159575"/>
                  </a:lnTo>
                  <a:lnTo>
                    <a:pt x="1596072" y="168109"/>
                  </a:lnTo>
                  <a:lnTo>
                    <a:pt x="1639506" y="189750"/>
                  </a:lnTo>
                  <a:lnTo>
                    <a:pt x="1653172" y="194065"/>
                  </a:lnTo>
                  <a:lnTo>
                    <a:pt x="1697097" y="211067"/>
                  </a:lnTo>
                  <a:lnTo>
                    <a:pt x="1725707" y="242785"/>
                  </a:lnTo>
                  <a:lnTo>
                    <a:pt x="1728279" y="262445"/>
                  </a:lnTo>
                  <a:lnTo>
                    <a:pt x="1726638" y="279304"/>
                  </a:lnTo>
                  <a:lnTo>
                    <a:pt x="1702117" y="318223"/>
                  </a:lnTo>
                  <a:lnTo>
                    <a:pt x="1653075" y="337083"/>
                  </a:lnTo>
                  <a:lnTo>
                    <a:pt x="1632267" y="338340"/>
                  </a:lnTo>
                  <a:lnTo>
                    <a:pt x="1617100" y="337712"/>
                  </a:lnTo>
                  <a:lnTo>
                    <a:pt x="1573720" y="328282"/>
                  </a:lnTo>
                  <a:lnTo>
                    <a:pt x="1536215" y="307794"/>
                  </a:lnTo>
                  <a:lnTo>
                    <a:pt x="1525714" y="298564"/>
                  </a:lnTo>
                  <a:lnTo>
                    <a:pt x="1547685" y="258787"/>
                  </a:lnTo>
                  <a:lnTo>
                    <a:pt x="1558325" y="266903"/>
                  </a:lnTo>
                  <a:lnTo>
                    <a:pt x="1568894" y="273875"/>
                  </a:lnTo>
                  <a:lnTo>
                    <a:pt x="1610042" y="290563"/>
                  </a:lnTo>
                  <a:lnTo>
                    <a:pt x="1629981" y="292620"/>
                  </a:lnTo>
                  <a:lnTo>
                    <a:pt x="1638411" y="292220"/>
                  </a:lnTo>
                  <a:lnTo>
                    <a:pt x="1669224" y="275551"/>
                  </a:lnTo>
                  <a:lnTo>
                    <a:pt x="1669224" y="267017"/>
                  </a:lnTo>
                  <a:lnTo>
                    <a:pt x="1669224" y="258178"/>
                  </a:lnTo>
                  <a:lnTo>
                    <a:pt x="1630173" y="240342"/>
                  </a:lnTo>
                  <a:lnTo>
                    <a:pt x="1618932" y="236842"/>
                  </a:lnTo>
                  <a:lnTo>
                    <a:pt x="1606238" y="232698"/>
                  </a:lnTo>
                  <a:lnTo>
                    <a:pt x="1566225" y="215353"/>
                  </a:lnTo>
                  <a:lnTo>
                    <a:pt x="1541176" y="184721"/>
                  </a:lnTo>
                  <a:lnTo>
                    <a:pt x="1538922" y="166890"/>
                  </a:lnTo>
                  <a:lnTo>
                    <a:pt x="1540587" y="150174"/>
                  </a:lnTo>
                  <a:lnTo>
                    <a:pt x="1565465" y="110655"/>
                  </a:lnTo>
                  <a:lnTo>
                    <a:pt x="1614989" y="90938"/>
                  </a:lnTo>
                  <a:lnTo>
                    <a:pt x="1635823" y="89623"/>
                  </a:lnTo>
                  <a:close/>
                </a:path>
                <a:path w="2411095" h="431164">
                  <a:moveTo>
                    <a:pt x="0" y="9156"/>
                  </a:moveTo>
                  <a:lnTo>
                    <a:pt x="63093" y="9156"/>
                  </a:lnTo>
                  <a:lnTo>
                    <a:pt x="63093" y="278447"/>
                  </a:lnTo>
                  <a:lnTo>
                    <a:pt x="228600" y="278447"/>
                  </a:lnTo>
                  <a:lnTo>
                    <a:pt x="228600" y="333768"/>
                  </a:lnTo>
                  <a:lnTo>
                    <a:pt x="0" y="333768"/>
                  </a:lnTo>
                  <a:lnTo>
                    <a:pt x="0" y="9156"/>
                  </a:lnTo>
                  <a:close/>
                </a:path>
                <a:path w="2411095" h="431164">
                  <a:moveTo>
                    <a:pt x="2045398" y="0"/>
                  </a:moveTo>
                  <a:lnTo>
                    <a:pt x="2106612" y="0"/>
                  </a:lnTo>
                  <a:lnTo>
                    <a:pt x="2106612" y="60820"/>
                  </a:lnTo>
                  <a:lnTo>
                    <a:pt x="2045398" y="60820"/>
                  </a:lnTo>
                  <a:lnTo>
                    <a:pt x="2045398" y="0"/>
                  </a:lnTo>
                  <a:close/>
                </a:path>
                <a:path w="2411095" h="431164">
                  <a:moveTo>
                    <a:pt x="1769554" y="0"/>
                  </a:moveTo>
                  <a:lnTo>
                    <a:pt x="1830768" y="0"/>
                  </a:lnTo>
                  <a:lnTo>
                    <a:pt x="1830768" y="138544"/>
                  </a:lnTo>
                  <a:lnTo>
                    <a:pt x="1838031" y="127742"/>
                  </a:lnTo>
                  <a:lnTo>
                    <a:pt x="1866963" y="102882"/>
                  </a:lnTo>
                  <a:lnTo>
                    <a:pt x="1903503" y="90881"/>
                  </a:lnTo>
                  <a:lnTo>
                    <a:pt x="1916747" y="90081"/>
                  </a:lnTo>
                  <a:lnTo>
                    <a:pt x="1931181" y="90938"/>
                  </a:lnTo>
                  <a:lnTo>
                    <a:pt x="1971411" y="111140"/>
                  </a:lnTo>
                  <a:lnTo>
                    <a:pt x="1988810" y="149888"/>
                  </a:lnTo>
                  <a:lnTo>
                    <a:pt x="1992185" y="184264"/>
                  </a:lnTo>
                  <a:lnTo>
                    <a:pt x="1992185" y="333768"/>
                  </a:lnTo>
                  <a:lnTo>
                    <a:pt x="1930971" y="333768"/>
                  </a:lnTo>
                  <a:lnTo>
                    <a:pt x="1930971" y="199351"/>
                  </a:lnTo>
                  <a:lnTo>
                    <a:pt x="1930284" y="186293"/>
                  </a:lnTo>
                  <a:lnTo>
                    <a:pt x="1907444" y="147459"/>
                  </a:lnTo>
                  <a:lnTo>
                    <a:pt x="1890712" y="144030"/>
                  </a:lnTo>
                  <a:lnTo>
                    <a:pt x="1883092" y="144030"/>
                  </a:lnTo>
                  <a:lnTo>
                    <a:pt x="1845246" y="168033"/>
                  </a:lnTo>
                  <a:lnTo>
                    <a:pt x="1830768" y="193865"/>
                  </a:lnTo>
                  <a:lnTo>
                    <a:pt x="1830768" y="333768"/>
                  </a:lnTo>
                  <a:lnTo>
                    <a:pt x="1769554" y="333768"/>
                  </a:lnTo>
                  <a:lnTo>
                    <a:pt x="1769554" y="0"/>
                  </a:lnTo>
                  <a:close/>
                </a:path>
                <a:path w="2411095" h="431164">
                  <a:moveTo>
                    <a:pt x="970470" y="0"/>
                  </a:moveTo>
                  <a:lnTo>
                    <a:pt x="1031811" y="0"/>
                  </a:lnTo>
                  <a:lnTo>
                    <a:pt x="1031811" y="265188"/>
                  </a:lnTo>
                  <a:lnTo>
                    <a:pt x="1031811" y="271894"/>
                  </a:lnTo>
                  <a:lnTo>
                    <a:pt x="1032827" y="276542"/>
                  </a:lnTo>
                  <a:lnTo>
                    <a:pt x="1034986" y="279133"/>
                  </a:lnTo>
                  <a:lnTo>
                    <a:pt x="1037145" y="281724"/>
                  </a:lnTo>
                  <a:lnTo>
                    <a:pt x="1040701" y="283324"/>
                  </a:lnTo>
                  <a:lnTo>
                    <a:pt x="1045908" y="283933"/>
                  </a:lnTo>
                  <a:lnTo>
                    <a:pt x="1045908" y="333768"/>
                  </a:lnTo>
                  <a:lnTo>
                    <a:pt x="1038125" y="335168"/>
                  </a:lnTo>
                  <a:lnTo>
                    <a:pt x="1031176" y="336169"/>
                  </a:lnTo>
                  <a:lnTo>
                    <a:pt x="1025084" y="336769"/>
                  </a:lnTo>
                  <a:lnTo>
                    <a:pt x="1019873" y="336969"/>
                  </a:lnTo>
                  <a:lnTo>
                    <a:pt x="1012019" y="336454"/>
                  </a:lnTo>
                  <a:lnTo>
                    <a:pt x="980503" y="307251"/>
                  </a:lnTo>
                  <a:lnTo>
                    <a:pt x="979614" y="292163"/>
                  </a:lnTo>
                  <a:lnTo>
                    <a:pt x="972429" y="302707"/>
                  </a:lnTo>
                  <a:lnTo>
                    <a:pt x="932344" y="331654"/>
                  </a:lnTo>
                  <a:lnTo>
                    <a:pt x="896429" y="338340"/>
                  </a:lnTo>
                  <a:lnTo>
                    <a:pt x="880237" y="337297"/>
                  </a:lnTo>
                  <a:lnTo>
                    <a:pt x="837438" y="321652"/>
                  </a:lnTo>
                  <a:lnTo>
                    <a:pt x="805205" y="290191"/>
                  </a:lnTo>
                  <a:lnTo>
                    <a:pt x="786231" y="247072"/>
                  </a:lnTo>
                  <a:lnTo>
                    <a:pt x="782574" y="213982"/>
                  </a:lnTo>
                  <a:lnTo>
                    <a:pt x="783431" y="197208"/>
                  </a:lnTo>
                  <a:lnTo>
                    <a:pt x="796290" y="151345"/>
                  </a:lnTo>
                  <a:lnTo>
                    <a:pt x="822779" y="115512"/>
                  </a:lnTo>
                  <a:lnTo>
                    <a:pt x="860223" y="94195"/>
                  </a:lnTo>
                  <a:lnTo>
                    <a:pt x="889571" y="90081"/>
                  </a:lnTo>
                  <a:lnTo>
                    <a:pt x="902497" y="90895"/>
                  </a:lnTo>
                  <a:lnTo>
                    <a:pt x="947396" y="110069"/>
                  </a:lnTo>
                  <a:lnTo>
                    <a:pt x="970470" y="136258"/>
                  </a:lnTo>
                  <a:lnTo>
                    <a:pt x="97047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10984" y="2419604"/>
            <a:ext cx="4501515" cy="446405"/>
            <a:chOff x="410984" y="2419604"/>
            <a:chExt cx="4501515" cy="446405"/>
          </a:xfrm>
        </p:grpSpPr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18604" y="2427224"/>
              <a:ext cx="4485881" cy="430784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418604" y="2427224"/>
              <a:ext cx="4486275" cy="431165"/>
            </a:xfrm>
            <a:custGeom>
              <a:avLst/>
              <a:gdLst/>
              <a:ahLst/>
              <a:cxnLst/>
              <a:rect l="l" t="t" r="r" b="b"/>
              <a:pathLst>
                <a:path w="4486275" h="431164">
                  <a:moveTo>
                    <a:pt x="2364600" y="88391"/>
                  </a:moveTo>
                  <a:lnTo>
                    <a:pt x="2303767" y="263525"/>
                  </a:lnTo>
                  <a:lnTo>
                    <a:pt x="2423147" y="263525"/>
                  </a:lnTo>
                  <a:lnTo>
                    <a:pt x="2364600" y="88391"/>
                  </a:lnTo>
                  <a:close/>
                </a:path>
                <a:path w="4486275" h="431164">
                  <a:moveTo>
                    <a:pt x="3667493" y="3048"/>
                  </a:moveTo>
                  <a:lnTo>
                    <a:pt x="3733279" y="3048"/>
                  </a:lnTo>
                  <a:lnTo>
                    <a:pt x="3952481" y="282575"/>
                  </a:lnTo>
                  <a:lnTo>
                    <a:pt x="3952481" y="3555"/>
                  </a:lnTo>
                  <a:lnTo>
                    <a:pt x="4034904" y="3555"/>
                  </a:lnTo>
                  <a:lnTo>
                    <a:pt x="4034904" y="427100"/>
                  </a:lnTo>
                  <a:lnTo>
                    <a:pt x="3966197" y="427100"/>
                  </a:lnTo>
                  <a:lnTo>
                    <a:pt x="3749916" y="154686"/>
                  </a:lnTo>
                  <a:lnTo>
                    <a:pt x="3749916" y="427100"/>
                  </a:lnTo>
                  <a:lnTo>
                    <a:pt x="3667493" y="427100"/>
                  </a:lnTo>
                  <a:lnTo>
                    <a:pt x="3667493" y="3048"/>
                  </a:lnTo>
                  <a:close/>
                </a:path>
                <a:path w="4486275" h="431164">
                  <a:moveTo>
                    <a:pt x="3496805" y="3048"/>
                  </a:moveTo>
                  <a:lnTo>
                    <a:pt x="3579228" y="3048"/>
                  </a:lnTo>
                  <a:lnTo>
                    <a:pt x="3579228" y="427100"/>
                  </a:lnTo>
                  <a:lnTo>
                    <a:pt x="3496805" y="427100"/>
                  </a:lnTo>
                  <a:lnTo>
                    <a:pt x="3496805" y="3048"/>
                  </a:lnTo>
                  <a:close/>
                </a:path>
                <a:path w="4486275" h="431164">
                  <a:moveTo>
                    <a:pt x="2608313" y="3048"/>
                  </a:moveTo>
                  <a:lnTo>
                    <a:pt x="2674099" y="3048"/>
                  </a:lnTo>
                  <a:lnTo>
                    <a:pt x="2893301" y="282575"/>
                  </a:lnTo>
                  <a:lnTo>
                    <a:pt x="2893301" y="3555"/>
                  </a:lnTo>
                  <a:lnTo>
                    <a:pt x="2975724" y="3555"/>
                  </a:lnTo>
                  <a:lnTo>
                    <a:pt x="2975724" y="427100"/>
                  </a:lnTo>
                  <a:lnTo>
                    <a:pt x="2907017" y="427100"/>
                  </a:lnTo>
                  <a:lnTo>
                    <a:pt x="2690736" y="154686"/>
                  </a:lnTo>
                  <a:lnTo>
                    <a:pt x="2690736" y="427100"/>
                  </a:lnTo>
                  <a:lnTo>
                    <a:pt x="2608313" y="427100"/>
                  </a:lnTo>
                  <a:lnTo>
                    <a:pt x="2608313" y="3048"/>
                  </a:lnTo>
                  <a:close/>
                </a:path>
                <a:path w="4486275" h="431164">
                  <a:moveTo>
                    <a:pt x="2322817" y="3048"/>
                  </a:moveTo>
                  <a:lnTo>
                    <a:pt x="2406510" y="3048"/>
                  </a:lnTo>
                  <a:lnTo>
                    <a:pt x="2562466" y="427100"/>
                  </a:lnTo>
                  <a:lnTo>
                    <a:pt x="2477630" y="427100"/>
                  </a:lnTo>
                  <a:lnTo>
                    <a:pt x="2438133" y="321437"/>
                  </a:lnTo>
                  <a:lnTo>
                    <a:pt x="2289924" y="321437"/>
                  </a:lnTo>
                  <a:lnTo>
                    <a:pt x="2251189" y="427100"/>
                  </a:lnTo>
                  <a:lnTo>
                    <a:pt x="2166353" y="427100"/>
                  </a:lnTo>
                  <a:lnTo>
                    <a:pt x="2322817" y="3048"/>
                  </a:lnTo>
                  <a:close/>
                </a:path>
                <a:path w="4486275" h="431164">
                  <a:moveTo>
                    <a:pt x="1762493" y="3048"/>
                  </a:moveTo>
                  <a:lnTo>
                    <a:pt x="1844916" y="3048"/>
                  </a:lnTo>
                  <a:lnTo>
                    <a:pt x="1844916" y="174498"/>
                  </a:lnTo>
                  <a:lnTo>
                    <a:pt x="2037321" y="174498"/>
                  </a:lnTo>
                  <a:lnTo>
                    <a:pt x="2037321" y="3048"/>
                  </a:lnTo>
                  <a:lnTo>
                    <a:pt x="2119236" y="3048"/>
                  </a:lnTo>
                  <a:lnTo>
                    <a:pt x="2119236" y="427100"/>
                  </a:lnTo>
                  <a:lnTo>
                    <a:pt x="2037321" y="427100"/>
                  </a:lnTo>
                  <a:lnTo>
                    <a:pt x="2037321" y="246125"/>
                  </a:lnTo>
                  <a:lnTo>
                    <a:pt x="1844916" y="246125"/>
                  </a:lnTo>
                  <a:lnTo>
                    <a:pt x="1844916" y="427100"/>
                  </a:lnTo>
                  <a:lnTo>
                    <a:pt x="1762493" y="427100"/>
                  </a:lnTo>
                  <a:lnTo>
                    <a:pt x="1762493" y="3048"/>
                  </a:lnTo>
                  <a:close/>
                </a:path>
                <a:path w="4486275" h="431164">
                  <a:moveTo>
                    <a:pt x="851179" y="3048"/>
                  </a:moveTo>
                  <a:lnTo>
                    <a:pt x="1140320" y="3048"/>
                  </a:lnTo>
                  <a:lnTo>
                    <a:pt x="1140320" y="75311"/>
                  </a:lnTo>
                  <a:lnTo>
                    <a:pt x="933564" y="75311"/>
                  </a:lnTo>
                  <a:lnTo>
                    <a:pt x="933564" y="177418"/>
                  </a:lnTo>
                  <a:lnTo>
                    <a:pt x="1112253" y="177418"/>
                  </a:lnTo>
                  <a:lnTo>
                    <a:pt x="1112253" y="244348"/>
                  </a:lnTo>
                  <a:lnTo>
                    <a:pt x="933564" y="244348"/>
                  </a:lnTo>
                  <a:lnTo>
                    <a:pt x="933564" y="354838"/>
                  </a:lnTo>
                  <a:lnTo>
                    <a:pt x="1145654" y="354838"/>
                  </a:lnTo>
                  <a:lnTo>
                    <a:pt x="1145654" y="427100"/>
                  </a:lnTo>
                  <a:lnTo>
                    <a:pt x="851179" y="427100"/>
                  </a:lnTo>
                  <a:lnTo>
                    <a:pt x="851179" y="3048"/>
                  </a:lnTo>
                  <a:close/>
                </a:path>
                <a:path w="4486275" h="431164">
                  <a:moveTo>
                    <a:pt x="406171" y="3048"/>
                  </a:moveTo>
                  <a:lnTo>
                    <a:pt x="488619" y="3048"/>
                  </a:lnTo>
                  <a:lnTo>
                    <a:pt x="488619" y="174498"/>
                  </a:lnTo>
                  <a:lnTo>
                    <a:pt x="680986" y="174498"/>
                  </a:lnTo>
                  <a:lnTo>
                    <a:pt x="680986" y="3048"/>
                  </a:lnTo>
                  <a:lnTo>
                    <a:pt x="762825" y="3048"/>
                  </a:lnTo>
                  <a:lnTo>
                    <a:pt x="762825" y="427100"/>
                  </a:lnTo>
                  <a:lnTo>
                    <a:pt x="680986" y="427100"/>
                  </a:lnTo>
                  <a:lnTo>
                    <a:pt x="680986" y="246125"/>
                  </a:lnTo>
                  <a:lnTo>
                    <a:pt x="488619" y="246125"/>
                  </a:lnTo>
                  <a:lnTo>
                    <a:pt x="488619" y="427100"/>
                  </a:lnTo>
                  <a:lnTo>
                    <a:pt x="406171" y="427100"/>
                  </a:lnTo>
                  <a:lnTo>
                    <a:pt x="406171" y="3048"/>
                  </a:lnTo>
                  <a:close/>
                </a:path>
                <a:path w="4486275" h="431164">
                  <a:moveTo>
                    <a:pt x="0" y="3048"/>
                  </a:moveTo>
                  <a:lnTo>
                    <a:pt x="353072" y="3048"/>
                  </a:lnTo>
                  <a:lnTo>
                    <a:pt x="353072" y="75311"/>
                  </a:lnTo>
                  <a:lnTo>
                    <a:pt x="217462" y="75311"/>
                  </a:lnTo>
                  <a:lnTo>
                    <a:pt x="217462" y="427100"/>
                  </a:lnTo>
                  <a:lnTo>
                    <a:pt x="135610" y="427100"/>
                  </a:lnTo>
                  <a:lnTo>
                    <a:pt x="135610" y="75311"/>
                  </a:lnTo>
                  <a:lnTo>
                    <a:pt x="0" y="75311"/>
                  </a:lnTo>
                  <a:lnTo>
                    <a:pt x="0" y="3048"/>
                  </a:lnTo>
                  <a:close/>
                </a:path>
                <a:path w="4486275" h="431164">
                  <a:moveTo>
                    <a:pt x="1535925" y="635"/>
                  </a:moveTo>
                  <a:lnTo>
                    <a:pt x="1590217" y="7032"/>
                  </a:lnTo>
                  <a:lnTo>
                    <a:pt x="1636890" y="26288"/>
                  </a:lnTo>
                  <a:lnTo>
                    <a:pt x="1674418" y="55895"/>
                  </a:lnTo>
                  <a:lnTo>
                    <a:pt x="1700898" y="93217"/>
                  </a:lnTo>
                  <a:lnTo>
                    <a:pt x="1637525" y="136778"/>
                  </a:lnTo>
                  <a:lnTo>
                    <a:pt x="1631764" y="125493"/>
                  </a:lnTo>
                  <a:lnTo>
                    <a:pt x="1625158" y="115458"/>
                  </a:lnTo>
                  <a:lnTo>
                    <a:pt x="1591456" y="87391"/>
                  </a:lnTo>
                  <a:lnTo>
                    <a:pt x="1552498" y="74993"/>
                  </a:lnTo>
                  <a:lnTo>
                    <a:pt x="1533639" y="73533"/>
                  </a:lnTo>
                  <a:lnTo>
                    <a:pt x="1518613" y="74318"/>
                  </a:lnTo>
                  <a:lnTo>
                    <a:pt x="1479537" y="86105"/>
                  </a:lnTo>
                  <a:lnTo>
                    <a:pt x="1449247" y="109233"/>
                  </a:lnTo>
                  <a:lnTo>
                    <a:pt x="1422232" y="152072"/>
                  </a:lnTo>
                  <a:lnTo>
                    <a:pt x="1412401" y="189372"/>
                  </a:lnTo>
                  <a:lnTo>
                    <a:pt x="1410576" y="214502"/>
                  </a:lnTo>
                  <a:lnTo>
                    <a:pt x="1411532" y="232977"/>
                  </a:lnTo>
                  <a:lnTo>
                    <a:pt x="1426070" y="284734"/>
                  </a:lnTo>
                  <a:lnTo>
                    <a:pt x="1456395" y="326632"/>
                  </a:lnTo>
                  <a:lnTo>
                    <a:pt x="1500016" y="352821"/>
                  </a:lnTo>
                  <a:lnTo>
                    <a:pt x="1534782" y="357886"/>
                  </a:lnTo>
                  <a:lnTo>
                    <a:pt x="1544422" y="357479"/>
                  </a:lnTo>
                  <a:lnTo>
                    <a:pt x="1584627" y="347543"/>
                  </a:lnTo>
                  <a:lnTo>
                    <a:pt x="1620675" y="322659"/>
                  </a:lnTo>
                  <a:lnTo>
                    <a:pt x="1639303" y="293370"/>
                  </a:lnTo>
                  <a:lnTo>
                    <a:pt x="1706867" y="332231"/>
                  </a:lnTo>
                  <a:lnTo>
                    <a:pt x="1678738" y="374147"/>
                  </a:lnTo>
                  <a:lnTo>
                    <a:pt x="1635779" y="404923"/>
                  </a:lnTo>
                  <a:lnTo>
                    <a:pt x="1584750" y="424193"/>
                  </a:lnTo>
                  <a:lnTo>
                    <a:pt x="1532369" y="430784"/>
                  </a:lnTo>
                  <a:lnTo>
                    <a:pt x="1510199" y="429597"/>
                  </a:lnTo>
                  <a:lnTo>
                    <a:pt x="1468861" y="420175"/>
                  </a:lnTo>
                  <a:lnTo>
                    <a:pt x="1431640" y="401772"/>
                  </a:lnTo>
                  <a:lnTo>
                    <a:pt x="1399203" y="376626"/>
                  </a:lnTo>
                  <a:lnTo>
                    <a:pt x="1371841" y="345574"/>
                  </a:lnTo>
                  <a:lnTo>
                    <a:pt x="1350505" y="310332"/>
                  </a:lnTo>
                  <a:lnTo>
                    <a:pt x="1335455" y="271615"/>
                  </a:lnTo>
                  <a:lnTo>
                    <a:pt x="1327835" y="232042"/>
                  </a:lnTo>
                  <a:lnTo>
                    <a:pt x="1326883" y="212089"/>
                  </a:lnTo>
                  <a:lnTo>
                    <a:pt x="1327764" y="192750"/>
                  </a:lnTo>
                  <a:lnTo>
                    <a:pt x="1334812" y="154547"/>
                  </a:lnTo>
                  <a:lnTo>
                    <a:pt x="1348763" y="117248"/>
                  </a:lnTo>
                  <a:lnTo>
                    <a:pt x="1369233" y="83236"/>
                  </a:lnTo>
                  <a:lnTo>
                    <a:pt x="1396044" y="53086"/>
                  </a:lnTo>
                  <a:lnTo>
                    <a:pt x="1428862" y="28702"/>
                  </a:lnTo>
                  <a:lnTo>
                    <a:pt x="1467631" y="10868"/>
                  </a:lnTo>
                  <a:lnTo>
                    <a:pt x="1511827" y="1776"/>
                  </a:lnTo>
                  <a:lnTo>
                    <a:pt x="1535925" y="635"/>
                  </a:lnTo>
                  <a:close/>
                </a:path>
                <a:path w="4486275" h="431164">
                  <a:moveTo>
                    <a:pt x="4304779" y="0"/>
                  </a:moveTo>
                  <a:lnTo>
                    <a:pt x="4359944" y="6365"/>
                  </a:lnTo>
                  <a:lnTo>
                    <a:pt x="4407014" y="25400"/>
                  </a:lnTo>
                  <a:lnTo>
                    <a:pt x="4444653" y="54895"/>
                  </a:lnTo>
                  <a:lnTo>
                    <a:pt x="4471530" y="92583"/>
                  </a:lnTo>
                  <a:lnTo>
                    <a:pt x="4409935" y="138049"/>
                  </a:lnTo>
                  <a:lnTo>
                    <a:pt x="4401104" y="123384"/>
                  </a:lnTo>
                  <a:lnTo>
                    <a:pt x="4390631" y="110458"/>
                  </a:lnTo>
                  <a:lnTo>
                    <a:pt x="4350060" y="82488"/>
                  </a:lnTo>
                  <a:lnTo>
                    <a:pt x="4301858" y="72898"/>
                  </a:lnTo>
                  <a:lnTo>
                    <a:pt x="4284479" y="74134"/>
                  </a:lnTo>
                  <a:lnTo>
                    <a:pt x="4238866" y="92583"/>
                  </a:lnTo>
                  <a:lnTo>
                    <a:pt x="4204808" y="129266"/>
                  </a:lnTo>
                  <a:lnTo>
                    <a:pt x="4185018" y="178371"/>
                  </a:lnTo>
                  <a:lnTo>
                    <a:pt x="4181208" y="215137"/>
                  </a:lnTo>
                  <a:lnTo>
                    <a:pt x="4182210" y="234644"/>
                  </a:lnTo>
                  <a:lnTo>
                    <a:pt x="4197337" y="287400"/>
                  </a:lnTo>
                  <a:lnTo>
                    <a:pt x="4228359" y="328191"/>
                  </a:lnTo>
                  <a:lnTo>
                    <a:pt x="4272172" y="352567"/>
                  </a:lnTo>
                  <a:lnTo>
                    <a:pt x="4306557" y="357250"/>
                  </a:lnTo>
                  <a:lnTo>
                    <a:pt x="4336582" y="353631"/>
                  </a:lnTo>
                  <a:lnTo>
                    <a:pt x="4365120" y="342772"/>
                  </a:lnTo>
                  <a:lnTo>
                    <a:pt x="4392157" y="324675"/>
                  </a:lnTo>
                  <a:lnTo>
                    <a:pt x="4417682" y="299338"/>
                  </a:lnTo>
                  <a:lnTo>
                    <a:pt x="4417682" y="269493"/>
                  </a:lnTo>
                  <a:lnTo>
                    <a:pt x="4332338" y="269493"/>
                  </a:lnTo>
                  <a:lnTo>
                    <a:pt x="4332338" y="209168"/>
                  </a:lnTo>
                  <a:lnTo>
                    <a:pt x="4485881" y="209168"/>
                  </a:lnTo>
                  <a:lnTo>
                    <a:pt x="4485881" y="427100"/>
                  </a:lnTo>
                  <a:lnTo>
                    <a:pt x="4417682" y="427100"/>
                  </a:lnTo>
                  <a:lnTo>
                    <a:pt x="4417682" y="379349"/>
                  </a:lnTo>
                  <a:lnTo>
                    <a:pt x="4391063" y="401591"/>
                  </a:lnTo>
                  <a:lnTo>
                    <a:pt x="4362469" y="417464"/>
                  </a:lnTo>
                  <a:lnTo>
                    <a:pt x="4331921" y="426979"/>
                  </a:lnTo>
                  <a:lnTo>
                    <a:pt x="4299445" y="430149"/>
                  </a:lnTo>
                  <a:lnTo>
                    <a:pt x="4278845" y="429101"/>
                  </a:lnTo>
                  <a:lnTo>
                    <a:pt x="4239741" y="420719"/>
                  </a:lnTo>
                  <a:lnTo>
                    <a:pt x="4203492" y="404268"/>
                  </a:lnTo>
                  <a:lnTo>
                    <a:pt x="4171385" y="381130"/>
                  </a:lnTo>
                  <a:lnTo>
                    <a:pt x="4143826" y="351754"/>
                  </a:lnTo>
                  <a:lnTo>
                    <a:pt x="4122196" y="317186"/>
                  </a:lnTo>
                  <a:lnTo>
                    <a:pt x="4106883" y="277947"/>
                  </a:lnTo>
                  <a:lnTo>
                    <a:pt x="4099124" y="235275"/>
                  </a:lnTo>
                  <a:lnTo>
                    <a:pt x="4098150" y="212725"/>
                  </a:lnTo>
                  <a:lnTo>
                    <a:pt x="4099124" y="191224"/>
                  </a:lnTo>
                  <a:lnTo>
                    <a:pt x="4106883" y="150127"/>
                  </a:lnTo>
                  <a:lnTo>
                    <a:pt x="4122218" y="111887"/>
                  </a:lnTo>
                  <a:lnTo>
                    <a:pt x="4143987" y="77977"/>
                  </a:lnTo>
                  <a:lnTo>
                    <a:pt x="4171877" y="48875"/>
                  </a:lnTo>
                  <a:lnTo>
                    <a:pt x="4204746" y="25911"/>
                  </a:lnTo>
                  <a:lnTo>
                    <a:pt x="4242182" y="9429"/>
                  </a:lnTo>
                  <a:lnTo>
                    <a:pt x="4283088" y="1047"/>
                  </a:lnTo>
                  <a:lnTo>
                    <a:pt x="4304779" y="0"/>
                  </a:lnTo>
                  <a:close/>
                </a:path>
                <a:path w="4486275" h="431164">
                  <a:moveTo>
                    <a:pt x="3245599" y="0"/>
                  </a:moveTo>
                  <a:lnTo>
                    <a:pt x="3300764" y="6365"/>
                  </a:lnTo>
                  <a:lnTo>
                    <a:pt x="3347834" y="25400"/>
                  </a:lnTo>
                  <a:lnTo>
                    <a:pt x="3385473" y="54895"/>
                  </a:lnTo>
                  <a:lnTo>
                    <a:pt x="3412350" y="92583"/>
                  </a:lnTo>
                  <a:lnTo>
                    <a:pt x="3350755" y="138049"/>
                  </a:lnTo>
                  <a:lnTo>
                    <a:pt x="3341924" y="123384"/>
                  </a:lnTo>
                  <a:lnTo>
                    <a:pt x="3331451" y="110458"/>
                  </a:lnTo>
                  <a:lnTo>
                    <a:pt x="3290880" y="82488"/>
                  </a:lnTo>
                  <a:lnTo>
                    <a:pt x="3242678" y="72898"/>
                  </a:lnTo>
                  <a:lnTo>
                    <a:pt x="3225299" y="74134"/>
                  </a:lnTo>
                  <a:lnTo>
                    <a:pt x="3179686" y="92583"/>
                  </a:lnTo>
                  <a:lnTo>
                    <a:pt x="3145628" y="129266"/>
                  </a:lnTo>
                  <a:lnTo>
                    <a:pt x="3125838" y="178371"/>
                  </a:lnTo>
                  <a:lnTo>
                    <a:pt x="3122028" y="215137"/>
                  </a:lnTo>
                  <a:lnTo>
                    <a:pt x="3123030" y="234644"/>
                  </a:lnTo>
                  <a:lnTo>
                    <a:pt x="3138157" y="287400"/>
                  </a:lnTo>
                  <a:lnTo>
                    <a:pt x="3169179" y="328191"/>
                  </a:lnTo>
                  <a:lnTo>
                    <a:pt x="3212992" y="352567"/>
                  </a:lnTo>
                  <a:lnTo>
                    <a:pt x="3247377" y="357250"/>
                  </a:lnTo>
                  <a:lnTo>
                    <a:pt x="3277402" y="353631"/>
                  </a:lnTo>
                  <a:lnTo>
                    <a:pt x="3305940" y="342772"/>
                  </a:lnTo>
                  <a:lnTo>
                    <a:pt x="3332977" y="324675"/>
                  </a:lnTo>
                  <a:lnTo>
                    <a:pt x="3358502" y="299338"/>
                  </a:lnTo>
                  <a:lnTo>
                    <a:pt x="3358502" y="269493"/>
                  </a:lnTo>
                  <a:lnTo>
                    <a:pt x="3273158" y="269493"/>
                  </a:lnTo>
                  <a:lnTo>
                    <a:pt x="3273158" y="209168"/>
                  </a:lnTo>
                  <a:lnTo>
                    <a:pt x="3426701" y="209168"/>
                  </a:lnTo>
                  <a:lnTo>
                    <a:pt x="3426701" y="427100"/>
                  </a:lnTo>
                  <a:lnTo>
                    <a:pt x="3358502" y="427100"/>
                  </a:lnTo>
                  <a:lnTo>
                    <a:pt x="3358502" y="379349"/>
                  </a:lnTo>
                  <a:lnTo>
                    <a:pt x="3331883" y="401591"/>
                  </a:lnTo>
                  <a:lnTo>
                    <a:pt x="3303289" y="417464"/>
                  </a:lnTo>
                  <a:lnTo>
                    <a:pt x="3272741" y="426979"/>
                  </a:lnTo>
                  <a:lnTo>
                    <a:pt x="3240265" y="430149"/>
                  </a:lnTo>
                  <a:lnTo>
                    <a:pt x="3219665" y="429101"/>
                  </a:lnTo>
                  <a:lnTo>
                    <a:pt x="3180561" y="420719"/>
                  </a:lnTo>
                  <a:lnTo>
                    <a:pt x="3144312" y="404268"/>
                  </a:lnTo>
                  <a:lnTo>
                    <a:pt x="3112205" y="381130"/>
                  </a:lnTo>
                  <a:lnTo>
                    <a:pt x="3084646" y="351754"/>
                  </a:lnTo>
                  <a:lnTo>
                    <a:pt x="3063016" y="317186"/>
                  </a:lnTo>
                  <a:lnTo>
                    <a:pt x="3047703" y="277947"/>
                  </a:lnTo>
                  <a:lnTo>
                    <a:pt x="3039944" y="235275"/>
                  </a:lnTo>
                  <a:lnTo>
                    <a:pt x="3038970" y="212725"/>
                  </a:lnTo>
                  <a:lnTo>
                    <a:pt x="3039944" y="191224"/>
                  </a:lnTo>
                  <a:lnTo>
                    <a:pt x="3047703" y="150127"/>
                  </a:lnTo>
                  <a:lnTo>
                    <a:pt x="3063038" y="111887"/>
                  </a:lnTo>
                  <a:lnTo>
                    <a:pt x="3084807" y="77977"/>
                  </a:lnTo>
                  <a:lnTo>
                    <a:pt x="3112697" y="48875"/>
                  </a:lnTo>
                  <a:lnTo>
                    <a:pt x="3145566" y="25911"/>
                  </a:lnTo>
                  <a:lnTo>
                    <a:pt x="3183002" y="9429"/>
                  </a:lnTo>
                  <a:lnTo>
                    <a:pt x="3223908" y="1047"/>
                  </a:lnTo>
                  <a:lnTo>
                    <a:pt x="3245599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446824" y="3064255"/>
            <a:ext cx="2892425" cy="447675"/>
            <a:chOff x="446824" y="3064255"/>
            <a:chExt cx="2892425" cy="447675"/>
          </a:xfrm>
        </p:grpSpPr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54444" y="3071875"/>
              <a:ext cx="2876638" cy="43192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29272" y="3309746"/>
              <a:ext cx="191477" cy="127000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29272" y="3137788"/>
              <a:ext cx="175348" cy="122174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454444" y="3071875"/>
              <a:ext cx="2877185" cy="432434"/>
            </a:xfrm>
            <a:custGeom>
              <a:avLst/>
              <a:gdLst/>
              <a:ahLst/>
              <a:cxnLst/>
              <a:rect l="l" t="t" r="r" b="b"/>
              <a:pathLst>
                <a:path w="2877185" h="432435">
                  <a:moveTo>
                    <a:pt x="1847049" y="3048"/>
                  </a:moveTo>
                  <a:lnTo>
                    <a:pt x="2136228" y="3048"/>
                  </a:lnTo>
                  <a:lnTo>
                    <a:pt x="2136228" y="75311"/>
                  </a:lnTo>
                  <a:lnTo>
                    <a:pt x="1929472" y="75311"/>
                  </a:lnTo>
                  <a:lnTo>
                    <a:pt x="1929472" y="177419"/>
                  </a:lnTo>
                  <a:lnTo>
                    <a:pt x="2108161" y="177419"/>
                  </a:lnTo>
                  <a:lnTo>
                    <a:pt x="2108161" y="244348"/>
                  </a:lnTo>
                  <a:lnTo>
                    <a:pt x="1929472" y="244348"/>
                  </a:lnTo>
                  <a:lnTo>
                    <a:pt x="1929472" y="354838"/>
                  </a:lnTo>
                  <a:lnTo>
                    <a:pt x="2141562" y="354838"/>
                  </a:lnTo>
                  <a:lnTo>
                    <a:pt x="2141562" y="427227"/>
                  </a:lnTo>
                  <a:lnTo>
                    <a:pt x="1847049" y="427227"/>
                  </a:lnTo>
                  <a:lnTo>
                    <a:pt x="1847049" y="3048"/>
                  </a:lnTo>
                  <a:close/>
                </a:path>
                <a:path w="2877185" h="432435">
                  <a:moveTo>
                    <a:pt x="1391373" y="3048"/>
                  </a:moveTo>
                  <a:lnTo>
                    <a:pt x="1457159" y="3048"/>
                  </a:lnTo>
                  <a:lnTo>
                    <a:pt x="1676361" y="282575"/>
                  </a:lnTo>
                  <a:lnTo>
                    <a:pt x="1676361" y="3556"/>
                  </a:lnTo>
                  <a:lnTo>
                    <a:pt x="1758784" y="3556"/>
                  </a:lnTo>
                  <a:lnTo>
                    <a:pt x="1758784" y="427227"/>
                  </a:lnTo>
                  <a:lnTo>
                    <a:pt x="1690077" y="427227"/>
                  </a:lnTo>
                  <a:lnTo>
                    <a:pt x="1473796" y="154686"/>
                  </a:lnTo>
                  <a:lnTo>
                    <a:pt x="1473796" y="427227"/>
                  </a:lnTo>
                  <a:lnTo>
                    <a:pt x="1391373" y="427227"/>
                  </a:lnTo>
                  <a:lnTo>
                    <a:pt x="1391373" y="3048"/>
                  </a:lnTo>
                  <a:close/>
                </a:path>
                <a:path w="2877185" h="432435">
                  <a:moveTo>
                    <a:pt x="1220685" y="3048"/>
                  </a:moveTo>
                  <a:lnTo>
                    <a:pt x="1303108" y="3048"/>
                  </a:lnTo>
                  <a:lnTo>
                    <a:pt x="1303108" y="427227"/>
                  </a:lnTo>
                  <a:lnTo>
                    <a:pt x="1220685" y="427227"/>
                  </a:lnTo>
                  <a:lnTo>
                    <a:pt x="1220685" y="3048"/>
                  </a:lnTo>
                  <a:close/>
                </a:path>
                <a:path w="2877185" h="432435">
                  <a:moveTo>
                    <a:pt x="400938" y="3048"/>
                  </a:moveTo>
                  <a:lnTo>
                    <a:pt x="483387" y="3048"/>
                  </a:lnTo>
                  <a:lnTo>
                    <a:pt x="483387" y="219328"/>
                  </a:lnTo>
                  <a:lnTo>
                    <a:pt x="483983" y="236714"/>
                  </a:lnTo>
                  <a:lnTo>
                    <a:pt x="492937" y="286131"/>
                  </a:lnTo>
                  <a:lnTo>
                    <a:pt x="514670" y="326939"/>
                  </a:lnTo>
                  <a:lnTo>
                    <a:pt x="551781" y="352313"/>
                  </a:lnTo>
                  <a:lnTo>
                    <a:pt x="586130" y="357250"/>
                  </a:lnTo>
                  <a:lnTo>
                    <a:pt x="604801" y="356010"/>
                  </a:lnTo>
                  <a:lnTo>
                    <a:pt x="648271" y="337312"/>
                  </a:lnTo>
                  <a:lnTo>
                    <a:pt x="674926" y="300700"/>
                  </a:lnTo>
                  <a:lnTo>
                    <a:pt x="687690" y="253142"/>
                  </a:lnTo>
                  <a:lnTo>
                    <a:pt x="690079" y="219328"/>
                  </a:lnTo>
                  <a:lnTo>
                    <a:pt x="690079" y="3048"/>
                  </a:lnTo>
                  <a:lnTo>
                    <a:pt x="771931" y="3048"/>
                  </a:lnTo>
                  <a:lnTo>
                    <a:pt x="771931" y="219328"/>
                  </a:lnTo>
                  <a:lnTo>
                    <a:pt x="771276" y="240734"/>
                  </a:lnTo>
                  <a:lnTo>
                    <a:pt x="766048" y="281640"/>
                  </a:lnTo>
                  <a:lnTo>
                    <a:pt x="755502" y="319668"/>
                  </a:lnTo>
                  <a:lnTo>
                    <a:pt x="728611" y="368300"/>
                  </a:lnTo>
                  <a:lnTo>
                    <a:pt x="687785" y="404715"/>
                  </a:lnTo>
                  <a:lnTo>
                    <a:pt x="652485" y="420933"/>
                  </a:lnTo>
                  <a:lnTo>
                    <a:pt x="610365" y="429125"/>
                  </a:lnTo>
                  <a:lnTo>
                    <a:pt x="586727" y="430149"/>
                  </a:lnTo>
                  <a:lnTo>
                    <a:pt x="562293" y="429079"/>
                  </a:lnTo>
                  <a:lnTo>
                    <a:pt x="519131" y="420558"/>
                  </a:lnTo>
                  <a:lnTo>
                    <a:pt x="483491" y="403826"/>
                  </a:lnTo>
                  <a:lnTo>
                    <a:pt x="443052" y="366268"/>
                  </a:lnTo>
                  <a:lnTo>
                    <a:pt x="416904" y="316904"/>
                  </a:lnTo>
                  <a:lnTo>
                    <a:pt x="406655" y="279282"/>
                  </a:lnTo>
                  <a:lnTo>
                    <a:pt x="401574" y="239710"/>
                  </a:lnTo>
                  <a:lnTo>
                    <a:pt x="400938" y="219328"/>
                  </a:lnTo>
                  <a:lnTo>
                    <a:pt x="400938" y="3048"/>
                  </a:lnTo>
                  <a:close/>
                </a:path>
                <a:path w="2877185" h="432435">
                  <a:moveTo>
                    <a:pt x="0" y="3048"/>
                  </a:moveTo>
                  <a:lnTo>
                    <a:pt x="227025" y="3048"/>
                  </a:lnTo>
                  <a:lnTo>
                    <a:pt x="241436" y="4026"/>
                  </a:lnTo>
                  <a:lnTo>
                    <a:pt x="278396" y="18796"/>
                  </a:lnTo>
                  <a:lnTo>
                    <a:pt x="305278" y="47817"/>
                  </a:lnTo>
                  <a:lnTo>
                    <a:pt x="320809" y="85137"/>
                  </a:lnTo>
                  <a:lnTo>
                    <a:pt x="323799" y="111125"/>
                  </a:lnTo>
                  <a:lnTo>
                    <a:pt x="322827" y="126412"/>
                  </a:lnTo>
                  <a:lnTo>
                    <a:pt x="308267" y="169418"/>
                  </a:lnTo>
                  <a:lnTo>
                    <a:pt x="276904" y="202225"/>
                  </a:lnTo>
                  <a:lnTo>
                    <a:pt x="262864" y="209676"/>
                  </a:lnTo>
                  <a:lnTo>
                    <a:pt x="280133" y="216177"/>
                  </a:lnTo>
                  <a:lnTo>
                    <a:pt x="320509" y="248538"/>
                  </a:lnTo>
                  <a:lnTo>
                    <a:pt x="340394" y="298045"/>
                  </a:lnTo>
                  <a:lnTo>
                    <a:pt x="341718" y="317881"/>
                  </a:lnTo>
                  <a:lnTo>
                    <a:pt x="340561" y="335051"/>
                  </a:lnTo>
                  <a:lnTo>
                    <a:pt x="323202" y="377825"/>
                  </a:lnTo>
                  <a:lnTo>
                    <a:pt x="288199" y="407632"/>
                  </a:lnTo>
                  <a:lnTo>
                    <a:pt x="240534" y="424084"/>
                  </a:lnTo>
                  <a:lnTo>
                    <a:pt x="204914" y="427227"/>
                  </a:lnTo>
                  <a:lnTo>
                    <a:pt x="0" y="427227"/>
                  </a:lnTo>
                  <a:lnTo>
                    <a:pt x="0" y="3048"/>
                  </a:lnTo>
                  <a:close/>
                </a:path>
                <a:path w="2877185" h="432435">
                  <a:moveTo>
                    <a:pt x="2713443" y="0"/>
                  </a:moveTo>
                  <a:lnTo>
                    <a:pt x="2756242" y="3603"/>
                  </a:lnTo>
                  <a:lnTo>
                    <a:pt x="2795993" y="14350"/>
                  </a:lnTo>
                  <a:lnTo>
                    <a:pt x="2831490" y="29749"/>
                  </a:lnTo>
                  <a:lnTo>
                    <a:pt x="2861652" y="47244"/>
                  </a:lnTo>
                  <a:lnTo>
                    <a:pt x="2825203" y="114173"/>
                  </a:lnTo>
                  <a:lnTo>
                    <a:pt x="2821776" y="110906"/>
                  </a:lnTo>
                  <a:lnTo>
                    <a:pt x="2816837" y="107187"/>
                  </a:lnTo>
                  <a:lnTo>
                    <a:pt x="2783420" y="88868"/>
                  </a:lnTo>
                  <a:lnTo>
                    <a:pt x="2736430" y="74279"/>
                  </a:lnTo>
                  <a:lnTo>
                    <a:pt x="2711157" y="72262"/>
                  </a:lnTo>
                  <a:lnTo>
                    <a:pt x="2681580" y="75261"/>
                  </a:lnTo>
                  <a:lnTo>
                    <a:pt x="2660469" y="84248"/>
                  </a:lnTo>
                  <a:lnTo>
                    <a:pt x="2647810" y="99212"/>
                  </a:lnTo>
                  <a:lnTo>
                    <a:pt x="2643593" y="120141"/>
                  </a:lnTo>
                  <a:lnTo>
                    <a:pt x="2644262" y="128357"/>
                  </a:lnTo>
                  <a:lnTo>
                    <a:pt x="2676552" y="161111"/>
                  </a:lnTo>
                  <a:lnTo>
                    <a:pt x="2724937" y="176347"/>
                  </a:lnTo>
                  <a:lnTo>
                    <a:pt x="2740367" y="180466"/>
                  </a:lnTo>
                  <a:lnTo>
                    <a:pt x="2760612" y="186037"/>
                  </a:lnTo>
                  <a:lnTo>
                    <a:pt x="2796910" y="198558"/>
                  </a:lnTo>
                  <a:lnTo>
                    <a:pt x="2840142" y="222186"/>
                  </a:lnTo>
                  <a:lnTo>
                    <a:pt x="2867369" y="256222"/>
                  </a:lnTo>
                  <a:lnTo>
                    <a:pt x="2876638" y="305943"/>
                  </a:lnTo>
                  <a:lnTo>
                    <a:pt x="2875261" y="327517"/>
                  </a:lnTo>
                  <a:lnTo>
                    <a:pt x="2864315" y="364093"/>
                  </a:lnTo>
                  <a:lnTo>
                    <a:pt x="2829490" y="403034"/>
                  </a:lnTo>
                  <a:lnTo>
                    <a:pt x="2778850" y="424854"/>
                  </a:lnTo>
                  <a:lnTo>
                    <a:pt x="2740040" y="431141"/>
                  </a:lnTo>
                  <a:lnTo>
                    <a:pt x="2719539" y="431926"/>
                  </a:lnTo>
                  <a:lnTo>
                    <a:pt x="2695681" y="431020"/>
                  </a:lnTo>
                  <a:lnTo>
                    <a:pt x="2648298" y="423729"/>
                  </a:lnTo>
                  <a:lnTo>
                    <a:pt x="2602011" y="409297"/>
                  </a:lnTo>
                  <a:lnTo>
                    <a:pt x="2560343" y="389104"/>
                  </a:lnTo>
                  <a:lnTo>
                    <a:pt x="2541485" y="376936"/>
                  </a:lnTo>
                  <a:lnTo>
                    <a:pt x="2577934" y="305943"/>
                  </a:lnTo>
                  <a:lnTo>
                    <a:pt x="2581490" y="309499"/>
                  </a:lnTo>
                  <a:lnTo>
                    <a:pt x="2587840" y="314198"/>
                  </a:lnTo>
                  <a:lnTo>
                    <a:pt x="2630512" y="337312"/>
                  </a:lnTo>
                  <a:lnTo>
                    <a:pt x="2673438" y="351916"/>
                  </a:lnTo>
                  <a:lnTo>
                    <a:pt x="2720682" y="357886"/>
                  </a:lnTo>
                  <a:lnTo>
                    <a:pt x="2750446" y="355149"/>
                  </a:lnTo>
                  <a:lnTo>
                    <a:pt x="2771721" y="346948"/>
                  </a:lnTo>
                  <a:lnTo>
                    <a:pt x="2784494" y="333293"/>
                  </a:lnTo>
                  <a:lnTo>
                    <a:pt x="2788754" y="314198"/>
                  </a:lnTo>
                  <a:lnTo>
                    <a:pt x="2787897" y="305409"/>
                  </a:lnTo>
                  <a:lnTo>
                    <a:pt x="2758560" y="273923"/>
                  </a:lnTo>
                  <a:lnTo>
                    <a:pt x="2709681" y="257032"/>
                  </a:lnTo>
                  <a:lnTo>
                    <a:pt x="2678899" y="247903"/>
                  </a:lnTo>
                  <a:lnTo>
                    <a:pt x="2659417" y="242095"/>
                  </a:lnTo>
                  <a:lnTo>
                    <a:pt x="2611589" y="222503"/>
                  </a:lnTo>
                  <a:lnTo>
                    <a:pt x="2579371" y="197465"/>
                  </a:lnTo>
                  <a:lnTo>
                    <a:pt x="2562075" y="163226"/>
                  </a:lnTo>
                  <a:lnTo>
                    <a:pt x="2558757" y="133223"/>
                  </a:lnTo>
                  <a:lnTo>
                    <a:pt x="2560043" y="112291"/>
                  </a:lnTo>
                  <a:lnTo>
                    <a:pt x="2579331" y="60071"/>
                  </a:lnTo>
                  <a:lnTo>
                    <a:pt x="2618515" y="23762"/>
                  </a:lnTo>
                  <a:lnTo>
                    <a:pt x="2672422" y="3810"/>
                  </a:lnTo>
                  <a:lnTo>
                    <a:pt x="2692469" y="952"/>
                  </a:lnTo>
                  <a:lnTo>
                    <a:pt x="2713443" y="0"/>
                  </a:lnTo>
                  <a:close/>
                </a:path>
                <a:path w="2877185" h="432435">
                  <a:moveTo>
                    <a:pt x="2347683" y="0"/>
                  </a:moveTo>
                  <a:lnTo>
                    <a:pt x="2390482" y="3603"/>
                  </a:lnTo>
                  <a:lnTo>
                    <a:pt x="2430233" y="14350"/>
                  </a:lnTo>
                  <a:lnTo>
                    <a:pt x="2465730" y="29749"/>
                  </a:lnTo>
                  <a:lnTo>
                    <a:pt x="2495892" y="47244"/>
                  </a:lnTo>
                  <a:lnTo>
                    <a:pt x="2459443" y="114173"/>
                  </a:lnTo>
                  <a:lnTo>
                    <a:pt x="2456016" y="110906"/>
                  </a:lnTo>
                  <a:lnTo>
                    <a:pt x="2451077" y="107187"/>
                  </a:lnTo>
                  <a:lnTo>
                    <a:pt x="2417660" y="88868"/>
                  </a:lnTo>
                  <a:lnTo>
                    <a:pt x="2370670" y="74279"/>
                  </a:lnTo>
                  <a:lnTo>
                    <a:pt x="2345397" y="72262"/>
                  </a:lnTo>
                  <a:lnTo>
                    <a:pt x="2315820" y="75261"/>
                  </a:lnTo>
                  <a:lnTo>
                    <a:pt x="2294709" y="84248"/>
                  </a:lnTo>
                  <a:lnTo>
                    <a:pt x="2282050" y="99212"/>
                  </a:lnTo>
                  <a:lnTo>
                    <a:pt x="2277833" y="120141"/>
                  </a:lnTo>
                  <a:lnTo>
                    <a:pt x="2278502" y="128357"/>
                  </a:lnTo>
                  <a:lnTo>
                    <a:pt x="2310792" y="161111"/>
                  </a:lnTo>
                  <a:lnTo>
                    <a:pt x="2359177" y="176347"/>
                  </a:lnTo>
                  <a:lnTo>
                    <a:pt x="2374607" y="180466"/>
                  </a:lnTo>
                  <a:lnTo>
                    <a:pt x="2394852" y="186037"/>
                  </a:lnTo>
                  <a:lnTo>
                    <a:pt x="2431150" y="198558"/>
                  </a:lnTo>
                  <a:lnTo>
                    <a:pt x="2474382" y="222186"/>
                  </a:lnTo>
                  <a:lnTo>
                    <a:pt x="2501609" y="256222"/>
                  </a:lnTo>
                  <a:lnTo>
                    <a:pt x="2510878" y="305943"/>
                  </a:lnTo>
                  <a:lnTo>
                    <a:pt x="2509501" y="327517"/>
                  </a:lnTo>
                  <a:lnTo>
                    <a:pt x="2498555" y="364093"/>
                  </a:lnTo>
                  <a:lnTo>
                    <a:pt x="2463730" y="403034"/>
                  </a:lnTo>
                  <a:lnTo>
                    <a:pt x="2413090" y="424854"/>
                  </a:lnTo>
                  <a:lnTo>
                    <a:pt x="2374280" y="431141"/>
                  </a:lnTo>
                  <a:lnTo>
                    <a:pt x="2353779" y="431926"/>
                  </a:lnTo>
                  <a:lnTo>
                    <a:pt x="2329921" y="431020"/>
                  </a:lnTo>
                  <a:lnTo>
                    <a:pt x="2282538" y="423729"/>
                  </a:lnTo>
                  <a:lnTo>
                    <a:pt x="2236251" y="409297"/>
                  </a:lnTo>
                  <a:lnTo>
                    <a:pt x="2194583" y="389104"/>
                  </a:lnTo>
                  <a:lnTo>
                    <a:pt x="2175725" y="376936"/>
                  </a:lnTo>
                  <a:lnTo>
                    <a:pt x="2212174" y="305943"/>
                  </a:lnTo>
                  <a:lnTo>
                    <a:pt x="2215730" y="309499"/>
                  </a:lnTo>
                  <a:lnTo>
                    <a:pt x="2222080" y="314198"/>
                  </a:lnTo>
                  <a:lnTo>
                    <a:pt x="2264752" y="337312"/>
                  </a:lnTo>
                  <a:lnTo>
                    <a:pt x="2307678" y="351916"/>
                  </a:lnTo>
                  <a:lnTo>
                    <a:pt x="2354922" y="357886"/>
                  </a:lnTo>
                  <a:lnTo>
                    <a:pt x="2384686" y="355149"/>
                  </a:lnTo>
                  <a:lnTo>
                    <a:pt x="2405961" y="346948"/>
                  </a:lnTo>
                  <a:lnTo>
                    <a:pt x="2418734" y="333293"/>
                  </a:lnTo>
                  <a:lnTo>
                    <a:pt x="2422994" y="314198"/>
                  </a:lnTo>
                  <a:lnTo>
                    <a:pt x="2422137" y="305409"/>
                  </a:lnTo>
                  <a:lnTo>
                    <a:pt x="2392800" y="273923"/>
                  </a:lnTo>
                  <a:lnTo>
                    <a:pt x="2343921" y="257032"/>
                  </a:lnTo>
                  <a:lnTo>
                    <a:pt x="2313139" y="247903"/>
                  </a:lnTo>
                  <a:lnTo>
                    <a:pt x="2293657" y="242095"/>
                  </a:lnTo>
                  <a:lnTo>
                    <a:pt x="2245829" y="222503"/>
                  </a:lnTo>
                  <a:lnTo>
                    <a:pt x="2213611" y="197465"/>
                  </a:lnTo>
                  <a:lnTo>
                    <a:pt x="2196315" y="163226"/>
                  </a:lnTo>
                  <a:lnTo>
                    <a:pt x="2192997" y="133223"/>
                  </a:lnTo>
                  <a:lnTo>
                    <a:pt x="2194283" y="112291"/>
                  </a:lnTo>
                  <a:lnTo>
                    <a:pt x="2213571" y="60071"/>
                  </a:lnTo>
                  <a:lnTo>
                    <a:pt x="2252755" y="23762"/>
                  </a:lnTo>
                  <a:lnTo>
                    <a:pt x="2306662" y="3810"/>
                  </a:lnTo>
                  <a:lnTo>
                    <a:pt x="2326709" y="952"/>
                  </a:lnTo>
                  <a:lnTo>
                    <a:pt x="2347683" y="0"/>
                  </a:lnTo>
                  <a:close/>
                </a:path>
                <a:path w="2877185" h="432435">
                  <a:moveTo>
                    <a:pt x="995895" y="0"/>
                  </a:moveTo>
                  <a:lnTo>
                    <a:pt x="1038694" y="3603"/>
                  </a:lnTo>
                  <a:lnTo>
                    <a:pt x="1078445" y="14350"/>
                  </a:lnTo>
                  <a:lnTo>
                    <a:pt x="1113942" y="29749"/>
                  </a:lnTo>
                  <a:lnTo>
                    <a:pt x="1144104" y="47244"/>
                  </a:lnTo>
                  <a:lnTo>
                    <a:pt x="1107655" y="114173"/>
                  </a:lnTo>
                  <a:lnTo>
                    <a:pt x="1104228" y="110906"/>
                  </a:lnTo>
                  <a:lnTo>
                    <a:pt x="1099289" y="107187"/>
                  </a:lnTo>
                  <a:lnTo>
                    <a:pt x="1065872" y="88868"/>
                  </a:lnTo>
                  <a:lnTo>
                    <a:pt x="1018882" y="74279"/>
                  </a:lnTo>
                  <a:lnTo>
                    <a:pt x="993609" y="72262"/>
                  </a:lnTo>
                  <a:lnTo>
                    <a:pt x="964032" y="75261"/>
                  </a:lnTo>
                  <a:lnTo>
                    <a:pt x="942921" y="84248"/>
                  </a:lnTo>
                  <a:lnTo>
                    <a:pt x="930262" y="99212"/>
                  </a:lnTo>
                  <a:lnTo>
                    <a:pt x="926045" y="120141"/>
                  </a:lnTo>
                  <a:lnTo>
                    <a:pt x="926714" y="128357"/>
                  </a:lnTo>
                  <a:lnTo>
                    <a:pt x="959004" y="161111"/>
                  </a:lnTo>
                  <a:lnTo>
                    <a:pt x="1007389" y="176347"/>
                  </a:lnTo>
                  <a:lnTo>
                    <a:pt x="1022819" y="180466"/>
                  </a:lnTo>
                  <a:lnTo>
                    <a:pt x="1043064" y="186037"/>
                  </a:lnTo>
                  <a:lnTo>
                    <a:pt x="1079362" y="198558"/>
                  </a:lnTo>
                  <a:lnTo>
                    <a:pt x="1122594" y="222186"/>
                  </a:lnTo>
                  <a:lnTo>
                    <a:pt x="1149821" y="256222"/>
                  </a:lnTo>
                  <a:lnTo>
                    <a:pt x="1159090" y="305943"/>
                  </a:lnTo>
                  <a:lnTo>
                    <a:pt x="1157713" y="327517"/>
                  </a:lnTo>
                  <a:lnTo>
                    <a:pt x="1146767" y="364093"/>
                  </a:lnTo>
                  <a:lnTo>
                    <a:pt x="1111942" y="403034"/>
                  </a:lnTo>
                  <a:lnTo>
                    <a:pt x="1061302" y="424854"/>
                  </a:lnTo>
                  <a:lnTo>
                    <a:pt x="1022492" y="431141"/>
                  </a:lnTo>
                  <a:lnTo>
                    <a:pt x="1001991" y="431926"/>
                  </a:lnTo>
                  <a:lnTo>
                    <a:pt x="978133" y="431020"/>
                  </a:lnTo>
                  <a:lnTo>
                    <a:pt x="930750" y="423729"/>
                  </a:lnTo>
                  <a:lnTo>
                    <a:pt x="884463" y="409297"/>
                  </a:lnTo>
                  <a:lnTo>
                    <a:pt x="842795" y="389104"/>
                  </a:lnTo>
                  <a:lnTo>
                    <a:pt x="823937" y="376936"/>
                  </a:lnTo>
                  <a:lnTo>
                    <a:pt x="860386" y="305943"/>
                  </a:lnTo>
                  <a:lnTo>
                    <a:pt x="863942" y="309499"/>
                  </a:lnTo>
                  <a:lnTo>
                    <a:pt x="870292" y="314198"/>
                  </a:lnTo>
                  <a:lnTo>
                    <a:pt x="912964" y="337312"/>
                  </a:lnTo>
                  <a:lnTo>
                    <a:pt x="955890" y="351916"/>
                  </a:lnTo>
                  <a:lnTo>
                    <a:pt x="1003134" y="357886"/>
                  </a:lnTo>
                  <a:lnTo>
                    <a:pt x="1032898" y="355149"/>
                  </a:lnTo>
                  <a:lnTo>
                    <a:pt x="1054173" y="346948"/>
                  </a:lnTo>
                  <a:lnTo>
                    <a:pt x="1066946" y="333293"/>
                  </a:lnTo>
                  <a:lnTo>
                    <a:pt x="1071206" y="314198"/>
                  </a:lnTo>
                  <a:lnTo>
                    <a:pt x="1070349" y="305409"/>
                  </a:lnTo>
                  <a:lnTo>
                    <a:pt x="1041012" y="273923"/>
                  </a:lnTo>
                  <a:lnTo>
                    <a:pt x="992133" y="257032"/>
                  </a:lnTo>
                  <a:lnTo>
                    <a:pt x="961351" y="247903"/>
                  </a:lnTo>
                  <a:lnTo>
                    <a:pt x="941869" y="242095"/>
                  </a:lnTo>
                  <a:lnTo>
                    <a:pt x="894041" y="222503"/>
                  </a:lnTo>
                  <a:lnTo>
                    <a:pt x="861823" y="197465"/>
                  </a:lnTo>
                  <a:lnTo>
                    <a:pt x="844527" y="163226"/>
                  </a:lnTo>
                  <a:lnTo>
                    <a:pt x="841209" y="133223"/>
                  </a:lnTo>
                  <a:lnTo>
                    <a:pt x="842495" y="112291"/>
                  </a:lnTo>
                  <a:lnTo>
                    <a:pt x="861783" y="60071"/>
                  </a:lnTo>
                  <a:lnTo>
                    <a:pt x="900967" y="23762"/>
                  </a:lnTo>
                  <a:lnTo>
                    <a:pt x="954874" y="3810"/>
                  </a:lnTo>
                  <a:lnTo>
                    <a:pt x="974921" y="952"/>
                  </a:lnTo>
                  <a:lnTo>
                    <a:pt x="995895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446824" y="3708908"/>
            <a:ext cx="4359275" cy="445770"/>
            <a:chOff x="446824" y="3708908"/>
            <a:chExt cx="4359275" cy="445770"/>
          </a:xfrm>
        </p:grpSpPr>
        <p:pic>
          <p:nvPicPr>
            <p:cNvPr id="19" name="object 1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54444" y="3716528"/>
              <a:ext cx="4343615" cy="430149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919097" y="3784219"/>
              <a:ext cx="172465" cy="152653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454444" y="3716528"/>
              <a:ext cx="4344035" cy="430530"/>
            </a:xfrm>
            <a:custGeom>
              <a:avLst/>
              <a:gdLst/>
              <a:ahLst/>
              <a:cxnLst/>
              <a:rect l="l" t="t" r="r" b="b"/>
              <a:pathLst>
                <a:path w="4344035" h="430529">
                  <a:moveTo>
                    <a:pt x="1969223" y="73533"/>
                  </a:moveTo>
                  <a:lnTo>
                    <a:pt x="1916288" y="85266"/>
                  </a:lnTo>
                  <a:lnTo>
                    <a:pt x="1877609" y="118189"/>
                  </a:lnTo>
                  <a:lnTo>
                    <a:pt x="1853689" y="164256"/>
                  </a:lnTo>
                  <a:lnTo>
                    <a:pt x="1845652" y="215138"/>
                  </a:lnTo>
                  <a:lnTo>
                    <a:pt x="1846559" y="233328"/>
                  </a:lnTo>
                  <a:lnTo>
                    <a:pt x="1860257" y="284353"/>
                  </a:lnTo>
                  <a:lnTo>
                    <a:pt x="1889600" y="326072"/>
                  </a:lnTo>
                  <a:lnTo>
                    <a:pt x="1933235" y="352186"/>
                  </a:lnTo>
                  <a:lnTo>
                    <a:pt x="1969223" y="357251"/>
                  </a:lnTo>
                  <a:lnTo>
                    <a:pt x="1988460" y="355941"/>
                  </a:lnTo>
                  <a:lnTo>
                    <a:pt x="2036787" y="336296"/>
                  </a:lnTo>
                  <a:lnTo>
                    <a:pt x="2070595" y="298291"/>
                  </a:lnTo>
                  <a:lnTo>
                    <a:pt x="2089318" y="249285"/>
                  </a:lnTo>
                  <a:lnTo>
                    <a:pt x="2092921" y="215138"/>
                  </a:lnTo>
                  <a:lnTo>
                    <a:pt x="2091991" y="196873"/>
                  </a:lnTo>
                  <a:lnTo>
                    <a:pt x="2077935" y="145796"/>
                  </a:lnTo>
                  <a:lnTo>
                    <a:pt x="2048360" y="104255"/>
                  </a:lnTo>
                  <a:lnTo>
                    <a:pt x="2004863" y="78501"/>
                  </a:lnTo>
                  <a:lnTo>
                    <a:pt x="1969223" y="73533"/>
                  </a:lnTo>
                  <a:close/>
                </a:path>
                <a:path w="4344035" h="430529">
                  <a:moveTo>
                    <a:pt x="3990555" y="3048"/>
                  </a:moveTo>
                  <a:lnTo>
                    <a:pt x="4343615" y="3048"/>
                  </a:lnTo>
                  <a:lnTo>
                    <a:pt x="4343615" y="75311"/>
                  </a:lnTo>
                  <a:lnTo>
                    <a:pt x="4207979" y="75311"/>
                  </a:lnTo>
                  <a:lnTo>
                    <a:pt x="4207979" y="427228"/>
                  </a:lnTo>
                  <a:lnTo>
                    <a:pt x="4126191" y="427228"/>
                  </a:lnTo>
                  <a:lnTo>
                    <a:pt x="4126191" y="75311"/>
                  </a:lnTo>
                  <a:lnTo>
                    <a:pt x="3990555" y="75311"/>
                  </a:lnTo>
                  <a:lnTo>
                    <a:pt x="3990555" y="3048"/>
                  </a:lnTo>
                  <a:close/>
                </a:path>
                <a:path w="4344035" h="430529">
                  <a:moveTo>
                    <a:pt x="3570693" y="3048"/>
                  </a:moveTo>
                  <a:lnTo>
                    <a:pt x="3636479" y="3048"/>
                  </a:lnTo>
                  <a:lnTo>
                    <a:pt x="3855681" y="282575"/>
                  </a:lnTo>
                  <a:lnTo>
                    <a:pt x="3855681" y="3556"/>
                  </a:lnTo>
                  <a:lnTo>
                    <a:pt x="3938104" y="3556"/>
                  </a:lnTo>
                  <a:lnTo>
                    <a:pt x="3938104" y="427228"/>
                  </a:lnTo>
                  <a:lnTo>
                    <a:pt x="3869397" y="427228"/>
                  </a:lnTo>
                  <a:lnTo>
                    <a:pt x="3653116" y="154686"/>
                  </a:lnTo>
                  <a:lnTo>
                    <a:pt x="3653116" y="427228"/>
                  </a:lnTo>
                  <a:lnTo>
                    <a:pt x="3570693" y="427228"/>
                  </a:lnTo>
                  <a:lnTo>
                    <a:pt x="3570693" y="3048"/>
                  </a:lnTo>
                  <a:close/>
                </a:path>
                <a:path w="4344035" h="430529">
                  <a:moveTo>
                    <a:pt x="3211029" y="3048"/>
                  </a:moveTo>
                  <a:lnTo>
                    <a:pt x="3500208" y="3048"/>
                  </a:lnTo>
                  <a:lnTo>
                    <a:pt x="3500208" y="75311"/>
                  </a:lnTo>
                  <a:lnTo>
                    <a:pt x="3293452" y="75311"/>
                  </a:lnTo>
                  <a:lnTo>
                    <a:pt x="3293452" y="177419"/>
                  </a:lnTo>
                  <a:lnTo>
                    <a:pt x="3472141" y="177419"/>
                  </a:lnTo>
                  <a:lnTo>
                    <a:pt x="3472141" y="244348"/>
                  </a:lnTo>
                  <a:lnTo>
                    <a:pt x="3293452" y="244348"/>
                  </a:lnTo>
                  <a:lnTo>
                    <a:pt x="3293452" y="354838"/>
                  </a:lnTo>
                  <a:lnTo>
                    <a:pt x="3505542" y="354838"/>
                  </a:lnTo>
                  <a:lnTo>
                    <a:pt x="3505542" y="427228"/>
                  </a:lnTo>
                  <a:lnTo>
                    <a:pt x="3211029" y="427228"/>
                  </a:lnTo>
                  <a:lnTo>
                    <a:pt x="3211029" y="3048"/>
                  </a:lnTo>
                  <a:close/>
                </a:path>
                <a:path w="4344035" h="430529">
                  <a:moveTo>
                    <a:pt x="2694393" y="3048"/>
                  </a:moveTo>
                  <a:lnTo>
                    <a:pt x="2782912" y="3048"/>
                  </a:lnTo>
                  <a:lnTo>
                    <a:pt x="2908261" y="244348"/>
                  </a:lnTo>
                  <a:lnTo>
                    <a:pt x="3035007" y="3048"/>
                  </a:lnTo>
                  <a:lnTo>
                    <a:pt x="3122764" y="3048"/>
                  </a:lnTo>
                  <a:lnTo>
                    <a:pt x="3122764" y="427228"/>
                  </a:lnTo>
                  <a:lnTo>
                    <a:pt x="3040341" y="427228"/>
                  </a:lnTo>
                  <a:lnTo>
                    <a:pt x="3040341" y="148717"/>
                  </a:lnTo>
                  <a:lnTo>
                    <a:pt x="2931629" y="356108"/>
                  </a:lnTo>
                  <a:lnTo>
                    <a:pt x="2885655" y="356108"/>
                  </a:lnTo>
                  <a:lnTo>
                    <a:pt x="2776816" y="148717"/>
                  </a:lnTo>
                  <a:lnTo>
                    <a:pt x="2776816" y="427228"/>
                  </a:lnTo>
                  <a:lnTo>
                    <a:pt x="2694393" y="427228"/>
                  </a:lnTo>
                  <a:lnTo>
                    <a:pt x="2694393" y="3048"/>
                  </a:lnTo>
                  <a:close/>
                </a:path>
                <a:path w="4344035" h="430529">
                  <a:moveTo>
                    <a:pt x="2238717" y="3048"/>
                  </a:moveTo>
                  <a:lnTo>
                    <a:pt x="2304503" y="3048"/>
                  </a:lnTo>
                  <a:lnTo>
                    <a:pt x="2523705" y="282575"/>
                  </a:lnTo>
                  <a:lnTo>
                    <a:pt x="2523705" y="3556"/>
                  </a:lnTo>
                  <a:lnTo>
                    <a:pt x="2606128" y="3556"/>
                  </a:lnTo>
                  <a:lnTo>
                    <a:pt x="2606128" y="427228"/>
                  </a:lnTo>
                  <a:lnTo>
                    <a:pt x="2537421" y="427228"/>
                  </a:lnTo>
                  <a:lnTo>
                    <a:pt x="2321140" y="154686"/>
                  </a:lnTo>
                  <a:lnTo>
                    <a:pt x="2321140" y="427228"/>
                  </a:lnTo>
                  <a:lnTo>
                    <a:pt x="2238717" y="427228"/>
                  </a:lnTo>
                  <a:lnTo>
                    <a:pt x="2238717" y="3048"/>
                  </a:lnTo>
                  <a:close/>
                </a:path>
                <a:path w="4344035" h="430529">
                  <a:moveTo>
                    <a:pt x="1389849" y="3048"/>
                  </a:moveTo>
                  <a:lnTo>
                    <a:pt x="1577428" y="3048"/>
                  </a:lnTo>
                  <a:lnTo>
                    <a:pt x="1591811" y="3788"/>
                  </a:lnTo>
                  <a:lnTo>
                    <a:pt x="1631530" y="14986"/>
                  </a:lnTo>
                  <a:lnTo>
                    <a:pt x="1665035" y="37578"/>
                  </a:lnTo>
                  <a:lnTo>
                    <a:pt x="1690665" y="68722"/>
                  </a:lnTo>
                  <a:lnTo>
                    <a:pt x="1706964" y="105227"/>
                  </a:lnTo>
                  <a:lnTo>
                    <a:pt x="1712429" y="144018"/>
                  </a:lnTo>
                  <a:lnTo>
                    <a:pt x="1711144" y="163901"/>
                  </a:lnTo>
                  <a:lnTo>
                    <a:pt x="1700857" y="201239"/>
                  </a:lnTo>
                  <a:lnTo>
                    <a:pt x="1680642" y="234533"/>
                  </a:lnTo>
                  <a:lnTo>
                    <a:pt x="1635975" y="267716"/>
                  </a:lnTo>
                  <a:lnTo>
                    <a:pt x="1732749" y="427228"/>
                  </a:lnTo>
                  <a:lnTo>
                    <a:pt x="1641944" y="427228"/>
                  </a:lnTo>
                  <a:lnTo>
                    <a:pt x="1554822" y="284988"/>
                  </a:lnTo>
                  <a:lnTo>
                    <a:pt x="1472272" y="284988"/>
                  </a:lnTo>
                  <a:lnTo>
                    <a:pt x="1472272" y="427228"/>
                  </a:lnTo>
                  <a:lnTo>
                    <a:pt x="1389849" y="427228"/>
                  </a:lnTo>
                  <a:lnTo>
                    <a:pt x="1389849" y="3048"/>
                  </a:lnTo>
                  <a:close/>
                </a:path>
                <a:path w="4344035" h="430529">
                  <a:moveTo>
                    <a:pt x="1219161" y="3048"/>
                  </a:moveTo>
                  <a:lnTo>
                    <a:pt x="1301584" y="3048"/>
                  </a:lnTo>
                  <a:lnTo>
                    <a:pt x="1301584" y="427228"/>
                  </a:lnTo>
                  <a:lnTo>
                    <a:pt x="1219161" y="427228"/>
                  </a:lnTo>
                  <a:lnTo>
                    <a:pt x="1219161" y="3048"/>
                  </a:lnTo>
                  <a:close/>
                </a:path>
                <a:path w="4344035" h="430529">
                  <a:moveTo>
                    <a:pt x="772337" y="3048"/>
                  </a:moveTo>
                  <a:lnTo>
                    <a:pt x="858989" y="3048"/>
                  </a:lnTo>
                  <a:lnTo>
                    <a:pt x="973670" y="329184"/>
                  </a:lnTo>
                  <a:lnTo>
                    <a:pt x="1087208" y="3048"/>
                  </a:lnTo>
                  <a:lnTo>
                    <a:pt x="1173822" y="3048"/>
                  </a:lnTo>
                  <a:lnTo>
                    <a:pt x="1013040" y="427228"/>
                  </a:lnTo>
                  <a:lnTo>
                    <a:pt x="933665" y="427228"/>
                  </a:lnTo>
                  <a:lnTo>
                    <a:pt x="772337" y="3048"/>
                  </a:lnTo>
                  <a:close/>
                </a:path>
                <a:path w="4344035" h="430529">
                  <a:moveTo>
                    <a:pt x="359663" y="3048"/>
                  </a:moveTo>
                  <a:lnTo>
                    <a:pt x="425386" y="3048"/>
                  </a:lnTo>
                  <a:lnTo>
                    <a:pt x="644626" y="282575"/>
                  </a:lnTo>
                  <a:lnTo>
                    <a:pt x="644626" y="3556"/>
                  </a:lnTo>
                  <a:lnTo>
                    <a:pt x="727075" y="3556"/>
                  </a:lnTo>
                  <a:lnTo>
                    <a:pt x="727075" y="427228"/>
                  </a:lnTo>
                  <a:lnTo>
                    <a:pt x="658368" y="427228"/>
                  </a:lnTo>
                  <a:lnTo>
                    <a:pt x="442112" y="154686"/>
                  </a:lnTo>
                  <a:lnTo>
                    <a:pt x="442112" y="427228"/>
                  </a:lnTo>
                  <a:lnTo>
                    <a:pt x="359663" y="427228"/>
                  </a:lnTo>
                  <a:lnTo>
                    <a:pt x="359663" y="3048"/>
                  </a:lnTo>
                  <a:close/>
                </a:path>
                <a:path w="4344035" h="430529">
                  <a:moveTo>
                    <a:pt x="0" y="3048"/>
                  </a:moveTo>
                  <a:lnTo>
                    <a:pt x="289153" y="3048"/>
                  </a:lnTo>
                  <a:lnTo>
                    <a:pt x="289153" y="75311"/>
                  </a:lnTo>
                  <a:lnTo>
                    <a:pt x="82448" y="75311"/>
                  </a:lnTo>
                  <a:lnTo>
                    <a:pt x="82448" y="177419"/>
                  </a:lnTo>
                  <a:lnTo>
                    <a:pt x="261073" y="177419"/>
                  </a:lnTo>
                  <a:lnTo>
                    <a:pt x="261073" y="244348"/>
                  </a:lnTo>
                  <a:lnTo>
                    <a:pt x="82448" y="244348"/>
                  </a:lnTo>
                  <a:lnTo>
                    <a:pt x="82448" y="354838"/>
                  </a:lnTo>
                  <a:lnTo>
                    <a:pt x="294525" y="354838"/>
                  </a:lnTo>
                  <a:lnTo>
                    <a:pt x="294525" y="427228"/>
                  </a:lnTo>
                  <a:lnTo>
                    <a:pt x="0" y="427228"/>
                  </a:lnTo>
                  <a:lnTo>
                    <a:pt x="0" y="3048"/>
                  </a:lnTo>
                  <a:close/>
                </a:path>
                <a:path w="4344035" h="430529">
                  <a:moveTo>
                    <a:pt x="1970493" y="0"/>
                  </a:moveTo>
                  <a:lnTo>
                    <a:pt x="2014467" y="4651"/>
                  </a:lnTo>
                  <a:lnTo>
                    <a:pt x="2054440" y="18542"/>
                  </a:lnTo>
                  <a:lnTo>
                    <a:pt x="2089667" y="40163"/>
                  </a:lnTo>
                  <a:lnTo>
                    <a:pt x="2119464" y="68072"/>
                  </a:lnTo>
                  <a:lnTo>
                    <a:pt x="2143563" y="101012"/>
                  </a:lnTo>
                  <a:lnTo>
                    <a:pt x="2161374" y="137668"/>
                  </a:lnTo>
                  <a:lnTo>
                    <a:pt x="2172344" y="176641"/>
                  </a:lnTo>
                  <a:lnTo>
                    <a:pt x="2175979" y="216281"/>
                  </a:lnTo>
                  <a:lnTo>
                    <a:pt x="2175005" y="237003"/>
                  </a:lnTo>
                  <a:lnTo>
                    <a:pt x="2167246" y="277163"/>
                  </a:lnTo>
                  <a:lnTo>
                    <a:pt x="2151915" y="315390"/>
                  </a:lnTo>
                  <a:lnTo>
                    <a:pt x="2130249" y="349732"/>
                  </a:lnTo>
                  <a:lnTo>
                    <a:pt x="2102631" y="379640"/>
                  </a:lnTo>
                  <a:lnTo>
                    <a:pt x="2069726" y="403401"/>
                  </a:lnTo>
                  <a:lnTo>
                    <a:pt x="2032009" y="420451"/>
                  </a:lnTo>
                  <a:lnTo>
                    <a:pt x="1990671" y="429075"/>
                  </a:lnTo>
                  <a:lnTo>
                    <a:pt x="1968715" y="430149"/>
                  </a:lnTo>
                  <a:lnTo>
                    <a:pt x="1945927" y="429029"/>
                  </a:lnTo>
                  <a:lnTo>
                    <a:pt x="1903636" y="420076"/>
                  </a:lnTo>
                  <a:lnTo>
                    <a:pt x="1865845" y="402480"/>
                  </a:lnTo>
                  <a:lnTo>
                    <a:pt x="1833270" y="378148"/>
                  </a:lnTo>
                  <a:lnTo>
                    <a:pt x="1806199" y="347694"/>
                  </a:lnTo>
                  <a:lnTo>
                    <a:pt x="1785157" y="313023"/>
                  </a:lnTo>
                  <a:lnTo>
                    <a:pt x="1770371" y="274877"/>
                  </a:lnTo>
                  <a:lnTo>
                    <a:pt x="1762890" y="235305"/>
                  </a:lnTo>
                  <a:lnTo>
                    <a:pt x="1761959" y="215138"/>
                  </a:lnTo>
                  <a:lnTo>
                    <a:pt x="1762934" y="194137"/>
                  </a:lnTo>
                  <a:lnTo>
                    <a:pt x="1770693" y="153612"/>
                  </a:lnTo>
                  <a:lnTo>
                    <a:pt x="1786030" y="115393"/>
                  </a:lnTo>
                  <a:lnTo>
                    <a:pt x="1807850" y="81051"/>
                  </a:lnTo>
                  <a:lnTo>
                    <a:pt x="1835764" y="51121"/>
                  </a:lnTo>
                  <a:lnTo>
                    <a:pt x="1868772" y="27221"/>
                  </a:lnTo>
                  <a:lnTo>
                    <a:pt x="1906593" y="9911"/>
                  </a:lnTo>
                  <a:lnTo>
                    <a:pt x="1948225" y="1097"/>
                  </a:lnTo>
                  <a:lnTo>
                    <a:pt x="1970493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2" name="object 22"/>
          <p:cNvGrpSpPr/>
          <p:nvPr/>
        </p:nvGrpSpPr>
        <p:grpSpPr>
          <a:xfrm>
            <a:off x="527469" y="902080"/>
            <a:ext cx="3265170" cy="525780"/>
            <a:chOff x="527469" y="902080"/>
            <a:chExt cx="3265170" cy="525780"/>
          </a:xfrm>
        </p:grpSpPr>
        <p:pic>
          <p:nvPicPr>
            <p:cNvPr id="23" name="object 2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535089" y="909700"/>
              <a:ext cx="3249764" cy="510159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553464" y="1149476"/>
              <a:ext cx="195072" cy="12928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611593" y="1149476"/>
              <a:ext cx="195072" cy="129286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2467483" y="1118107"/>
              <a:ext cx="106045" cy="137795"/>
            </a:xfrm>
            <a:custGeom>
              <a:avLst/>
              <a:gdLst/>
              <a:ahLst/>
              <a:cxnLst/>
              <a:rect l="l" t="t" r="r" b="b"/>
              <a:pathLst>
                <a:path w="106044" h="137794">
                  <a:moveTo>
                    <a:pt x="105537" y="0"/>
                  </a:moveTo>
                  <a:lnTo>
                    <a:pt x="0" y="137794"/>
                  </a:lnTo>
                  <a:lnTo>
                    <a:pt x="105537" y="137794"/>
                  </a:lnTo>
                  <a:lnTo>
                    <a:pt x="105537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7" name="object 27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3544443" y="1045844"/>
              <a:ext cx="165735" cy="235331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2825115" y="1045844"/>
              <a:ext cx="165734" cy="235331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2385821" y="988313"/>
              <a:ext cx="1027430" cy="431800"/>
            </a:xfrm>
            <a:custGeom>
              <a:avLst/>
              <a:gdLst/>
              <a:ahLst/>
              <a:cxnLst/>
              <a:rect l="l" t="t" r="r" b="b"/>
              <a:pathLst>
                <a:path w="1027429" h="431800">
                  <a:moveTo>
                    <a:pt x="204215" y="6096"/>
                  </a:moveTo>
                  <a:lnTo>
                    <a:pt x="259714" y="6096"/>
                  </a:lnTo>
                  <a:lnTo>
                    <a:pt x="259714" y="267588"/>
                  </a:lnTo>
                  <a:lnTo>
                    <a:pt x="313308" y="267588"/>
                  </a:lnTo>
                  <a:lnTo>
                    <a:pt x="313308" y="340740"/>
                  </a:lnTo>
                  <a:lnTo>
                    <a:pt x="259714" y="340740"/>
                  </a:lnTo>
                  <a:lnTo>
                    <a:pt x="259714" y="431546"/>
                  </a:lnTo>
                  <a:lnTo>
                    <a:pt x="178053" y="431546"/>
                  </a:lnTo>
                  <a:lnTo>
                    <a:pt x="178053" y="340740"/>
                  </a:lnTo>
                  <a:lnTo>
                    <a:pt x="0" y="340740"/>
                  </a:lnTo>
                  <a:lnTo>
                    <a:pt x="0" y="268224"/>
                  </a:lnTo>
                  <a:lnTo>
                    <a:pt x="204215" y="6096"/>
                  </a:lnTo>
                  <a:close/>
                </a:path>
                <a:path w="1027429" h="431800">
                  <a:moveTo>
                    <a:pt x="889380" y="0"/>
                  </a:moveTo>
                  <a:lnTo>
                    <a:pt x="944657" y="7238"/>
                  </a:lnTo>
                  <a:lnTo>
                    <a:pt x="986027" y="28956"/>
                  </a:lnTo>
                  <a:lnTo>
                    <a:pt x="1011856" y="62102"/>
                  </a:lnTo>
                  <a:lnTo>
                    <a:pt x="1020444" y="103632"/>
                  </a:lnTo>
                  <a:lnTo>
                    <a:pt x="1019633" y="117371"/>
                  </a:lnTo>
                  <a:lnTo>
                    <a:pt x="1000430" y="161544"/>
                  </a:lnTo>
                  <a:lnTo>
                    <a:pt x="965580" y="192210"/>
                  </a:lnTo>
                  <a:lnTo>
                    <a:pt x="919743" y="219104"/>
                  </a:lnTo>
                  <a:lnTo>
                    <a:pt x="903398" y="227949"/>
                  </a:lnTo>
                  <a:lnTo>
                    <a:pt x="866358" y="251626"/>
                  </a:lnTo>
                  <a:lnTo>
                    <a:pt x="841247" y="280415"/>
                  </a:lnTo>
                  <a:lnTo>
                    <a:pt x="1027176" y="280415"/>
                  </a:lnTo>
                  <a:lnTo>
                    <a:pt x="1027176" y="354202"/>
                  </a:lnTo>
                  <a:lnTo>
                    <a:pt x="733425" y="354202"/>
                  </a:lnTo>
                  <a:lnTo>
                    <a:pt x="733927" y="336700"/>
                  </a:lnTo>
                  <a:lnTo>
                    <a:pt x="741552" y="290195"/>
                  </a:lnTo>
                  <a:lnTo>
                    <a:pt x="760983" y="251172"/>
                  </a:lnTo>
                  <a:lnTo>
                    <a:pt x="795543" y="217328"/>
                  </a:lnTo>
                  <a:lnTo>
                    <a:pt x="829055" y="195707"/>
                  </a:lnTo>
                  <a:lnTo>
                    <a:pt x="845131" y="187184"/>
                  </a:lnTo>
                  <a:lnTo>
                    <a:pt x="859837" y="179339"/>
                  </a:lnTo>
                  <a:lnTo>
                    <a:pt x="895782" y="159708"/>
                  </a:lnTo>
                  <a:lnTo>
                    <a:pt x="928528" y="130048"/>
                  </a:lnTo>
                  <a:lnTo>
                    <a:pt x="931544" y="115824"/>
                  </a:lnTo>
                  <a:lnTo>
                    <a:pt x="930618" y="106993"/>
                  </a:lnTo>
                  <a:lnTo>
                    <a:pt x="899207" y="74564"/>
                  </a:lnTo>
                  <a:lnTo>
                    <a:pt x="875411" y="71247"/>
                  </a:lnTo>
                  <a:lnTo>
                    <a:pt x="861266" y="72128"/>
                  </a:lnTo>
                  <a:lnTo>
                    <a:pt x="825119" y="85344"/>
                  </a:lnTo>
                  <a:lnTo>
                    <a:pt x="788796" y="117601"/>
                  </a:lnTo>
                  <a:lnTo>
                    <a:pt x="736980" y="57912"/>
                  </a:lnTo>
                  <a:lnTo>
                    <a:pt x="770001" y="32893"/>
                  </a:lnTo>
                  <a:lnTo>
                    <a:pt x="807630" y="14872"/>
                  </a:lnTo>
                  <a:lnTo>
                    <a:pt x="854328" y="2412"/>
                  </a:lnTo>
                  <a:lnTo>
                    <a:pt x="871473" y="599"/>
                  </a:lnTo>
                  <a:lnTo>
                    <a:pt x="88938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0" name="object 30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1553464" y="973962"/>
              <a:ext cx="178561" cy="12433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611593" y="973962"/>
              <a:ext cx="178612" cy="124333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535089" y="909700"/>
              <a:ext cx="3249930" cy="439420"/>
            </a:xfrm>
            <a:custGeom>
              <a:avLst/>
              <a:gdLst/>
              <a:ahLst/>
              <a:cxnLst/>
              <a:rect l="l" t="t" r="r" b="b"/>
              <a:pathLst>
                <a:path w="3249929" h="439419">
                  <a:moveTo>
                    <a:pt x="3092538" y="68834"/>
                  </a:moveTo>
                  <a:lnTo>
                    <a:pt x="3135306" y="74850"/>
                  </a:lnTo>
                  <a:lnTo>
                    <a:pt x="3173310" y="92963"/>
                  </a:lnTo>
                  <a:lnTo>
                    <a:pt x="3205124" y="121427"/>
                  </a:lnTo>
                  <a:lnTo>
                    <a:pt x="3229317" y="158750"/>
                  </a:lnTo>
                  <a:lnTo>
                    <a:pt x="3244684" y="203485"/>
                  </a:lnTo>
                  <a:lnTo>
                    <a:pt x="3249764" y="254126"/>
                  </a:lnTo>
                  <a:lnTo>
                    <a:pt x="3248498" y="280227"/>
                  </a:lnTo>
                  <a:lnTo>
                    <a:pt x="3238299" y="327904"/>
                  </a:lnTo>
                  <a:lnTo>
                    <a:pt x="3218173" y="369315"/>
                  </a:lnTo>
                  <a:lnTo>
                    <a:pt x="3190170" y="402081"/>
                  </a:lnTo>
                  <a:lnTo>
                    <a:pt x="3154903" y="425463"/>
                  </a:lnTo>
                  <a:lnTo>
                    <a:pt x="3114517" y="437413"/>
                  </a:lnTo>
                  <a:lnTo>
                    <a:pt x="3092538" y="438912"/>
                  </a:lnTo>
                  <a:lnTo>
                    <a:pt x="3070559" y="437413"/>
                  </a:lnTo>
                  <a:lnTo>
                    <a:pt x="3030173" y="425463"/>
                  </a:lnTo>
                  <a:lnTo>
                    <a:pt x="2994887" y="402082"/>
                  </a:lnTo>
                  <a:lnTo>
                    <a:pt x="2966796" y="369316"/>
                  </a:lnTo>
                  <a:lnTo>
                    <a:pt x="2946705" y="327904"/>
                  </a:lnTo>
                  <a:lnTo>
                    <a:pt x="2936469" y="280227"/>
                  </a:lnTo>
                  <a:lnTo>
                    <a:pt x="2935185" y="254126"/>
                  </a:lnTo>
                  <a:lnTo>
                    <a:pt x="2936469" y="228080"/>
                  </a:lnTo>
                  <a:lnTo>
                    <a:pt x="2946705" y="180367"/>
                  </a:lnTo>
                  <a:lnTo>
                    <a:pt x="2966796" y="138987"/>
                  </a:lnTo>
                  <a:lnTo>
                    <a:pt x="2994887" y="106082"/>
                  </a:lnTo>
                  <a:lnTo>
                    <a:pt x="3030173" y="82389"/>
                  </a:lnTo>
                  <a:lnTo>
                    <a:pt x="3070559" y="70336"/>
                  </a:lnTo>
                  <a:lnTo>
                    <a:pt x="3092538" y="68834"/>
                  </a:lnTo>
                  <a:close/>
                </a:path>
                <a:path w="3249929" h="439419">
                  <a:moveTo>
                    <a:pt x="2373210" y="68834"/>
                  </a:moveTo>
                  <a:lnTo>
                    <a:pt x="2415978" y="74850"/>
                  </a:lnTo>
                  <a:lnTo>
                    <a:pt x="2453982" y="92963"/>
                  </a:lnTo>
                  <a:lnTo>
                    <a:pt x="2485796" y="121427"/>
                  </a:lnTo>
                  <a:lnTo>
                    <a:pt x="2509989" y="158750"/>
                  </a:lnTo>
                  <a:lnTo>
                    <a:pt x="2525356" y="203485"/>
                  </a:lnTo>
                  <a:lnTo>
                    <a:pt x="2530436" y="254126"/>
                  </a:lnTo>
                  <a:lnTo>
                    <a:pt x="2529170" y="280227"/>
                  </a:lnTo>
                  <a:lnTo>
                    <a:pt x="2518971" y="327904"/>
                  </a:lnTo>
                  <a:lnTo>
                    <a:pt x="2498845" y="369315"/>
                  </a:lnTo>
                  <a:lnTo>
                    <a:pt x="2470842" y="402081"/>
                  </a:lnTo>
                  <a:lnTo>
                    <a:pt x="2435575" y="425463"/>
                  </a:lnTo>
                  <a:lnTo>
                    <a:pt x="2395189" y="437413"/>
                  </a:lnTo>
                  <a:lnTo>
                    <a:pt x="2373210" y="438912"/>
                  </a:lnTo>
                  <a:lnTo>
                    <a:pt x="2351231" y="437413"/>
                  </a:lnTo>
                  <a:lnTo>
                    <a:pt x="2310845" y="425463"/>
                  </a:lnTo>
                  <a:lnTo>
                    <a:pt x="2275559" y="402082"/>
                  </a:lnTo>
                  <a:lnTo>
                    <a:pt x="2247468" y="369316"/>
                  </a:lnTo>
                  <a:lnTo>
                    <a:pt x="2227377" y="327904"/>
                  </a:lnTo>
                  <a:lnTo>
                    <a:pt x="2217141" y="280227"/>
                  </a:lnTo>
                  <a:lnTo>
                    <a:pt x="2215857" y="254126"/>
                  </a:lnTo>
                  <a:lnTo>
                    <a:pt x="2217141" y="228080"/>
                  </a:lnTo>
                  <a:lnTo>
                    <a:pt x="2227377" y="180367"/>
                  </a:lnTo>
                  <a:lnTo>
                    <a:pt x="2247468" y="138987"/>
                  </a:lnTo>
                  <a:lnTo>
                    <a:pt x="2275559" y="106082"/>
                  </a:lnTo>
                  <a:lnTo>
                    <a:pt x="2310845" y="82389"/>
                  </a:lnTo>
                  <a:lnTo>
                    <a:pt x="2351231" y="70336"/>
                  </a:lnTo>
                  <a:lnTo>
                    <a:pt x="2373210" y="68834"/>
                  </a:lnTo>
                  <a:close/>
                </a:path>
                <a:path w="3249929" h="439419">
                  <a:moveTo>
                    <a:pt x="1356321" y="0"/>
                  </a:moveTo>
                  <a:lnTo>
                    <a:pt x="1446618" y="0"/>
                  </a:lnTo>
                  <a:lnTo>
                    <a:pt x="1574634" y="246252"/>
                  </a:lnTo>
                  <a:lnTo>
                    <a:pt x="1703793" y="0"/>
                  </a:lnTo>
                  <a:lnTo>
                    <a:pt x="1793455" y="0"/>
                  </a:lnTo>
                  <a:lnTo>
                    <a:pt x="1793455" y="432815"/>
                  </a:lnTo>
                  <a:lnTo>
                    <a:pt x="1709381" y="432815"/>
                  </a:lnTo>
                  <a:lnTo>
                    <a:pt x="1709381" y="148716"/>
                  </a:lnTo>
                  <a:lnTo>
                    <a:pt x="1598383" y="360172"/>
                  </a:lnTo>
                  <a:lnTo>
                    <a:pt x="1551393" y="360172"/>
                  </a:lnTo>
                  <a:lnTo>
                    <a:pt x="1440522" y="148716"/>
                  </a:lnTo>
                  <a:lnTo>
                    <a:pt x="1440522" y="432815"/>
                  </a:lnTo>
                  <a:lnTo>
                    <a:pt x="1356321" y="432815"/>
                  </a:lnTo>
                  <a:lnTo>
                    <a:pt x="1356321" y="0"/>
                  </a:lnTo>
                  <a:close/>
                </a:path>
                <a:path w="3249929" h="439419">
                  <a:moveTo>
                    <a:pt x="941793" y="0"/>
                  </a:moveTo>
                  <a:lnTo>
                    <a:pt x="1173441" y="0"/>
                  </a:lnTo>
                  <a:lnTo>
                    <a:pt x="1188156" y="1002"/>
                  </a:lnTo>
                  <a:lnTo>
                    <a:pt x="1225892" y="16128"/>
                  </a:lnTo>
                  <a:lnTo>
                    <a:pt x="1253342" y="45668"/>
                  </a:lnTo>
                  <a:lnTo>
                    <a:pt x="1269199" y="83788"/>
                  </a:lnTo>
                  <a:lnTo>
                    <a:pt x="1272247" y="110236"/>
                  </a:lnTo>
                  <a:lnTo>
                    <a:pt x="1271249" y="125880"/>
                  </a:lnTo>
                  <a:lnTo>
                    <a:pt x="1256372" y="169672"/>
                  </a:lnTo>
                  <a:lnTo>
                    <a:pt x="1224351" y="203247"/>
                  </a:lnTo>
                  <a:lnTo>
                    <a:pt x="1210017" y="210820"/>
                  </a:lnTo>
                  <a:lnTo>
                    <a:pt x="1227690" y="217439"/>
                  </a:lnTo>
                  <a:lnTo>
                    <a:pt x="1268945" y="250444"/>
                  </a:lnTo>
                  <a:lnTo>
                    <a:pt x="1289180" y="300986"/>
                  </a:lnTo>
                  <a:lnTo>
                    <a:pt x="1290535" y="321183"/>
                  </a:lnTo>
                  <a:lnTo>
                    <a:pt x="1289347" y="338732"/>
                  </a:lnTo>
                  <a:lnTo>
                    <a:pt x="1271612" y="382524"/>
                  </a:lnTo>
                  <a:lnTo>
                    <a:pt x="1235876" y="412849"/>
                  </a:lnTo>
                  <a:lnTo>
                    <a:pt x="1187253" y="429593"/>
                  </a:lnTo>
                  <a:lnTo>
                    <a:pt x="1150962" y="432815"/>
                  </a:lnTo>
                  <a:lnTo>
                    <a:pt x="941793" y="432815"/>
                  </a:lnTo>
                  <a:lnTo>
                    <a:pt x="941793" y="0"/>
                  </a:lnTo>
                  <a:close/>
                </a:path>
                <a:path w="3249929" h="439419">
                  <a:moveTo>
                    <a:pt x="414527" y="0"/>
                  </a:moveTo>
                  <a:lnTo>
                    <a:pt x="504748" y="0"/>
                  </a:lnTo>
                  <a:lnTo>
                    <a:pt x="632764" y="246252"/>
                  </a:lnTo>
                  <a:lnTo>
                    <a:pt x="761961" y="0"/>
                  </a:lnTo>
                  <a:lnTo>
                    <a:pt x="851623" y="0"/>
                  </a:lnTo>
                  <a:lnTo>
                    <a:pt x="851623" y="432815"/>
                  </a:lnTo>
                  <a:lnTo>
                    <a:pt x="767549" y="432815"/>
                  </a:lnTo>
                  <a:lnTo>
                    <a:pt x="767549" y="148716"/>
                  </a:lnTo>
                  <a:lnTo>
                    <a:pt x="656539" y="360172"/>
                  </a:lnTo>
                  <a:lnTo>
                    <a:pt x="609599" y="360172"/>
                  </a:lnTo>
                  <a:lnTo>
                    <a:pt x="498652" y="148716"/>
                  </a:lnTo>
                  <a:lnTo>
                    <a:pt x="498652" y="432815"/>
                  </a:lnTo>
                  <a:lnTo>
                    <a:pt x="414527" y="432815"/>
                  </a:lnTo>
                  <a:lnTo>
                    <a:pt x="414527" y="0"/>
                  </a:lnTo>
                  <a:close/>
                </a:path>
                <a:path w="3249929" h="439419">
                  <a:moveTo>
                    <a:pt x="0" y="0"/>
                  </a:moveTo>
                  <a:lnTo>
                    <a:pt x="231647" y="0"/>
                  </a:lnTo>
                  <a:lnTo>
                    <a:pt x="246354" y="1002"/>
                  </a:lnTo>
                  <a:lnTo>
                    <a:pt x="284073" y="16128"/>
                  </a:lnTo>
                  <a:lnTo>
                    <a:pt x="311505" y="45668"/>
                  </a:lnTo>
                  <a:lnTo>
                    <a:pt x="327355" y="83788"/>
                  </a:lnTo>
                  <a:lnTo>
                    <a:pt x="330403" y="110236"/>
                  </a:lnTo>
                  <a:lnTo>
                    <a:pt x="329412" y="125880"/>
                  </a:lnTo>
                  <a:lnTo>
                    <a:pt x="314553" y="169672"/>
                  </a:lnTo>
                  <a:lnTo>
                    <a:pt x="282549" y="203247"/>
                  </a:lnTo>
                  <a:lnTo>
                    <a:pt x="268223" y="210820"/>
                  </a:lnTo>
                  <a:lnTo>
                    <a:pt x="285845" y="217439"/>
                  </a:lnTo>
                  <a:lnTo>
                    <a:pt x="327050" y="250444"/>
                  </a:lnTo>
                  <a:lnTo>
                    <a:pt x="347338" y="300986"/>
                  </a:lnTo>
                  <a:lnTo>
                    <a:pt x="348691" y="321183"/>
                  </a:lnTo>
                  <a:lnTo>
                    <a:pt x="347510" y="338732"/>
                  </a:lnTo>
                  <a:lnTo>
                    <a:pt x="329793" y="382524"/>
                  </a:lnTo>
                  <a:lnTo>
                    <a:pt x="294074" y="412849"/>
                  </a:lnTo>
                  <a:lnTo>
                    <a:pt x="245440" y="429593"/>
                  </a:lnTo>
                  <a:lnTo>
                    <a:pt x="209092" y="432815"/>
                  </a:lnTo>
                  <a:lnTo>
                    <a:pt x="0" y="432815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364229" y="626998"/>
            <a:ext cx="4139565" cy="454025"/>
            <a:chOff x="3364229" y="626998"/>
            <a:chExt cx="4139565" cy="45402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371849" y="634618"/>
              <a:ext cx="4123944" cy="43840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283836" y="847343"/>
              <a:ext cx="117602" cy="8839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606541" y="769111"/>
              <a:ext cx="139573" cy="15925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995419" y="769111"/>
              <a:ext cx="139700" cy="15925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717162" y="769111"/>
              <a:ext cx="140589" cy="15925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002147" y="761364"/>
              <a:ext cx="140462" cy="7556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078090" y="761364"/>
              <a:ext cx="140462" cy="7556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3661663" y="724153"/>
              <a:ext cx="3834129" cy="349250"/>
            </a:xfrm>
            <a:custGeom>
              <a:avLst/>
              <a:gdLst/>
              <a:ahLst/>
              <a:cxnLst/>
              <a:rect l="l" t="t" r="r" b="b"/>
              <a:pathLst>
                <a:path w="3834129" h="349250">
                  <a:moveTo>
                    <a:pt x="3100324" y="4572"/>
                  </a:moveTo>
                  <a:lnTo>
                    <a:pt x="3163824" y="4572"/>
                  </a:lnTo>
                  <a:lnTo>
                    <a:pt x="3224276" y="188468"/>
                  </a:lnTo>
                  <a:lnTo>
                    <a:pt x="3284982" y="4572"/>
                  </a:lnTo>
                  <a:lnTo>
                    <a:pt x="3343147" y="4572"/>
                  </a:lnTo>
                  <a:lnTo>
                    <a:pt x="3255264" y="244221"/>
                  </a:lnTo>
                  <a:lnTo>
                    <a:pt x="3188589" y="244221"/>
                  </a:lnTo>
                  <a:lnTo>
                    <a:pt x="3100324" y="4572"/>
                  </a:lnTo>
                  <a:close/>
                </a:path>
                <a:path w="3834129" h="349250">
                  <a:moveTo>
                    <a:pt x="3006725" y="4572"/>
                  </a:moveTo>
                  <a:lnTo>
                    <a:pt x="3068066" y="4572"/>
                  </a:lnTo>
                  <a:lnTo>
                    <a:pt x="3068066" y="244221"/>
                  </a:lnTo>
                  <a:lnTo>
                    <a:pt x="3006725" y="244221"/>
                  </a:lnTo>
                  <a:lnTo>
                    <a:pt x="3006725" y="4572"/>
                  </a:lnTo>
                  <a:close/>
                </a:path>
                <a:path w="3834129" h="349250">
                  <a:moveTo>
                    <a:pt x="2183003" y="4572"/>
                  </a:moveTo>
                  <a:lnTo>
                    <a:pt x="2244344" y="4572"/>
                  </a:lnTo>
                  <a:lnTo>
                    <a:pt x="2244344" y="245999"/>
                  </a:lnTo>
                  <a:lnTo>
                    <a:pt x="2233295" y="291719"/>
                  </a:lnTo>
                  <a:lnTo>
                    <a:pt x="2203323" y="322580"/>
                  </a:lnTo>
                  <a:lnTo>
                    <a:pt x="2161032" y="333756"/>
                  </a:lnTo>
                  <a:lnTo>
                    <a:pt x="2152699" y="333442"/>
                  </a:lnTo>
                  <a:lnTo>
                    <a:pt x="2113454" y="321849"/>
                  </a:lnTo>
                  <a:lnTo>
                    <a:pt x="2100326" y="312293"/>
                  </a:lnTo>
                  <a:lnTo>
                    <a:pt x="2126741" y="270763"/>
                  </a:lnTo>
                  <a:lnTo>
                    <a:pt x="2130425" y="274066"/>
                  </a:lnTo>
                  <a:lnTo>
                    <a:pt x="2134616" y="276606"/>
                  </a:lnTo>
                  <a:lnTo>
                    <a:pt x="2139315" y="278257"/>
                  </a:lnTo>
                  <a:lnTo>
                    <a:pt x="2144141" y="279908"/>
                  </a:lnTo>
                  <a:lnTo>
                    <a:pt x="2148840" y="280797"/>
                  </a:lnTo>
                  <a:lnTo>
                    <a:pt x="2153793" y="280797"/>
                  </a:lnTo>
                  <a:lnTo>
                    <a:pt x="2161666" y="280797"/>
                  </a:lnTo>
                  <a:lnTo>
                    <a:pt x="2168525" y="278003"/>
                  </a:lnTo>
                  <a:lnTo>
                    <a:pt x="2174366" y="272288"/>
                  </a:lnTo>
                  <a:lnTo>
                    <a:pt x="2180082" y="266700"/>
                  </a:lnTo>
                  <a:lnTo>
                    <a:pt x="2183003" y="259461"/>
                  </a:lnTo>
                  <a:lnTo>
                    <a:pt x="2183003" y="250571"/>
                  </a:lnTo>
                  <a:lnTo>
                    <a:pt x="2183003" y="4572"/>
                  </a:lnTo>
                  <a:close/>
                </a:path>
                <a:path w="3834129" h="349250">
                  <a:moveTo>
                    <a:pt x="825119" y="4572"/>
                  </a:moveTo>
                  <a:lnTo>
                    <a:pt x="888746" y="4572"/>
                  </a:lnTo>
                  <a:lnTo>
                    <a:pt x="953135" y="181610"/>
                  </a:lnTo>
                  <a:lnTo>
                    <a:pt x="1009903" y="4572"/>
                  </a:lnTo>
                  <a:lnTo>
                    <a:pt x="1068324" y="4572"/>
                  </a:lnTo>
                  <a:lnTo>
                    <a:pt x="967739" y="291719"/>
                  </a:lnTo>
                  <a:lnTo>
                    <a:pt x="938276" y="332613"/>
                  </a:lnTo>
                  <a:lnTo>
                    <a:pt x="900878" y="347864"/>
                  </a:lnTo>
                  <a:lnTo>
                    <a:pt x="885951" y="348869"/>
                  </a:lnTo>
                  <a:lnTo>
                    <a:pt x="878383" y="348559"/>
                  </a:lnTo>
                  <a:lnTo>
                    <a:pt x="870743" y="347630"/>
                  </a:lnTo>
                  <a:lnTo>
                    <a:pt x="863056" y="346082"/>
                  </a:lnTo>
                  <a:lnTo>
                    <a:pt x="855345" y="343916"/>
                  </a:lnTo>
                  <a:lnTo>
                    <a:pt x="855345" y="290830"/>
                  </a:lnTo>
                  <a:lnTo>
                    <a:pt x="863417" y="292830"/>
                  </a:lnTo>
                  <a:lnTo>
                    <a:pt x="870680" y="294259"/>
                  </a:lnTo>
                  <a:lnTo>
                    <a:pt x="877133" y="295116"/>
                  </a:lnTo>
                  <a:lnTo>
                    <a:pt x="882776" y="295401"/>
                  </a:lnTo>
                  <a:lnTo>
                    <a:pt x="891032" y="295401"/>
                  </a:lnTo>
                  <a:lnTo>
                    <a:pt x="915090" y="258272"/>
                  </a:lnTo>
                  <a:lnTo>
                    <a:pt x="919734" y="244221"/>
                  </a:lnTo>
                  <a:lnTo>
                    <a:pt x="825119" y="4572"/>
                  </a:lnTo>
                  <a:close/>
                </a:path>
                <a:path w="3834129" h="349250">
                  <a:moveTo>
                    <a:pt x="3487166" y="508"/>
                  </a:moveTo>
                  <a:lnTo>
                    <a:pt x="3539654" y="10152"/>
                  </a:lnTo>
                  <a:lnTo>
                    <a:pt x="3578923" y="37544"/>
                  </a:lnTo>
                  <a:lnTo>
                    <a:pt x="3603521" y="77223"/>
                  </a:lnTo>
                  <a:lnTo>
                    <a:pt x="3611880" y="123444"/>
                  </a:lnTo>
                  <a:lnTo>
                    <a:pt x="3611880" y="131445"/>
                  </a:lnTo>
                  <a:lnTo>
                    <a:pt x="3611499" y="138303"/>
                  </a:lnTo>
                  <a:lnTo>
                    <a:pt x="3610610" y="144018"/>
                  </a:lnTo>
                  <a:lnTo>
                    <a:pt x="3425443" y="144018"/>
                  </a:lnTo>
                  <a:lnTo>
                    <a:pt x="3427589" y="157259"/>
                  </a:lnTo>
                  <a:lnTo>
                    <a:pt x="3455814" y="194960"/>
                  </a:lnTo>
                  <a:lnTo>
                    <a:pt x="3488943" y="203962"/>
                  </a:lnTo>
                  <a:lnTo>
                    <a:pt x="3497966" y="203412"/>
                  </a:lnTo>
                  <a:lnTo>
                    <a:pt x="3537108" y="184689"/>
                  </a:lnTo>
                  <a:lnTo>
                    <a:pt x="3545586" y="171450"/>
                  </a:lnTo>
                  <a:lnTo>
                    <a:pt x="3598164" y="186182"/>
                  </a:lnTo>
                  <a:lnTo>
                    <a:pt x="3569338" y="221757"/>
                  </a:lnTo>
                  <a:lnTo>
                    <a:pt x="3523821" y="244395"/>
                  </a:lnTo>
                  <a:lnTo>
                    <a:pt x="3486658" y="248793"/>
                  </a:lnTo>
                  <a:lnTo>
                    <a:pt x="3467895" y="247725"/>
                  </a:lnTo>
                  <a:lnTo>
                    <a:pt x="3419729" y="231901"/>
                  </a:lnTo>
                  <a:lnTo>
                    <a:pt x="3384563" y="200201"/>
                  </a:lnTo>
                  <a:lnTo>
                    <a:pt x="3364325" y="157464"/>
                  </a:lnTo>
                  <a:lnTo>
                    <a:pt x="3360419" y="125730"/>
                  </a:lnTo>
                  <a:lnTo>
                    <a:pt x="3361392" y="109182"/>
                  </a:lnTo>
                  <a:lnTo>
                    <a:pt x="3375787" y="63373"/>
                  </a:lnTo>
                  <a:lnTo>
                    <a:pt x="3406094" y="26939"/>
                  </a:lnTo>
                  <a:lnTo>
                    <a:pt x="3450558" y="4794"/>
                  </a:lnTo>
                  <a:lnTo>
                    <a:pt x="3468159" y="1579"/>
                  </a:lnTo>
                  <a:lnTo>
                    <a:pt x="3487166" y="508"/>
                  </a:lnTo>
                  <a:close/>
                </a:path>
                <a:path w="3834129" h="349250">
                  <a:moveTo>
                    <a:pt x="2685034" y="508"/>
                  </a:moveTo>
                  <a:lnTo>
                    <a:pt x="2737415" y="9991"/>
                  </a:lnTo>
                  <a:lnTo>
                    <a:pt x="2776188" y="36941"/>
                  </a:lnTo>
                  <a:lnTo>
                    <a:pt x="2793365" y="61722"/>
                  </a:lnTo>
                  <a:lnTo>
                    <a:pt x="2733548" y="80010"/>
                  </a:lnTo>
                  <a:lnTo>
                    <a:pt x="2724477" y="68008"/>
                  </a:lnTo>
                  <a:lnTo>
                    <a:pt x="2713275" y="59436"/>
                  </a:lnTo>
                  <a:lnTo>
                    <a:pt x="2699954" y="54292"/>
                  </a:lnTo>
                  <a:lnTo>
                    <a:pt x="2684526" y="52578"/>
                  </a:lnTo>
                  <a:lnTo>
                    <a:pt x="2675882" y="53147"/>
                  </a:lnTo>
                  <a:lnTo>
                    <a:pt x="2639869" y="72262"/>
                  </a:lnTo>
                  <a:lnTo>
                    <a:pt x="2622436" y="114030"/>
                  </a:lnTo>
                  <a:lnTo>
                    <a:pt x="2621915" y="124460"/>
                  </a:lnTo>
                  <a:lnTo>
                    <a:pt x="2622440" y="134649"/>
                  </a:lnTo>
                  <a:lnTo>
                    <a:pt x="2640298" y="176164"/>
                  </a:lnTo>
                  <a:lnTo>
                    <a:pt x="2676050" y="196022"/>
                  </a:lnTo>
                  <a:lnTo>
                    <a:pt x="2684526" y="196596"/>
                  </a:lnTo>
                  <a:lnTo>
                    <a:pt x="2692646" y="196095"/>
                  </a:lnTo>
                  <a:lnTo>
                    <a:pt x="2731150" y="174182"/>
                  </a:lnTo>
                  <a:lnTo>
                    <a:pt x="2734437" y="168275"/>
                  </a:lnTo>
                  <a:lnTo>
                    <a:pt x="2794254" y="186562"/>
                  </a:lnTo>
                  <a:lnTo>
                    <a:pt x="2766643" y="221781"/>
                  </a:lnTo>
                  <a:lnTo>
                    <a:pt x="2722117" y="244395"/>
                  </a:lnTo>
                  <a:lnTo>
                    <a:pt x="2685541" y="248793"/>
                  </a:lnTo>
                  <a:lnTo>
                    <a:pt x="2666755" y="247699"/>
                  </a:lnTo>
                  <a:lnTo>
                    <a:pt x="2618232" y="231394"/>
                  </a:lnTo>
                  <a:lnTo>
                    <a:pt x="2582959" y="199175"/>
                  </a:lnTo>
                  <a:lnTo>
                    <a:pt x="2562701" y="156162"/>
                  </a:lnTo>
                  <a:lnTo>
                    <a:pt x="2558796" y="124460"/>
                  </a:lnTo>
                  <a:lnTo>
                    <a:pt x="2559768" y="108029"/>
                  </a:lnTo>
                  <a:lnTo>
                    <a:pt x="2574163" y="62737"/>
                  </a:lnTo>
                  <a:lnTo>
                    <a:pt x="2604470" y="26590"/>
                  </a:lnTo>
                  <a:lnTo>
                    <a:pt x="2648823" y="4714"/>
                  </a:lnTo>
                  <a:lnTo>
                    <a:pt x="2666267" y="1557"/>
                  </a:lnTo>
                  <a:lnTo>
                    <a:pt x="2685034" y="508"/>
                  </a:lnTo>
                  <a:close/>
                </a:path>
                <a:path w="3834129" h="349250">
                  <a:moveTo>
                    <a:pt x="2411222" y="508"/>
                  </a:moveTo>
                  <a:lnTo>
                    <a:pt x="2463710" y="10152"/>
                  </a:lnTo>
                  <a:lnTo>
                    <a:pt x="2502979" y="37544"/>
                  </a:lnTo>
                  <a:lnTo>
                    <a:pt x="2527577" y="77223"/>
                  </a:lnTo>
                  <a:lnTo>
                    <a:pt x="2535936" y="123444"/>
                  </a:lnTo>
                  <a:lnTo>
                    <a:pt x="2535936" y="131445"/>
                  </a:lnTo>
                  <a:lnTo>
                    <a:pt x="2535555" y="138303"/>
                  </a:lnTo>
                  <a:lnTo>
                    <a:pt x="2534666" y="144018"/>
                  </a:lnTo>
                  <a:lnTo>
                    <a:pt x="2349500" y="144018"/>
                  </a:lnTo>
                  <a:lnTo>
                    <a:pt x="2351645" y="157259"/>
                  </a:lnTo>
                  <a:lnTo>
                    <a:pt x="2379870" y="194960"/>
                  </a:lnTo>
                  <a:lnTo>
                    <a:pt x="2413000" y="203962"/>
                  </a:lnTo>
                  <a:lnTo>
                    <a:pt x="2422022" y="203412"/>
                  </a:lnTo>
                  <a:lnTo>
                    <a:pt x="2461164" y="184689"/>
                  </a:lnTo>
                  <a:lnTo>
                    <a:pt x="2469641" y="171450"/>
                  </a:lnTo>
                  <a:lnTo>
                    <a:pt x="2522220" y="186182"/>
                  </a:lnTo>
                  <a:lnTo>
                    <a:pt x="2493394" y="221757"/>
                  </a:lnTo>
                  <a:lnTo>
                    <a:pt x="2447877" y="244395"/>
                  </a:lnTo>
                  <a:lnTo>
                    <a:pt x="2410714" y="248793"/>
                  </a:lnTo>
                  <a:lnTo>
                    <a:pt x="2391951" y="247725"/>
                  </a:lnTo>
                  <a:lnTo>
                    <a:pt x="2343785" y="231901"/>
                  </a:lnTo>
                  <a:lnTo>
                    <a:pt x="2308619" y="200201"/>
                  </a:lnTo>
                  <a:lnTo>
                    <a:pt x="2288381" y="157464"/>
                  </a:lnTo>
                  <a:lnTo>
                    <a:pt x="2284476" y="125730"/>
                  </a:lnTo>
                  <a:lnTo>
                    <a:pt x="2285448" y="109182"/>
                  </a:lnTo>
                  <a:lnTo>
                    <a:pt x="2299843" y="63373"/>
                  </a:lnTo>
                  <a:lnTo>
                    <a:pt x="2330150" y="26939"/>
                  </a:lnTo>
                  <a:lnTo>
                    <a:pt x="2374614" y="4794"/>
                  </a:lnTo>
                  <a:lnTo>
                    <a:pt x="2392215" y="1579"/>
                  </a:lnTo>
                  <a:lnTo>
                    <a:pt x="2411222" y="508"/>
                  </a:lnTo>
                  <a:close/>
                </a:path>
                <a:path w="3834129" h="349250">
                  <a:moveTo>
                    <a:pt x="685038" y="508"/>
                  </a:moveTo>
                  <a:lnTo>
                    <a:pt x="730646" y="6905"/>
                  </a:lnTo>
                  <a:lnTo>
                    <a:pt x="764921" y="26162"/>
                  </a:lnTo>
                  <a:lnTo>
                    <a:pt x="791710" y="76882"/>
                  </a:lnTo>
                  <a:lnTo>
                    <a:pt x="793496" y="99313"/>
                  </a:lnTo>
                  <a:lnTo>
                    <a:pt x="793496" y="175641"/>
                  </a:lnTo>
                  <a:lnTo>
                    <a:pt x="793496" y="182372"/>
                  </a:lnTo>
                  <a:lnTo>
                    <a:pt x="808101" y="194310"/>
                  </a:lnTo>
                  <a:lnTo>
                    <a:pt x="808101" y="244221"/>
                  </a:lnTo>
                  <a:lnTo>
                    <a:pt x="785113" y="247396"/>
                  </a:lnTo>
                  <a:lnTo>
                    <a:pt x="782065" y="247396"/>
                  </a:lnTo>
                  <a:lnTo>
                    <a:pt x="743965" y="226949"/>
                  </a:lnTo>
                  <a:lnTo>
                    <a:pt x="741299" y="206756"/>
                  </a:lnTo>
                  <a:lnTo>
                    <a:pt x="732865" y="216423"/>
                  </a:lnTo>
                  <a:lnTo>
                    <a:pt x="690586" y="242738"/>
                  </a:lnTo>
                  <a:lnTo>
                    <a:pt x="654938" y="248793"/>
                  </a:lnTo>
                  <a:lnTo>
                    <a:pt x="643175" y="248173"/>
                  </a:lnTo>
                  <a:lnTo>
                    <a:pt x="603049" y="233554"/>
                  </a:lnTo>
                  <a:lnTo>
                    <a:pt x="577754" y="203126"/>
                  </a:lnTo>
                  <a:lnTo>
                    <a:pt x="571753" y="173355"/>
                  </a:lnTo>
                  <a:lnTo>
                    <a:pt x="572563" y="162018"/>
                  </a:lnTo>
                  <a:lnTo>
                    <a:pt x="591901" y="124122"/>
                  </a:lnTo>
                  <a:lnTo>
                    <a:pt x="633154" y="100988"/>
                  </a:lnTo>
                  <a:lnTo>
                    <a:pt x="674624" y="95631"/>
                  </a:lnTo>
                  <a:lnTo>
                    <a:pt x="682174" y="95777"/>
                  </a:lnTo>
                  <a:lnTo>
                    <a:pt x="726180" y="103010"/>
                  </a:lnTo>
                  <a:lnTo>
                    <a:pt x="732155" y="105156"/>
                  </a:lnTo>
                  <a:lnTo>
                    <a:pt x="732155" y="92456"/>
                  </a:lnTo>
                  <a:lnTo>
                    <a:pt x="711120" y="51796"/>
                  </a:lnTo>
                  <a:lnTo>
                    <a:pt x="678688" y="44831"/>
                  </a:lnTo>
                  <a:lnTo>
                    <a:pt x="668976" y="45259"/>
                  </a:lnTo>
                  <a:lnTo>
                    <a:pt x="632172" y="55522"/>
                  </a:lnTo>
                  <a:lnTo>
                    <a:pt x="603758" y="71882"/>
                  </a:lnTo>
                  <a:lnTo>
                    <a:pt x="584073" y="31623"/>
                  </a:lnTo>
                  <a:lnTo>
                    <a:pt x="620327" y="12638"/>
                  </a:lnTo>
                  <a:lnTo>
                    <a:pt x="658256" y="2428"/>
                  </a:lnTo>
                  <a:lnTo>
                    <a:pt x="671486" y="986"/>
                  </a:lnTo>
                  <a:lnTo>
                    <a:pt x="685038" y="508"/>
                  </a:lnTo>
                  <a:close/>
                </a:path>
                <a:path w="3834129" h="349250">
                  <a:moveTo>
                    <a:pt x="125730" y="508"/>
                  </a:moveTo>
                  <a:lnTo>
                    <a:pt x="178022" y="10152"/>
                  </a:lnTo>
                  <a:lnTo>
                    <a:pt x="217614" y="37576"/>
                  </a:lnTo>
                  <a:lnTo>
                    <a:pt x="242560" y="77620"/>
                  </a:lnTo>
                  <a:lnTo>
                    <a:pt x="251078" y="124841"/>
                  </a:lnTo>
                  <a:lnTo>
                    <a:pt x="250128" y="141033"/>
                  </a:lnTo>
                  <a:lnTo>
                    <a:pt x="235965" y="186182"/>
                  </a:lnTo>
                  <a:lnTo>
                    <a:pt x="205997" y="222365"/>
                  </a:lnTo>
                  <a:lnTo>
                    <a:pt x="161925" y="244506"/>
                  </a:lnTo>
                  <a:lnTo>
                    <a:pt x="125730" y="248793"/>
                  </a:lnTo>
                  <a:lnTo>
                    <a:pt x="106799" y="247721"/>
                  </a:lnTo>
                  <a:lnTo>
                    <a:pt x="58293" y="231648"/>
                  </a:lnTo>
                  <a:lnTo>
                    <a:pt x="23467" y="199608"/>
                  </a:lnTo>
                  <a:lnTo>
                    <a:pt x="3794" y="156654"/>
                  </a:lnTo>
                  <a:lnTo>
                    <a:pt x="0" y="124841"/>
                  </a:lnTo>
                  <a:lnTo>
                    <a:pt x="972" y="108481"/>
                  </a:lnTo>
                  <a:lnTo>
                    <a:pt x="15366" y="63119"/>
                  </a:lnTo>
                  <a:lnTo>
                    <a:pt x="45513" y="26918"/>
                  </a:lnTo>
                  <a:lnTo>
                    <a:pt x="89598" y="4794"/>
                  </a:lnTo>
                  <a:lnTo>
                    <a:pt x="125730" y="508"/>
                  </a:lnTo>
                  <a:close/>
                </a:path>
                <a:path w="3834129" h="349250">
                  <a:moveTo>
                    <a:pt x="3741801" y="0"/>
                  </a:moveTo>
                  <a:lnTo>
                    <a:pt x="3790188" y="8000"/>
                  </a:lnTo>
                  <a:lnTo>
                    <a:pt x="3831843" y="33909"/>
                  </a:lnTo>
                  <a:lnTo>
                    <a:pt x="3807206" y="72771"/>
                  </a:lnTo>
                  <a:lnTo>
                    <a:pt x="3789727" y="60769"/>
                  </a:lnTo>
                  <a:lnTo>
                    <a:pt x="3772535" y="52197"/>
                  </a:lnTo>
                  <a:lnTo>
                    <a:pt x="3755628" y="47053"/>
                  </a:lnTo>
                  <a:lnTo>
                    <a:pt x="3739007" y="45338"/>
                  </a:lnTo>
                  <a:lnTo>
                    <a:pt x="3731906" y="45674"/>
                  </a:lnTo>
                  <a:lnTo>
                    <a:pt x="3702050" y="60833"/>
                  </a:lnTo>
                  <a:lnTo>
                    <a:pt x="3702050" y="69976"/>
                  </a:lnTo>
                  <a:lnTo>
                    <a:pt x="3702050" y="78486"/>
                  </a:lnTo>
                  <a:lnTo>
                    <a:pt x="3745484" y="100203"/>
                  </a:lnTo>
                  <a:lnTo>
                    <a:pt x="3759076" y="104485"/>
                  </a:lnTo>
                  <a:lnTo>
                    <a:pt x="3803001" y="121477"/>
                  </a:lnTo>
                  <a:lnTo>
                    <a:pt x="3831558" y="153225"/>
                  </a:lnTo>
                  <a:lnTo>
                    <a:pt x="3834130" y="172847"/>
                  </a:lnTo>
                  <a:lnTo>
                    <a:pt x="3832508" y="189702"/>
                  </a:lnTo>
                  <a:lnTo>
                    <a:pt x="3808094" y="228600"/>
                  </a:lnTo>
                  <a:lnTo>
                    <a:pt x="3758928" y="247530"/>
                  </a:lnTo>
                  <a:lnTo>
                    <a:pt x="3738117" y="248793"/>
                  </a:lnTo>
                  <a:lnTo>
                    <a:pt x="3722969" y="248154"/>
                  </a:lnTo>
                  <a:lnTo>
                    <a:pt x="3679570" y="238760"/>
                  </a:lnTo>
                  <a:lnTo>
                    <a:pt x="3642137" y="218257"/>
                  </a:lnTo>
                  <a:lnTo>
                    <a:pt x="3631565" y="209042"/>
                  </a:lnTo>
                  <a:lnTo>
                    <a:pt x="3653536" y="169163"/>
                  </a:lnTo>
                  <a:lnTo>
                    <a:pt x="3664229" y="177333"/>
                  </a:lnTo>
                  <a:lnTo>
                    <a:pt x="3674792" y="184324"/>
                  </a:lnTo>
                  <a:lnTo>
                    <a:pt x="3715940" y="200993"/>
                  </a:lnTo>
                  <a:lnTo>
                    <a:pt x="3735832" y="203073"/>
                  </a:lnTo>
                  <a:lnTo>
                    <a:pt x="3744333" y="202668"/>
                  </a:lnTo>
                  <a:lnTo>
                    <a:pt x="3775202" y="185928"/>
                  </a:lnTo>
                  <a:lnTo>
                    <a:pt x="3775202" y="177419"/>
                  </a:lnTo>
                  <a:lnTo>
                    <a:pt x="3775202" y="168656"/>
                  </a:lnTo>
                  <a:lnTo>
                    <a:pt x="3736095" y="150794"/>
                  </a:lnTo>
                  <a:lnTo>
                    <a:pt x="3724910" y="147320"/>
                  </a:lnTo>
                  <a:lnTo>
                    <a:pt x="3712142" y="143125"/>
                  </a:lnTo>
                  <a:lnTo>
                    <a:pt x="3672149" y="125777"/>
                  </a:lnTo>
                  <a:lnTo>
                    <a:pt x="3647106" y="95154"/>
                  </a:lnTo>
                  <a:lnTo>
                    <a:pt x="3644900" y="77343"/>
                  </a:lnTo>
                  <a:lnTo>
                    <a:pt x="3646545" y="60604"/>
                  </a:lnTo>
                  <a:lnTo>
                    <a:pt x="3671316" y="21082"/>
                  </a:lnTo>
                  <a:lnTo>
                    <a:pt x="3720911" y="1329"/>
                  </a:lnTo>
                  <a:lnTo>
                    <a:pt x="3741801" y="0"/>
                  </a:lnTo>
                  <a:close/>
                </a:path>
                <a:path w="3834129" h="349250">
                  <a:moveTo>
                    <a:pt x="1303401" y="0"/>
                  </a:moveTo>
                  <a:lnTo>
                    <a:pt x="1351788" y="8000"/>
                  </a:lnTo>
                  <a:lnTo>
                    <a:pt x="1393444" y="33909"/>
                  </a:lnTo>
                  <a:lnTo>
                    <a:pt x="1368806" y="72771"/>
                  </a:lnTo>
                  <a:lnTo>
                    <a:pt x="1351327" y="60769"/>
                  </a:lnTo>
                  <a:lnTo>
                    <a:pt x="1334135" y="52197"/>
                  </a:lnTo>
                  <a:lnTo>
                    <a:pt x="1317228" y="47053"/>
                  </a:lnTo>
                  <a:lnTo>
                    <a:pt x="1300607" y="45338"/>
                  </a:lnTo>
                  <a:lnTo>
                    <a:pt x="1293506" y="45674"/>
                  </a:lnTo>
                  <a:lnTo>
                    <a:pt x="1263650" y="60833"/>
                  </a:lnTo>
                  <a:lnTo>
                    <a:pt x="1263650" y="69976"/>
                  </a:lnTo>
                  <a:lnTo>
                    <a:pt x="1263650" y="78486"/>
                  </a:lnTo>
                  <a:lnTo>
                    <a:pt x="1307084" y="100203"/>
                  </a:lnTo>
                  <a:lnTo>
                    <a:pt x="1320676" y="104485"/>
                  </a:lnTo>
                  <a:lnTo>
                    <a:pt x="1364601" y="121477"/>
                  </a:lnTo>
                  <a:lnTo>
                    <a:pt x="1393158" y="153225"/>
                  </a:lnTo>
                  <a:lnTo>
                    <a:pt x="1395730" y="172847"/>
                  </a:lnTo>
                  <a:lnTo>
                    <a:pt x="1394108" y="189702"/>
                  </a:lnTo>
                  <a:lnTo>
                    <a:pt x="1369695" y="228600"/>
                  </a:lnTo>
                  <a:lnTo>
                    <a:pt x="1320528" y="247530"/>
                  </a:lnTo>
                  <a:lnTo>
                    <a:pt x="1299718" y="248793"/>
                  </a:lnTo>
                  <a:lnTo>
                    <a:pt x="1284569" y="248154"/>
                  </a:lnTo>
                  <a:lnTo>
                    <a:pt x="1241171" y="238760"/>
                  </a:lnTo>
                  <a:lnTo>
                    <a:pt x="1203737" y="218257"/>
                  </a:lnTo>
                  <a:lnTo>
                    <a:pt x="1193164" y="209042"/>
                  </a:lnTo>
                  <a:lnTo>
                    <a:pt x="1215136" y="169163"/>
                  </a:lnTo>
                  <a:lnTo>
                    <a:pt x="1225829" y="177333"/>
                  </a:lnTo>
                  <a:lnTo>
                    <a:pt x="1236392" y="184324"/>
                  </a:lnTo>
                  <a:lnTo>
                    <a:pt x="1277540" y="200993"/>
                  </a:lnTo>
                  <a:lnTo>
                    <a:pt x="1297432" y="203073"/>
                  </a:lnTo>
                  <a:lnTo>
                    <a:pt x="1305933" y="202668"/>
                  </a:lnTo>
                  <a:lnTo>
                    <a:pt x="1336802" y="185928"/>
                  </a:lnTo>
                  <a:lnTo>
                    <a:pt x="1336802" y="177419"/>
                  </a:lnTo>
                  <a:lnTo>
                    <a:pt x="1336802" y="168656"/>
                  </a:lnTo>
                  <a:lnTo>
                    <a:pt x="1297695" y="150794"/>
                  </a:lnTo>
                  <a:lnTo>
                    <a:pt x="1286510" y="147320"/>
                  </a:lnTo>
                  <a:lnTo>
                    <a:pt x="1273742" y="143125"/>
                  </a:lnTo>
                  <a:lnTo>
                    <a:pt x="1233749" y="125777"/>
                  </a:lnTo>
                  <a:lnTo>
                    <a:pt x="1208706" y="95154"/>
                  </a:lnTo>
                  <a:lnTo>
                    <a:pt x="1206500" y="77343"/>
                  </a:lnTo>
                  <a:lnTo>
                    <a:pt x="1208145" y="60604"/>
                  </a:lnTo>
                  <a:lnTo>
                    <a:pt x="1232915" y="21082"/>
                  </a:lnTo>
                  <a:lnTo>
                    <a:pt x="1282511" y="1329"/>
                  </a:lnTo>
                  <a:lnTo>
                    <a:pt x="1303401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249544" y="690117"/>
              <a:ext cx="204597" cy="232410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3371849" y="634618"/>
              <a:ext cx="3357879" cy="338455"/>
            </a:xfrm>
            <a:custGeom>
              <a:avLst/>
              <a:gdLst/>
              <a:ahLst/>
              <a:cxnLst/>
              <a:rect l="l" t="t" r="r" b="b"/>
              <a:pathLst>
                <a:path w="3357879" h="338455">
                  <a:moveTo>
                    <a:pt x="3134995" y="16382"/>
                  </a:moveTo>
                  <a:lnTo>
                    <a:pt x="3196335" y="16382"/>
                  </a:lnTo>
                  <a:lnTo>
                    <a:pt x="3196335" y="94106"/>
                  </a:lnTo>
                  <a:lnTo>
                    <a:pt x="3246628" y="94106"/>
                  </a:lnTo>
                  <a:lnTo>
                    <a:pt x="3246628" y="141223"/>
                  </a:lnTo>
                  <a:lnTo>
                    <a:pt x="3196335" y="141223"/>
                  </a:lnTo>
                  <a:lnTo>
                    <a:pt x="3196335" y="258317"/>
                  </a:lnTo>
                  <a:lnTo>
                    <a:pt x="3196335" y="266572"/>
                  </a:lnTo>
                  <a:lnTo>
                    <a:pt x="3198495" y="272414"/>
                  </a:lnTo>
                  <a:lnTo>
                    <a:pt x="3202940" y="276097"/>
                  </a:lnTo>
                  <a:lnTo>
                    <a:pt x="3207384" y="279780"/>
                  </a:lnTo>
                  <a:lnTo>
                    <a:pt x="3212719" y="281558"/>
                  </a:lnTo>
                  <a:lnTo>
                    <a:pt x="3219196" y="281558"/>
                  </a:lnTo>
                  <a:lnTo>
                    <a:pt x="3225546" y="281558"/>
                  </a:lnTo>
                  <a:lnTo>
                    <a:pt x="3231769" y="280542"/>
                  </a:lnTo>
                  <a:lnTo>
                    <a:pt x="3237865" y="278383"/>
                  </a:lnTo>
                  <a:lnTo>
                    <a:pt x="3243960" y="276225"/>
                  </a:lnTo>
                  <a:lnTo>
                    <a:pt x="3248914" y="274446"/>
                  </a:lnTo>
                  <a:lnTo>
                    <a:pt x="3252470" y="272922"/>
                  </a:lnTo>
                  <a:lnTo>
                    <a:pt x="3264916" y="321436"/>
                  </a:lnTo>
                  <a:lnTo>
                    <a:pt x="3225335" y="334766"/>
                  </a:lnTo>
                  <a:lnTo>
                    <a:pt x="3197225" y="337819"/>
                  </a:lnTo>
                  <a:lnTo>
                    <a:pt x="3188916" y="337458"/>
                  </a:lnTo>
                  <a:lnTo>
                    <a:pt x="3148072" y="318974"/>
                  </a:lnTo>
                  <a:lnTo>
                    <a:pt x="3134995" y="278891"/>
                  </a:lnTo>
                  <a:lnTo>
                    <a:pt x="3134995" y="141223"/>
                  </a:lnTo>
                  <a:lnTo>
                    <a:pt x="3103499" y="141223"/>
                  </a:lnTo>
                  <a:lnTo>
                    <a:pt x="3103499" y="94106"/>
                  </a:lnTo>
                  <a:lnTo>
                    <a:pt x="3134995" y="94106"/>
                  </a:lnTo>
                  <a:lnTo>
                    <a:pt x="3134995" y="16382"/>
                  </a:lnTo>
                  <a:close/>
                </a:path>
                <a:path w="3357879" h="338455">
                  <a:moveTo>
                    <a:pt x="0" y="9143"/>
                  </a:moveTo>
                  <a:lnTo>
                    <a:pt x="270255" y="9143"/>
                  </a:lnTo>
                  <a:lnTo>
                    <a:pt x="270255" y="64388"/>
                  </a:lnTo>
                  <a:lnTo>
                    <a:pt x="166370" y="64388"/>
                  </a:lnTo>
                  <a:lnTo>
                    <a:pt x="166370" y="333755"/>
                  </a:lnTo>
                  <a:lnTo>
                    <a:pt x="103759" y="333755"/>
                  </a:lnTo>
                  <a:lnTo>
                    <a:pt x="103759" y="64388"/>
                  </a:lnTo>
                  <a:lnTo>
                    <a:pt x="0" y="64388"/>
                  </a:lnTo>
                  <a:lnTo>
                    <a:pt x="0" y="9143"/>
                  </a:lnTo>
                  <a:close/>
                </a:path>
                <a:path w="3357879" h="338455">
                  <a:moveTo>
                    <a:pt x="1980946" y="6857"/>
                  </a:moveTo>
                  <a:lnTo>
                    <a:pt x="2030202" y="14787"/>
                  </a:lnTo>
                  <a:lnTo>
                    <a:pt x="2072132" y="37560"/>
                  </a:lnTo>
                  <a:lnTo>
                    <a:pt x="2104778" y="71191"/>
                  </a:lnTo>
                  <a:lnTo>
                    <a:pt x="2126996" y="112267"/>
                  </a:lnTo>
                  <a:lnTo>
                    <a:pt x="2137479" y="157077"/>
                  </a:lnTo>
                  <a:lnTo>
                    <a:pt x="2138172" y="172338"/>
                  </a:lnTo>
                  <a:lnTo>
                    <a:pt x="2137431" y="188176"/>
                  </a:lnTo>
                  <a:lnTo>
                    <a:pt x="2126234" y="233806"/>
                  </a:lnTo>
                  <a:lnTo>
                    <a:pt x="2103159" y="274454"/>
                  </a:lnTo>
                  <a:lnTo>
                    <a:pt x="2069941" y="307022"/>
                  </a:lnTo>
                  <a:lnTo>
                    <a:pt x="2027983" y="328541"/>
                  </a:lnTo>
                  <a:lnTo>
                    <a:pt x="1979549" y="336041"/>
                  </a:lnTo>
                  <a:lnTo>
                    <a:pt x="1962142" y="335184"/>
                  </a:lnTo>
                  <a:lnTo>
                    <a:pt x="1914778" y="322325"/>
                  </a:lnTo>
                  <a:lnTo>
                    <a:pt x="1875899" y="296179"/>
                  </a:lnTo>
                  <a:lnTo>
                    <a:pt x="1846532" y="260032"/>
                  </a:lnTo>
                  <a:lnTo>
                    <a:pt x="1827736" y="217169"/>
                  </a:lnTo>
                  <a:lnTo>
                    <a:pt x="1821307" y="171450"/>
                  </a:lnTo>
                  <a:lnTo>
                    <a:pt x="1822047" y="155372"/>
                  </a:lnTo>
                  <a:lnTo>
                    <a:pt x="1833245" y="109473"/>
                  </a:lnTo>
                  <a:lnTo>
                    <a:pt x="1856480" y="68826"/>
                  </a:lnTo>
                  <a:lnTo>
                    <a:pt x="1889950" y="36226"/>
                  </a:lnTo>
                  <a:lnTo>
                    <a:pt x="1931975" y="14412"/>
                  </a:lnTo>
                  <a:lnTo>
                    <a:pt x="1980946" y="6857"/>
                  </a:lnTo>
                  <a:close/>
                </a:path>
                <a:path w="3357879" h="338455">
                  <a:moveTo>
                    <a:pt x="3296539" y="0"/>
                  </a:moveTo>
                  <a:lnTo>
                    <a:pt x="3357879" y="0"/>
                  </a:lnTo>
                  <a:lnTo>
                    <a:pt x="3357879" y="60832"/>
                  </a:lnTo>
                  <a:lnTo>
                    <a:pt x="3296539" y="60832"/>
                  </a:lnTo>
                  <a:lnTo>
                    <a:pt x="3296539" y="0"/>
                  </a:lnTo>
                  <a:close/>
                </a:path>
                <a:path w="3357879" h="338455">
                  <a:moveTo>
                    <a:pt x="2472816" y="0"/>
                  </a:moveTo>
                  <a:lnTo>
                    <a:pt x="2534158" y="0"/>
                  </a:lnTo>
                  <a:lnTo>
                    <a:pt x="2534158" y="60832"/>
                  </a:lnTo>
                  <a:lnTo>
                    <a:pt x="2472816" y="60832"/>
                  </a:lnTo>
                  <a:lnTo>
                    <a:pt x="2472816" y="0"/>
                  </a:lnTo>
                  <a:close/>
                </a:path>
                <a:path w="3357879" h="338455">
                  <a:moveTo>
                    <a:pt x="2180971" y="0"/>
                  </a:moveTo>
                  <a:lnTo>
                    <a:pt x="2242312" y="0"/>
                  </a:lnTo>
                  <a:lnTo>
                    <a:pt x="2242312" y="136270"/>
                  </a:lnTo>
                  <a:lnTo>
                    <a:pt x="2249193" y="126079"/>
                  </a:lnTo>
                  <a:lnTo>
                    <a:pt x="2286674" y="96954"/>
                  </a:lnTo>
                  <a:lnTo>
                    <a:pt x="2324608" y="90042"/>
                  </a:lnTo>
                  <a:lnTo>
                    <a:pt x="2339659" y="91114"/>
                  </a:lnTo>
                  <a:lnTo>
                    <a:pt x="2379217" y="107187"/>
                  </a:lnTo>
                  <a:lnTo>
                    <a:pt x="2408739" y="139174"/>
                  </a:lnTo>
                  <a:lnTo>
                    <a:pt x="2425938" y="182387"/>
                  </a:lnTo>
                  <a:lnTo>
                    <a:pt x="2429255" y="214883"/>
                  </a:lnTo>
                  <a:lnTo>
                    <a:pt x="2428349" y="231810"/>
                  </a:lnTo>
                  <a:lnTo>
                    <a:pt x="2414651" y="277494"/>
                  </a:lnTo>
                  <a:lnTo>
                    <a:pt x="2386647" y="312892"/>
                  </a:lnTo>
                  <a:lnTo>
                    <a:pt x="2347610" y="334216"/>
                  </a:lnTo>
                  <a:lnTo>
                    <a:pt x="2317241" y="338327"/>
                  </a:lnTo>
                  <a:lnTo>
                    <a:pt x="2303905" y="337546"/>
                  </a:lnTo>
                  <a:lnTo>
                    <a:pt x="2258155" y="319246"/>
                  </a:lnTo>
                  <a:lnTo>
                    <a:pt x="2234438" y="292100"/>
                  </a:lnTo>
                  <a:lnTo>
                    <a:pt x="2234438" y="333755"/>
                  </a:lnTo>
                  <a:lnTo>
                    <a:pt x="2180971" y="333755"/>
                  </a:lnTo>
                  <a:lnTo>
                    <a:pt x="2180971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752593" y="626998"/>
              <a:ext cx="76454" cy="132715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3939539" y="634618"/>
              <a:ext cx="263525" cy="338455"/>
            </a:xfrm>
            <a:custGeom>
              <a:avLst/>
              <a:gdLst/>
              <a:ahLst/>
              <a:cxnLst/>
              <a:rect l="l" t="t" r="r" b="b"/>
              <a:pathLst>
                <a:path w="263525" h="338455">
                  <a:moveTo>
                    <a:pt x="187960" y="0"/>
                  </a:moveTo>
                  <a:lnTo>
                    <a:pt x="249174" y="0"/>
                  </a:lnTo>
                  <a:lnTo>
                    <a:pt x="249174" y="265175"/>
                  </a:lnTo>
                  <a:lnTo>
                    <a:pt x="249174" y="271906"/>
                  </a:lnTo>
                  <a:lnTo>
                    <a:pt x="263398" y="283844"/>
                  </a:lnTo>
                  <a:lnTo>
                    <a:pt x="263398" y="333755"/>
                  </a:lnTo>
                  <a:lnTo>
                    <a:pt x="255559" y="335162"/>
                  </a:lnTo>
                  <a:lnTo>
                    <a:pt x="248602" y="336153"/>
                  </a:lnTo>
                  <a:lnTo>
                    <a:pt x="242502" y="336738"/>
                  </a:lnTo>
                  <a:lnTo>
                    <a:pt x="237236" y="336930"/>
                  </a:lnTo>
                  <a:lnTo>
                    <a:pt x="229399" y="336409"/>
                  </a:lnTo>
                  <a:lnTo>
                    <a:pt x="197993" y="307213"/>
                  </a:lnTo>
                  <a:lnTo>
                    <a:pt x="197104" y="292100"/>
                  </a:lnTo>
                  <a:lnTo>
                    <a:pt x="189863" y="302672"/>
                  </a:lnTo>
                  <a:lnTo>
                    <a:pt x="149707" y="331630"/>
                  </a:lnTo>
                  <a:lnTo>
                    <a:pt x="113792" y="338327"/>
                  </a:lnTo>
                  <a:lnTo>
                    <a:pt x="97601" y="337280"/>
                  </a:lnTo>
                  <a:lnTo>
                    <a:pt x="54863" y="321563"/>
                  </a:lnTo>
                  <a:lnTo>
                    <a:pt x="22627" y="290167"/>
                  </a:lnTo>
                  <a:lnTo>
                    <a:pt x="3635" y="247046"/>
                  </a:lnTo>
                  <a:lnTo>
                    <a:pt x="0" y="213994"/>
                  </a:lnTo>
                  <a:lnTo>
                    <a:pt x="857" y="197209"/>
                  </a:lnTo>
                  <a:lnTo>
                    <a:pt x="13715" y="151256"/>
                  </a:lnTo>
                  <a:lnTo>
                    <a:pt x="40237" y="115502"/>
                  </a:lnTo>
                  <a:lnTo>
                    <a:pt x="77597" y="94154"/>
                  </a:lnTo>
                  <a:lnTo>
                    <a:pt x="106934" y="90042"/>
                  </a:lnTo>
                  <a:lnTo>
                    <a:pt x="119915" y="90854"/>
                  </a:lnTo>
                  <a:lnTo>
                    <a:pt x="164814" y="110053"/>
                  </a:lnTo>
                  <a:lnTo>
                    <a:pt x="187960" y="136270"/>
                  </a:lnTo>
                  <a:lnTo>
                    <a:pt x="18796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 descr="$PPTXTitle"/>
          <p:cNvSpPr txBox="1">
            <a:spLocks noGrp="1"/>
          </p:cNvSpPr>
          <p:nvPr>
            <p:ph type="title"/>
          </p:nvPr>
        </p:nvSpPr>
        <p:spPr>
          <a:xfrm>
            <a:off x="533400" y="1524000"/>
            <a:ext cx="2362200" cy="1466215"/>
          </a:xfrm>
          <a:prstGeom prst="rect"/>
          <a:solidFill>
            <a:srgbClr val="4F81BB"/>
          </a:solidFill>
        </p:spPr>
        <p:txBody>
          <a:bodyPr wrap="square" lIns="0" tIns="181610" rIns="0" bIns="0" rtlCol="0" vert="horz">
            <a:spAutoFit/>
          </a:bodyPr>
          <a:lstStyle/>
          <a:p>
            <a:pPr algn="ctr" marL="306070" marR="299085" indent="1270">
              <a:lnSpc>
                <a:spcPct val="92000"/>
              </a:lnSpc>
              <a:spcBef>
                <a:spcPts val="1430"/>
              </a:spcBef>
            </a:pPr>
            <a:r>
              <a:rPr dirty="0" sz="1800" b="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14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b="0">
                <a:solidFill>
                  <a:srgbClr val="FFFFFF"/>
                </a:solidFill>
                <a:latin typeface="Trebuchet MS"/>
                <a:cs typeface="Trebuchet MS"/>
              </a:rPr>
              <a:t>explain</a:t>
            </a:r>
            <a:r>
              <a:rPr dirty="0" sz="1800" spc="-8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 b="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1800" spc="55" b="0">
                <a:solidFill>
                  <a:srgbClr val="FFFFFF"/>
                </a:solidFill>
                <a:latin typeface="Trebuchet MS"/>
                <a:cs typeface="Trebuchet MS"/>
              </a:rPr>
              <a:t>meaning</a:t>
            </a:r>
            <a:r>
              <a:rPr dirty="0" sz="1800" spc="-3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0" b="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800" b="0">
                <a:solidFill>
                  <a:srgbClr val="FFFFFF"/>
                </a:solidFill>
                <a:latin typeface="Trebuchet MS"/>
                <a:cs typeface="Trebuchet MS"/>
              </a:rPr>
              <a:t>importance</a:t>
            </a:r>
            <a:r>
              <a:rPr dirty="0" sz="1800" spc="114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 b="0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1800" b="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r>
              <a:rPr dirty="0" sz="1800" spc="6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35" b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800" spc="6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 b="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1800" spc="-10" b="0">
                <a:solidFill>
                  <a:srgbClr val="FFFFFF"/>
                </a:solidFill>
                <a:latin typeface="Trebuchet MS"/>
                <a:cs typeface="Trebuchet MS"/>
              </a:rPr>
              <a:t>workplace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131820" y="1524000"/>
            <a:ext cx="2360930" cy="1341120"/>
          </a:xfrm>
          <a:prstGeom prst="rect">
            <a:avLst/>
          </a:prstGeom>
          <a:solidFill>
            <a:srgbClr val="4F81BB"/>
          </a:solidFill>
        </p:spPr>
        <p:txBody>
          <a:bodyPr wrap="square" lIns="0" tIns="58419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459"/>
              </a:spcBef>
            </a:pPr>
            <a:endParaRPr sz="1800">
              <a:latin typeface="Times New Roman"/>
              <a:cs typeface="Times New Roman"/>
            </a:endParaRPr>
          </a:p>
          <a:p>
            <a:pPr algn="ctr" marL="474345" marR="459105" indent="-1270">
              <a:lnSpc>
                <a:spcPct val="90900"/>
              </a:lnSpc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consider </a:t>
            </a:r>
            <a:r>
              <a:rPr dirty="0" sz="1800" spc="85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1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dirty="0" sz="1800" spc="1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differs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from 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management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788278" y="1551177"/>
            <a:ext cx="2360930" cy="1416050"/>
          </a:xfrm>
          <a:prstGeom prst="rect">
            <a:avLst/>
          </a:prstGeom>
          <a:solidFill>
            <a:srgbClr val="4F81BB"/>
          </a:solidFill>
          <a:ln w="25400">
            <a:solidFill>
              <a:srgbClr val="FFFFFF"/>
            </a:solidFill>
          </a:ln>
        </p:spPr>
        <p:txBody>
          <a:bodyPr wrap="square" lIns="0" tIns="34925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275"/>
              </a:spcBef>
            </a:pPr>
            <a:endParaRPr sz="1800">
              <a:latin typeface="Times New Roman"/>
              <a:cs typeface="Times New Roman"/>
            </a:endParaRPr>
          </a:p>
          <a:p>
            <a:pPr algn="ctr" marL="183515" marR="286385" indent="-1905">
              <a:lnSpc>
                <a:spcPts val="1970"/>
              </a:lnSpc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contrast</a:t>
            </a:r>
            <a:r>
              <a:rPr dirty="0" sz="18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main</a:t>
            </a:r>
            <a:r>
              <a:rPr dirty="0" sz="1800" spc="4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approaches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3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33400" y="3176016"/>
            <a:ext cx="2362200" cy="1594485"/>
          </a:xfrm>
          <a:prstGeom prst="rect">
            <a:avLst/>
          </a:prstGeom>
          <a:solidFill>
            <a:srgbClr val="4F81BB"/>
          </a:solidFill>
        </p:spPr>
        <p:txBody>
          <a:bodyPr wrap="square" lIns="0" tIns="59690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470"/>
              </a:spcBef>
            </a:pPr>
            <a:endParaRPr sz="1800">
              <a:latin typeface="Times New Roman"/>
              <a:cs typeface="Times New Roman"/>
            </a:endParaRPr>
          </a:p>
          <a:p>
            <a:pPr algn="ctr" marL="280035" marR="266700" indent="13335">
              <a:lnSpc>
                <a:spcPct val="91000"/>
              </a:lnSpc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consider different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r>
              <a:rPr dirty="0" sz="1800" spc="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styles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1800" spc="2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leaders </a:t>
            </a:r>
            <a:r>
              <a:rPr dirty="0" sz="1800" spc="40">
                <a:solidFill>
                  <a:srgbClr val="FFFFFF"/>
                </a:solidFill>
                <a:latin typeface="Trebuchet MS"/>
                <a:cs typeface="Trebuchet MS"/>
              </a:rPr>
              <a:t>behave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131820" y="3176016"/>
            <a:ext cx="2360930" cy="1342390"/>
          </a:xfrm>
          <a:prstGeom prst="rect">
            <a:avLst/>
          </a:prstGeom>
          <a:solidFill>
            <a:srgbClr val="4F81BB"/>
          </a:solidFill>
        </p:spPr>
        <p:txBody>
          <a:bodyPr wrap="square" lIns="0" tIns="59690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470"/>
              </a:spcBef>
            </a:pPr>
            <a:endParaRPr sz="1800">
              <a:latin typeface="Times New Roman"/>
              <a:cs typeface="Times New Roman"/>
            </a:endParaRPr>
          </a:p>
          <a:p>
            <a:pPr algn="ctr" marL="96520" marR="84455" indent="3175">
              <a:lnSpc>
                <a:spcPct val="91000"/>
              </a:lnSpc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evaluate transformational</a:t>
            </a:r>
            <a:r>
              <a:rPr dirty="0" sz="18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inspirational leadership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728715" y="3176016"/>
            <a:ext cx="2360930" cy="1467485"/>
          </a:xfrm>
          <a:prstGeom prst="rect">
            <a:avLst/>
          </a:prstGeom>
          <a:solidFill>
            <a:srgbClr val="4F81BB"/>
          </a:solidFill>
        </p:spPr>
        <p:txBody>
          <a:bodyPr wrap="square" lIns="0" tIns="183515" rIns="0" bIns="0" rtlCol="0" vert="horz">
            <a:spAutoFit/>
          </a:bodyPr>
          <a:lstStyle/>
          <a:p>
            <a:pPr algn="ctr" marL="145415" marR="127635" indent="-1270">
              <a:lnSpc>
                <a:spcPct val="92000"/>
              </a:lnSpc>
              <a:spcBef>
                <a:spcPts val="1445"/>
              </a:spcBef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examine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how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leaders</a:t>
            </a:r>
            <a:r>
              <a:rPr dirty="0" sz="18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behave</a:t>
            </a:r>
            <a:r>
              <a:rPr dirty="0" sz="18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18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exert 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power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influence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337042" y="3176016"/>
            <a:ext cx="2360930" cy="1467485"/>
          </a:xfrm>
          <a:prstGeom prst="rect">
            <a:avLst/>
          </a:prstGeom>
          <a:solidFill>
            <a:srgbClr val="4F81BB"/>
          </a:solidFill>
        </p:spPr>
        <p:txBody>
          <a:bodyPr wrap="square" lIns="0" tIns="183515" rIns="0" bIns="0" rtlCol="0" vert="horz">
            <a:spAutoFit/>
          </a:bodyPr>
          <a:lstStyle/>
          <a:p>
            <a:pPr algn="ctr" marL="208279" marR="194945" indent="-1905">
              <a:lnSpc>
                <a:spcPct val="92000"/>
              </a:lnSpc>
              <a:spcBef>
                <a:spcPts val="1445"/>
              </a:spcBef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100">
                <a:solidFill>
                  <a:srgbClr val="FFFFFF"/>
                </a:solidFill>
                <a:latin typeface="Trebuchet MS"/>
                <a:cs typeface="Trebuchet MS"/>
              </a:rPr>
              <a:t>assess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what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makes</a:t>
            </a:r>
            <a:r>
              <a:rPr dirty="0" sz="1800" spc="3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leaders effective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800" spc="3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how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18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1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0">
                <a:solidFill>
                  <a:srgbClr val="FFFFFF"/>
                </a:solidFill>
                <a:latin typeface="Trebuchet MS"/>
                <a:cs typeface="Trebuchet MS"/>
              </a:rPr>
              <a:t>be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developed.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66798" y="513333"/>
            <a:ext cx="1988185" cy="454025"/>
            <a:chOff x="2066798" y="513333"/>
            <a:chExt cx="1988185" cy="45402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74418" y="520953"/>
              <a:ext cx="1972818" cy="43853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2074418" y="520953"/>
              <a:ext cx="1972945" cy="438784"/>
            </a:xfrm>
            <a:custGeom>
              <a:avLst/>
              <a:gdLst/>
              <a:ahLst/>
              <a:cxnLst/>
              <a:rect l="l" t="t" r="r" b="b"/>
              <a:pathLst>
                <a:path w="1972945" h="438784">
                  <a:moveTo>
                    <a:pt x="1402587" y="94234"/>
                  </a:moveTo>
                  <a:lnTo>
                    <a:pt x="1466087" y="94234"/>
                  </a:lnTo>
                  <a:lnTo>
                    <a:pt x="1530604" y="271145"/>
                  </a:lnTo>
                  <a:lnTo>
                    <a:pt x="1587245" y="94234"/>
                  </a:lnTo>
                  <a:lnTo>
                    <a:pt x="1645793" y="94234"/>
                  </a:lnTo>
                  <a:lnTo>
                    <a:pt x="1545208" y="381381"/>
                  </a:lnTo>
                  <a:lnTo>
                    <a:pt x="1515745" y="422275"/>
                  </a:lnTo>
                  <a:lnTo>
                    <a:pt x="1478276" y="437509"/>
                  </a:lnTo>
                  <a:lnTo>
                    <a:pt x="1463294" y="438531"/>
                  </a:lnTo>
                  <a:lnTo>
                    <a:pt x="1455743" y="438201"/>
                  </a:lnTo>
                  <a:lnTo>
                    <a:pt x="1448133" y="437229"/>
                  </a:lnTo>
                  <a:lnTo>
                    <a:pt x="1440451" y="435637"/>
                  </a:lnTo>
                  <a:lnTo>
                    <a:pt x="1432686" y="433450"/>
                  </a:lnTo>
                  <a:lnTo>
                    <a:pt x="1432686" y="380365"/>
                  </a:lnTo>
                  <a:lnTo>
                    <a:pt x="1440759" y="382365"/>
                  </a:lnTo>
                  <a:lnTo>
                    <a:pt x="1448022" y="383794"/>
                  </a:lnTo>
                  <a:lnTo>
                    <a:pt x="1454475" y="384651"/>
                  </a:lnTo>
                  <a:lnTo>
                    <a:pt x="1460119" y="384937"/>
                  </a:lnTo>
                  <a:lnTo>
                    <a:pt x="1468373" y="384937"/>
                  </a:lnTo>
                  <a:lnTo>
                    <a:pt x="1492488" y="347807"/>
                  </a:lnTo>
                  <a:lnTo>
                    <a:pt x="1497203" y="333756"/>
                  </a:lnTo>
                  <a:lnTo>
                    <a:pt x="1402587" y="94234"/>
                  </a:lnTo>
                  <a:close/>
                </a:path>
                <a:path w="1972945" h="438784">
                  <a:moveTo>
                    <a:pt x="1135126" y="94234"/>
                  </a:moveTo>
                  <a:lnTo>
                    <a:pt x="1196340" y="94234"/>
                  </a:lnTo>
                  <a:lnTo>
                    <a:pt x="1196340" y="333756"/>
                  </a:lnTo>
                  <a:lnTo>
                    <a:pt x="1135126" y="333756"/>
                  </a:lnTo>
                  <a:lnTo>
                    <a:pt x="1135126" y="94234"/>
                  </a:lnTo>
                  <a:close/>
                </a:path>
                <a:path w="1972945" h="438784">
                  <a:moveTo>
                    <a:pt x="859789" y="94234"/>
                  </a:moveTo>
                  <a:lnTo>
                    <a:pt x="923417" y="94234"/>
                  </a:lnTo>
                  <a:lnTo>
                    <a:pt x="983742" y="278003"/>
                  </a:lnTo>
                  <a:lnTo>
                    <a:pt x="1044575" y="94234"/>
                  </a:lnTo>
                  <a:lnTo>
                    <a:pt x="1102614" y="94234"/>
                  </a:lnTo>
                  <a:lnTo>
                    <a:pt x="1014857" y="333756"/>
                  </a:lnTo>
                  <a:lnTo>
                    <a:pt x="948055" y="333756"/>
                  </a:lnTo>
                  <a:lnTo>
                    <a:pt x="859789" y="94234"/>
                  </a:lnTo>
                  <a:close/>
                </a:path>
                <a:path w="1972945" h="438784">
                  <a:moveTo>
                    <a:pt x="766318" y="94234"/>
                  </a:moveTo>
                  <a:lnTo>
                    <a:pt x="827532" y="94234"/>
                  </a:lnTo>
                  <a:lnTo>
                    <a:pt x="827532" y="333756"/>
                  </a:lnTo>
                  <a:lnTo>
                    <a:pt x="766318" y="333756"/>
                  </a:lnTo>
                  <a:lnTo>
                    <a:pt x="766318" y="94234"/>
                  </a:lnTo>
                  <a:close/>
                </a:path>
                <a:path w="1972945" h="438784">
                  <a:moveTo>
                    <a:pt x="444500" y="90043"/>
                  </a:moveTo>
                  <a:lnTo>
                    <a:pt x="497006" y="99633"/>
                  </a:lnTo>
                  <a:lnTo>
                    <a:pt x="535733" y="126555"/>
                  </a:lnTo>
                  <a:lnTo>
                    <a:pt x="552957" y="151384"/>
                  </a:lnTo>
                  <a:lnTo>
                    <a:pt x="493013" y="169672"/>
                  </a:lnTo>
                  <a:lnTo>
                    <a:pt x="483963" y="157670"/>
                  </a:lnTo>
                  <a:lnTo>
                    <a:pt x="472805" y="149098"/>
                  </a:lnTo>
                  <a:lnTo>
                    <a:pt x="459527" y="143954"/>
                  </a:lnTo>
                  <a:lnTo>
                    <a:pt x="444119" y="142240"/>
                  </a:lnTo>
                  <a:lnTo>
                    <a:pt x="435403" y="142789"/>
                  </a:lnTo>
                  <a:lnTo>
                    <a:pt x="399399" y="161893"/>
                  </a:lnTo>
                  <a:lnTo>
                    <a:pt x="382010" y="203565"/>
                  </a:lnTo>
                  <a:lnTo>
                    <a:pt x="381507" y="213995"/>
                  </a:lnTo>
                  <a:lnTo>
                    <a:pt x="382031" y="224184"/>
                  </a:lnTo>
                  <a:lnTo>
                    <a:pt x="399811" y="265795"/>
                  </a:lnTo>
                  <a:lnTo>
                    <a:pt x="435641" y="285664"/>
                  </a:lnTo>
                  <a:lnTo>
                    <a:pt x="444119" y="286258"/>
                  </a:lnTo>
                  <a:lnTo>
                    <a:pt x="452165" y="285757"/>
                  </a:lnTo>
                  <a:lnTo>
                    <a:pt x="490616" y="263790"/>
                  </a:lnTo>
                  <a:lnTo>
                    <a:pt x="493902" y="257937"/>
                  </a:lnTo>
                  <a:lnTo>
                    <a:pt x="553846" y="276225"/>
                  </a:lnTo>
                  <a:lnTo>
                    <a:pt x="526218" y="311372"/>
                  </a:lnTo>
                  <a:lnTo>
                    <a:pt x="481647" y="333946"/>
                  </a:lnTo>
                  <a:lnTo>
                    <a:pt x="445007" y="338328"/>
                  </a:lnTo>
                  <a:lnTo>
                    <a:pt x="426241" y="337252"/>
                  </a:lnTo>
                  <a:lnTo>
                    <a:pt x="377825" y="320929"/>
                  </a:lnTo>
                  <a:lnTo>
                    <a:pt x="342481" y="288710"/>
                  </a:lnTo>
                  <a:lnTo>
                    <a:pt x="322278" y="245792"/>
                  </a:lnTo>
                  <a:lnTo>
                    <a:pt x="318388" y="213995"/>
                  </a:lnTo>
                  <a:lnTo>
                    <a:pt x="319341" y="197635"/>
                  </a:lnTo>
                  <a:lnTo>
                    <a:pt x="333629" y="152273"/>
                  </a:lnTo>
                  <a:lnTo>
                    <a:pt x="363954" y="116179"/>
                  </a:lnTo>
                  <a:lnTo>
                    <a:pt x="408289" y="94313"/>
                  </a:lnTo>
                  <a:lnTo>
                    <a:pt x="425733" y="91112"/>
                  </a:lnTo>
                  <a:lnTo>
                    <a:pt x="444500" y="90043"/>
                  </a:lnTo>
                  <a:close/>
                </a:path>
                <a:path w="1972945" h="438784">
                  <a:moveTo>
                    <a:pt x="151764" y="74549"/>
                  </a:moveTo>
                  <a:lnTo>
                    <a:pt x="105156" y="208534"/>
                  </a:lnTo>
                  <a:lnTo>
                    <a:pt x="196595" y="208534"/>
                  </a:lnTo>
                  <a:lnTo>
                    <a:pt x="151764" y="74549"/>
                  </a:lnTo>
                  <a:close/>
                </a:path>
                <a:path w="1972945" h="438784">
                  <a:moveTo>
                    <a:pt x="1852168" y="72771"/>
                  </a:moveTo>
                  <a:lnTo>
                    <a:pt x="1914779" y="72771"/>
                  </a:lnTo>
                  <a:lnTo>
                    <a:pt x="1914779" y="278511"/>
                  </a:lnTo>
                  <a:lnTo>
                    <a:pt x="1972818" y="278511"/>
                  </a:lnTo>
                  <a:lnTo>
                    <a:pt x="1972818" y="333756"/>
                  </a:lnTo>
                  <a:lnTo>
                    <a:pt x="1787144" y="333756"/>
                  </a:lnTo>
                  <a:lnTo>
                    <a:pt x="1787144" y="278511"/>
                  </a:lnTo>
                  <a:lnTo>
                    <a:pt x="1852168" y="278511"/>
                  </a:lnTo>
                  <a:lnTo>
                    <a:pt x="1852168" y="139954"/>
                  </a:lnTo>
                  <a:lnTo>
                    <a:pt x="1819989" y="161782"/>
                  </a:lnTo>
                  <a:lnTo>
                    <a:pt x="1777999" y="173355"/>
                  </a:lnTo>
                  <a:lnTo>
                    <a:pt x="1777999" y="116205"/>
                  </a:lnTo>
                  <a:lnTo>
                    <a:pt x="1783587" y="116205"/>
                  </a:lnTo>
                  <a:lnTo>
                    <a:pt x="1790192" y="114426"/>
                  </a:lnTo>
                  <a:lnTo>
                    <a:pt x="1829054" y="93472"/>
                  </a:lnTo>
                  <a:lnTo>
                    <a:pt x="1841372" y="83947"/>
                  </a:lnTo>
                  <a:lnTo>
                    <a:pt x="1846960" y="79248"/>
                  </a:lnTo>
                  <a:lnTo>
                    <a:pt x="1850644" y="75437"/>
                  </a:lnTo>
                  <a:lnTo>
                    <a:pt x="1852168" y="72771"/>
                  </a:lnTo>
                  <a:close/>
                </a:path>
                <a:path w="1972945" h="438784">
                  <a:moveTo>
                    <a:pt x="1266190" y="16510"/>
                  </a:moveTo>
                  <a:lnTo>
                    <a:pt x="1327404" y="16510"/>
                  </a:lnTo>
                  <a:lnTo>
                    <a:pt x="1327404" y="94234"/>
                  </a:lnTo>
                  <a:lnTo>
                    <a:pt x="1377695" y="94234"/>
                  </a:lnTo>
                  <a:lnTo>
                    <a:pt x="1377695" y="141350"/>
                  </a:lnTo>
                  <a:lnTo>
                    <a:pt x="1327404" y="141350"/>
                  </a:lnTo>
                  <a:lnTo>
                    <a:pt x="1327404" y="258318"/>
                  </a:lnTo>
                  <a:lnTo>
                    <a:pt x="1327404" y="266573"/>
                  </a:lnTo>
                  <a:lnTo>
                    <a:pt x="1329562" y="272542"/>
                  </a:lnTo>
                  <a:lnTo>
                    <a:pt x="1334008" y="276225"/>
                  </a:lnTo>
                  <a:lnTo>
                    <a:pt x="1338453" y="279781"/>
                  </a:lnTo>
                  <a:lnTo>
                    <a:pt x="1343914" y="281686"/>
                  </a:lnTo>
                  <a:lnTo>
                    <a:pt x="1350264" y="281686"/>
                  </a:lnTo>
                  <a:lnTo>
                    <a:pt x="1356614" y="281686"/>
                  </a:lnTo>
                  <a:lnTo>
                    <a:pt x="1383665" y="272923"/>
                  </a:lnTo>
                  <a:lnTo>
                    <a:pt x="1395983" y="321437"/>
                  </a:lnTo>
                  <a:lnTo>
                    <a:pt x="1356510" y="334785"/>
                  </a:lnTo>
                  <a:lnTo>
                    <a:pt x="1328293" y="337947"/>
                  </a:lnTo>
                  <a:lnTo>
                    <a:pt x="1320002" y="337567"/>
                  </a:lnTo>
                  <a:lnTo>
                    <a:pt x="1279193" y="319047"/>
                  </a:lnTo>
                  <a:lnTo>
                    <a:pt x="1266190" y="278892"/>
                  </a:lnTo>
                  <a:lnTo>
                    <a:pt x="1266190" y="141350"/>
                  </a:lnTo>
                  <a:lnTo>
                    <a:pt x="1234567" y="141350"/>
                  </a:lnTo>
                  <a:lnTo>
                    <a:pt x="1234567" y="94234"/>
                  </a:lnTo>
                  <a:lnTo>
                    <a:pt x="1266190" y="94234"/>
                  </a:lnTo>
                  <a:lnTo>
                    <a:pt x="1266190" y="16510"/>
                  </a:lnTo>
                  <a:close/>
                </a:path>
                <a:path w="1972945" h="438784">
                  <a:moveTo>
                    <a:pt x="604774" y="16510"/>
                  </a:moveTo>
                  <a:lnTo>
                    <a:pt x="665988" y="16510"/>
                  </a:lnTo>
                  <a:lnTo>
                    <a:pt x="665988" y="94234"/>
                  </a:lnTo>
                  <a:lnTo>
                    <a:pt x="716280" y="94234"/>
                  </a:lnTo>
                  <a:lnTo>
                    <a:pt x="716280" y="141350"/>
                  </a:lnTo>
                  <a:lnTo>
                    <a:pt x="665988" y="141350"/>
                  </a:lnTo>
                  <a:lnTo>
                    <a:pt x="665988" y="258318"/>
                  </a:lnTo>
                  <a:lnTo>
                    <a:pt x="665988" y="266573"/>
                  </a:lnTo>
                  <a:lnTo>
                    <a:pt x="668146" y="272542"/>
                  </a:lnTo>
                  <a:lnTo>
                    <a:pt x="672592" y="276225"/>
                  </a:lnTo>
                  <a:lnTo>
                    <a:pt x="677037" y="279781"/>
                  </a:lnTo>
                  <a:lnTo>
                    <a:pt x="682498" y="281686"/>
                  </a:lnTo>
                  <a:lnTo>
                    <a:pt x="688848" y="281686"/>
                  </a:lnTo>
                  <a:lnTo>
                    <a:pt x="695198" y="281686"/>
                  </a:lnTo>
                  <a:lnTo>
                    <a:pt x="722249" y="272923"/>
                  </a:lnTo>
                  <a:lnTo>
                    <a:pt x="734568" y="321437"/>
                  </a:lnTo>
                  <a:lnTo>
                    <a:pt x="695094" y="334785"/>
                  </a:lnTo>
                  <a:lnTo>
                    <a:pt x="666876" y="337947"/>
                  </a:lnTo>
                  <a:lnTo>
                    <a:pt x="658586" y="337567"/>
                  </a:lnTo>
                  <a:lnTo>
                    <a:pt x="617777" y="319047"/>
                  </a:lnTo>
                  <a:lnTo>
                    <a:pt x="604774" y="278892"/>
                  </a:lnTo>
                  <a:lnTo>
                    <a:pt x="604774" y="141350"/>
                  </a:lnTo>
                  <a:lnTo>
                    <a:pt x="573151" y="141350"/>
                  </a:lnTo>
                  <a:lnTo>
                    <a:pt x="573151" y="94234"/>
                  </a:lnTo>
                  <a:lnTo>
                    <a:pt x="604774" y="94234"/>
                  </a:lnTo>
                  <a:lnTo>
                    <a:pt x="604774" y="16510"/>
                  </a:lnTo>
                  <a:close/>
                </a:path>
                <a:path w="1972945" h="438784">
                  <a:moveTo>
                    <a:pt x="119761" y="9144"/>
                  </a:moveTo>
                  <a:lnTo>
                    <a:pt x="183769" y="9144"/>
                  </a:lnTo>
                  <a:lnTo>
                    <a:pt x="303149" y="333756"/>
                  </a:lnTo>
                  <a:lnTo>
                    <a:pt x="238251" y="333756"/>
                  </a:lnTo>
                  <a:lnTo>
                    <a:pt x="208025" y="252857"/>
                  </a:lnTo>
                  <a:lnTo>
                    <a:pt x="94614" y="252857"/>
                  </a:lnTo>
                  <a:lnTo>
                    <a:pt x="64896" y="333756"/>
                  </a:lnTo>
                  <a:lnTo>
                    <a:pt x="0" y="333756"/>
                  </a:lnTo>
                  <a:lnTo>
                    <a:pt x="119761" y="9144"/>
                  </a:lnTo>
                  <a:close/>
                </a:path>
                <a:path w="1972945" h="438784">
                  <a:moveTo>
                    <a:pt x="1135126" y="0"/>
                  </a:moveTo>
                  <a:lnTo>
                    <a:pt x="1196340" y="0"/>
                  </a:lnTo>
                  <a:lnTo>
                    <a:pt x="1196340" y="60833"/>
                  </a:lnTo>
                  <a:lnTo>
                    <a:pt x="1135126" y="60833"/>
                  </a:lnTo>
                  <a:lnTo>
                    <a:pt x="1135126" y="0"/>
                  </a:lnTo>
                  <a:close/>
                </a:path>
                <a:path w="1972945" h="438784">
                  <a:moveTo>
                    <a:pt x="766318" y="0"/>
                  </a:moveTo>
                  <a:lnTo>
                    <a:pt x="827532" y="0"/>
                  </a:lnTo>
                  <a:lnTo>
                    <a:pt x="827532" y="60833"/>
                  </a:lnTo>
                  <a:lnTo>
                    <a:pt x="766318" y="60833"/>
                  </a:lnTo>
                  <a:lnTo>
                    <a:pt x="766318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977011" rIns="0" bIns="0" rtlCol="0" vert="horz">
            <a:spAutoFit/>
          </a:bodyPr>
          <a:lstStyle/>
          <a:p>
            <a:pPr marL="808990">
              <a:lnSpc>
                <a:spcPct val="100000"/>
              </a:lnSpc>
              <a:spcBef>
                <a:spcPts val="95"/>
              </a:spcBef>
            </a:pPr>
            <a:r>
              <a:rPr dirty="0" sz="3700" spc="195">
                <a:solidFill>
                  <a:srgbClr val="FFFFFF"/>
                </a:solidFill>
                <a:latin typeface="Trebuchet MS"/>
                <a:cs typeface="Trebuchet MS"/>
              </a:rPr>
              <a:t>Name</a:t>
            </a:r>
            <a:r>
              <a:rPr dirty="0" sz="3700" spc="-2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700" spc="-114">
                <a:solidFill>
                  <a:srgbClr val="FFFFFF"/>
                </a:solidFill>
                <a:latin typeface="Trebuchet MS"/>
                <a:cs typeface="Trebuchet MS"/>
              </a:rPr>
              <a:t>3</a:t>
            </a:r>
            <a:r>
              <a:rPr dirty="0" sz="3700" spc="-25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700" spc="120">
                <a:solidFill>
                  <a:srgbClr val="FFFFFF"/>
                </a:solidFill>
                <a:latin typeface="Trebuchet MS"/>
                <a:cs typeface="Trebuchet MS"/>
              </a:rPr>
              <a:t>well-</a:t>
            </a:r>
            <a:r>
              <a:rPr dirty="0" sz="3700" spc="90">
                <a:solidFill>
                  <a:srgbClr val="FFFFFF"/>
                </a:solidFill>
                <a:latin typeface="Trebuchet MS"/>
                <a:cs typeface="Trebuchet MS"/>
              </a:rPr>
              <a:t>known</a:t>
            </a:r>
            <a:r>
              <a:rPr dirty="0" sz="3700" spc="-3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700" spc="75">
                <a:solidFill>
                  <a:srgbClr val="FFFFFF"/>
                </a:solidFill>
                <a:latin typeface="Trebuchet MS"/>
                <a:cs typeface="Trebuchet MS"/>
              </a:rPr>
              <a:t>leaders</a:t>
            </a:r>
            <a:endParaRPr sz="37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83768" y="2264790"/>
            <a:ext cx="8080375" cy="3254375"/>
          </a:xfrm>
          <a:prstGeom prst="rect">
            <a:avLst/>
          </a:prstGeom>
        </p:spPr>
        <p:txBody>
          <a:bodyPr wrap="square" lIns="0" tIns="45720" rIns="0" bIns="0" rtlCol="0" vert="horz">
            <a:spAutoFit/>
          </a:bodyPr>
          <a:lstStyle/>
          <a:p>
            <a:pPr marL="12700" marR="5080">
              <a:lnSpc>
                <a:spcPts val="3800"/>
              </a:lnSpc>
              <a:spcBef>
                <a:spcPts val="360"/>
              </a:spcBef>
            </a:pPr>
            <a:r>
              <a:rPr dirty="0" sz="3300">
                <a:solidFill>
                  <a:srgbClr val="FFFFFF"/>
                </a:solidFill>
                <a:latin typeface="Trebuchet MS"/>
                <a:cs typeface="Trebuchet MS"/>
              </a:rPr>
              <a:t>What’s</a:t>
            </a:r>
            <a:r>
              <a:rPr dirty="0" sz="3300" spc="-2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3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-20">
                <a:solidFill>
                  <a:srgbClr val="FFFFFF"/>
                </a:solidFill>
                <a:latin typeface="Trebuchet MS"/>
                <a:cs typeface="Trebuchet MS"/>
              </a:rPr>
              <a:t>difference</a:t>
            </a:r>
            <a:r>
              <a:rPr dirty="0" sz="3300" spc="-1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85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3300" spc="-2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5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33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114">
                <a:solidFill>
                  <a:srgbClr val="FFFFFF"/>
                </a:solidFill>
                <a:latin typeface="Trebuchet MS"/>
                <a:cs typeface="Trebuchet MS"/>
              </a:rPr>
              <a:t>manager </a:t>
            </a:r>
            <a:r>
              <a:rPr dirty="0" sz="3300" spc="12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3300" spc="-1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5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33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80">
                <a:solidFill>
                  <a:srgbClr val="FFFFFF"/>
                </a:solidFill>
                <a:latin typeface="Trebuchet MS"/>
                <a:cs typeface="Trebuchet MS"/>
              </a:rPr>
              <a:t>leader?</a:t>
            </a:r>
            <a:endParaRPr sz="3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3300" spc="75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3300" spc="-2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-35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dirty="0" sz="3300" spc="-1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110">
                <a:solidFill>
                  <a:srgbClr val="FFFFFF"/>
                </a:solidFill>
                <a:latin typeface="Trebuchet MS"/>
                <a:cs typeface="Trebuchet MS"/>
              </a:rPr>
              <a:t>managers</a:t>
            </a:r>
            <a:r>
              <a:rPr dirty="0" sz="3300" spc="-2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85">
                <a:solidFill>
                  <a:srgbClr val="FFFFFF"/>
                </a:solidFill>
                <a:latin typeface="Trebuchet MS"/>
                <a:cs typeface="Trebuchet MS"/>
              </a:rPr>
              <a:t>leaders?</a:t>
            </a:r>
            <a:endParaRPr sz="3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dirty="0" sz="3300" spc="6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3300" spc="-2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-10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dirty="0" sz="3300" spc="-2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65">
                <a:solidFill>
                  <a:srgbClr val="FFFFFF"/>
                </a:solidFill>
                <a:latin typeface="Trebuchet MS"/>
                <a:cs typeface="Trebuchet MS"/>
              </a:rPr>
              <a:t>leaders</a:t>
            </a:r>
            <a:r>
              <a:rPr dirty="0" sz="3300" spc="-3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135">
                <a:solidFill>
                  <a:srgbClr val="FFFFFF"/>
                </a:solidFill>
                <a:latin typeface="Trebuchet MS"/>
                <a:cs typeface="Trebuchet MS"/>
              </a:rPr>
              <a:t>managers?</a:t>
            </a:r>
            <a:endParaRPr sz="33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170"/>
              </a:spcBef>
            </a:pPr>
            <a:endParaRPr sz="3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3300" spc="7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3300" spc="-2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65">
                <a:solidFill>
                  <a:srgbClr val="FFFFFF"/>
                </a:solidFill>
                <a:latin typeface="Trebuchet MS"/>
                <a:cs typeface="Trebuchet MS"/>
              </a:rPr>
              <a:t>leaders</a:t>
            </a:r>
            <a:r>
              <a:rPr dirty="0" sz="3300" spc="-2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85">
                <a:solidFill>
                  <a:srgbClr val="FFFFFF"/>
                </a:solidFill>
                <a:latin typeface="Trebuchet MS"/>
                <a:cs typeface="Trebuchet MS"/>
              </a:rPr>
              <a:t>born</a:t>
            </a:r>
            <a:r>
              <a:rPr dirty="0" sz="33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33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95">
                <a:solidFill>
                  <a:srgbClr val="FFFFFF"/>
                </a:solidFill>
                <a:latin typeface="Trebuchet MS"/>
                <a:cs typeface="Trebuchet MS"/>
              </a:rPr>
              <a:t>can</a:t>
            </a:r>
            <a:r>
              <a:rPr dirty="0" sz="3300" spc="-2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33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160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33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300" spc="185">
                <a:solidFill>
                  <a:srgbClr val="FFFFFF"/>
                </a:solidFill>
                <a:latin typeface="Trebuchet MS"/>
                <a:cs typeface="Trebuchet MS"/>
              </a:rPr>
              <a:t>made?</a:t>
            </a:r>
            <a:endParaRPr sz="33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982200" y="2209800"/>
            <a:ext cx="1409700" cy="267462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337684" y="520191"/>
            <a:ext cx="3285490" cy="440055"/>
            <a:chOff x="4337684" y="520191"/>
            <a:chExt cx="3285490" cy="44005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345304" y="527811"/>
              <a:ext cx="3270250" cy="42430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7254366" y="788923"/>
              <a:ext cx="361315" cy="66040"/>
            </a:xfrm>
            <a:custGeom>
              <a:avLst/>
              <a:gdLst/>
              <a:ahLst/>
              <a:cxnLst/>
              <a:rect l="l" t="t" r="r" b="b"/>
              <a:pathLst>
                <a:path w="361315" h="66040">
                  <a:moveTo>
                    <a:pt x="310896" y="0"/>
                  </a:moveTo>
                  <a:lnTo>
                    <a:pt x="361187" y="0"/>
                  </a:lnTo>
                  <a:lnTo>
                    <a:pt x="361187" y="65786"/>
                  </a:lnTo>
                  <a:lnTo>
                    <a:pt x="310896" y="65786"/>
                  </a:lnTo>
                  <a:lnTo>
                    <a:pt x="310896" y="0"/>
                  </a:lnTo>
                  <a:close/>
                </a:path>
                <a:path w="361315" h="66040">
                  <a:moveTo>
                    <a:pt x="207263" y="0"/>
                  </a:moveTo>
                  <a:lnTo>
                    <a:pt x="257555" y="0"/>
                  </a:lnTo>
                  <a:lnTo>
                    <a:pt x="257555" y="65786"/>
                  </a:lnTo>
                  <a:lnTo>
                    <a:pt x="207263" y="65786"/>
                  </a:lnTo>
                  <a:lnTo>
                    <a:pt x="207263" y="0"/>
                  </a:lnTo>
                  <a:close/>
                </a:path>
                <a:path w="361315" h="66040">
                  <a:moveTo>
                    <a:pt x="103631" y="0"/>
                  </a:moveTo>
                  <a:lnTo>
                    <a:pt x="153924" y="0"/>
                  </a:lnTo>
                  <a:lnTo>
                    <a:pt x="153924" y="65786"/>
                  </a:lnTo>
                  <a:lnTo>
                    <a:pt x="103631" y="65786"/>
                  </a:lnTo>
                  <a:lnTo>
                    <a:pt x="103631" y="0"/>
                  </a:lnTo>
                  <a:close/>
                </a:path>
                <a:path w="361315" h="66040">
                  <a:moveTo>
                    <a:pt x="0" y="0"/>
                  </a:moveTo>
                  <a:lnTo>
                    <a:pt x="50291" y="0"/>
                  </a:lnTo>
                  <a:lnTo>
                    <a:pt x="50291" y="65786"/>
                  </a:lnTo>
                  <a:lnTo>
                    <a:pt x="0" y="65786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343649" y="655573"/>
              <a:ext cx="140462" cy="15925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772530" y="655573"/>
              <a:ext cx="139573" cy="15925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684013" y="655573"/>
              <a:ext cx="140462" cy="15925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796658" y="647826"/>
              <a:ext cx="140589" cy="7556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386958" y="647826"/>
              <a:ext cx="140589" cy="7556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4345304" y="527811"/>
              <a:ext cx="2869565" cy="424815"/>
            </a:xfrm>
            <a:custGeom>
              <a:avLst/>
              <a:gdLst/>
              <a:ahLst/>
              <a:cxnLst/>
              <a:rect l="l" t="t" r="r" b="b"/>
              <a:pathLst>
                <a:path w="2869565" h="424815">
                  <a:moveTo>
                    <a:pt x="1673733" y="87375"/>
                  </a:moveTo>
                  <a:lnTo>
                    <a:pt x="1734947" y="87375"/>
                  </a:lnTo>
                  <a:lnTo>
                    <a:pt x="1734947" y="224027"/>
                  </a:lnTo>
                  <a:lnTo>
                    <a:pt x="1737425" y="248271"/>
                  </a:lnTo>
                  <a:lnTo>
                    <a:pt x="1744868" y="265572"/>
                  </a:lnTo>
                  <a:lnTo>
                    <a:pt x="1757289" y="275945"/>
                  </a:lnTo>
                  <a:lnTo>
                    <a:pt x="1774698" y="279400"/>
                  </a:lnTo>
                  <a:lnTo>
                    <a:pt x="1783560" y="278731"/>
                  </a:lnTo>
                  <a:lnTo>
                    <a:pt x="1824402" y="255095"/>
                  </a:lnTo>
                  <a:lnTo>
                    <a:pt x="1836420" y="235965"/>
                  </a:lnTo>
                  <a:lnTo>
                    <a:pt x="1836420" y="87375"/>
                  </a:lnTo>
                  <a:lnTo>
                    <a:pt x="1897761" y="87375"/>
                  </a:lnTo>
                  <a:lnTo>
                    <a:pt x="1897761" y="258317"/>
                  </a:lnTo>
                  <a:lnTo>
                    <a:pt x="1897761" y="265049"/>
                  </a:lnTo>
                  <a:lnTo>
                    <a:pt x="1898777" y="269748"/>
                  </a:lnTo>
                  <a:lnTo>
                    <a:pt x="1900936" y="272288"/>
                  </a:lnTo>
                  <a:lnTo>
                    <a:pt x="1903095" y="274827"/>
                  </a:lnTo>
                  <a:lnTo>
                    <a:pt x="1906905" y="276478"/>
                  </a:lnTo>
                  <a:lnTo>
                    <a:pt x="1912366" y="277113"/>
                  </a:lnTo>
                  <a:lnTo>
                    <a:pt x="1912366" y="326898"/>
                  </a:lnTo>
                  <a:lnTo>
                    <a:pt x="1906270" y="328167"/>
                  </a:lnTo>
                  <a:lnTo>
                    <a:pt x="1901190" y="328929"/>
                  </a:lnTo>
                  <a:lnTo>
                    <a:pt x="1896999" y="329184"/>
                  </a:lnTo>
                  <a:lnTo>
                    <a:pt x="1892935" y="329564"/>
                  </a:lnTo>
                  <a:lnTo>
                    <a:pt x="1889125" y="329691"/>
                  </a:lnTo>
                  <a:lnTo>
                    <a:pt x="1885823" y="329691"/>
                  </a:lnTo>
                  <a:lnTo>
                    <a:pt x="1848231" y="310134"/>
                  </a:lnTo>
                  <a:lnTo>
                    <a:pt x="1845564" y="282066"/>
                  </a:lnTo>
                  <a:lnTo>
                    <a:pt x="1836991" y="293665"/>
                  </a:lnTo>
                  <a:lnTo>
                    <a:pt x="1804416" y="319150"/>
                  </a:lnTo>
                  <a:lnTo>
                    <a:pt x="1763910" y="330706"/>
                  </a:lnTo>
                  <a:lnTo>
                    <a:pt x="1749171" y="331470"/>
                  </a:lnTo>
                  <a:lnTo>
                    <a:pt x="1731736" y="329969"/>
                  </a:lnTo>
                  <a:lnTo>
                    <a:pt x="1692910" y="307466"/>
                  </a:lnTo>
                  <a:lnTo>
                    <a:pt x="1674925" y="259032"/>
                  </a:lnTo>
                  <a:lnTo>
                    <a:pt x="1673733" y="237362"/>
                  </a:lnTo>
                  <a:lnTo>
                    <a:pt x="1673733" y="87375"/>
                  </a:lnTo>
                  <a:close/>
                </a:path>
                <a:path w="2869565" h="424815">
                  <a:moveTo>
                    <a:pt x="2522093" y="83185"/>
                  </a:moveTo>
                  <a:lnTo>
                    <a:pt x="2574635" y="92829"/>
                  </a:lnTo>
                  <a:lnTo>
                    <a:pt x="2613961" y="120237"/>
                  </a:lnTo>
                  <a:lnTo>
                    <a:pt x="2638575" y="159956"/>
                  </a:lnTo>
                  <a:lnTo>
                    <a:pt x="2646934" y="206248"/>
                  </a:lnTo>
                  <a:lnTo>
                    <a:pt x="2646934" y="214122"/>
                  </a:lnTo>
                  <a:lnTo>
                    <a:pt x="2646426" y="220979"/>
                  </a:lnTo>
                  <a:lnTo>
                    <a:pt x="2645537" y="226822"/>
                  </a:lnTo>
                  <a:lnTo>
                    <a:pt x="2460371" y="226822"/>
                  </a:lnTo>
                  <a:lnTo>
                    <a:pt x="2462535" y="239990"/>
                  </a:lnTo>
                  <a:lnTo>
                    <a:pt x="2490795" y="277637"/>
                  </a:lnTo>
                  <a:lnTo>
                    <a:pt x="2523871" y="286638"/>
                  </a:lnTo>
                  <a:lnTo>
                    <a:pt x="2532893" y="286089"/>
                  </a:lnTo>
                  <a:lnTo>
                    <a:pt x="2572099" y="267430"/>
                  </a:lnTo>
                  <a:lnTo>
                    <a:pt x="2580640" y="254253"/>
                  </a:lnTo>
                  <a:lnTo>
                    <a:pt x="2633218" y="268859"/>
                  </a:lnTo>
                  <a:lnTo>
                    <a:pt x="2604321" y="304488"/>
                  </a:lnTo>
                  <a:lnTo>
                    <a:pt x="2558748" y="327088"/>
                  </a:lnTo>
                  <a:lnTo>
                    <a:pt x="2521585" y="331470"/>
                  </a:lnTo>
                  <a:lnTo>
                    <a:pt x="2502840" y="330420"/>
                  </a:lnTo>
                  <a:lnTo>
                    <a:pt x="2454655" y="314578"/>
                  </a:lnTo>
                  <a:lnTo>
                    <a:pt x="2419544" y="282878"/>
                  </a:lnTo>
                  <a:lnTo>
                    <a:pt x="2399363" y="240252"/>
                  </a:lnTo>
                  <a:lnTo>
                    <a:pt x="2395474" y="208534"/>
                  </a:lnTo>
                  <a:lnTo>
                    <a:pt x="2396426" y="191912"/>
                  </a:lnTo>
                  <a:lnTo>
                    <a:pt x="2410714" y="146050"/>
                  </a:lnTo>
                  <a:lnTo>
                    <a:pt x="2441039" y="109616"/>
                  </a:lnTo>
                  <a:lnTo>
                    <a:pt x="2485532" y="87471"/>
                  </a:lnTo>
                  <a:lnTo>
                    <a:pt x="2503140" y="84256"/>
                  </a:lnTo>
                  <a:lnTo>
                    <a:pt x="2522093" y="83185"/>
                  </a:lnTo>
                  <a:close/>
                </a:path>
                <a:path w="2869565" h="424815">
                  <a:moveTo>
                    <a:pt x="2068576" y="83185"/>
                  </a:moveTo>
                  <a:lnTo>
                    <a:pt x="2120814" y="92829"/>
                  </a:lnTo>
                  <a:lnTo>
                    <a:pt x="2160381" y="120316"/>
                  </a:lnTo>
                  <a:lnTo>
                    <a:pt x="2185332" y="160353"/>
                  </a:lnTo>
                  <a:lnTo>
                    <a:pt x="2193798" y="207645"/>
                  </a:lnTo>
                  <a:lnTo>
                    <a:pt x="2192865" y="223764"/>
                  </a:lnTo>
                  <a:lnTo>
                    <a:pt x="2178685" y="268859"/>
                  </a:lnTo>
                  <a:lnTo>
                    <a:pt x="2148770" y="305059"/>
                  </a:lnTo>
                  <a:lnTo>
                    <a:pt x="2104755" y="327183"/>
                  </a:lnTo>
                  <a:lnTo>
                    <a:pt x="2068576" y="331470"/>
                  </a:lnTo>
                  <a:lnTo>
                    <a:pt x="2049573" y="330398"/>
                  </a:lnTo>
                  <a:lnTo>
                    <a:pt x="2001139" y="314325"/>
                  </a:lnTo>
                  <a:lnTo>
                    <a:pt x="1966295" y="282338"/>
                  </a:lnTo>
                  <a:lnTo>
                    <a:pt x="1946592" y="239347"/>
                  </a:lnTo>
                  <a:lnTo>
                    <a:pt x="1942846" y="207645"/>
                  </a:lnTo>
                  <a:lnTo>
                    <a:pt x="1943798" y="191214"/>
                  </a:lnTo>
                  <a:lnTo>
                    <a:pt x="1958086" y="145923"/>
                  </a:lnTo>
                  <a:lnTo>
                    <a:pt x="1988304" y="109614"/>
                  </a:lnTo>
                  <a:lnTo>
                    <a:pt x="2032381" y="87471"/>
                  </a:lnTo>
                  <a:lnTo>
                    <a:pt x="2068576" y="83185"/>
                  </a:lnTo>
                  <a:close/>
                </a:path>
                <a:path w="2869565" h="424815">
                  <a:moveTo>
                    <a:pt x="1484249" y="83185"/>
                  </a:moveTo>
                  <a:lnTo>
                    <a:pt x="1521807" y="90257"/>
                  </a:lnTo>
                  <a:lnTo>
                    <a:pt x="1559909" y="119118"/>
                  </a:lnTo>
                  <a:lnTo>
                    <a:pt x="1567053" y="128904"/>
                  </a:lnTo>
                  <a:lnTo>
                    <a:pt x="1567053" y="87375"/>
                  </a:lnTo>
                  <a:lnTo>
                    <a:pt x="1620520" y="87375"/>
                  </a:lnTo>
                  <a:lnTo>
                    <a:pt x="1620520" y="424307"/>
                  </a:lnTo>
                  <a:lnTo>
                    <a:pt x="1559179" y="424307"/>
                  </a:lnTo>
                  <a:lnTo>
                    <a:pt x="1559179" y="284861"/>
                  </a:lnTo>
                  <a:lnTo>
                    <a:pt x="1543748" y="305270"/>
                  </a:lnTo>
                  <a:lnTo>
                    <a:pt x="1524889" y="319833"/>
                  </a:lnTo>
                  <a:lnTo>
                    <a:pt x="1502600" y="328562"/>
                  </a:lnTo>
                  <a:lnTo>
                    <a:pt x="1476883" y="331470"/>
                  </a:lnTo>
                  <a:lnTo>
                    <a:pt x="1462049" y="330420"/>
                  </a:lnTo>
                  <a:lnTo>
                    <a:pt x="1422527" y="314578"/>
                  </a:lnTo>
                  <a:lnTo>
                    <a:pt x="1392755" y="282771"/>
                  </a:lnTo>
                  <a:lnTo>
                    <a:pt x="1375552" y="239474"/>
                  </a:lnTo>
                  <a:lnTo>
                    <a:pt x="1372235" y="206628"/>
                  </a:lnTo>
                  <a:lnTo>
                    <a:pt x="1373141" y="189884"/>
                  </a:lnTo>
                  <a:lnTo>
                    <a:pt x="1386840" y="144272"/>
                  </a:lnTo>
                  <a:lnTo>
                    <a:pt x="1414843" y="108624"/>
                  </a:lnTo>
                  <a:lnTo>
                    <a:pt x="1453880" y="87344"/>
                  </a:lnTo>
                  <a:lnTo>
                    <a:pt x="1468653" y="84228"/>
                  </a:lnTo>
                  <a:lnTo>
                    <a:pt x="1484249" y="83185"/>
                  </a:lnTo>
                  <a:close/>
                </a:path>
                <a:path w="2869565" h="424815">
                  <a:moveTo>
                    <a:pt x="1112393" y="83185"/>
                  </a:moveTo>
                  <a:lnTo>
                    <a:pt x="1164935" y="92829"/>
                  </a:lnTo>
                  <a:lnTo>
                    <a:pt x="1204261" y="120237"/>
                  </a:lnTo>
                  <a:lnTo>
                    <a:pt x="1228875" y="159956"/>
                  </a:lnTo>
                  <a:lnTo>
                    <a:pt x="1237234" y="206248"/>
                  </a:lnTo>
                  <a:lnTo>
                    <a:pt x="1237234" y="214122"/>
                  </a:lnTo>
                  <a:lnTo>
                    <a:pt x="1236726" y="220979"/>
                  </a:lnTo>
                  <a:lnTo>
                    <a:pt x="1235837" y="226822"/>
                  </a:lnTo>
                  <a:lnTo>
                    <a:pt x="1050671" y="226822"/>
                  </a:lnTo>
                  <a:lnTo>
                    <a:pt x="1052835" y="239990"/>
                  </a:lnTo>
                  <a:lnTo>
                    <a:pt x="1081095" y="277637"/>
                  </a:lnTo>
                  <a:lnTo>
                    <a:pt x="1114171" y="286638"/>
                  </a:lnTo>
                  <a:lnTo>
                    <a:pt x="1123193" y="286089"/>
                  </a:lnTo>
                  <a:lnTo>
                    <a:pt x="1162399" y="267430"/>
                  </a:lnTo>
                  <a:lnTo>
                    <a:pt x="1170940" y="254253"/>
                  </a:lnTo>
                  <a:lnTo>
                    <a:pt x="1223518" y="268859"/>
                  </a:lnTo>
                  <a:lnTo>
                    <a:pt x="1194621" y="304488"/>
                  </a:lnTo>
                  <a:lnTo>
                    <a:pt x="1149048" y="327088"/>
                  </a:lnTo>
                  <a:lnTo>
                    <a:pt x="1111885" y="331470"/>
                  </a:lnTo>
                  <a:lnTo>
                    <a:pt x="1093140" y="330420"/>
                  </a:lnTo>
                  <a:lnTo>
                    <a:pt x="1044956" y="314578"/>
                  </a:lnTo>
                  <a:lnTo>
                    <a:pt x="1009844" y="282878"/>
                  </a:lnTo>
                  <a:lnTo>
                    <a:pt x="989663" y="240252"/>
                  </a:lnTo>
                  <a:lnTo>
                    <a:pt x="985774" y="208534"/>
                  </a:lnTo>
                  <a:lnTo>
                    <a:pt x="986726" y="191912"/>
                  </a:lnTo>
                  <a:lnTo>
                    <a:pt x="1001014" y="146050"/>
                  </a:lnTo>
                  <a:lnTo>
                    <a:pt x="1031339" y="109616"/>
                  </a:lnTo>
                  <a:lnTo>
                    <a:pt x="1075832" y="87471"/>
                  </a:lnTo>
                  <a:lnTo>
                    <a:pt x="1093440" y="84256"/>
                  </a:lnTo>
                  <a:lnTo>
                    <a:pt x="1112393" y="83185"/>
                  </a:lnTo>
                  <a:close/>
                </a:path>
                <a:path w="2869565" h="424815">
                  <a:moveTo>
                    <a:pt x="720090" y="83185"/>
                  </a:moveTo>
                  <a:lnTo>
                    <a:pt x="757380" y="91489"/>
                  </a:lnTo>
                  <a:lnTo>
                    <a:pt x="784734" y="123652"/>
                  </a:lnTo>
                  <a:lnTo>
                    <a:pt x="787781" y="133985"/>
                  </a:lnTo>
                  <a:lnTo>
                    <a:pt x="795397" y="122340"/>
                  </a:lnTo>
                  <a:lnTo>
                    <a:pt x="824865" y="96265"/>
                  </a:lnTo>
                  <a:lnTo>
                    <a:pt x="862208" y="84014"/>
                  </a:lnTo>
                  <a:lnTo>
                    <a:pt x="876046" y="83185"/>
                  </a:lnTo>
                  <a:lnTo>
                    <a:pt x="886686" y="83685"/>
                  </a:lnTo>
                  <a:lnTo>
                    <a:pt x="924750" y="100599"/>
                  </a:lnTo>
                  <a:lnTo>
                    <a:pt x="943068" y="134868"/>
                  </a:lnTo>
                  <a:lnTo>
                    <a:pt x="947801" y="177418"/>
                  </a:lnTo>
                  <a:lnTo>
                    <a:pt x="947801" y="326898"/>
                  </a:lnTo>
                  <a:lnTo>
                    <a:pt x="886587" y="326898"/>
                  </a:lnTo>
                  <a:lnTo>
                    <a:pt x="886587" y="192532"/>
                  </a:lnTo>
                  <a:lnTo>
                    <a:pt x="885967" y="179268"/>
                  </a:lnTo>
                  <a:lnTo>
                    <a:pt x="864997" y="140557"/>
                  </a:lnTo>
                  <a:lnTo>
                    <a:pt x="849503" y="137160"/>
                  </a:lnTo>
                  <a:lnTo>
                    <a:pt x="840501" y="138039"/>
                  </a:lnTo>
                  <a:lnTo>
                    <a:pt x="807783" y="158626"/>
                  </a:lnTo>
                  <a:lnTo>
                    <a:pt x="792353" y="187451"/>
                  </a:lnTo>
                  <a:lnTo>
                    <a:pt x="792353" y="326898"/>
                  </a:lnTo>
                  <a:lnTo>
                    <a:pt x="731139" y="326898"/>
                  </a:lnTo>
                  <a:lnTo>
                    <a:pt x="731139" y="192532"/>
                  </a:lnTo>
                  <a:lnTo>
                    <a:pt x="730519" y="179105"/>
                  </a:lnTo>
                  <a:lnTo>
                    <a:pt x="709549" y="140493"/>
                  </a:lnTo>
                  <a:lnTo>
                    <a:pt x="694055" y="137160"/>
                  </a:lnTo>
                  <a:lnTo>
                    <a:pt x="685218" y="138017"/>
                  </a:lnTo>
                  <a:lnTo>
                    <a:pt x="652496" y="158281"/>
                  </a:lnTo>
                  <a:lnTo>
                    <a:pt x="636905" y="187071"/>
                  </a:lnTo>
                  <a:lnTo>
                    <a:pt x="636905" y="326898"/>
                  </a:lnTo>
                  <a:lnTo>
                    <a:pt x="575691" y="326898"/>
                  </a:lnTo>
                  <a:lnTo>
                    <a:pt x="575691" y="87375"/>
                  </a:lnTo>
                  <a:lnTo>
                    <a:pt x="630936" y="87375"/>
                  </a:lnTo>
                  <a:lnTo>
                    <a:pt x="630936" y="131699"/>
                  </a:lnTo>
                  <a:lnTo>
                    <a:pt x="638200" y="120725"/>
                  </a:lnTo>
                  <a:lnTo>
                    <a:pt x="667258" y="95758"/>
                  </a:lnTo>
                  <a:lnTo>
                    <a:pt x="705655" y="83970"/>
                  </a:lnTo>
                  <a:lnTo>
                    <a:pt x="720090" y="83185"/>
                  </a:lnTo>
                  <a:close/>
                </a:path>
                <a:path w="2869565" h="424815">
                  <a:moveTo>
                    <a:pt x="408940" y="83185"/>
                  </a:moveTo>
                  <a:lnTo>
                    <a:pt x="461178" y="92829"/>
                  </a:lnTo>
                  <a:lnTo>
                    <a:pt x="500745" y="120316"/>
                  </a:lnTo>
                  <a:lnTo>
                    <a:pt x="525696" y="160353"/>
                  </a:lnTo>
                  <a:lnTo>
                    <a:pt x="534162" y="207645"/>
                  </a:lnTo>
                  <a:lnTo>
                    <a:pt x="533229" y="223764"/>
                  </a:lnTo>
                  <a:lnTo>
                    <a:pt x="519049" y="268859"/>
                  </a:lnTo>
                  <a:lnTo>
                    <a:pt x="489134" y="305059"/>
                  </a:lnTo>
                  <a:lnTo>
                    <a:pt x="445119" y="327183"/>
                  </a:lnTo>
                  <a:lnTo>
                    <a:pt x="408940" y="331470"/>
                  </a:lnTo>
                  <a:lnTo>
                    <a:pt x="389937" y="330398"/>
                  </a:lnTo>
                  <a:lnTo>
                    <a:pt x="341503" y="314325"/>
                  </a:lnTo>
                  <a:lnTo>
                    <a:pt x="306659" y="282338"/>
                  </a:lnTo>
                  <a:lnTo>
                    <a:pt x="286956" y="239347"/>
                  </a:lnTo>
                  <a:lnTo>
                    <a:pt x="283210" y="207645"/>
                  </a:lnTo>
                  <a:lnTo>
                    <a:pt x="284162" y="191214"/>
                  </a:lnTo>
                  <a:lnTo>
                    <a:pt x="298450" y="145923"/>
                  </a:lnTo>
                  <a:lnTo>
                    <a:pt x="328668" y="109614"/>
                  </a:lnTo>
                  <a:lnTo>
                    <a:pt x="372745" y="87471"/>
                  </a:lnTo>
                  <a:lnTo>
                    <a:pt x="408940" y="83185"/>
                  </a:lnTo>
                  <a:close/>
                </a:path>
                <a:path w="2869565" h="424815">
                  <a:moveTo>
                    <a:pt x="2776728" y="82803"/>
                  </a:moveTo>
                  <a:lnTo>
                    <a:pt x="2825242" y="90804"/>
                  </a:lnTo>
                  <a:lnTo>
                    <a:pt x="2866771" y="116586"/>
                  </a:lnTo>
                  <a:lnTo>
                    <a:pt x="2842133" y="155448"/>
                  </a:lnTo>
                  <a:lnTo>
                    <a:pt x="2824656" y="143446"/>
                  </a:lnTo>
                  <a:lnTo>
                    <a:pt x="2807477" y="134874"/>
                  </a:lnTo>
                  <a:lnTo>
                    <a:pt x="2790608" y="129730"/>
                  </a:lnTo>
                  <a:lnTo>
                    <a:pt x="2774061" y="128015"/>
                  </a:lnTo>
                  <a:lnTo>
                    <a:pt x="2766941" y="128369"/>
                  </a:lnTo>
                  <a:lnTo>
                    <a:pt x="2736977" y="143637"/>
                  </a:lnTo>
                  <a:lnTo>
                    <a:pt x="2736977" y="152780"/>
                  </a:lnTo>
                  <a:lnTo>
                    <a:pt x="2736977" y="161289"/>
                  </a:lnTo>
                  <a:lnTo>
                    <a:pt x="2780411" y="182879"/>
                  </a:lnTo>
                  <a:lnTo>
                    <a:pt x="2794059" y="187215"/>
                  </a:lnTo>
                  <a:lnTo>
                    <a:pt x="2837981" y="204225"/>
                  </a:lnTo>
                  <a:lnTo>
                    <a:pt x="2866485" y="235918"/>
                  </a:lnTo>
                  <a:lnTo>
                    <a:pt x="2869056" y="255650"/>
                  </a:lnTo>
                  <a:lnTo>
                    <a:pt x="2867435" y="272488"/>
                  </a:lnTo>
                  <a:lnTo>
                    <a:pt x="2843022" y="311403"/>
                  </a:lnTo>
                  <a:lnTo>
                    <a:pt x="2793908" y="330209"/>
                  </a:lnTo>
                  <a:lnTo>
                    <a:pt x="2773045" y="331470"/>
                  </a:lnTo>
                  <a:lnTo>
                    <a:pt x="2757951" y="330848"/>
                  </a:lnTo>
                  <a:lnTo>
                    <a:pt x="2714625" y="321437"/>
                  </a:lnTo>
                  <a:lnTo>
                    <a:pt x="2677120" y="300934"/>
                  </a:lnTo>
                  <a:lnTo>
                    <a:pt x="2666619" y="291718"/>
                  </a:lnTo>
                  <a:lnTo>
                    <a:pt x="2688463" y="251967"/>
                  </a:lnTo>
                  <a:lnTo>
                    <a:pt x="2699176" y="260064"/>
                  </a:lnTo>
                  <a:lnTo>
                    <a:pt x="2709783" y="267017"/>
                  </a:lnTo>
                  <a:lnTo>
                    <a:pt x="2750931" y="283718"/>
                  </a:lnTo>
                  <a:lnTo>
                    <a:pt x="2770759" y="285750"/>
                  </a:lnTo>
                  <a:lnTo>
                    <a:pt x="2779260" y="285347"/>
                  </a:lnTo>
                  <a:lnTo>
                    <a:pt x="2810129" y="268732"/>
                  </a:lnTo>
                  <a:lnTo>
                    <a:pt x="2810129" y="260223"/>
                  </a:lnTo>
                  <a:lnTo>
                    <a:pt x="2810129" y="251333"/>
                  </a:lnTo>
                  <a:lnTo>
                    <a:pt x="2771078" y="233471"/>
                  </a:lnTo>
                  <a:lnTo>
                    <a:pt x="2759837" y="229997"/>
                  </a:lnTo>
                  <a:lnTo>
                    <a:pt x="2747125" y="225857"/>
                  </a:lnTo>
                  <a:lnTo>
                    <a:pt x="2707130" y="208508"/>
                  </a:lnTo>
                  <a:lnTo>
                    <a:pt x="2682033" y="177831"/>
                  </a:lnTo>
                  <a:lnTo>
                    <a:pt x="2679827" y="160020"/>
                  </a:lnTo>
                  <a:lnTo>
                    <a:pt x="2681491" y="143299"/>
                  </a:lnTo>
                  <a:lnTo>
                    <a:pt x="2706370" y="103759"/>
                  </a:lnTo>
                  <a:lnTo>
                    <a:pt x="2755894" y="84113"/>
                  </a:lnTo>
                  <a:lnTo>
                    <a:pt x="2776728" y="82803"/>
                  </a:lnTo>
                  <a:close/>
                </a:path>
                <a:path w="2869565" h="424815">
                  <a:moveTo>
                    <a:pt x="2249043" y="9651"/>
                  </a:moveTo>
                  <a:lnTo>
                    <a:pt x="2310256" y="9651"/>
                  </a:lnTo>
                  <a:lnTo>
                    <a:pt x="2310256" y="87375"/>
                  </a:lnTo>
                  <a:lnTo>
                    <a:pt x="2360549" y="87375"/>
                  </a:lnTo>
                  <a:lnTo>
                    <a:pt x="2360549" y="134492"/>
                  </a:lnTo>
                  <a:lnTo>
                    <a:pt x="2310256" y="134492"/>
                  </a:lnTo>
                  <a:lnTo>
                    <a:pt x="2310256" y="251460"/>
                  </a:lnTo>
                  <a:lnTo>
                    <a:pt x="2310256" y="259714"/>
                  </a:lnTo>
                  <a:lnTo>
                    <a:pt x="2312416" y="265684"/>
                  </a:lnTo>
                  <a:lnTo>
                    <a:pt x="2316861" y="269366"/>
                  </a:lnTo>
                  <a:lnTo>
                    <a:pt x="2321305" y="272923"/>
                  </a:lnTo>
                  <a:lnTo>
                    <a:pt x="2326767" y="274827"/>
                  </a:lnTo>
                  <a:lnTo>
                    <a:pt x="2333117" y="274827"/>
                  </a:lnTo>
                  <a:lnTo>
                    <a:pt x="2339467" y="274827"/>
                  </a:lnTo>
                  <a:lnTo>
                    <a:pt x="2366518" y="266064"/>
                  </a:lnTo>
                  <a:lnTo>
                    <a:pt x="2378837" y="314578"/>
                  </a:lnTo>
                  <a:lnTo>
                    <a:pt x="2339363" y="327927"/>
                  </a:lnTo>
                  <a:lnTo>
                    <a:pt x="2311146" y="331088"/>
                  </a:lnTo>
                  <a:lnTo>
                    <a:pt x="2302855" y="330709"/>
                  </a:lnTo>
                  <a:lnTo>
                    <a:pt x="2262046" y="312189"/>
                  </a:lnTo>
                  <a:lnTo>
                    <a:pt x="2249043" y="272034"/>
                  </a:lnTo>
                  <a:lnTo>
                    <a:pt x="2249043" y="134492"/>
                  </a:lnTo>
                  <a:lnTo>
                    <a:pt x="2217420" y="134492"/>
                  </a:lnTo>
                  <a:lnTo>
                    <a:pt x="2217420" y="87375"/>
                  </a:lnTo>
                  <a:lnTo>
                    <a:pt x="2249043" y="87375"/>
                  </a:lnTo>
                  <a:lnTo>
                    <a:pt x="2249043" y="9651"/>
                  </a:lnTo>
                  <a:close/>
                </a:path>
                <a:path w="2869565" h="424815">
                  <a:moveTo>
                    <a:pt x="131699" y="0"/>
                  </a:moveTo>
                  <a:lnTo>
                    <a:pt x="179883" y="6215"/>
                  </a:lnTo>
                  <a:lnTo>
                    <a:pt x="221964" y="22764"/>
                  </a:lnTo>
                  <a:lnTo>
                    <a:pt x="245110" y="36195"/>
                  </a:lnTo>
                  <a:lnTo>
                    <a:pt x="217170" y="87375"/>
                  </a:lnTo>
                  <a:lnTo>
                    <a:pt x="214503" y="84327"/>
                  </a:lnTo>
                  <a:lnTo>
                    <a:pt x="208661" y="80263"/>
                  </a:lnTo>
                  <a:lnTo>
                    <a:pt x="168021" y="61467"/>
                  </a:lnTo>
                  <a:lnTo>
                    <a:pt x="129921" y="55372"/>
                  </a:lnTo>
                  <a:lnTo>
                    <a:pt x="107271" y="57658"/>
                  </a:lnTo>
                  <a:lnTo>
                    <a:pt x="91122" y="64516"/>
                  </a:lnTo>
                  <a:lnTo>
                    <a:pt x="81450" y="75946"/>
                  </a:lnTo>
                  <a:lnTo>
                    <a:pt x="78232" y="91948"/>
                  </a:lnTo>
                  <a:lnTo>
                    <a:pt x="78232" y="100711"/>
                  </a:lnTo>
                  <a:lnTo>
                    <a:pt x="111125" y="126237"/>
                  </a:lnTo>
                  <a:lnTo>
                    <a:pt x="152273" y="138049"/>
                  </a:lnTo>
                  <a:lnTo>
                    <a:pt x="167749" y="142386"/>
                  </a:lnTo>
                  <a:lnTo>
                    <a:pt x="207772" y="157352"/>
                  </a:lnTo>
                  <a:lnTo>
                    <a:pt x="243967" y="186309"/>
                  </a:lnTo>
                  <a:lnTo>
                    <a:pt x="256540" y="234061"/>
                  </a:lnTo>
                  <a:lnTo>
                    <a:pt x="255492" y="250634"/>
                  </a:lnTo>
                  <a:lnTo>
                    <a:pt x="239775" y="290067"/>
                  </a:lnTo>
                  <a:lnTo>
                    <a:pt x="208754" y="315428"/>
                  </a:lnTo>
                  <a:lnTo>
                    <a:pt x="167132" y="328183"/>
                  </a:lnTo>
                  <a:lnTo>
                    <a:pt x="136271" y="330580"/>
                  </a:lnTo>
                  <a:lnTo>
                    <a:pt x="118028" y="329888"/>
                  </a:lnTo>
                  <a:lnTo>
                    <a:pt x="63754" y="319404"/>
                  </a:lnTo>
                  <a:lnTo>
                    <a:pt x="14479" y="297830"/>
                  </a:lnTo>
                  <a:lnTo>
                    <a:pt x="0" y="288543"/>
                  </a:lnTo>
                  <a:lnTo>
                    <a:pt x="27940" y="234061"/>
                  </a:lnTo>
                  <a:lnTo>
                    <a:pt x="30607" y="236854"/>
                  </a:lnTo>
                  <a:lnTo>
                    <a:pt x="35560" y="240411"/>
                  </a:lnTo>
                  <a:lnTo>
                    <a:pt x="75892" y="261276"/>
                  </a:lnTo>
                  <a:lnTo>
                    <a:pt x="118983" y="272796"/>
                  </a:lnTo>
                  <a:lnTo>
                    <a:pt x="137160" y="273938"/>
                  </a:lnTo>
                  <a:lnTo>
                    <a:pt x="159996" y="271845"/>
                  </a:lnTo>
                  <a:lnTo>
                    <a:pt x="176307" y="265572"/>
                  </a:lnTo>
                  <a:lnTo>
                    <a:pt x="186094" y="255133"/>
                  </a:lnTo>
                  <a:lnTo>
                    <a:pt x="189357" y="240537"/>
                  </a:lnTo>
                  <a:lnTo>
                    <a:pt x="189357" y="231012"/>
                  </a:lnTo>
                  <a:lnTo>
                    <a:pt x="158277" y="206194"/>
                  </a:lnTo>
                  <a:lnTo>
                    <a:pt x="117347" y="193339"/>
                  </a:lnTo>
                  <a:lnTo>
                    <a:pt x="105156" y="189737"/>
                  </a:lnTo>
                  <a:lnTo>
                    <a:pt x="90297" y="185308"/>
                  </a:lnTo>
                  <a:lnTo>
                    <a:pt x="53721" y="170307"/>
                  </a:lnTo>
                  <a:lnTo>
                    <a:pt x="23368" y="143383"/>
                  </a:lnTo>
                  <a:lnTo>
                    <a:pt x="13335" y="101980"/>
                  </a:lnTo>
                  <a:lnTo>
                    <a:pt x="14313" y="85978"/>
                  </a:lnTo>
                  <a:lnTo>
                    <a:pt x="29083" y="45974"/>
                  </a:lnTo>
                  <a:lnTo>
                    <a:pt x="59015" y="18184"/>
                  </a:lnTo>
                  <a:lnTo>
                    <a:pt x="100250" y="2936"/>
                  </a:lnTo>
                  <a:lnTo>
                    <a:pt x="115599" y="736"/>
                  </a:lnTo>
                  <a:lnTo>
                    <a:pt x="131699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863398" rIns="0" bIns="0" rtlCol="0" vert="horz">
            <a:spAutoFit/>
          </a:bodyPr>
          <a:lstStyle/>
          <a:p>
            <a:pPr marL="550545">
              <a:lnSpc>
                <a:spcPct val="100000"/>
              </a:lnSpc>
              <a:spcBef>
                <a:spcPts val="975"/>
              </a:spcBef>
            </a:pPr>
            <a:r>
              <a:rPr dirty="0" sz="2800" b="0">
                <a:solidFill>
                  <a:srgbClr val="FFFFFF"/>
                </a:solidFill>
                <a:latin typeface="Trebuchet MS"/>
                <a:cs typeface="Trebuchet MS"/>
              </a:rPr>
              <a:t>‘Leadership</a:t>
            </a:r>
            <a:r>
              <a:rPr dirty="0" sz="2800" spc="-4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20" b="0">
                <a:solidFill>
                  <a:srgbClr val="FFFFFF"/>
                </a:solidFill>
                <a:latin typeface="Trebuchet MS"/>
                <a:cs typeface="Trebuchet MS"/>
              </a:rPr>
              <a:t>means</a:t>
            </a:r>
            <a:r>
              <a:rPr dirty="0" sz="2800" spc="-7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80" b="0">
                <a:solidFill>
                  <a:srgbClr val="FFFFFF"/>
                </a:solidFill>
                <a:latin typeface="Trebuchet MS"/>
                <a:cs typeface="Trebuchet MS"/>
              </a:rPr>
              <a:t>making</a:t>
            </a:r>
            <a:r>
              <a:rPr dirty="0" sz="2800" spc="-7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90" b="0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800" spc="-14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 b="0">
                <a:solidFill>
                  <a:srgbClr val="FFFFFF"/>
                </a:solidFill>
                <a:latin typeface="Trebuchet MS"/>
                <a:cs typeface="Trebuchet MS"/>
              </a:rPr>
              <a:t>feel</a:t>
            </a:r>
            <a:r>
              <a:rPr dirty="0" sz="2800" spc="-204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40" b="0">
                <a:solidFill>
                  <a:srgbClr val="FFFFFF"/>
                </a:solidFill>
                <a:latin typeface="Trebuchet MS"/>
                <a:cs typeface="Trebuchet MS"/>
              </a:rPr>
              <a:t>good’</a:t>
            </a:r>
            <a:endParaRPr sz="2800">
              <a:latin typeface="Trebuchet MS"/>
              <a:cs typeface="Trebuchet MS"/>
            </a:endParaRPr>
          </a:p>
          <a:p>
            <a:pPr marL="550545">
              <a:lnSpc>
                <a:spcPct val="100000"/>
              </a:lnSpc>
              <a:spcBef>
                <a:spcPts val="635"/>
              </a:spcBef>
            </a:pPr>
            <a:r>
              <a:rPr dirty="0" sz="2000" spc="-10" b="0">
                <a:solidFill>
                  <a:srgbClr val="FFFFFF"/>
                </a:solidFill>
                <a:latin typeface="Trebuchet MS"/>
                <a:cs typeface="Trebuchet MS"/>
              </a:rPr>
              <a:t>(Jean</a:t>
            </a:r>
            <a:r>
              <a:rPr dirty="0" sz="2000" spc="-114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30" b="0">
                <a:solidFill>
                  <a:srgbClr val="FFFFFF"/>
                </a:solidFill>
                <a:latin typeface="Trebuchet MS"/>
                <a:cs typeface="Trebuchet MS"/>
              </a:rPr>
              <a:t>Chretien,</a:t>
            </a:r>
            <a:r>
              <a:rPr dirty="0" sz="2000" spc="-185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 b="0">
                <a:solidFill>
                  <a:srgbClr val="FFFFFF"/>
                </a:solidFill>
                <a:latin typeface="Trebuchet MS"/>
                <a:cs typeface="Trebuchet MS"/>
              </a:rPr>
              <a:t>1984)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77316" y="2306523"/>
            <a:ext cx="7579995" cy="346773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476250" marR="5080" indent="-344805">
              <a:lnSpc>
                <a:spcPct val="100000"/>
              </a:lnSpc>
              <a:spcBef>
                <a:spcPts val="95"/>
              </a:spcBef>
            </a:pP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‘The</a:t>
            </a:r>
            <a:r>
              <a:rPr dirty="0" sz="2800" spc="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35">
                <a:solidFill>
                  <a:srgbClr val="FFFFFF"/>
                </a:solidFill>
                <a:latin typeface="Trebuchet MS"/>
                <a:cs typeface="Trebuchet MS"/>
              </a:rPr>
              <a:t>final</a:t>
            </a:r>
            <a:r>
              <a:rPr dirty="0" sz="28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45">
                <a:solidFill>
                  <a:srgbClr val="FFFFFF"/>
                </a:solidFill>
                <a:latin typeface="Trebuchet MS"/>
                <a:cs typeface="Trebuchet MS"/>
              </a:rPr>
              <a:t>test</a:t>
            </a:r>
            <a:r>
              <a:rPr dirty="0" sz="2800" spc="-20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8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leader</a:t>
            </a:r>
            <a:r>
              <a:rPr dirty="0" sz="28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80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2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95">
                <a:solidFill>
                  <a:srgbClr val="FFFFFF"/>
                </a:solidFill>
                <a:latin typeface="Trebuchet MS"/>
                <a:cs typeface="Trebuchet MS"/>
              </a:rPr>
              <a:t>he</a:t>
            </a:r>
            <a:r>
              <a:rPr dirty="0" sz="2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0">
                <a:solidFill>
                  <a:srgbClr val="FFFFFF"/>
                </a:solidFill>
                <a:latin typeface="Trebuchet MS"/>
                <a:cs typeface="Trebuchet MS"/>
              </a:rPr>
              <a:t>leaves </a:t>
            </a:r>
            <a:r>
              <a:rPr dirty="0" sz="2800" spc="60">
                <a:solidFill>
                  <a:srgbClr val="FFFFFF"/>
                </a:solidFill>
                <a:latin typeface="Trebuchet MS"/>
                <a:cs typeface="Trebuchet MS"/>
              </a:rPr>
              <a:t>behind</a:t>
            </a:r>
            <a:r>
              <a:rPr dirty="0" sz="2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him</a:t>
            </a:r>
            <a:r>
              <a:rPr dirty="0" sz="2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other</a:t>
            </a:r>
            <a:r>
              <a:rPr dirty="0" sz="28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35">
                <a:solidFill>
                  <a:srgbClr val="FFFFFF"/>
                </a:solidFill>
                <a:latin typeface="Trebuchet MS"/>
                <a:cs typeface="Trebuchet MS"/>
              </a:rPr>
              <a:t>men</a:t>
            </a:r>
            <a:r>
              <a:rPr dirty="0" sz="28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conviction</a:t>
            </a:r>
            <a:r>
              <a:rPr dirty="0" sz="2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8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8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35">
                <a:solidFill>
                  <a:srgbClr val="FFFFFF"/>
                </a:solidFill>
                <a:latin typeface="Trebuchet MS"/>
                <a:cs typeface="Trebuchet MS"/>
              </a:rPr>
              <a:t>will</a:t>
            </a:r>
            <a:r>
              <a:rPr dirty="0" sz="28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3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8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carry</a:t>
            </a:r>
            <a:r>
              <a:rPr dirty="0" sz="2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75">
                <a:solidFill>
                  <a:srgbClr val="FFFFFF"/>
                </a:solidFill>
                <a:latin typeface="Trebuchet MS"/>
                <a:cs typeface="Trebuchet MS"/>
              </a:rPr>
              <a:t>on.’</a:t>
            </a:r>
            <a:r>
              <a:rPr dirty="0" sz="2800" spc="-3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(Walter</a:t>
            </a:r>
            <a:r>
              <a:rPr dirty="0" sz="2800" spc="-2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Lippman,</a:t>
            </a:r>
            <a:r>
              <a:rPr dirty="0" sz="28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1945)</a:t>
            </a:r>
            <a:endParaRPr sz="2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580"/>
              </a:spcBef>
            </a:pP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3200" spc="-40">
                <a:solidFill>
                  <a:srgbClr val="FFFFFF"/>
                </a:solidFill>
                <a:latin typeface="Trebuchet MS"/>
                <a:cs typeface="Trebuchet MS"/>
              </a:rPr>
              <a:t>‘One</a:t>
            </a:r>
            <a:r>
              <a:rPr dirty="0" sz="32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65">
                <a:solidFill>
                  <a:srgbClr val="FFFFFF"/>
                </a:solidFill>
                <a:latin typeface="Trebuchet MS"/>
                <a:cs typeface="Trebuchet MS"/>
              </a:rPr>
              <a:t>realm,</a:t>
            </a:r>
            <a:r>
              <a:rPr dirty="0" sz="32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35">
                <a:solidFill>
                  <a:srgbClr val="FFFFFF"/>
                </a:solidFill>
                <a:latin typeface="Trebuchet MS"/>
                <a:cs typeface="Trebuchet MS"/>
              </a:rPr>
              <a:t>one</a:t>
            </a:r>
            <a:r>
              <a:rPr dirty="0" sz="32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people,</a:t>
            </a:r>
            <a:r>
              <a:rPr dirty="0" sz="32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10">
                <a:solidFill>
                  <a:srgbClr val="FFFFFF"/>
                </a:solidFill>
                <a:latin typeface="Trebuchet MS"/>
                <a:cs typeface="Trebuchet MS"/>
              </a:rPr>
              <a:t>one</a:t>
            </a:r>
            <a:endParaRPr sz="3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leader’</a:t>
            </a:r>
            <a:endParaRPr sz="3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(Nazi</a:t>
            </a:r>
            <a:r>
              <a:rPr dirty="0" sz="24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slogan,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1930s)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13" name="object 1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098788" y="3962400"/>
            <a:ext cx="2066544" cy="147523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295146" y="2007122"/>
            <a:ext cx="7171690" cy="2336165"/>
          </a:xfrm>
          <a:prstGeom prst="rect"/>
        </p:spPr>
        <p:txBody>
          <a:bodyPr wrap="square" lIns="0" tIns="143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30"/>
              </a:spcBef>
            </a:pPr>
            <a:r>
              <a:rPr dirty="0" sz="4000" spc="-1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r>
              <a:rPr dirty="0" sz="3200" spc="-10" b="0">
                <a:solidFill>
                  <a:srgbClr val="FFFFFF"/>
                </a:solidFill>
                <a:latin typeface="Trebuchet MS"/>
                <a:cs typeface="Trebuchet MS"/>
              </a:rPr>
              <a:t>:</a:t>
            </a:r>
            <a:endParaRPr sz="3200">
              <a:latin typeface="Trebuchet MS"/>
              <a:cs typeface="Trebuchet MS"/>
            </a:endParaRPr>
          </a:p>
          <a:p>
            <a:pPr marL="356870" marR="5080">
              <a:lnSpc>
                <a:spcPct val="100000"/>
              </a:lnSpc>
              <a:spcBef>
                <a:spcPts val="835"/>
              </a:spcBef>
            </a:pPr>
            <a:r>
              <a:rPr dirty="0" sz="3200" spc="13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32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relationship</a:t>
            </a:r>
            <a:r>
              <a:rPr dirty="0" sz="3200" spc="-1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45">
                <a:solidFill>
                  <a:srgbClr val="FFFFFF"/>
                </a:solidFill>
                <a:latin typeface="Trebuchet MS"/>
                <a:cs typeface="Trebuchet MS"/>
              </a:rPr>
              <a:t>through</a:t>
            </a:r>
            <a:r>
              <a:rPr dirty="0" sz="32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which</a:t>
            </a:r>
            <a:r>
              <a:rPr dirty="0" sz="32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45">
                <a:solidFill>
                  <a:srgbClr val="FFFFFF"/>
                </a:solidFill>
                <a:latin typeface="Trebuchet MS"/>
                <a:cs typeface="Trebuchet MS"/>
              </a:rPr>
              <a:t>one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person</a:t>
            </a:r>
            <a:r>
              <a:rPr dirty="0" sz="3200" spc="-50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influences</a:t>
            </a:r>
            <a:r>
              <a:rPr dirty="0" sz="32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2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behaviour</a:t>
            </a:r>
            <a:r>
              <a:rPr dirty="0" sz="32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35">
                <a:solidFill>
                  <a:srgbClr val="FFFFFF"/>
                </a:solidFill>
                <a:latin typeface="Trebuchet MS"/>
                <a:cs typeface="Trebuchet MS"/>
              </a:rPr>
              <a:t>or </a:t>
            </a:r>
            <a:r>
              <a:rPr dirty="0" sz="3200" spc="60">
                <a:solidFill>
                  <a:srgbClr val="FFFFFF"/>
                </a:solidFill>
                <a:latin typeface="Trebuchet MS"/>
                <a:cs typeface="Trebuchet MS"/>
              </a:rPr>
              <a:t>actions</a:t>
            </a:r>
            <a:r>
              <a:rPr dirty="0" sz="3200" spc="-2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6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200" spc="-2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other</a:t>
            </a:r>
            <a:r>
              <a:rPr dirty="0" sz="32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people.</a:t>
            </a:r>
            <a:endParaRPr sz="3200">
              <a:latin typeface="Trebuchet MS"/>
              <a:cs typeface="Trebuchet MS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8022335" y="4091940"/>
            <a:ext cx="2176780" cy="2533015"/>
            <a:chOff x="8022335" y="4091940"/>
            <a:chExt cx="2176780" cy="253301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022335" y="4091940"/>
              <a:ext cx="2176272" cy="253288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252713" y="4321340"/>
              <a:ext cx="1725168" cy="208178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744726" y="280161"/>
            <a:ext cx="8705850" cy="1972945"/>
            <a:chOff x="1744726" y="280161"/>
            <a:chExt cx="8705850" cy="1972945"/>
          </a:xfrm>
        </p:grpSpPr>
        <p:sp>
          <p:nvSpPr>
            <p:cNvPr id="3" name="object 3"/>
            <p:cNvSpPr/>
            <p:nvPr/>
          </p:nvSpPr>
          <p:spPr>
            <a:xfrm>
              <a:off x="1744726" y="280161"/>
              <a:ext cx="8705850" cy="1972945"/>
            </a:xfrm>
            <a:custGeom>
              <a:avLst/>
              <a:gdLst/>
              <a:ahLst/>
              <a:cxnLst/>
              <a:rect l="l" t="t" r="r" b="b"/>
              <a:pathLst>
                <a:path w="8705850" h="1972945">
                  <a:moveTo>
                    <a:pt x="8654796" y="56515"/>
                  </a:moveTo>
                  <a:lnTo>
                    <a:pt x="8649081" y="50800"/>
                  </a:lnTo>
                  <a:lnTo>
                    <a:pt x="56515" y="50800"/>
                  </a:lnTo>
                  <a:lnTo>
                    <a:pt x="50800" y="56515"/>
                  </a:lnTo>
                  <a:lnTo>
                    <a:pt x="50800" y="1916049"/>
                  </a:lnTo>
                  <a:lnTo>
                    <a:pt x="56515" y="1921764"/>
                  </a:lnTo>
                  <a:lnTo>
                    <a:pt x="8649081" y="1921764"/>
                  </a:lnTo>
                  <a:lnTo>
                    <a:pt x="8654796" y="1916049"/>
                  </a:lnTo>
                  <a:lnTo>
                    <a:pt x="8654796" y="56515"/>
                  </a:lnTo>
                  <a:close/>
                </a:path>
                <a:path w="8705850" h="1972945">
                  <a:moveTo>
                    <a:pt x="8705596" y="63500"/>
                  </a:moveTo>
                  <a:lnTo>
                    <a:pt x="8700643" y="38735"/>
                  </a:lnTo>
                  <a:lnTo>
                    <a:pt x="8691499" y="25400"/>
                  </a:lnTo>
                  <a:lnTo>
                    <a:pt x="8686927" y="18542"/>
                  </a:lnTo>
                  <a:lnTo>
                    <a:pt x="8680196" y="13970"/>
                  </a:lnTo>
                  <a:lnTo>
                    <a:pt x="8680196" y="63500"/>
                  </a:lnTo>
                  <a:lnTo>
                    <a:pt x="8680196" y="1909064"/>
                  </a:lnTo>
                  <a:lnTo>
                    <a:pt x="8677148" y="1923923"/>
                  </a:lnTo>
                  <a:lnTo>
                    <a:pt x="8669020" y="1935988"/>
                  </a:lnTo>
                  <a:lnTo>
                    <a:pt x="8656955" y="1944116"/>
                  </a:lnTo>
                  <a:lnTo>
                    <a:pt x="8642096" y="1947164"/>
                  </a:lnTo>
                  <a:lnTo>
                    <a:pt x="63500" y="1947164"/>
                  </a:lnTo>
                  <a:lnTo>
                    <a:pt x="48641" y="1944116"/>
                  </a:lnTo>
                  <a:lnTo>
                    <a:pt x="36576" y="1935988"/>
                  </a:lnTo>
                  <a:lnTo>
                    <a:pt x="28321" y="1923923"/>
                  </a:lnTo>
                  <a:lnTo>
                    <a:pt x="25400" y="1909064"/>
                  </a:lnTo>
                  <a:lnTo>
                    <a:pt x="25400" y="63500"/>
                  </a:lnTo>
                  <a:lnTo>
                    <a:pt x="28321" y="48641"/>
                  </a:lnTo>
                  <a:lnTo>
                    <a:pt x="36576" y="36588"/>
                  </a:lnTo>
                  <a:lnTo>
                    <a:pt x="48641" y="28448"/>
                  </a:lnTo>
                  <a:lnTo>
                    <a:pt x="63500" y="25400"/>
                  </a:lnTo>
                  <a:lnTo>
                    <a:pt x="8642096" y="25400"/>
                  </a:lnTo>
                  <a:lnTo>
                    <a:pt x="8656955" y="28448"/>
                  </a:lnTo>
                  <a:lnTo>
                    <a:pt x="8669020" y="36588"/>
                  </a:lnTo>
                  <a:lnTo>
                    <a:pt x="8677148" y="48641"/>
                  </a:lnTo>
                  <a:lnTo>
                    <a:pt x="8680196" y="63500"/>
                  </a:lnTo>
                  <a:lnTo>
                    <a:pt x="8680196" y="13970"/>
                  </a:lnTo>
                  <a:lnTo>
                    <a:pt x="8666734" y="4965"/>
                  </a:lnTo>
                  <a:lnTo>
                    <a:pt x="8642096" y="0"/>
                  </a:lnTo>
                  <a:lnTo>
                    <a:pt x="63500" y="0"/>
                  </a:lnTo>
                  <a:lnTo>
                    <a:pt x="38735" y="4965"/>
                  </a:lnTo>
                  <a:lnTo>
                    <a:pt x="18542" y="18542"/>
                  </a:lnTo>
                  <a:lnTo>
                    <a:pt x="4953" y="38735"/>
                  </a:lnTo>
                  <a:lnTo>
                    <a:pt x="0" y="63500"/>
                  </a:lnTo>
                  <a:lnTo>
                    <a:pt x="0" y="1909064"/>
                  </a:lnTo>
                  <a:lnTo>
                    <a:pt x="4953" y="1933829"/>
                  </a:lnTo>
                  <a:lnTo>
                    <a:pt x="18542" y="1953895"/>
                  </a:lnTo>
                  <a:lnTo>
                    <a:pt x="38735" y="1967611"/>
                  </a:lnTo>
                  <a:lnTo>
                    <a:pt x="63500" y="1972564"/>
                  </a:lnTo>
                  <a:lnTo>
                    <a:pt x="8642096" y="1972564"/>
                  </a:lnTo>
                  <a:lnTo>
                    <a:pt x="8666734" y="1967611"/>
                  </a:lnTo>
                  <a:lnTo>
                    <a:pt x="8686927" y="1953895"/>
                  </a:lnTo>
                  <a:lnTo>
                    <a:pt x="8691499" y="1947164"/>
                  </a:lnTo>
                  <a:lnTo>
                    <a:pt x="8700643" y="1933829"/>
                  </a:lnTo>
                  <a:lnTo>
                    <a:pt x="8705596" y="1909064"/>
                  </a:lnTo>
                  <a:lnTo>
                    <a:pt x="8705596" y="6350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560574" y="945260"/>
              <a:ext cx="5800852" cy="43573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912485" y="1157986"/>
              <a:ext cx="117729" cy="8839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29661" y="1157986"/>
              <a:ext cx="117728" cy="8839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776977" y="1079753"/>
              <a:ext cx="139573" cy="15925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399155" y="1079753"/>
              <a:ext cx="139573" cy="15925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694302" y="1072006"/>
              <a:ext cx="140589" cy="7556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862199" y="1072006"/>
              <a:ext cx="140588" cy="75565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3927855" y="1036192"/>
              <a:ext cx="1412240" cy="243204"/>
            </a:xfrm>
            <a:custGeom>
              <a:avLst/>
              <a:gdLst/>
              <a:ahLst/>
              <a:cxnLst/>
              <a:rect l="l" t="t" r="r" b="b"/>
              <a:pathLst>
                <a:path w="1412239" h="243205">
                  <a:moveTo>
                    <a:pt x="1169416" y="3175"/>
                  </a:moveTo>
                  <a:lnTo>
                    <a:pt x="1233043" y="3175"/>
                  </a:lnTo>
                  <a:lnTo>
                    <a:pt x="1293368" y="187071"/>
                  </a:lnTo>
                  <a:lnTo>
                    <a:pt x="1354201" y="3175"/>
                  </a:lnTo>
                  <a:lnTo>
                    <a:pt x="1412240" y="3175"/>
                  </a:lnTo>
                  <a:lnTo>
                    <a:pt x="1324483" y="242824"/>
                  </a:lnTo>
                  <a:lnTo>
                    <a:pt x="1257681" y="242824"/>
                  </a:lnTo>
                  <a:lnTo>
                    <a:pt x="1169416" y="3175"/>
                  </a:lnTo>
                  <a:close/>
                </a:path>
                <a:path w="1412239" h="243205">
                  <a:moveTo>
                    <a:pt x="678180" y="3175"/>
                  </a:moveTo>
                  <a:lnTo>
                    <a:pt x="739394" y="3175"/>
                  </a:lnTo>
                  <a:lnTo>
                    <a:pt x="739394" y="242824"/>
                  </a:lnTo>
                  <a:lnTo>
                    <a:pt x="678180" y="242824"/>
                  </a:lnTo>
                  <a:lnTo>
                    <a:pt x="678180" y="3175"/>
                  </a:lnTo>
                  <a:close/>
                </a:path>
                <a:path w="1412239" h="243205">
                  <a:moveTo>
                    <a:pt x="130302" y="0"/>
                  </a:moveTo>
                  <a:lnTo>
                    <a:pt x="136652" y="0"/>
                  </a:lnTo>
                  <a:lnTo>
                    <a:pt x="140716" y="127"/>
                  </a:lnTo>
                  <a:lnTo>
                    <a:pt x="142621" y="508"/>
                  </a:lnTo>
                  <a:lnTo>
                    <a:pt x="142621" y="56261"/>
                  </a:lnTo>
                  <a:lnTo>
                    <a:pt x="129018" y="56929"/>
                  </a:lnTo>
                  <a:lnTo>
                    <a:pt x="116189" y="58943"/>
                  </a:lnTo>
                  <a:lnTo>
                    <a:pt x="73866" y="80105"/>
                  </a:lnTo>
                  <a:lnTo>
                    <a:pt x="61214" y="97917"/>
                  </a:lnTo>
                  <a:lnTo>
                    <a:pt x="61214" y="242824"/>
                  </a:lnTo>
                  <a:lnTo>
                    <a:pt x="0" y="242824"/>
                  </a:lnTo>
                  <a:lnTo>
                    <a:pt x="0" y="3175"/>
                  </a:lnTo>
                  <a:lnTo>
                    <a:pt x="56134" y="3175"/>
                  </a:lnTo>
                  <a:lnTo>
                    <a:pt x="56134" y="54483"/>
                  </a:lnTo>
                  <a:lnTo>
                    <a:pt x="62799" y="42767"/>
                  </a:lnTo>
                  <a:lnTo>
                    <a:pt x="98494" y="9286"/>
                  </a:lnTo>
                  <a:lnTo>
                    <a:pt x="119413" y="1476"/>
                  </a:lnTo>
                  <a:lnTo>
                    <a:pt x="130302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133084" y="954024"/>
              <a:ext cx="2235962" cy="434594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2560574" y="945260"/>
              <a:ext cx="3538220" cy="431165"/>
            </a:xfrm>
            <a:custGeom>
              <a:avLst/>
              <a:gdLst/>
              <a:ahLst/>
              <a:cxnLst/>
              <a:rect l="l" t="t" r="r" b="b"/>
              <a:pathLst>
                <a:path w="3538220" h="431165">
                  <a:moveTo>
                    <a:pt x="3414903" y="90042"/>
                  </a:moveTo>
                  <a:lnTo>
                    <a:pt x="3460448" y="96440"/>
                  </a:lnTo>
                  <a:lnTo>
                    <a:pt x="3494659" y="115697"/>
                  </a:lnTo>
                  <a:lnTo>
                    <a:pt x="3521448" y="166417"/>
                  </a:lnTo>
                  <a:lnTo>
                    <a:pt x="3523234" y="188849"/>
                  </a:lnTo>
                  <a:lnTo>
                    <a:pt x="3523234" y="265175"/>
                  </a:lnTo>
                  <a:lnTo>
                    <a:pt x="3523234" y="271906"/>
                  </a:lnTo>
                  <a:lnTo>
                    <a:pt x="3537839" y="283844"/>
                  </a:lnTo>
                  <a:lnTo>
                    <a:pt x="3537839" y="333755"/>
                  </a:lnTo>
                  <a:lnTo>
                    <a:pt x="3514852" y="336930"/>
                  </a:lnTo>
                  <a:lnTo>
                    <a:pt x="3511804" y="336930"/>
                  </a:lnTo>
                  <a:lnTo>
                    <a:pt x="3473704" y="316484"/>
                  </a:lnTo>
                  <a:lnTo>
                    <a:pt x="3471164" y="296290"/>
                  </a:lnTo>
                  <a:lnTo>
                    <a:pt x="3462712" y="305958"/>
                  </a:lnTo>
                  <a:lnTo>
                    <a:pt x="3420431" y="332273"/>
                  </a:lnTo>
                  <a:lnTo>
                    <a:pt x="3384677" y="338327"/>
                  </a:lnTo>
                  <a:lnTo>
                    <a:pt x="3372915" y="337708"/>
                  </a:lnTo>
                  <a:lnTo>
                    <a:pt x="3332843" y="323089"/>
                  </a:lnTo>
                  <a:lnTo>
                    <a:pt x="3307546" y="292661"/>
                  </a:lnTo>
                  <a:lnTo>
                    <a:pt x="3301491" y="262889"/>
                  </a:lnTo>
                  <a:lnTo>
                    <a:pt x="3302303" y="251553"/>
                  </a:lnTo>
                  <a:lnTo>
                    <a:pt x="3321694" y="213657"/>
                  </a:lnTo>
                  <a:lnTo>
                    <a:pt x="3362963" y="190523"/>
                  </a:lnTo>
                  <a:lnTo>
                    <a:pt x="3404362" y="185165"/>
                  </a:lnTo>
                  <a:lnTo>
                    <a:pt x="3411930" y="185312"/>
                  </a:lnTo>
                  <a:lnTo>
                    <a:pt x="3456043" y="192545"/>
                  </a:lnTo>
                  <a:lnTo>
                    <a:pt x="3462020" y="194690"/>
                  </a:lnTo>
                  <a:lnTo>
                    <a:pt x="3462020" y="181990"/>
                  </a:lnTo>
                  <a:lnTo>
                    <a:pt x="3440930" y="141331"/>
                  </a:lnTo>
                  <a:lnTo>
                    <a:pt x="3408426" y="134365"/>
                  </a:lnTo>
                  <a:lnTo>
                    <a:pt x="3398732" y="134794"/>
                  </a:lnTo>
                  <a:lnTo>
                    <a:pt x="3361963" y="145057"/>
                  </a:lnTo>
                  <a:lnTo>
                    <a:pt x="3333496" y="161416"/>
                  </a:lnTo>
                  <a:lnTo>
                    <a:pt x="3313811" y="121158"/>
                  </a:lnTo>
                  <a:lnTo>
                    <a:pt x="3350172" y="102173"/>
                  </a:lnTo>
                  <a:lnTo>
                    <a:pt x="3388074" y="91963"/>
                  </a:lnTo>
                  <a:lnTo>
                    <a:pt x="3401333" y="90521"/>
                  </a:lnTo>
                  <a:lnTo>
                    <a:pt x="3414903" y="90042"/>
                  </a:lnTo>
                  <a:close/>
                </a:path>
                <a:path w="3538220" h="431165">
                  <a:moveTo>
                    <a:pt x="2298954" y="90042"/>
                  </a:moveTo>
                  <a:lnTo>
                    <a:pt x="2343584" y="99419"/>
                  </a:lnTo>
                  <a:lnTo>
                    <a:pt x="2379106" y="126285"/>
                  </a:lnTo>
                  <a:lnTo>
                    <a:pt x="2402770" y="165945"/>
                  </a:lnTo>
                  <a:lnTo>
                    <a:pt x="2410967" y="213487"/>
                  </a:lnTo>
                  <a:lnTo>
                    <a:pt x="2410132" y="230657"/>
                  </a:lnTo>
                  <a:lnTo>
                    <a:pt x="2397505" y="276860"/>
                  </a:lnTo>
                  <a:lnTo>
                    <a:pt x="2371645" y="312543"/>
                  </a:lnTo>
                  <a:lnTo>
                    <a:pt x="2335196" y="334137"/>
                  </a:lnTo>
                  <a:lnTo>
                    <a:pt x="2306320" y="338327"/>
                  </a:lnTo>
                  <a:lnTo>
                    <a:pt x="2292600" y="337520"/>
                  </a:lnTo>
                  <a:lnTo>
                    <a:pt x="2246991" y="318597"/>
                  </a:lnTo>
                  <a:lnTo>
                    <a:pt x="2224024" y="291718"/>
                  </a:lnTo>
                  <a:lnTo>
                    <a:pt x="2224024" y="431164"/>
                  </a:lnTo>
                  <a:lnTo>
                    <a:pt x="2162810" y="431164"/>
                  </a:lnTo>
                  <a:lnTo>
                    <a:pt x="2162810" y="94106"/>
                  </a:lnTo>
                  <a:lnTo>
                    <a:pt x="2216277" y="94106"/>
                  </a:lnTo>
                  <a:lnTo>
                    <a:pt x="2216277" y="135254"/>
                  </a:lnTo>
                  <a:lnTo>
                    <a:pt x="2223371" y="125325"/>
                  </a:lnTo>
                  <a:lnTo>
                    <a:pt x="2261770" y="96847"/>
                  </a:lnTo>
                  <a:lnTo>
                    <a:pt x="2285861" y="90803"/>
                  </a:lnTo>
                  <a:lnTo>
                    <a:pt x="2298954" y="90042"/>
                  </a:lnTo>
                  <a:close/>
                </a:path>
                <a:path w="3538220" h="431165">
                  <a:moveTo>
                    <a:pt x="1204467" y="90042"/>
                  </a:moveTo>
                  <a:lnTo>
                    <a:pt x="1257010" y="99687"/>
                  </a:lnTo>
                  <a:lnTo>
                    <a:pt x="1296336" y="127079"/>
                  </a:lnTo>
                  <a:lnTo>
                    <a:pt x="1320950" y="166758"/>
                  </a:lnTo>
                  <a:lnTo>
                    <a:pt x="1329309" y="212978"/>
                  </a:lnTo>
                  <a:lnTo>
                    <a:pt x="1329309" y="220979"/>
                  </a:lnTo>
                  <a:lnTo>
                    <a:pt x="1328801" y="227837"/>
                  </a:lnTo>
                  <a:lnTo>
                    <a:pt x="1327912" y="233552"/>
                  </a:lnTo>
                  <a:lnTo>
                    <a:pt x="1142746" y="233552"/>
                  </a:lnTo>
                  <a:lnTo>
                    <a:pt x="1144910" y="246794"/>
                  </a:lnTo>
                  <a:lnTo>
                    <a:pt x="1173170" y="284495"/>
                  </a:lnTo>
                  <a:lnTo>
                    <a:pt x="1206246" y="293497"/>
                  </a:lnTo>
                  <a:lnTo>
                    <a:pt x="1215268" y="292947"/>
                  </a:lnTo>
                  <a:lnTo>
                    <a:pt x="1254474" y="274224"/>
                  </a:lnTo>
                  <a:lnTo>
                    <a:pt x="1263014" y="260985"/>
                  </a:lnTo>
                  <a:lnTo>
                    <a:pt x="1315592" y="275716"/>
                  </a:lnTo>
                  <a:lnTo>
                    <a:pt x="1286696" y="311292"/>
                  </a:lnTo>
                  <a:lnTo>
                    <a:pt x="1241123" y="333930"/>
                  </a:lnTo>
                  <a:lnTo>
                    <a:pt x="1203960" y="338327"/>
                  </a:lnTo>
                  <a:lnTo>
                    <a:pt x="1185215" y="337260"/>
                  </a:lnTo>
                  <a:lnTo>
                    <a:pt x="1137030" y="321437"/>
                  </a:lnTo>
                  <a:lnTo>
                    <a:pt x="1101919" y="289736"/>
                  </a:lnTo>
                  <a:lnTo>
                    <a:pt x="1081738" y="246999"/>
                  </a:lnTo>
                  <a:lnTo>
                    <a:pt x="1077849" y="215264"/>
                  </a:lnTo>
                  <a:lnTo>
                    <a:pt x="1078801" y="198717"/>
                  </a:lnTo>
                  <a:lnTo>
                    <a:pt x="1093089" y="152908"/>
                  </a:lnTo>
                  <a:lnTo>
                    <a:pt x="1123414" y="116474"/>
                  </a:lnTo>
                  <a:lnTo>
                    <a:pt x="1167907" y="94329"/>
                  </a:lnTo>
                  <a:lnTo>
                    <a:pt x="1185515" y="91114"/>
                  </a:lnTo>
                  <a:lnTo>
                    <a:pt x="1204467" y="90042"/>
                  </a:lnTo>
                  <a:close/>
                </a:path>
                <a:path w="3538220" h="431165">
                  <a:moveTo>
                    <a:pt x="632078" y="90042"/>
                  </a:moveTo>
                  <a:lnTo>
                    <a:pt x="677624" y="96440"/>
                  </a:lnTo>
                  <a:lnTo>
                    <a:pt x="711835" y="115697"/>
                  </a:lnTo>
                  <a:lnTo>
                    <a:pt x="738624" y="166417"/>
                  </a:lnTo>
                  <a:lnTo>
                    <a:pt x="740410" y="188849"/>
                  </a:lnTo>
                  <a:lnTo>
                    <a:pt x="740410" y="265175"/>
                  </a:lnTo>
                  <a:lnTo>
                    <a:pt x="740410" y="271906"/>
                  </a:lnTo>
                  <a:lnTo>
                    <a:pt x="755014" y="283844"/>
                  </a:lnTo>
                  <a:lnTo>
                    <a:pt x="755014" y="333755"/>
                  </a:lnTo>
                  <a:lnTo>
                    <a:pt x="732027" y="336930"/>
                  </a:lnTo>
                  <a:lnTo>
                    <a:pt x="728979" y="336930"/>
                  </a:lnTo>
                  <a:lnTo>
                    <a:pt x="690879" y="316484"/>
                  </a:lnTo>
                  <a:lnTo>
                    <a:pt x="688339" y="296290"/>
                  </a:lnTo>
                  <a:lnTo>
                    <a:pt x="679888" y="305958"/>
                  </a:lnTo>
                  <a:lnTo>
                    <a:pt x="637607" y="332273"/>
                  </a:lnTo>
                  <a:lnTo>
                    <a:pt x="601852" y="338327"/>
                  </a:lnTo>
                  <a:lnTo>
                    <a:pt x="590091" y="337708"/>
                  </a:lnTo>
                  <a:lnTo>
                    <a:pt x="550019" y="323089"/>
                  </a:lnTo>
                  <a:lnTo>
                    <a:pt x="524722" y="292661"/>
                  </a:lnTo>
                  <a:lnTo>
                    <a:pt x="518668" y="262889"/>
                  </a:lnTo>
                  <a:lnTo>
                    <a:pt x="519479" y="251553"/>
                  </a:lnTo>
                  <a:lnTo>
                    <a:pt x="538870" y="213657"/>
                  </a:lnTo>
                  <a:lnTo>
                    <a:pt x="580139" y="190523"/>
                  </a:lnTo>
                  <a:lnTo>
                    <a:pt x="621538" y="185165"/>
                  </a:lnTo>
                  <a:lnTo>
                    <a:pt x="629106" y="185312"/>
                  </a:lnTo>
                  <a:lnTo>
                    <a:pt x="673219" y="192545"/>
                  </a:lnTo>
                  <a:lnTo>
                    <a:pt x="679195" y="194690"/>
                  </a:lnTo>
                  <a:lnTo>
                    <a:pt x="679195" y="181990"/>
                  </a:lnTo>
                  <a:lnTo>
                    <a:pt x="658106" y="141331"/>
                  </a:lnTo>
                  <a:lnTo>
                    <a:pt x="625601" y="134365"/>
                  </a:lnTo>
                  <a:lnTo>
                    <a:pt x="615908" y="134794"/>
                  </a:lnTo>
                  <a:lnTo>
                    <a:pt x="579139" y="145057"/>
                  </a:lnTo>
                  <a:lnTo>
                    <a:pt x="550671" y="161416"/>
                  </a:lnTo>
                  <a:lnTo>
                    <a:pt x="530987" y="121158"/>
                  </a:lnTo>
                  <a:lnTo>
                    <a:pt x="567348" y="102173"/>
                  </a:lnTo>
                  <a:lnTo>
                    <a:pt x="605250" y="91963"/>
                  </a:lnTo>
                  <a:lnTo>
                    <a:pt x="618509" y="90521"/>
                  </a:lnTo>
                  <a:lnTo>
                    <a:pt x="632078" y="90042"/>
                  </a:lnTo>
                  <a:close/>
                </a:path>
                <a:path w="3538220" h="431165">
                  <a:moveTo>
                    <a:pt x="372363" y="90042"/>
                  </a:moveTo>
                  <a:lnTo>
                    <a:pt x="424906" y="99687"/>
                  </a:lnTo>
                  <a:lnTo>
                    <a:pt x="464232" y="127079"/>
                  </a:lnTo>
                  <a:lnTo>
                    <a:pt x="488846" y="166758"/>
                  </a:lnTo>
                  <a:lnTo>
                    <a:pt x="497205" y="212978"/>
                  </a:lnTo>
                  <a:lnTo>
                    <a:pt x="497205" y="220979"/>
                  </a:lnTo>
                  <a:lnTo>
                    <a:pt x="496696" y="227837"/>
                  </a:lnTo>
                  <a:lnTo>
                    <a:pt x="495807" y="233552"/>
                  </a:lnTo>
                  <a:lnTo>
                    <a:pt x="310642" y="233552"/>
                  </a:lnTo>
                  <a:lnTo>
                    <a:pt x="312806" y="246794"/>
                  </a:lnTo>
                  <a:lnTo>
                    <a:pt x="341066" y="284495"/>
                  </a:lnTo>
                  <a:lnTo>
                    <a:pt x="374142" y="293497"/>
                  </a:lnTo>
                  <a:lnTo>
                    <a:pt x="383164" y="292947"/>
                  </a:lnTo>
                  <a:lnTo>
                    <a:pt x="422370" y="274224"/>
                  </a:lnTo>
                  <a:lnTo>
                    <a:pt x="430911" y="260985"/>
                  </a:lnTo>
                  <a:lnTo>
                    <a:pt x="483488" y="275716"/>
                  </a:lnTo>
                  <a:lnTo>
                    <a:pt x="454592" y="311292"/>
                  </a:lnTo>
                  <a:lnTo>
                    <a:pt x="409019" y="333930"/>
                  </a:lnTo>
                  <a:lnTo>
                    <a:pt x="371856" y="338327"/>
                  </a:lnTo>
                  <a:lnTo>
                    <a:pt x="353111" y="337260"/>
                  </a:lnTo>
                  <a:lnTo>
                    <a:pt x="304926" y="321437"/>
                  </a:lnTo>
                  <a:lnTo>
                    <a:pt x="269815" y="289736"/>
                  </a:lnTo>
                  <a:lnTo>
                    <a:pt x="249634" y="246999"/>
                  </a:lnTo>
                  <a:lnTo>
                    <a:pt x="245744" y="215264"/>
                  </a:lnTo>
                  <a:lnTo>
                    <a:pt x="246697" y="198717"/>
                  </a:lnTo>
                  <a:lnTo>
                    <a:pt x="260984" y="152908"/>
                  </a:lnTo>
                  <a:lnTo>
                    <a:pt x="291310" y="116474"/>
                  </a:lnTo>
                  <a:lnTo>
                    <a:pt x="335803" y="94329"/>
                  </a:lnTo>
                  <a:lnTo>
                    <a:pt x="353411" y="91114"/>
                  </a:lnTo>
                  <a:lnTo>
                    <a:pt x="372363" y="90042"/>
                  </a:lnTo>
                  <a:close/>
                </a:path>
                <a:path w="3538220" h="431165">
                  <a:moveTo>
                    <a:pt x="1635887" y="89535"/>
                  </a:moveTo>
                  <a:lnTo>
                    <a:pt x="1684401" y="97536"/>
                  </a:lnTo>
                  <a:lnTo>
                    <a:pt x="1725929" y="123443"/>
                  </a:lnTo>
                  <a:lnTo>
                    <a:pt x="1701291" y="162305"/>
                  </a:lnTo>
                  <a:lnTo>
                    <a:pt x="1683815" y="150304"/>
                  </a:lnTo>
                  <a:lnTo>
                    <a:pt x="1666636" y="141731"/>
                  </a:lnTo>
                  <a:lnTo>
                    <a:pt x="1649767" y="136588"/>
                  </a:lnTo>
                  <a:lnTo>
                    <a:pt x="1633220" y="134874"/>
                  </a:lnTo>
                  <a:lnTo>
                    <a:pt x="1626100" y="135209"/>
                  </a:lnTo>
                  <a:lnTo>
                    <a:pt x="1596136" y="150367"/>
                  </a:lnTo>
                  <a:lnTo>
                    <a:pt x="1596136" y="159512"/>
                  </a:lnTo>
                  <a:lnTo>
                    <a:pt x="1596136" y="168021"/>
                  </a:lnTo>
                  <a:lnTo>
                    <a:pt x="1639570" y="189737"/>
                  </a:lnTo>
                  <a:lnTo>
                    <a:pt x="1653218" y="194020"/>
                  </a:lnTo>
                  <a:lnTo>
                    <a:pt x="1697140" y="211012"/>
                  </a:lnTo>
                  <a:lnTo>
                    <a:pt x="1725644" y="242760"/>
                  </a:lnTo>
                  <a:lnTo>
                    <a:pt x="1728215" y="262381"/>
                  </a:lnTo>
                  <a:lnTo>
                    <a:pt x="1726594" y="279237"/>
                  </a:lnTo>
                  <a:lnTo>
                    <a:pt x="1702180" y="318135"/>
                  </a:lnTo>
                  <a:lnTo>
                    <a:pt x="1653067" y="337065"/>
                  </a:lnTo>
                  <a:lnTo>
                    <a:pt x="1632203" y="338327"/>
                  </a:lnTo>
                  <a:lnTo>
                    <a:pt x="1617110" y="337689"/>
                  </a:lnTo>
                  <a:lnTo>
                    <a:pt x="1573784" y="328294"/>
                  </a:lnTo>
                  <a:lnTo>
                    <a:pt x="1536279" y="307792"/>
                  </a:lnTo>
                  <a:lnTo>
                    <a:pt x="1525777" y="298576"/>
                  </a:lnTo>
                  <a:lnTo>
                    <a:pt x="1547622" y="258699"/>
                  </a:lnTo>
                  <a:lnTo>
                    <a:pt x="1558335" y="266868"/>
                  </a:lnTo>
                  <a:lnTo>
                    <a:pt x="1568942" y="273859"/>
                  </a:lnTo>
                  <a:lnTo>
                    <a:pt x="1610090" y="290528"/>
                  </a:lnTo>
                  <a:lnTo>
                    <a:pt x="1629917" y="292608"/>
                  </a:lnTo>
                  <a:lnTo>
                    <a:pt x="1638419" y="292203"/>
                  </a:lnTo>
                  <a:lnTo>
                    <a:pt x="1669288" y="275463"/>
                  </a:lnTo>
                  <a:lnTo>
                    <a:pt x="1669288" y="266953"/>
                  </a:lnTo>
                  <a:lnTo>
                    <a:pt x="1669288" y="258190"/>
                  </a:lnTo>
                  <a:lnTo>
                    <a:pt x="1630237" y="240329"/>
                  </a:lnTo>
                  <a:lnTo>
                    <a:pt x="1618996" y="236854"/>
                  </a:lnTo>
                  <a:lnTo>
                    <a:pt x="1606284" y="232660"/>
                  </a:lnTo>
                  <a:lnTo>
                    <a:pt x="1566289" y="215312"/>
                  </a:lnTo>
                  <a:lnTo>
                    <a:pt x="1541192" y="184689"/>
                  </a:lnTo>
                  <a:lnTo>
                    <a:pt x="1538986" y="166877"/>
                  </a:lnTo>
                  <a:lnTo>
                    <a:pt x="1540650" y="150139"/>
                  </a:lnTo>
                  <a:lnTo>
                    <a:pt x="1565528" y="110616"/>
                  </a:lnTo>
                  <a:lnTo>
                    <a:pt x="1615053" y="90864"/>
                  </a:lnTo>
                  <a:lnTo>
                    <a:pt x="1635887" y="89535"/>
                  </a:lnTo>
                  <a:close/>
                </a:path>
                <a:path w="3538220" h="431165">
                  <a:moveTo>
                    <a:pt x="2927604" y="9143"/>
                  </a:moveTo>
                  <a:lnTo>
                    <a:pt x="2995295" y="9143"/>
                  </a:lnTo>
                  <a:lnTo>
                    <a:pt x="3091306" y="193801"/>
                  </a:lnTo>
                  <a:lnTo>
                    <a:pt x="3188208" y="9143"/>
                  </a:lnTo>
                  <a:lnTo>
                    <a:pt x="3255517" y="9143"/>
                  </a:lnTo>
                  <a:lnTo>
                    <a:pt x="3255517" y="333755"/>
                  </a:lnTo>
                  <a:lnTo>
                    <a:pt x="3192399" y="333755"/>
                  </a:lnTo>
                  <a:lnTo>
                    <a:pt x="3192399" y="120650"/>
                  </a:lnTo>
                  <a:lnTo>
                    <a:pt x="3109214" y="279273"/>
                  </a:lnTo>
                  <a:lnTo>
                    <a:pt x="3073908" y="279273"/>
                  </a:lnTo>
                  <a:lnTo>
                    <a:pt x="2990723" y="120650"/>
                  </a:lnTo>
                  <a:lnTo>
                    <a:pt x="2990723" y="333755"/>
                  </a:lnTo>
                  <a:lnTo>
                    <a:pt x="2927604" y="333755"/>
                  </a:lnTo>
                  <a:lnTo>
                    <a:pt x="2927604" y="9143"/>
                  </a:lnTo>
                  <a:close/>
                </a:path>
                <a:path w="3538220" h="431165">
                  <a:moveTo>
                    <a:pt x="0" y="9143"/>
                  </a:moveTo>
                  <a:lnTo>
                    <a:pt x="63118" y="9143"/>
                  </a:lnTo>
                  <a:lnTo>
                    <a:pt x="63118" y="278384"/>
                  </a:lnTo>
                  <a:lnTo>
                    <a:pt x="228600" y="278384"/>
                  </a:lnTo>
                  <a:lnTo>
                    <a:pt x="228600" y="333755"/>
                  </a:lnTo>
                  <a:lnTo>
                    <a:pt x="0" y="333755"/>
                  </a:lnTo>
                  <a:lnTo>
                    <a:pt x="0" y="9143"/>
                  </a:lnTo>
                  <a:close/>
                </a:path>
                <a:path w="3538220" h="431165">
                  <a:moveTo>
                    <a:pt x="2045462" y="0"/>
                  </a:moveTo>
                  <a:lnTo>
                    <a:pt x="2106676" y="0"/>
                  </a:lnTo>
                  <a:lnTo>
                    <a:pt x="2106676" y="60833"/>
                  </a:lnTo>
                  <a:lnTo>
                    <a:pt x="2045462" y="60833"/>
                  </a:lnTo>
                  <a:lnTo>
                    <a:pt x="2045462" y="0"/>
                  </a:lnTo>
                  <a:close/>
                </a:path>
                <a:path w="3538220" h="431165">
                  <a:moveTo>
                    <a:pt x="1769617" y="0"/>
                  </a:moveTo>
                  <a:lnTo>
                    <a:pt x="1830831" y="0"/>
                  </a:lnTo>
                  <a:lnTo>
                    <a:pt x="1830831" y="138556"/>
                  </a:lnTo>
                  <a:lnTo>
                    <a:pt x="1838074" y="127748"/>
                  </a:lnTo>
                  <a:lnTo>
                    <a:pt x="1878591" y="97276"/>
                  </a:lnTo>
                  <a:lnTo>
                    <a:pt x="1916811" y="90042"/>
                  </a:lnTo>
                  <a:lnTo>
                    <a:pt x="1931245" y="90900"/>
                  </a:lnTo>
                  <a:lnTo>
                    <a:pt x="1971474" y="111095"/>
                  </a:lnTo>
                  <a:lnTo>
                    <a:pt x="1988873" y="149844"/>
                  </a:lnTo>
                  <a:lnTo>
                    <a:pt x="1992249" y="184276"/>
                  </a:lnTo>
                  <a:lnTo>
                    <a:pt x="1992249" y="333755"/>
                  </a:lnTo>
                  <a:lnTo>
                    <a:pt x="1930908" y="333755"/>
                  </a:lnTo>
                  <a:lnTo>
                    <a:pt x="1930908" y="199262"/>
                  </a:lnTo>
                  <a:lnTo>
                    <a:pt x="1930241" y="186237"/>
                  </a:lnTo>
                  <a:lnTo>
                    <a:pt x="1907460" y="147446"/>
                  </a:lnTo>
                  <a:lnTo>
                    <a:pt x="1890776" y="144017"/>
                  </a:lnTo>
                  <a:lnTo>
                    <a:pt x="1883155" y="144017"/>
                  </a:lnTo>
                  <a:lnTo>
                    <a:pt x="1845183" y="168021"/>
                  </a:lnTo>
                  <a:lnTo>
                    <a:pt x="1830831" y="193801"/>
                  </a:lnTo>
                  <a:lnTo>
                    <a:pt x="1830831" y="333755"/>
                  </a:lnTo>
                  <a:lnTo>
                    <a:pt x="1769617" y="333755"/>
                  </a:lnTo>
                  <a:lnTo>
                    <a:pt x="1769617" y="0"/>
                  </a:lnTo>
                  <a:close/>
                </a:path>
                <a:path w="3538220" h="431165">
                  <a:moveTo>
                    <a:pt x="970534" y="0"/>
                  </a:moveTo>
                  <a:lnTo>
                    <a:pt x="1031748" y="0"/>
                  </a:lnTo>
                  <a:lnTo>
                    <a:pt x="1031748" y="265175"/>
                  </a:lnTo>
                  <a:lnTo>
                    <a:pt x="1031748" y="271906"/>
                  </a:lnTo>
                  <a:lnTo>
                    <a:pt x="1032890" y="276478"/>
                  </a:lnTo>
                  <a:lnTo>
                    <a:pt x="1035050" y="279146"/>
                  </a:lnTo>
                  <a:lnTo>
                    <a:pt x="1037081" y="281686"/>
                  </a:lnTo>
                  <a:lnTo>
                    <a:pt x="1040764" y="283337"/>
                  </a:lnTo>
                  <a:lnTo>
                    <a:pt x="1045972" y="283844"/>
                  </a:lnTo>
                  <a:lnTo>
                    <a:pt x="1045972" y="333755"/>
                  </a:lnTo>
                  <a:lnTo>
                    <a:pt x="1038189" y="335162"/>
                  </a:lnTo>
                  <a:lnTo>
                    <a:pt x="1031239" y="336153"/>
                  </a:lnTo>
                  <a:lnTo>
                    <a:pt x="1025147" y="336738"/>
                  </a:lnTo>
                  <a:lnTo>
                    <a:pt x="1019937" y="336930"/>
                  </a:lnTo>
                  <a:lnTo>
                    <a:pt x="1012029" y="336409"/>
                  </a:lnTo>
                  <a:lnTo>
                    <a:pt x="980566" y="307213"/>
                  </a:lnTo>
                  <a:lnTo>
                    <a:pt x="979677" y="292100"/>
                  </a:lnTo>
                  <a:lnTo>
                    <a:pt x="972437" y="302672"/>
                  </a:lnTo>
                  <a:lnTo>
                    <a:pt x="932336" y="331630"/>
                  </a:lnTo>
                  <a:lnTo>
                    <a:pt x="896492" y="338327"/>
                  </a:lnTo>
                  <a:lnTo>
                    <a:pt x="880300" y="337280"/>
                  </a:lnTo>
                  <a:lnTo>
                    <a:pt x="837438" y="321563"/>
                  </a:lnTo>
                  <a:lnTo>
                    <a:pt x="805255" y="290167"/>
                  </a:lnTo>
                  <a:lnTo>
                    <a:pt x="786272" y="247046"/>
                  </a:lnTo>
                  <a:lnTo>
                    <a:pt x="782574" y="213994"/>
                  </a:lnTo>
                  <a:lnTo>
                    <a:pt x="783431" y="197209"/>
                  </a:lnTo>
                  <a:lnTo>
                    <a:pt x="796289" y="151256"/>
                  </a:lnTo>
                  <a:lnTo>
                    <a:pt x="822811" y="115502"/>
                  </a:lnTo>
                  <a:lnTo>
                    <a:pt x="860234" y="94154"/>
                  </a:lnTo>
                  <a:lnTo>
                    <a:pt x="889635" y="90042"/>
                  </a:lnTo>
                  <a:lnTo>
                    <a:pt x="902543" y="90854"/>
                  </a:lnTo>
                  <a:lnTo>
                    <a:pt x="947459" y="110053"/>
                  </a:lnTo>
                  <a:lnTo>
                    <a:pt x="970534" y="136271"/>
                  </a:lnTo>
                  <a:lnTo>
                    <a:pt x="970534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182874" y="1450086"/>
              <a:ext cx="5829300" cy="0"/>
            </a:xfrm>
            <a:custGeom>
              <a:avLst/>
              <a:gdLst/>
              <a:ahLst/>
              <a:cxnLst/>
              <a:rect l="l" t="t" r="r" b="b"/>
              <a:pathLst>
                <a:path w="5829300" h="0">
                  <a:moveTo>
                    <a:pt x="0" y="0"/>
                  </a:moveTo>
                  <a:lnTo>
                    <a:pt x="5829300" y="0"/>
                  </a:lnTo>
                </a:path>
              </a:pathLst>
            </a:custGeom>
            <a:ln w="22225">
              <a:solidFill>
                <a:srgbClr val="D9D9D9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aphicFrame>
        <p:nvGraphicFramePr>
          <p:cNvPr id="15" name="object 15"/>
          <p:cNvGraphicFramePr>
            <a:graphicFrameLocks noGrp="1"/>
          </p:cNvGraphicFramePr>
          <p:nvPr/>
        </p:nvGraphicFramePr>
        <p:xfrm>
          <a:off x="533400" y="2991485"/>
          <a:ext cx="10407650" cy="32492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909185"/>
                <a:gridCol w="5422265"/>
              </a:tblGrid>
              <a:tr h="438784">
                <a:tc>
                  <a:txBody>
                    <a:bodyPr/>
                    <a:lstStyle/>
                    <a:p>
                      <a:pPr marL="91440">
                        <a:lnSpc>
                          <a:spcPts val="2865"/>
                        </a:lnSpc>
                      </a:pPr>
                      <a:r>
                        <a:rPr dirty="0" sz="2400" spc="85">
                          <a:latin typeface="Trebuchet MS"/>
                          <a:cs typeface="Trebuchet MS"/>
                        </a:rPr>
                        <a:t>About</a:t>
                      </a:r>
                      <a:r>
                        <a:rPr dirty="0" sz="2400" spc="-265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-10">
                          <a:latin typeface="Trebuchet MS"/>
                          <a:cs typeface="Trebuchet MS"/>
                        </a:rPr>
                        <a:t>behaviour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B="0" marT="0">
                    <a:lnT w="12700">
                      <a:solidFill>
                        <a:srgbClr val="4F81BB"/>
                      </a:solidFill>
                      <a:prstDash val="solid"/>
                    </a:lnT>
                    <a:solidFill>
                      <a:srgbClr val="DBE4F0"/>
                    </a:solidFill>
                  </a:tcPr>
                </a:tc>
                <a:tc>
                  <a:txBody>
                    <a:bodyPr/>
                    <a:lstStyle/>
                    <a:p>
                      <a:pPr marL="327025">
                        <a:lnSpc>
                          <a:spcPts val="2865"/>
                        </a:lnSpc>
                      </a:pPr>
                      <a:r>
                        <a:rPr dirty="0" sz="2400" spc="85">
                          <a:latin typeface="Trebuchet MS"/>
                          <a:cs typeface="Trebuchet MS"/>
                        </a:rPr>
                        <a:t>About</a:t>
                      </a:r>
                      <a:r>
                        <a:rPr dirty="0" sz="2400" spc="-254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85">
                          <a:latin typeface="Trebuchet MS"/>
                          <a:cs typeface="Trebuchet MS"/>
                        </a:rPr>
                        <a:t>processes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B="0" marT="0">
                    <a:lnT w="12700">
                      <a:solidFill>
                        <a:srgbClr val="4F81BB"/>
                      </a:solidFill>
                      <a:prstDash val="solid"/>
                    </a:lnT>
                    <a:solidFill>
                      <a:srgbClr val="DBE4F0"/>
                    </a:solidFill>
                  </a:tcPr>
                </a:tc>
              </a:tr>
              <a:tr h="812165">
                <a:tc>
                  <a:txBody>
                    <a:bodyPr/>
                    <a:lstStyle/>
                    <a:p>
                      <a:pPr marL="91440" marR="319405">
                        <a:lnSpc>
                          <a:spcPts val="2880"/>
                        </a:lnSpc>
                        <a:spcBef>
                          <a:spcPts val="85"/>
                        </a:spcBef>
                      </a:pPr>
                      <a:r>
                        <a:rPr dirty="0" sz="2400" spc="8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The</a:t>
                      </a:r>
                      <a:r>
                        <a:rPr dirty="0" sz="2400" spc="-14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65" b="1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way</a:t>
                      </a:r>
                      <a:r>
                        <a:rPr dirty="0" sz="2400" spc="-195" b="1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95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management</a:t>
                      </a:r>
                      <a:r>
                        <a:rPr dirty="0" sz="2400" spc="-22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9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methods and</a:t>
                      </a:r>
                      <a:r>
                        <a:rPr dirty="0" sz="2400" spc="-135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95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processes</a:t>
                      </a:r>
                      <a:r>
                        <a:rPr dirty="0" sz="2400" spc="-175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are</a:t>
                      </a:r>
                      <a:r>
                        <a:rPr dirty="0" sz="2400" spc="-135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105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used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B="0" marT="10795"/>
                </a:tc>
                <a:tc>
                  <a:txBody>
                    <a:bodyPr/>
                    <a:lstStyle/>
                    <a:p>
                      <a:pPr marL="327025" marR="967740">
                        <a:lnSpc>
                          <a:spcPts val="2880"/>
                        </a:lnSpc>
                        <a:spcBef>
                          <a:spcPts val="85"/>
                        </a:spcBef>
                      </a:pPr>
                      <a:r>
                        <a:rPr dirty="0" sz="2400" spc="8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The</a:t>
                      </a:r>
                      <a:r>
                        <a:rPr dirty="0" sz="2400" spc="-11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50" b="1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type</a:t>
                      </a:r>
                      <a:r>
                        <a:rPr dirty="0" sz="2400" spc="-155" b="1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of</a:t>
                      </a:r>
                      <a:r>
                        <a:rPr dirty="0" sz="2400" spc="-12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8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management </a:t>
                      </a:r>
                      <a:r>
                        <a:rPr dirty="0" sz="2400" spc="10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methods</a:t>
                      </a:r>
                      <a:r>
                        <a:rPr dirty="0" sz="2400" spc="-204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9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and</a:t>
                      </a:r>
                      <a:r>
                        <a:rPr dirty="0" sz="2400" spc="-16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95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processes</a:t>
                      </a:r>
                      <a:r>
                        <a:rPr dirty="0" sz="2400" spc="-185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105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used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B="0" marT="10795"/>
                </a:tc>
              </a:tr>
              <a:tr h="1185545">
                <a:tc>
                  <a:txBody>
                    <a:bodyPr/>
                    <a:lstStyle/>
                    <a:p>
                      <a:pPr marL="91440" marR="509270">
                        <a:lnSpc>
                          <a:spcPts val="2880"/>
                        </a:lnSpc>
                        <a:spcBef>
                          <a:spcPts val="95"/>
                        </a:spcBef>
                      </a:pPr>
                      <a:r>
                        <a:rPr dirty="0" sz="2400" spc="100">
                          <a:latin typeface="Trebuchet MS"/>
                          <a:cs typeface="Trebuchet MS"/>
                        </a:rPr>
                        <a:t>Sets</a:t>
                      </a:r>
                      <a:r>
                        <a:rPr dirty="0" sz="2400" spc="-175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>
                          <a:latin typeface="Trebuchet MS"/>
                          <a:cs typeface="Trebuchet MS"/>
                        </a:rPr>
                        <a:t>a</a:t>
                      </a:r>
                      <a:r>
                        <a:rPr dirty="0" sz="2400" spc="-114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100">
                          <a:latin typeface="Trebuchet MS"/>
                          <a:cs typeface="Trebuchet MS"/>
                        </a:rPr>
                        <a:t>new</a:t>
                      </a:r>
                      <a:r>
                        <a:rPr dirty="0" sz="2400" spc="-15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-10">
                          <a:latin typeface="Trebuchet MS"/>
                          <a:cs typeface="Trebuchet MS"/>
                        </a:rPr>
                        <a:t>direction</a:t>
                      </a:r>
                      <a:r>
                        <a:rPr dirty="0" sz="2400" spc="-235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90">
                          <a:latin typeface="Trebuchet MS"/>
                          <a:cs typeface="Trebuchet MS"/>
                        </a:rPr>
                        <a:t>and</a:t>
                      </a:r>
                      <a:r>
                        <a:rPr dirty="0" sz="2400" spc="-12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-10">
                          <a:latin typeface="Trebuchet MS"/>
                          <a:cs typeface="Trebuchet MS"/>
                        </a:rPr>
                        <a:t>vision </a:t>
                      </a:r>
                      <a:r>
                        <a:rPr dirty="0" sz="2400" spc="-40">
                          <a:latin typeface="Trebuchet MS"/>
                          <a:cs typeface="Trebuchet MS"/>
                        </a:rPr>
                        <a:t>for</a:t>
                      </a:r>
                      <a:r>
                        <a:rPr dirty="0" sz="2400" spc="-75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>
                          <a:latin typeface="Trebuchet MS"/>
                          <a:cs typeface="Trebuchet MS"/>
                        </a:rPr>
                        <a:t>others</a:t>
                      </a:r>
                      <a:r>
                        <a:rPr dirty="0" sz="2400" spc="-20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-25">
                          <a:latin typeface="Trebuchet MS"/>
                          <a:cs typeface="Trebuchet MS"/>
                        </a:rPr>
                        <a:t>to</a:t>
                      </a:r>
                      <a:r>
                        <a:rPr dirty="0" sz="2400" spc="-85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-10">
                          <a:latin typeface="Trebuchet MS"/>
                          <a:cs typeface="Trebuchet MS"/>
                        </a:rPr>
                        <a:t>follow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B="0" marT="12065">
                    <a:solidFill>
                      <a:srgbClr val="DBE4F0"/>
                    </a:solidFill>
                  </a:tcPr>
                </a:tc>
                <a:tc>
                  <a:txBody>
                    <a:bodyPr/>
                    <a:lstStyle/>
                    <a:p>
                      <a:pPr marL="327025" marR="934085">
                        <a:lnSpc>
                          <a:spcPts val="2880"/>
                        </a:lnSpc>
                        <a:spcBef>
                          <a:spcPts val="95"/>
                        </a:spcBef>
                      </a:pPr>
                      <a:r>
                        <a:rPr dirty="0" sz="2400">
                          <a:latin typeface="Trebuchet MS"/>
                          <a:cs typeface="Trebuchet MS"/>
                        </a:rPr>
                        <a:t>Controls/directs</a:t>
                      </a:r>
                      <a:r>
                        <a:rPr dirty="0" sz="2400" spc="3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85">
                          <a:latin typeface="Trebuchet MS"/>
                          <a:cs typeface="Trebuchet MS"/>
                        </a:rPr>
                        <a:t>people</a:t>
                      </a:r>
                      <a:r>
                        <a:rPr dirty="0" sz="2400" spc="9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65">
                          <a:latin typeface="Trebuchet MS"/>
                          <a:cs typeface="Trebuchet MS"/>
                        </a:rPr>
                        <a:t>and </a:t>
                      </a:r>
                      <a:r>
                        <a:rPr dirty="0" sz="2400" spc="75">
                          <a:latin typeface="Trebuchet MS"/>
                          <a:cs typeface="Trebuchet MS"/>
                        </a:rPr>
                        <a:t>resources</a:t>
                      </a:r>
                      <a:r>
                        <a:rPr dirty="0" sz="2400" spc="-125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55">
                          <a:latin typeface="Trebuchet MS"/>
                          <a:cs typeface="Trebuchet MS"/>
                        </a:rPr>
                        <a:t>according</a:t>
                      </a:r>
                      <a:r>
                        <a:rPr dirty="0" sz="2400" spc="-15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-25">
                          <a:latin typeface="Trebuchet MS"/>
                          <a:cs typeface="Trebuchet MS"/>
                        </a:rPr>
                        <a:t>to </a:t>
                      </a:r>
                      <a:r>
                        <a:rPr dirty="0" sz="2400" spc="50">
                          <a:latin typeface="Trebuchet MS"/>
                          <a:cs typeface="Trebuchet MS"/>
                        </a:rPr>
                        <a:t>established</a:t>
                      </a:r>
                      <a:r>
                        <a:rPr dirty="0" sz="2400" spc="-275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40">
                          <a:latin typeface="Trebuchet MS"/>
                          <a:cs typeface="Trebuchet MS"/>
                        </a:rPr>
                        <a:t>principles/values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B="0" marT="12065">
                    <a:solidFill>
                      <a:srgbClr val="DBE4F0"/>
                    </a:solidFill>
                  </a:tcPr>
                </a:tc>
              </a:tr>
              <a:tr h="81280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dirty="0" sz="240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Relies</a:t>
                      </a:r>
                      <a:r>
                        <a:rPr dirty="0" sz="2400" spc="-4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10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on</a:t>
                      </a:r>
                      <a:r>
                        <a:rPr dirty="0" sz="2400" spc="-10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-5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attitudinal</a:t>
                      </a:r>
                      <a:r>
                        <a:rPr dirty="0" sz="2400" spc="-195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-1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qualities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B="0" marT="635">
                    <a:lnB w="12700">
                      <a:solidFill>
                        <a:srgbClr val="4F81B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27025" marR="184848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dirty="0" sz="240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Relies</a:t>
                      </a:r>
                      <a:r>
                        <a:rPr dirty="0" sz="2400" spc="-6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10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on</a:t>
                      </a:r>
                      <a:r>
                        <a:rPr dirty="0" sz="2400" spc="-95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dirty="0" sz="2400" spc="85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management </a:t>
                      </a:r>
                      <a:r>
                        <a:rPr dirty="0" sz="2400" spc="9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processes</a:t>
                      </a:r>
                      <a:endParaRPr sz="2400">
                        <a:latin typeface="Trebuchet MS"/>
                        <a:cs typeface="Trebuchet MS"/>
                      </a:endParaRPr>
                    </a:p>
                  </a:txBody>
                  <a:tcPr marL="0" marR="0" marB="0" marT="635">
                    <a:lnB w="12700">
                      <a:solidFill>
                        <a:srgbClr val="4F81BB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6" name="object 16"/>
          <p:cNvSpPr/>
          <p:nvPr/>
        </p:nvSpPr>
        <p:spPr>
          <a:xfrm>
            <a:off x="533400" y="2442210"/>
            <a:ext cx="10331450" cy="0"/>
          </a:xfrm>
          <a:custGeom>
            <a:avLst/>
            <a:gdLst/>
            <a:ahLst/>
            <a:cxnLst/>
            <a:rect l="l" t="t" r="r" b="b"/>
            <a:pathLst>
              <a:path w="10331450" h="0">
                <a:moveTo>
                  <a:pt x="0" y="0"/>
                </a:moveTo>
                <a:lnTo>
                  <a:pt x="10331450" y="0"/>
                </a:lnTo>
              </a:path>
            </a:pathLst>
          </a:custGeom>
          <a:ln w="12700">
            <a:solidFill>
              <a:srgbClr val="4F81BB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886196" y="962786"/>
            <a:ext cx="3945890" cy="446405"/>
            <a:chOff x="5886196" y="962786"/>
            <a:chExt cx="3945890" cy="4464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893816" y="970406"/>
              <a:ext cx="3930141" cy="43116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883017" y="1183131"/>
              <a:ext cx="117729" cy="8839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629394" y="1104899"/>
              <a:ext cx="139573" cy="15925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444230" y="1104899"/>
              <a:ext cx="140462" cy="15925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470775" y="1097152"/>
              <a:ext cx="140589" cy="7556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406642" y="1104899"/>
              <a:ext cx="140462" cy="15925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909943" y="1097152"/>
              <a:ext cx="140588" cy="7556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5893816" y="970406"/>
              <a:ext cx="3930650" cy="431165"/>
            </a:xfrm>
            <a:custGeom>
              <a:avLst/>
              <a:gdLst/>
              <a:ahLst/>
              <a:cxnLst/>
              <a:rect l="l" t="t" r="r" b="b"/>
              <a:pathLst>
                <a:path w="3930650" h="431165">
                  <a:moveTo>
                    <a:pt x="3564636" y="94106"/>
                  </a:moveTo>
                  <a:lnTo>
                    <a:pt x="3625850" y="94106"/>
                  </a:lnTo>
                  <a:lnTo>
                    <a:pt x="3625850" y="333755"/>
                  </a:lnTo>
                  <a:lnTo>
                    <a:pt x="3564636" y="333755"/>
                  </a:lnTo>
                  <a:lnTo>
                    <a:pt x="3564636" y="94106"/>
                  </a:lnTo>
                  <a:close/>
                </a:path>
                <a:path w="3930650" h="431165">
                  <a:moveTo>
                    <a:pt x="2392680" y="94106"/>
                  </a:moveTo>
                  <a:lnTo>
                    <a:pt x="2453893" y="94106"/>
                  </a:lnTo>
                  <a:lnTo>
                    <a:pt x="2453893" y="333755"/>
                  </a:lnTo>
                  <a:lnTo>
                    <a:pt x="2392680" y="333755"/>
                  </a:lnTo>
                  <a:lnTo>
                    <a:pt x="2392680" y="94106"/>
                  </a:lnTo>
                  <a:close/>
                </a:path>
                <a:path w="3930650" h="431165">
                  <a:moveTo>
                    <a:pt x="1489710" y="90931"/>
                  </a:moveTo>
                  <a:lnTo>
                    <a:pt x="1496060" y="90931"/>
                  </a:lnTo>
                  <a:lnTo>
                    <a:pt x="1500124" y="91058"/>
                  </a:lnTo>
                  <a:lnTo>
                    <a:pt x="1502029" y="91439"/>
                  </a:lnTo>
                  <a:lnTo>
                    <a:pt x="1502029" y="147192"/>
                  </a:lnTo>
                  <a:lnTo>
                    <a:pt x="1488426" y="147861"/>
                  </a:lnTo>
                  <a:lnTo>
                    <a:pt x="1475597" y="149875"/>
                  </a:lnTo>
                  <a:lnTo>
                    <a:pt x="1433274" y="171037"/>
                  </a:lnTo>
                  <a:lnTo>
                    <a:pt x="1420622" y="188848"/>
                  </a:lnTo>
                  <a:lnTo>
                    <a:pt x="1420622" y="333755"/>
                  </a:lnTo>
                  <a:lnTo>
                    <a:pt x="1359408" y="333755"/>
                  </a:lnTo>
                  <a:lnTo>
                    <a:pt x="1359408" y="94106"/>
                  </a:lnTo>
                  <a:lnTo>
                    <a:pt x="1415541" y="94106"/>
                  </a:lnTo>
                  <a:lnTo>
                    <a:pt x="1415541" y="145414"/>
                  </a:lnTo>
                  <a:lnTo>
                    <a:pt x="1422207" y="133699"/>
                  </a:lnTo>
                  <a:lnTo>
                    <a:pt x="1457902" y="100218"/>
                  </a:lnTo>
                  <a:lnTo>
                    <a:pt x="1478821" y="92408"/>
                  </a:lnTo>
                  <a:lnTo>
                    <a:pt x="1489710" y="90931"/>
                  </a:lnTo>
                  <a:close/>
                </a:path>
                <a:path w="3930650" h="431165">
                  <a:moveTo>
                    <a:pt x="3818128" y="90042"/>
                  </a:moveTo>
                  <a:lnTo>
                    <a:pt x="3862758" y="99419"/>
                  </a:lnTo>
                  <a:lnTo>
                    <a:pt x="3898280" y="126285"/>
                  </a:lnTo>
                  <a:lnTo>
                    <a:pt x="3921944" y="165945"/>
                  </a:lnTo>
                  <a:lnTo>
                    <a:pt x="3930141" y="213487"/>
                  </a:lnTo>
                  <a:lnTo>
                    <a:pt x="3929306" y="230657"/>
                  </a:lnTo>
                  <a:lnTo>
                    <a:pt x="3916680" y="276859"/>
                  </a:lnTo>
                  <a:lnTo>
                    <a:pt x="3890819" y="312543"/>
                  </a:lnTo>
                  <a:lnTo>
                    <a:pt x="3854370" y="334137"/>
                  </a:lnTo>
                  <a:lnTo>
                    <a:pt x="3825493" y="338327"/>
                  </a:lnTo>
                  <a:lnTo>
                    <a:pt x="3811774" y="337520"/>
                  </a:lnTo>
                  <a:lnTo>
                    <a:pt x="3766165" y="318597"/>
                  </a:lnTo>
                  <a:lnTo>
                    <a:pt x="3743198" y="291718"/>
                  </a:lnTo>
                  <a:lnTo>
                    <a:pt x="3743198" y="431164"/>
                  </a:lnTo>
                  <a:lnTo>
                    <a:pt x="3681984" y="431164"/>
                  </a:lnTo>
                  <a:lnTo>
                    <a:pt x="3681984" y="94106"/>
                  </a:lnTo>
                  <a:lnTo>
                    <a:pt x="3735451" y="94106"/>
                  </a:lnTo>
                  <a:lnTo>
                    <a:pt x="3735451" y="135254"/>
                  </a:lnTo>
                  <a:lnTo>
                    <a:pt x="3742545" y="125325"/>
                  </a:lnTo>
                  <a:lnTo>
                    <a:pt x="3780944" y="96847"/>
                  </a:lnTo>
                  <a:lnTo>
                    <a:pt x="3805035" y="90803"/>
                  </a:lnTo>
                  <a:lnTo>
                    <a:pt x="3818128" y="90042"/>
                  </a:lnTo>
                  <a:close/>
                </a:path>
                <a:path w="3930650" h="431165">
                  <a:moveTo>
                    <a:pt x="2937764" y="90042"/>
                  </a:moveTo>
                  <a:lnTo>
                    <a:pt x="2981005" y="102379"/>
                  </a:lnTo>
                  <a:lnTo>
                    <a:pt x="3002883" y="133889"/>
                  </a:lnTo>
                  <a:lnTo>
                    <a:pt x="3009836" y="175561"/>
                  </a:lnTo>
                  <a:lnTo>
                    <a:pt x="3010027" y="184276"/>
                  </a:lnTo>
                  <a:lnTo>
                    <a:pt x="3010027" y="333755"/>
                  </a:lnTo>
                  <a:lnTo>
                    <a:pt x="2948686" y="333755"/>
                  </a:lnTo>
                  <a:lnTo>
                    <a:pt x="2948686" y="199262"/>
                  </a:lnTo>
                  <a:lnTo>
                    <a:pt x="2948064" y="185854"/>
                  </a:lnTo>
                  <a:lnTo>
                    <a:pt x="2926651" y="147335"/>
                  </a:lnTo>
                  <a:lnTo>
                    <a:pt x="2910840" y="144017"/>
                  </a:lnTo>
                  <a:lnTo>
                    <a:pt x="2904626" y="144420"/>
                  </a:lnTo>
                  <a:lnTo>
                    <a:pt x="2868408" y="162708"/>
                  </a:lnTo>
                  <a:lnTo>
                    <a:pt x="2848610" y="193801"/>
                  </a:lnTo>
                  <a:lnTo>
                    <a:pt x="2848610" y="333755"/>
                  </a:lnTo>
                  <a:lnTo>
                    <a:pt x="2787395" y="333755"/>
                  </a:lnTo>
                  <a:lnTo>
                    <a:pt x="2787395" y="94106"/>
                  </a:lnTo>
                  <a:lnTo>
                    <a:pt x="2842641" y="94106"/>
                  </a:lnTo>
                  <a:lnTo>
                    <a:pt x="2842641" y="138556"/>
                  </a:lnTo>
                  <a:lnTo>
                    <a:pt x="2850046" y="127912"/>
                  </a:lnTo>
                  <a:lnTo>
                    <a:pt x="2881122" y="103123"/>
                  </a:lnTo>
                  <a:lnTo>
                    <a:pt x="2922377" y="90854"/>
                  </a:lnTo>
                  <a:lnTo>
                    <a:pt x="2937764" y="90042"/>
                  </a:lnTo>
                  <a:close/>
                </a:path>
                <a:path w="3930650" h="431165">
                  <a:moveTo>
                    <a:pt x="2620644" y="90042"/>
                  </a:moveTo>
                  <a:lnTo>
                    <a:pt x="2672883" y="99687"/>
                  </a:lnTo>
                  <a:lnTo>
                    <a:pt x="2712450" y="127111"/>
                  </a:lnTo>
                  <a:lnTo>
                    <a:pt x="2737401" y="167155"/>
                  </a:lnTo>
                  <a:lnTo>
                    <a:pt x="2745866" y="214375"/>
                  </a:lnTo>
                  <a:lnTo>
                    <a:pt x="2744934" y="230568"/>
                  </a:lnTo>
                  <a:lnTo>
                    <a:pt x="2730754" y="275716"/>
                  </a:lnTo>
                  <a:lnTo>
                    <a:pt x="2700839" y="311900"/>
                  </a:lnTo>
                  <a:lnTo>
                    <a:pt x="2656824" y="334041"/>
                  </a:lnTo>
                  <a:lnTo>
                    <a:pt x="2620644" y="338327"/>
                  </a:lnTo>
                  <a:lnTo>
                    <a:pt x="2601642" y="337256"/>
                  </a:lnTo>
                  <a:lnTo>
                    <a:pt x="2553208" y="321182"/>
                  </a:lnTo>
                  <a:lnTo>
                    <a:pt x="2518364" y="289143"/>
                  </a:lnTo>
                  <a:lnTo>
                    <a:pt x="2498661" y="246189"/>
                  </a:lnTo>
                  <a:lnTo>
                    <a:pt x="2494915" y="214375"/>
                  </a:lnTo>
                  <a:lnTo>
                    <a:pt x="2495867" y="198016"/>
                  </a:lnTo>
                  <a:lnTo>
                    <a:pt x="2510155" y="152653"/>
                  </a:lnTo>
                  <a:lnTo>
                    <a:pt x="2540373" y="116453"/>
                  </a:lnTo>
                  <a:lnTo>
                    <a:pt x="2584450" y="94329"/>
                  </a:lnTo>
                  <a:lnTo>
                    <a:pt x="2620644" y="90042"/>
                  </a:lnTo>
                  <a:close/>
                </a:path>
                <a:path w="3930650" h="431165">
                  <a:moveTo>
                    <a:pt x="2052192" y="90042"/>
                  </a:moveTo>
                  <a:lnTo>
                    <a:pt x="2097738" y="96440"/>
                  </a:lnTo>
                  <a:lnTo>
                    <a:pt x="2131949" y="115696"/>
                  </a:lnTo>
                  <a:lnTo>
                    <a:pt x="2158738" y="166417"/>
                  </a:lnTo>
                  <a:lnTo>
                    <a:pt x="2160524" y="188848"/>
                  </a:lnTo>
                  <a:lnTo>
                    <a:pt x="2160524" y="265175"/>
                  </a:lnTo>
                  <a:lnTo>
                    <a:pt x="2160524" y="271906"/>
                  </a:lnTo>
                  <a:lnTo>
                    <a:pt x="2175129" y="283844"/>
                  </a:lnTo>
                  <a:lnTo>
                    <a:pt x="2175129" y="333755"/>
                  </a:lnTo>
                  <a:lnTo>
                    <a:pt x="2152141" y="336930"/>
                  </a:lnTo>
                  <a:lnTo>
                    <a:pt x="2149093" y="336930"/>
                  </a:lnTo>
                  <a:lnTo>
                    <a:pt x="2110993" y="316483"/>
                  </a:lnTo>
                  <a:lnTo>
                    <a:pt x="2108454" y="296290"/>
                  </a:lnTo>
                  <a:lnTo>
                    <a:pt x="2100002" y="305958"/>
                  </a:lnTo>
                  <a:lnTo>
                    <a:pt x="2057721" y="332273"/>
                  </a:lnTo>
                  <a:lnTo>
                    <a:pt x="2021966" y="338327"/>
                  </a:lnTo>
                  <a:lnTo>
                    <a:pt x="2010205" y="337708"/>
                  </a:lnTo>
                  <a:lnTo>
                    <a:pt x="1970133" y="323089"/>
                  </a:lnTo>
                  <a:lnTo>
                    <a:pt x="1944836" y="292661"/>
                  </a:lnTo>
                  <a:lnTo>
                    <a:pt x="1938782" y="262889"/>
                  </a:lnTo>
                  <a:lnTo>
                    <a:pt x="1939593" y="251553"/>
                  </a:lnTo>
                  <a:lnTo>
                    <a:pt x="1958984" y="213657"/>
                  </a:lnTo>
                  <a:lnTo>
                    <a:pt x="2000253" y="190523"/>
                  </a:lnTo>
                  <a:lnTo>
                    <a:pt x="2041652" y="185165"/>
                  </a:lnTo>
                  <a:lnTo>
                    <a:pt x="2049220" y="185312"/>
                  </a:lnTo>
                  <a:lnTo>
                    <a:pt x="2093333" y="192545"/>
                  </a:lnTo>
                  <a:lnTo>
                    <a:pt x="2099310" y="194690"/>
                  </a:lnTo>
                  <a:lnTo>
                    <a:pt x="2099310" y="181990"/>
                  </a:lnTo>
                  <a:lnTo>
                    <a:pt x="2078220" y="141331"/>
                  </a:lnTo>
                  <a:lnTo>
                    <a:pt x="2045715" y="134365"/>
                  </a:lnTo>
                  <a:lnTo>
                    <a:pt x="2036022" y="134794"/>
                  </a:lnTo>
                  <a:lnTo>
                    <a:pt x="1999253" y="145057"/>
                  </a:lnTo>
                  <a:lnTo>
                    <a:pt x="1970786" y="161416"/>
                  </a:lnTo>
                  <a:lnTo>
                    <a:pt x="1951101" y="121157"/>
                  </a:lnTo>
                  <a:lnTo>
                    <a:pt x="1987462" y="102173"/>
                  </a:lnTo>
                  <a:lnTo>
                    <a:pt x="2025364" y="91963"/>
                  </a:lnTo>
                  <a:lnTo>
                    <a:pt x="2038623" y="90521"/>
                  </a:lnTo>
                  <a:lnTo>
                    <a:pt x="2052192" y="90042"/>
                  </a:lnTo>
                  <a:close/>
                </a:path>
                <a:path w="3930650" h="431165">
                  <a:moveTo>
                    <a:pt x="1647698" y="90042"/>
                  </a:moveTo>
                  <a:lnTo>
                    <a:pt x="1700240" y="99687"/>
                  </a:lnTo>
                  <a:lnTo>
                    <a:pt x="1739566" y="127079"/>
                  </a:lnTo>
                  <a:lnTo>
                    <a:pt x="1764180" y="166758"/>
                  </a:lnTo>
                  <a:lnTo>
                    <a:pt x="1772539" y="212978"/>
                  </a:lnTo>
                  <a:lnTo>
                    <a:pt x="1772539" y="220979"/>
                  </a:lnTo>
                  <a:lnTo>
                    <a:pt x="1772031" y="227837"/>
                  </a:lnTo>
                  <a:lnTo>
                    <a:pt x="1771141" y="233552"/>
                  </a:lnTo>
                  <a:lnTo>
                    <a:pt x="1585976" y="233552"/>
                  </a:lnTo>
                  <a:lnTo>
                    <a:pt x="1588140" y="246794"/>
                  </a:lnTo>
                  <a:lnTo>
                    <a:pt x="1616400" y="284495"/>
                  </a:lnTo>
                  <a:lnTo>
                    <a:pt x="1649476" y="293496"/>
                  </a:lnTo>
                  <a:lnTo>
                    <a:pt x="1658498" y="292947"/>
                  </a:lnTo>
                  <a:lnTo>
                    <a:pt x="1697704" y="274224"/>
                  </a:lnTo>
                  <a:lnTo>
                    <a:pt x="1706244" y="260984"/>
                  </a:lnTo>
                  <a:lnTo>
                    <a:pt x="1758823" y="275716"/>
                  </a:lnTo>
                  <a:lnTo>
                    <a:pt x="1729926" y="311292"/>
                  </a:lnTo>
                  <a:lnTo>
                    <a:pt x="1684353" y="333930"/>
                  </a:lnTo>
                  <a:lnTo>
                    <a:pt x="1647189" y="338327"/>
                  </a:lnTo>
                  <a:lnTo>
                    <a:pt x="1628445" y="337260"/>
                  </a:lnTo>
                  <a:lnTo>
                    <a:pt x="1580261" y="321437"/>
                  </a:lnTo>
                  <a:lnTo>
                    <a:pt x="1545149" y="289736"/>
                  </a:lnTo>
                  <a:lnTo>
                    <a:pt x="1524968" y="246999"/>
                  </a:lnTo>
                  <a:lnTo>
                    <a:pt x="1521079" y="215264"/>
                  </a:lnTo>
                  <a:lnTo>
                    <a:pt x="1522031" y="198717"/>
                  </a:lnTo>
                  <a:lnTo>
                    <a:pt x="1536318" y="152907"/>
                  </a:lnTo>
                  <a:lnTo>
                    <a:pt x="1566644" y="116474"/>
                  </a:lnTo>
                  <a:lnTo>
                    <a:pt x="1611137" y="94329"/>
                  </a:lnTo>
                  <a:lnTo>
                    <a:pt x="1628745" y="91114"/>
                  </a:lnTo>
                  <a:lnTo>
                    <a:pt x="1647698" y="90042"/>
                  </a:lnTo>
                  <a:close/>
                </a:path>
                <a:path w="3930650" h="431165">
                  <a:moveTo>
                    <a:pt x="1086865" y="90042"/>
                  </a:moveTo>
                  <a:lnTo>
                    <a:pt x="1139408" y="99687"/>
                  </a:lnTo>
                  <a:lnTo>
                    <a:pt x="1178734" y="127079"/>
                  </a:lnTo>
                  <a:lnTo>
                    <a:pt x="1203348" y="166758"/>
                  </a:lnTo>
                  <a:lnTo>
                    <a:pt x="1211707" y="212978"/>
                  </a:lnTo>
                  <a:lnTo>
                    <a:pt x="1211707" y="220979"/>
                  </a:lnTo>
                  <a:lnTo>
                    <a:pt x="1211199" y="227837"/>
                  </a:lnTo>
                  <a:lnTo>
                    <a:pt x="1210310" y="233552"/>
                  </a:lnTo>
                  <a:lnTo>
                    <a:pt x="1025143" y="233552"/>
                  </a:lnTo>
                  <a:lnTo>
                    <a:pt x="1027308" y="246794"/>
                  </a:lnTo>
                  <a:lnTo>
                    <a:pt x="1055568" y="284495"/>
                  </a:lnTo>
                  <a:lnTo>
                    <a:pt x="1088643" y="293496"/>
                  </a:lnTo>
                  <a:lnTo>
                    <a:pt x="1097666" y="292947"/>
                  </a:lnTo>
                  <a:lnTo>
                    <a:pt x="1136872" y="274224"/>
                  </a:lnTo>
                  <a:lnTo>
                    <a:pt x="1145413" y="260984"/>
                  </a:lnTo>
                  <a:lnTo>
                    <a:pt x="1197990" y="275716"/>
                  </a:lnTo>
                  <a:lnTo>
                    <a:pt x="1169094" y="311292"/>
                  </a:lnTo>
                  <a:lnTo>
                    <a:pt x="1123521" y="333930"/>
                  </a:lnTo>
                  <a:lnTo>
                    <a:pt x="1086358" y="338327"/>
                  </a:lnTo>
                  <a:lnTo>
                    <a:pt x="1067613" y="337260"/>
                  </a:lnTo>
                  <a:lnTo>
                    <a:pt x="1019429" y="321437"/>
                  </a:lnTo>
                  <a:lnTo>
                    <a:pt x="984317" y="289736"/>
                  </a:lnTo>
                  <a:lnTo>
                    <a:pt x="964136" y="246999"/>
                  </a:lnTo>
                  <a:lnTo>
                    <a:pt x="960247" y="215264"/>
                  </a:lnTo>
                  <a:lnTo>
                    <a:pt x="961199" y="198717"/>
                  </a:lnTo>
                  <a:lnTo>
                    <a:pt x="975487" y="152907"/>
                  </a:lnTo>
                  <a:lnTo>
                    <a:pt x="1005812" y="116474"/>
                  </a:lnTo>
                  <a:lnTo>
                    <a:pt x="1050305" y="94329"/>
                  </a:lnTo>
                  <a:lnTo>
                    <a:pt x="1067913" y="91114"/>
                  </a:lnTo>
                  <a:lnTo>
                    <a:pt x="1086865" y="90042"/>
                  </a:lnTo>
                  <a:close/>
                </a:path>
                <a:path w="3930650" h="431165">
                  <a:moveTo>
                    <a:pt x="583057" y="90042"/>
                  </a:moveTo>
                  <a:lnTo>
                    <a:pt x="635295" y="99687"/>
                  </a:lnTo>
                  <a:lnTo>
                    <a:pt x="674862" y="127111"/>
                  </a:lnTo>
                  <a:lnTo>
                    <a:pt x="699813" y="167155"/>
                  </a:lnTo>
                  <a:lnTo>
                    <a:pt x="708279" y="214375"/>
                  </a:lnTo>
                  <a:lnTo>
                    <a:pt x="707346" y="230568"/>
                  </a:lnTo>
                  <a:lnTo>
                    <a:pt x="693165" y="275716"/>
                  </a:lnTo>
                  <a:lnTo>
                    <a:pt x="663251" y="311900"/>
                  </a:lnTo>
                  <a:lnTo>
                    <a:pt x="619236" y="334041"/>
                  </a:lnTo>
                  <a:lnTo>
                    <a:pt x="583057" y="338327"/>
                  </a:lnTo>
                  <a:lnTo>
                    <a:pt x="564054" y="337256"/>
                  </a:lnTo>
                  <a:lnTo>
                    <a:pt x="515620" y="321182"/>
                  </a:lnTo>
                  <a:lnTo>
                    <a:pt x="480776" y="289143"/>
                  </a:lnTo>
                  <a:lnTo>
                    <a:pt x="461073" y="246189"/>
                  </a:lnTo>
                  <a:lnTo>
                    <a:pt x="457326" y="214375"/>
                  </a:lnTo>
                  <a:lnTo>
                    <a:pt x="458279" y="198016"/>
                  </a:lnTo>
                  <a:lnTo>
                    <a:pt x="472567" y="152653"/>
                  </a:lnTo>
                  <a:lnTo>
                    <a:pt x="502785" y="116453"/>
                  </a:lnTo>
                  <a:lnTo>
                    <a:pt x="546862" y="94329"/>
                  </a:lnTo>
                  <a:lnTo>
                    <a:pt x="583057" y="90042"/>
                  </a:lnTo>
                  <a:close/>
                </a:path>
                <a:path w="3930650" h="431165">
                  <a:moveTo>
                    <a:pt x="3155061" y="89534"/>
                  </a:moveTo>
                  <a:lnTo>
                    <a:pt x="3203575" y="97535"/>
                  </a:lnTo>
                  <a:lnTo>
                    <a:pt x="3245104" y="123443"/>
                  </a:lnTo>
                  <a:lnTo>
                    <a:pt x="3220466" y="162305"/>
                  </a:lnTo>
                  <a:lnTo>
                    <a:pt x="3202989" y="150304"/>
                  </a:lnTo>
                  <a:lnTo>
                    <a:pt x="3185810" y="141731"/>
                  </a:lnTo>
                  <a:lnTo>
                    <a:pt x="3168941" y="136588"/>
                  </a:lnTo>
                  <a:lnTo>
                    <a:pt x="3152393" y="134873"/>
                  </a:lnTo>
                  <a:lnTo>
                    <a:pt x="3145274" y="135209"/>
                  </a:lnTo>
                  <a:lnTo>
                    <a:pt x="3115310" y="150367"/>
                  </a:lnTo>
                  <a:lnTo>
                    <a:pt x="3115310" y="159512"/>
                  </a:lnTo>
                  <a:lnTo>
                    <a:pt x="3115310" y="168020"/>
                  </a:lnTo>
                  <a:lnTo>
                    <a:pt x="3158743" y="189737"/>
                  </a:lnTo>
                  <a:lnTo>
                    <a:pt x="3172392" y="194020"/>
                  </a:lnTo>
                  <a:lnTo>
                    <a:pt x="3216314" y="211012"/>
                  </a:lnTo>
                  <a:lnTo>
                    <a:pt x="3244818" y="242760"/>
                  </a:lnTo>
                  <a:lnTo>
                    <a:pt x="3247390" y="262381"/>
                  </a:lnTo>
                  <a:lnTo>
                    <a:pt x="3245768" y="279237"/>
                  </a:lnTo>
                  <a:lnTo>
                    <a:pt x="3221355" y="318134"/>
                  </a:lnTo>
                  <a:lnTo>
                    <a:pt x="3172241" y="337065"/>
                  </a:lnTo>
                  <a:lnTo>
                    <a:pt x="3151378" y="338327"/>
                  </a:lnTo>
                  <a:lnTo>
                    <a:pt x="3136284" y="337689"/>
                  </a:lnTo>
                  <a:lnTo>
                    <a:pt x="3092958" y="328294"/>
                  </a:lnTo>
                  <a:lnTo>
                    <a:pt x="3055453" y="307792"/>
                  </a:lnTo>
                  <a:lnTo>
                    <a:pt x="3044952" y="298576"/>
                  </a:lnTo>
                  <a:lnTo>
                    <a:pt x="3066795" y="258698"/>
                  </a:lnTo>
                  <a:lnTo>
                    <a:pt x="3077509" y="266868"/>
                  </a:lnTo>
                  <a:lnTo>
                    <a:pt x="3088116" y="273859"/>
                  </a:lnTo>
                  <a:lnTo>
                    <a:pt x="3129264" y="290528"/>
                  </a:lnTo>
                  <a:lnTo>
                    <a:pt x="3149091" y="292607"/>
                  </a:lnTo>
                  <a:lnTo>
                    <a:pt x="3157593" y="292203"/>
                  </a:lnTo>
                  <a:lnTo>
                    <a:pt x="3188462" y="275463"/>
                  </a:lnTo>
                  <a:lnTo>
                    <a:pt x="3188462" y="266953"/>
                  </a:lnTo>
                  <a:lnTo>
                    <a:pt x="3188462" y="258190"/>
                  </a:lnTo>
                  <a:lnTo>
                    <a:pt x="3149411" y="240329"/>
                  </a:lnTo>
                  <a:lnTo>
                    <a:pt x="3138169" y="236854"/>
                  </a:lnTo>
                  <a:lnTo>
                    <a:pt x="3125458" y="232660"/>
                  </a:lnTo>
                  <a:lnTo>
                    <a:pt x="3085463" y="215312"/>
                  </a:lnTo>
                  <a:lnTo>
                    <a:pt x="3060366" y="184689"/>
                  </a:lnTo>
                  <a:lnTo>
                    <a:pt x="3058160" y="166877"/>
                  </a:lnTo>
                  <a:lnTo>
                    <a:pt x="3059824" y="150139"/>
                  </a:lnTo>
                  <a:lnTo>
                    <a:pt x="3084703" y="110616"/>
                  </a:lnTo>
                  <a:lnTo>
                    <a:pt x="3134227" y="90864"/>
                  </a:lnTo>
                  <a:lnTo>
                    <a:pt x="3155061" y="89534"/>
                  </a:lnTo>
                  <a:close/>
                </a:path>
                <a:path w="3930650" h="431165">
                  <a:moveTo>
                    <a:pt x="841629" y="89534"/>
                  </a:moveTo>
                  <a:lnTo>
                    <a:pt x="890142" y="97535"/>
                  </a:lnTo>
                  <a:lnTo>
                    <a:pt x="931672" y="123443"/>
                  </a:lnTo>
                  <a:lnTo>
                    <a:pt x="907034" y="162305"/>
                  </a:lnTo>
                  <a:lnTo>
                    <a:pt x="889557" y="150304"/>
                  </a:lnTo>
                  <a:lnTo>
                    <a:pt x="872378" y="141731"/>
                  </a:lnTo>
                  <a:lnTo>
                    <a:pt x="855509" y="136588"/>
                  </a:lnTo>
                  <a:lnTo>
                    <a:pt x="838962" y="134873"/>
                  </a:lnTo>
                  <a:lnTo>
                    <a:pt x="831842" y="135209"/>
                  </a:lnTo>
                  <a:lnTo>
                    <a:pt x="801878" y="150367"/>
                  </a:lnTo>
                  <a:lnTo>
                    <a:pt x="801878" y="159512"/>
                  </a:lnTo>
                  <a:lnTo>
                    <a:pt x="801878" y="168020"/>
                  </a:lnTo>
                  <a:lnTo>
                    <a:pt x="845312" y="189737"/>
                  </a:lnTo>
                  <a:lnTo>
                    <a:pt x="858960" y="194020"/>
                  </a:lnTo>
                  <a:lnTo>
                    <a:pt x="902882" y="211012"/>
                  </a:lnTo>
                  <a:lnTo>
                    <a:pt x="931386" y="242760"/>
                  </a:lnTo>
                  <a:lnTo>
                    <a:pt x="933958" y="262381"/>
                  </a:lnTo>
                  <a:lnTo>
                    <a:pt x="932336" y="279237"/>
                  </a:lnTo>
                  <a:lnTo>
                    <a:pt x="907923" y="318134"/>
                  </a:lnTo>
                  <a:lnTo>
                    <a:pt x="858809" y="337065"/>
                  </a:lnTo>
                  <a:lnTo>
                    <a:pt x="837945" y="338327"/>
                  </a:lnTo>
                  <a:lnTo>
                    <a:pt x="822852" y="337689"/>
                  </a:lnTo>
                  <a:lnTo>
                    <a:pt x="779526" y="328294"/>
                  </a:lnTo>
                  <a:lnTo>
                    <a:pt x="742021" y="307792"/>
                  </a:lnTo>
                  <a:lnTo>
                    <a:pt x="731519" y="298576"/>
                  </a:lnTo>
                  <a:lnTo>
                    <a:pt x="753363" y="258698"/>
                  </a:lnTo>
                  <a:lnTo>
                    <a:pt x="764077" y="266868"/>
                  </a:lnTo>
                  <a:lnTo>
                    <a:pt x="774684" y="273859"/>
                  </a:lnTo>
                  <a:lnTo>
                    <a:pt x="815832" y="290528"/>
                  </a:lnTo>
                  <a:lnTo>
                    <a:pt x="835660" y="292607"/>
                  </a:lnTo>
                  <a:lnTo>
                    <a:pt x="844161" y="292203"/>
                  </a:lnTo>
                  <a:lnTo>
                    <a:pt x="875030" y="275463"/>
                  </a:lnTo>
                  <a:lnTo>
                    <a:pt x="875030" y="266953"/>
                  </a:lnTo>
                  <a:lnTo>
                    <a:pt x="875030" y="258190"/>
                  </a:lnTo>
                  <a:lnTo>
                    <a:pt x="835979" y="240329"/>
                  </a:lnTo>
                  <a:lnTo>
                    <a:pt x="824738" y="236854"/>
                  </a:lnTo>
                  <a:lnTo>
                    <a:pt x="812026" y="232660"/>
                  </a:lnTo>
                  <a:lnTo>
                    <a:pt x="772031" y="215312"/>
                  </a:lnTo>
                  <a:lnTo>
                    <a:pt x="746934" y="184689"/>
                  </a:lnTo>
                  <a:lnTo>
                    <a:pt x="744728" y="166877"/>
                  </a:lnTo>
                  <a:lnTo>
                    <a:pt x="746392" y="150139"/>
                  </a:lnTo>
                  <a:lnTo>
                    <a:pt x="771270" y="110616"/>
                  </a:lnTo>
                  <a:lnTo>
                    <a:pt x="820795" y="90864"/>
                  </a:lnTo>
                  <a:lnTo>
                    <a:pt x="841629" y="89534"/>
                  </a:lnTo>
                  <a:close/>
                </a:path>
                <a:path w="3930650" h="431165">
                  <a:moveTo>
                    <a:pt x="2231136" y="16382"/>
                  </a:moveTo>
                  <a:lnTo>
                    <a:pt x="2292350" y="16382"/>
                  </a:lnTo>
                  <a:lnTo>
                    <a:pt x="2292350" y="94106"/>
                  </a:lnTo>
                  <a:lnTo>
                    <a:pt x="2342641" y="94106"/>
                  </a:lnTo>
                  <a:lnTo>
                    <a:pt x="2342641" y="141223"/>
                  </a:lnTo>
                  <a:lnTo>
                    <a:pt x="2292350" y="141223"/>
                  </a:lnTo>
                  <a:lnTo>
                    <a:pt x="2292350" y="258317"/>
                  </a:lnTo>
                  <a:lnTo>
                    <a:pt x="2292350" y="266572"/>
                  </a:lnTo>
                  <a:lnTo>
                    <a:pt x="2294509" y="272414"/>
                  </a:lnTo>
                  <a:lnTo>
                    <a:pt x="2298954" y="276097"/>
                  </a:lnTo>
                  <a:lnTo>
                    <a:pt x="2303399" y="279780"/>
                  </a:lnTo>
                  <a:lnTo>
                    <a:pt x="2308860" y="281558"/>
                  </a:lnTo>
                  <a:lnTo>
                    <a:pt x="2315210" y="281558"/>
                  </a:lnTo>
                  <a:lnTo>
                    <a:pt x="2321560" y="281558"/>
                  </a:lnTo>
                  <a:lnTo>
                    <a:pt x="2327910" y="280542"/>
                  </a:lnTo>
                  <a:lnTo>
                    <a:pt x="2334006" y="278383"/>
                  </a:lnTo>
                  <a:lnTo>
                    <a:pt x="2340102" y="276225"/>
                  </a:lnTo>
                  <a:lnTo>
                    <a:pt x="2344928" y="274446"/>
                  </a:lnTo>
                  <a:lnTo>
                    <a:pt x="2348611" y="272922"/>
                  </a:lnTo>
                  <a:lnTo>
                    <a:pt x="2360930" y="321437"/>
                  </a:lnTo>
                  <a:lnTo>
                    <a:pt x="2321456" y="334766"/>
                  </a:lnTo>
                  <a:lnTo>
                    <a:pt x="2293239" y="337819"/>
                  </a:lnTo>
                  <a:lnTo>
                    <a:pt x="2284948" y="337458"/>
                  </a:lnTo>
                  <a:lnTo>
                    <a:pt x="2244139" y="318974"/>
                  </a:lnTo>
                  <a:lnTo>
                    <a:pt x="2231136" y="278891"/>
                  </a:lnTo>
                  <a:lnTo>
                    <a:pt x="2231136" y="141223"/>
                  </a:lnTo>
                  <a:lnTo>
                    <a:pt x="2199513" y="141223"/>
                  </a:lnTo>
                  <a:lnTo>
                    <a:pt x="2199513" y="94106"/>
                  </a:lnTo>
                  <a:lnTo>
                    <a:pt x="2231136" y="94106"/>
                  </a:lnTo>
                  <a:lnTo>
                    <a:pt x="2231136" y="16382"/>
                  </a:lnTo>
                  <a:close/>
                </a:path>
                <a:path w="3930650" h="431165">
                  <a:moveTo>
                    <a:pt x="160020" y="7238"/>
                  </a:moveTo>
                  <a:lnTo>
                    <a:pt x="201437" y="12176"/>
                  </a:lnTo>
                  <a:lnTo>
                    <a:pt x="237236" y="26923"/>
                  </a:lnTo>
                  <a:lnTo>
                    <a:pt x="277080" y="63107"/>
                  </a:lnTo>
                  <a:lnTo>
                    <a:pt x="286131" y="78104"/>
                  </a:lnTo>
                  <a:lnTo>
                    <a:pt x="237744" y="111505"/>
                  </a:lnTo>
                  <a:lnTo>
                    <a:pt x="233263" y="102858"/>
                  </a:lnTo>
                  <a:lnTo>
                    <a:pt x="228187" y="95186"/>
                  </a:lnTo>
                  <a:lnTo>
                    <a:pt x="195151" y="70336"/>
                  </a:lnTo>
                  <a:lnTo>
                    <a:pt x="158114" y="63118"/>
                  </a:lnTo>
                  <a:lnTo>
                    <a:pt x="146609" y="63714"/>
                  </a:lnTo>
                  <a:lnTo>
                    <a:pt x="108305" y="77858"/>
                  </a:lnTo>
                  <a:lnTo>
                    <a:pt x="81724" y="105816"/>
                  </a:lnTo>
                  <a:lnTo>
                    <a:pt x="67222" y="142188"/>
                  </a:lnTo>
                  <a:lnTo>
                    <a:pt x="64008" y="170941"/>
                  </a:lnTo>
                  <a:lnTo>
                    <a:pt x="64746" y="185086"/>
                  </a:lnTo>
                  <a:lnTo>
                    <a:pt x="75819" y="224662"/>
                  </a:lnTo>
                  <a:lnTo>
                    <a:pt x="99071" y="256792"/>
                  </a:lnTo>
                  <a:lnTo>
                    <a:pt x="132445" y="276780"/>
                  </a:lnTo>
                  <a:lnTo>
                    <a:pt x="159004" y="280669"/>
                  </a:lnTo>
                  <a:lnTo>
                    <a:pt x="166409" y="280360"/>
                  </a:lnTo>
                  <a:lnTo>
                    <a:pt x="204628" y="269144"/>
                  </a:lnTo>
                  <a:lnTo>
                    <a:pt x="235013" y="239605"/>
                  </a:lnTo>
                  <a:lnTo>
                    <a:pt x="239013" y="231266"/>
                  </a:lnTo>
                  <a:lnTo>
                    <a:pt x="290703" y="260984"/>
                  </a:lnTo>
                  <a:lnTo>
                    <a:pt x="269236" y="293167"/>
                  </a:lnTo>
                  <a:lnTo>
                    <a:pt x="236331" y="316674"/>
                  </a:lnTo>
                  <a:lnTo>
                    <a:pt x="197266" y="331440"/>
                  </a:lnTo>
                  <a:lnTo>
                    <a:pt x="157225" y="336422"/>
                  </a:lnTo>
                  <a:lnTo>
                    <a:pt x="140251" y="335537"/>
                  </a:lnTo>
                  <a:lnTo>
                    <a:pt x="93853" y="322071"/>
                  </a:lnTo>
                  <a:lnTo>
                    <a:pt x="55276" y="295104"/>
                  </a:lnTo>
                  <a:lnTo>
                    <a:pt x="25606" y="258206"/>
                  </a:lnTo>
                  <a:lnTo>
                    <a:pt x="6482" y="214741"/>
                  </a:lnTo>
                  <a:lnTo>
                    <a:pt x="0" y="169163"/>
                  </a:lnTo>
                  <a:lnTo>
                    <a:pt x="666" y="154354"/>
                  </a:lnTo>
                  <a:lnTo>
                    <a:pt x="10668" y="110616"/>
                  </a:lnTo>
                  <a:lnTo>
                    <a:pt x="32367" y="70522"/>
                  </a:lnTo>
                  <a:lnTo>
                    <a:pt x="64897" y="37496"/>
                  </a:lnTo>
                  <a:lnTo>
                    <a:pt x="107692" y="15114"/>
                  </a:lnTo>
                  <a:lnTo>
                    <a:pt x="141513" y="8118"/>
                  </a:lnTo>
                  <a:lnTo>
                    <a:pt x="160020" y="7238"/>
                  </a:lnTo>
                  <a:close/>
                </a:path>
                <a:path w="3930650" h="431165">
                  <a:moveTo>
                    <a:pt x="3564636" y="0"/>
                  </a:moveTo>
                  <a:lnTo>
                    <a:pt x="3625850" y="0"/>
                  </a:lnTo>
                  <a:lnTo>
                    <a:pt x="3625850" y="60832"/>
                  </a:lnTo>
                  <a:lnTo>
                    <a:pt x="3564636" y="60832"/>
                  </a:lnTo>
                  <a:lnTo>
                    <a:pt x="3564636" y="0"/>
                  </a:lnTo>
                  <a:close/>
                </a:path>
                <a:path w="3930650" h="431165">
                  <a:moveTo>
                    <a:pt x="3288791" y="0"/>
                  </a:moveTo>
                  <a:lnTo>
                    <a:pt x="3350006" y="0"/>
                  </a:lnTo>
                  <a:lnTo>
                    <a:pt x="3350006" y="138556"/>
                  </a:lnTo>
                  <a:lnTo>
                    <a:pt x="3357248" y="127748"/>
                  </a:lnTo>
                  <a:lnTo>
                    <a:pt x="3397765" y="97276"/>
                  </a:lnTo>
                  <a:lnTo>
                    <a:pt x="3435985" y="90042"/>
                  </a:lnTo>
                  <a:lnTo>
                    <a:pt x="3450419" y="90900"/>
                  </a:lnTo>
                  <a:lnTo>
                    <a:pt x="3490648" y="111095"/>
                  </a:lnTo>
                  <a:lnTo>
                    <a:pt x="3508047" y="149844"/>
                  </a:lnTo>
                  <a:lnTo>
                    <a:pt x="3511423" y="184276"/>
                  </a:lnTo>
                  <a:lnTo>
                    <a:pt x="3511423" y="333755"/>
                  </a:lnTo>
                  <a:lnTo>
                    <a:pt x="3450082" y="333755"/>
                  </a:lnTo>
                  <a:lnTo>
                    <a:pt x="3450082" y="199262"/>
                  </a:lnTo>
                  <a:lnTo>
                    <a:pt x="3449415" y="186237"/>
                  </a:lnTo>
                  <a:lnTo>
                    <a:pt x="3426634" y="147447"/>
                  </a:lnTo>
                  <a:lnTo>
                    <a:pt x="3409950" y="144017"/>
                  </a:lnTo>
                  <a:lnTo>
                    <a:pt x="3402330" y="144017"/>
                  </a:lnTo>
                  <a:lnTo>
                    <a:pt x="3364357" y="168020"/>
                  </a:lnTo>
                  <a:lnTo>
                    <a:pt x="3350006" y="193801"/>
                  </a:lnTo>
                  <a:lnTo>
                    <a:pt x="3350006" y="333755"/>
                  </a:lnTo>
                  <a:lnTo>
                    <a:pt x="3288791" y="333755"/>
                  </a:lnTo>
                  <a:lnTo>
                    <a:pt x="3288791" y="0"/>
                  </a:lnTo>
                  <a:close/>
                </a:path>
                <a:path w="3930650" h="431165">
                  <a:moveTo>
                    <a:pt x="2392680" y="0"/>
                  </a:moveTo>
                  <a:lnTo>
                    <a:pt x="2453893" y="0"/>
                  </a:lnTo>
                  <a:lnTo>
                    <a:pt x="2453893" y="60832"/>
                  </a:lnTo>
                  <a:lnTo>
                    <a:pt x="2392680" y="60832"/>
                  </a:lnTo>
                  <a:lnTo>
                    <a:pt x="2392680" y="0"/>
                  </a:lnTo>
                  <a:close/>
                </a:path>
                <a:path w="3930650" h="431165">
                  <a:moveTo>
                    <a:pt x="1810004" y="0"/>
                  </a:moveTo>
                  <a:lnTo>
                    <a:pt x="1871217" y="0"/>
                  </a:lnTo>
                  <a:lnTo>
                    <a:pt x="1871217" y="256920"/>
                  </a:lnTo>
                  <a:lnTo>
                    <a:pt x="1871217" y="268223"/>
                  </a:lnTo>
                  <a:lnTo>
                    <a:pt x="1873123" y="275716"/>
                  </a:lnTo>
                  <a:lnTo>
                    <a:pt x="1876806" y="279272"/>
                  </a:lnTo>
                  <a:lnTo>
                    <a:pt x="1880362" y="282955"/>
                  </a:lnTo>
                  <a:lnTo>
                    <a:pt x="1885441" y="284860"/>
                  </a:lnTo>
                  <a:lnTo>
                    <a:pt x="1891791" y="284860"/>
                  </a:lnTo>
                  <a:lnTo>
                    <a:pt x="1896744" y="284860"/>
                  </a:lnTo>
                  <a:lnTo>
                    <a:pt x="1901698" y="284225"/>
                  </a:lnTo>
                  <a:lnTo>
                    <a:pt x="1906905" y="282955"/>
                  </a:lnTo>
                  <a:lnTo>
                    <a:pt x="1912112" y="281813"/>
                  </a:lnTo>
                  <a:lnTo>
                    <a:pt x="1916684" y="280288"/>
                  </a:lnTo>
                  <a:lnTo>
                    <a:pt x="1920620" y="278383"/>
                  </a:lnTo>
                  <a:lnTo>
                    <a:pt x="1928876" y="324992"/>
                  </a:lnTo>
                  <a:lnTo>
                    <a:pt x="1892046" y="335563"/>
                  </a:lnTo>
                  <a:lnTo>
                    <a:pt x="1870329" y="337438"/>
                  </a:lnTo>
                  <a:lnTo>
                    <a:pt x="1856755" y="336466"/>
                  </a:lnTo>
                  <a:lnTo>
                    <a:pt x="1818844" y="313620"/>
                  </a:lnTo>
                  <a:lnTo>
                    <a:pt x="1810004" y="278383"/>
                  </a:lnTo>
                  <a:lnTo>
                    <a:pt x="1810004" y="0"/>
                  </a:lnTo>
                  <a:close/>
                </a:path>
                <a:path w="3930650" h="431165">
                  <a:moveTo>
                    <a:pt x="327151" y="0"/>
                  </a:moveTo>
                  <a:lnTo>
                    <a:pt x="388366" y="0"/>
                  </a:lnTo>
                  <a:lnTo>
                    <a:pt x="388366" y="256920"/>
                  </a:lnTo>
                  <a:lnTo>
                    <a:pt x="388366" y="268223"/>
                  </a:lnTo>
                  <a:lnTo>
                    <a:pt x="390271" y="275716"/>
                  </a:lnTo>
                  <a:lnTo>
                    <a:pt x="393954" y="279272"/>
                  </a:lnTo>
                  <a:lnTo>
                    <a:pt x="397510" y="282955"/>
                  </a:lnTo>
                  <a:lnTo>
                    <a:pt x="402589" y="284860"/>
                  </a:lnTo>
                  <a:lnTo>
                    <a:pt x="408939" y="284860"/>
                  </a:lnTo>
                  <a:lnTo>
                    <a:pt x="413893" y="284860"/>
                  </a:lnTo>
                  <a:lnTo>
                    <a:pt x="418846" y="284225"/>
                  </a:lnTo>
                  <a:lnTo>
                    <a:pt x="424053" y="282955"/>
                  </a:lnTo>
                  <a:lnTo>
                    <a:pt x="429260" y="281813"/>
                  </a:lnTo>
                  <a:lnTo>
                    <a:pt x="433832" y="280288"/>
                  </a:lnTo>
                  <a:lnTo>
                    <a:pt x="437769" y="278383"/>
                  </a:lnTo>
                  <a:lnTo>
                    <a:pt x="446024" y="324992"/>
                  </a:lnTo>
                  <a:lnTo>
                    <a:pt x="409194" y="335563"/>
                  </a:lnTo>
                  <a:lnTo>
                    <a:pt x="387476" y="337438"/>
                  </a:lnTo>
                  <a:lnTo>
                    <a:pt x="373903" y="336466"/>
                  </a:lnTo>
                  <a:lnTo>
                    <a:pt x="335992" y="313620"/>
                  </a:lnTo>
                  <a:lnTo>
                    <a:pt x="327151" y="278383"/>
                  </a:lnTo>
                  <a:lnTo>
                    <a:pt x="327151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5899911" y="1456563"/>
            <a:ext cx="1910080" cy="353695"/>
            <a:chOff x="5899911" y="1456563"/>
            <a:chExt cx="1910080" cy="353695"/>
          </a:xfrm>
        </p:grpSpPr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907531" y="1464183"/>
              <a:ext cx="1894459" cy="33832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345806" y="1590929"/>
              <a:ext cx="140589" cy="7556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961125" y="1598676"/>
              <a:ext cx="139573" cy="15925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237858" y="1590929"/>
              <a:ext cx="140589" cy="7556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071486" y="1590929"/>
              <a:ext cx="140589" cy="75565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5907531" y="1464183"/>
              <a:ext cx="1894839" cy="338455"/>
            </a:xfrm>
            <a:custGeom>
              <a:avLst/>
              <a:gdLst/>
              <a:ahLst/>
              <a:cxnLst/>
              <a:rect l="l" t="t" r="r" b="b"/>
              <a:pathLst>
                <a:path w="1894840" h="338455">
                  <a:moveTo>
                    <a:pt x="712088" y="94106"/>
                  </a:moveTo>
                  <a:lnTo>
                    <a:pt x="769746" y="94106"/>
                  </a:lnTo>
                  <a:lnTo>
                    <a:pt x="840993" y="275208"/>
                  </a:lnTo>
                  <a:lnTo>
                    <a:pt x="868934" y="196976"/>
                  </a:lnTo>
                  <a:lnTo>
                    <a:pt x="827277" y="94614"/>
                  </a:lnTo>
                  <a:lnTo>
                    <a:pt x="878077" y="94614"/>
                  </a:lnTo>
                  <a:lnTo>
                    <a:pt x="902715" y="167766"/>
                  </a:lnTo>
                  <a:lnTo>
                    <a:pt x="927862" y="94614"/>
                  </a:lnTo>
                  <a:lnTo>
                    <a:pt x="978662" y="94614"/>
                  </a:lnTo>
                  <a:lnTo>
                    <a:pt x="937006" y="196976"/>
                  </a:lnTo>
                  <a:lnTo>
                    <a:pt x="965453" y="275208"/>
                  </a:lnTo>
                  <a:lnTo>
                    <a:pt x="1036319" y="94106"/>
                  </a:lnTo>
                  <a:lnTo>
                    <a:pt x="1094359" y="94106"/>
                  </a:lnTo>
                  <a:lnTo>
                    <a:pt x="994156" y="333755"/>
                  </a:lnTo>
                  <a:lnTo>
                    <a:pt x="942974" y="333755"/>
                  </a:lnTo>
                  <a:lnTo>
                    <a:pt x="902715" y="230886"/>
                  </a:lnTo>
                  <a:lnTo>
                    <a:pt x="863472" y="333755"/>
                  </a:lnTo>
                  <a:lnTo>
                    <a:pt x="811784" y="333755"/>
                  </a:lnTo>
                  <a:lnTo>
                    <a:pt x="712088" y="94106"/>
                  </a:lnTo>
                  <a:close/>
                </a:path>
                <a:path w="1894840" h="338455">
                  <a:moveTo>
                    <a:pt x="1822195" y="90042"/>
                  </a:moveTo>
                  <a:lnTo>
                    <a:pt x="1865437" y="102379"/>
                  </a:lnTo>
                  <a:lnTo>
                    <a:pt x="1887315" y="133889"/>
                  </a:lnTo>
                  <a:lnTo>
                    <a:pt x="1894268" y="175561"/>
                  </a:lnTo>
                  <a:lnTo>
                    <a:pt x="1894459" y="184276"/>
                  </a:lnTo>
                  <a:lnTo>
                    <a:pt x="1894459" y="333755"/>
                  </a:lnTo>
                  <a:lnTo>
                    <a:pt x="1833117" y="333755"/>
                  </a:lnTo>
                  <a:lnTo>
                    <a:pt x="1833117" y="199262"/>
                  </a:lnTo>
                  <a:lnTo>
                    <a:pt x="1832496" y="185854"/>
                  </a:lnTo>
                  <a:lnTo>
                    <a:pt x="1811083" y="147335"/>
                  </a:lnTo>
                  <a:lnTo>
                    <a:pt x="1795271" y="144017"/>
                  </a:lnTo>
                  <a:lnTo>
                    <a:pt x="1789058" y="144420"/>
                  </a:lnTo>
                  <a:lnTo>
                    <a:pt x="1752840" y="162708"/>
                  </a:lnTo>
                  <a:lnTo>
                    <a:pt x="1733041" y="193801"/>
                  </a:lnTo>
                  <a:lnTo>
                    <a:pt x="1733041" y="333755"/>
                  </a:lnTo>
                  <a:lnTo>
                    <a:pt x="1671827" y="333755"/>
                  </a:lnTo>
                  <a:lnTo>
                    <a:pt x="1671827" y="94106"/>
                  </a:lnTo>
                  <a:lnTo>
                    <a:pt x="1727072" y="94106"/>
                  </a:lnTo>
                  <a:lnTo>
                    <a:pt x="1727072" y="138556"/>
                  </a:lnTo>
                  <a:lnTo>
                    <a:pt x="1734478" y="127912"/>
                  </a:lnTo>
                  <a:lnTo>
                    <a:pt x="1765553" y="103124"/>
                  </a:lnTo>
                  <a:lnTo>
                    <a:pt x="1806809" y="90854"/>
                  </a:lnTo>
                  <a:lnTo>
                    <a:pt x="1822195" y="90042"/>
                  </a:lnTo>
                  <a:close/>
                </a:path>
                <a:path w="1894840" h="338455">
                  <a:moveTo>
                    <a:pt x="1509014" y="90042"/>
                  </a:moveTo>
                  <a:lnTo>
                    <a:pt x="1561556" y="99687"/>
                  </a:lnTo>
                  <a:lnTo>
                    <a:pt x="1600882" y="127079"/>
                  </a:lnTo>
                  <a:lnTo>
                    <a:pt x="1625496" y="166758"/>
                  </a:lnTo>
                  <a:lnTo>
                    <a:pt x="1633854" y="212978"/>
                  </a:lnTo>
                  <a:lnTo>
                    <a:pt x="1633854" y="220979"/>
                  </a:lnTo>
                  <a:lnTo>
                    <a:pt x="1633346" y="227837"/>
                  </a:lnTo>
                  <a:lnTo>
                    <a:pt x="1632458" y="233552"/>
                  </a:lnTo>
                  <a:lnTo>
                    <a:pt x="1447291" y="233552"/>
                  </a:lnTo>
                  <a:lnTo>
                    <a:pt x="1449456" y="246794"/>
                  </a:lnTo>
                  <a:lnTo>
                    <a:pt x="1477716" y="284495"/>
                  </a:lnTo>
                  <a:lnTo>
                    <a:pt x="1510791" y="293496"/>
                  </a:lnTo>
                  <a:lnTo>
                    <a:pt x="1519814" y="292947"/>
                  </a:lnTo>
                  <a:lnTo>
                    <a:pt x="1559020" y="274224"/>
                  </a:lnTo>
                  <a:lnTo>
                    <a:pt x="1567561" y="260984"/>
                  </a:lnTo>
                  <a:lnTo>
                    <a:pt x="1620139" y="275716"/>
                  </a:lnTo>
                  <a:lnTo>
                    <a:pt x="1591242" y="311292"/>
                  </a:lnTo>
                  <a:lnTo>
                    <a:pt x="1545669" y="333930"/>
                  </a:lnTo>
                  <a:lnTo>
                    <a:pt x="1508506" y="338327"/>
                  </a:lnTo>
                  <a:lnTo>
                    <a:pt x="1489761" y="337260"/>
                  </a:lnTo>
                  <a:lnTo>
                    <a:pt x="1441576" y="321437"/>
                  </a:lnTo>
                  <a:lnTo>
                    <a:pt x="1406465" y="289736"/>
                  </a:lnTo>
                  <a:lnTo>
                    <a:pt x="1386284" y="246999"/>
                  </a:lnTo>
                  <a:lnTo>
                    <a:pt x="1382394" y="215264"/>
                  </a:lnTo>
                  <a:lnTo>
                    <a:pt x="1383347" y="198717"/>
                  </a:lnTo>
                  <a:lnTo>
                    <a:pt x="1397635" y="152907"/>
                  </a:lnTo>
                  <a:lnTo>
                    <a:pt x="1427960" y="116474"/>
                  </a:lnTo>
                  <a:lnTo>
                    <a:pt x="1472453" y="94329"/>
                  </a:lnTo>
                  <a:lnTo>
                    <a:pt x="1490061" y="91114"/>
                  </a:lnTo>
                  <a:lnTo>
                    <a:pt x="1509014" y="90042"/>
                  </a:lnTo>
                  <a:close/>
                </a:path>
                <a:path w="1894840" h="338455">
                  <a:moveTo>
                    <a:pt x="1234693" y="90042"/>
                  </a:moveTo>
                  <a:lnTo>
                    <a:pt x="1287236" y="99687"/>
                  </a:lnTo>
                  <a:lnTo>
                    <a:pt x="1326562" y="127079"/>
                  </a:lnTo>
                  <a:lnTo>
                    <a:pt x="1351176" y="166758"/>
                  </a:lnTo>
                  <a:lnTo>
                    <a:pt x="1359535" y="212978"/>
                  </a:lnTo>
                  <a:lnTo>
                    <a:pt x="1359535" y="220979"/>
                  </a:lnTo>
                  <a:lnTo>
                    <a:pt x="1359026" y="227837"/>
                  </a:lnTo>
                  <a:lnTo>
                    <a:pt x="1358138" y="233552"/>
                  </a:lnTo>
                  <a:lnTo>
                    <a:pt x="1172971" y="233552"/>
                  </a:lnTo>
                  <a:lnTo>
                    <a:pt x="1175136" y="246794"/>
                  </a:lnTo>
                  <a:lnTo>
                    <a:pt x="1203396" y="284495"/>
                  </a:lnTo>
                  <a:lnTo>
                    <a:pt x="1236471" y="293496"/>
                  </a:lnTo>
                  <a:lnTo>
                    <a:pt x="1245494" y="292947"/>
                  </a:lnTo>
                  <a:lnTo>
                    <a:pt x="1284700" y="274224"/>
                  </a:lnTo>
                  <a:lnTo>
                    <a:pt x="1293240" y="260984"/>
                  </a:lnTo>
                  <a:lnTo>
                    <a:pt x="1345818" y="275716"/>
                  </a:lnTo>
                  <a:lnTo>
                    <a:pt x="1316922" y="311292"/>
                  </a:lnTo>
                  <a:lnTo>
                    <a:pt x="1271349" y="333930"/>
                  </a:lnTo>
                  <a:lnTo>
                    <a:pt x="1234186" y="338327"/>
                  </a:lnTo>
                  <a:lnTo>
                    <a:pt x="1215441" y="337260"/>
                  </a:lnTo>
                  <a:lnTo>
                    <a:pt x="1167257" y="321437"/>
                  </a:lnTo>
                  <a:lnTo>
                    <a:pt x="1132145" y="289736"/>
                  </a:lnTo>
                  <a:lnTo>
                    <a:pt x="1111964" y="246999"/>
                  </a:lnTo>
                  <a:lnTo>
                    <a:pt x="1108074" y="215264"/>
                  </a:lnTo>
                  <a:lnTo>
                    <a:pt x="1109027" y="198717"/>
                  </a:lnTo>
                  <a:lnTo>
                    <a:pt x="1123314" y="152907"/>
                  </a:lnTo>
                  <a:lnTo>
                    <a:pt x="1153640" y="116474"/>
                  </a:lnTo>
                  <a:lnTo>
                    <a:pt x="1198133" y="94329"/>
                  </a:lnTo>
                  <a:lnTo>
                    <a:pt x="1215741" y="91114"/>
                  </a:lnTo>
                  <a:lnTo>
                    <a:pt x="1234693" y="90042"/>
                  </a:lnTo>
                  <a:close/>
                </a:path>
                <a:path w="1894840" h="338455">
                  <a:moveTo>
                    <a:pt x="401065" y="90042"/>
                  </a:moveTo>
                  <a:lnTo>
                    <a:pt x="453608" y="99687"/>
                  </a:lnTo>
                  <a:lnTo>
                    <a:pt x="492934" y="127079"/>
                  </a:lnTo>
                  <a:lnTo>
                    <a:pt x="517548" y="166758"/>
                  </a:lnTo>
                  <a:lnTo>
                    <a:pt x="525906" y="212978"/>
                  </a:lnTo>
                  <a:lnTo>
                    <a:pt x="525906" y="220979"/>
                  </a:lnTo>
                  <a:lnTo>
                    <a:pt x="525398" y="227837"/>
                  </a:lnTo>
                  <a:lnTo>
                    <a:pt x="524509" y="233552"/>
                  </a:lnTo>
                  <a:lnTo>
                    <a:pt x="339343" y="233552"/>
                  </a:lnTo>
                  <a:lnTo>
                    <a:pt x="341508" y="246794"/>
                  </a:lnTo>
                  <a:lnTo>
                    <a:pt x="369768" y="284495"/>
                  </a:lnTo>
                  <a:lnTo>
                    <a:pt x="402843" y="293496"/>
                  </a:lnTo>
                  <a:lnTo>
                    <a:pt x="411866" y="292947"/>
                  </a:lnTo>
                  <a:lnTo>
                    <a:pt x="451072" y="274224"/>
                  </a:lnTo>
                  <a:lnTo>
                    <a:pt x="459613" y="260984"/>
                  </a:lnTo>
                  <a:lnTo>
                    <a:pt x="512190" y="275716"/>
                  </a:lnTo>
                  <a:lnTo>
                    <a:pt x="483294" y="311292"/>
                  </a:lnTo>
                  <a:lnTo>
                    <a:pt x="437721" y="333930"/>
                  </a:lnTo>
                  <a:lnTo>
                    <a:pt x="400557" y="338327"/>
                  </a:lnTo>
                  <a:lnTo>
                    <a:pt x="381813" y="337260"/>
                  </a:lnTo>
                  <a:lnTo>
                    <a:pt x="333628" y="321437"/>
                  </a:lnTo>
                  <a:lnTo>
                    <a:pt x="298517" y="289736"/>
                  </a:lnTo>
                  <a:lnTo>
                    <a:pt x="278336" y="246999"/>
                  </a:lnTo>
                  <a:lnTo>
                    <a:pt x="274446" y="215264"/>
                  </a:lnTo>
                  <a:lnTo>
                    <a:pt x="275399" y="198717"/>
                  </a:lnTo>
                  <a:lnTo>
                    <a:pt x="289687" y="152907"/>
                  </a:lnTo>
                  <a:lnTo>
                    <a:pt x="320012" y="116474"/>
                  </a:lnTo>
                  <a:lnTo>
                    <a:pt x="364505" y="94329"/>
                  </a:lnTo>
                  <a:lnTo>
                    <a:pt x="382113" y="91114"/>
                  </a:lnTo>
                  <a:lnTo>
                    <a:pt x="401065" y="90042"/>
                  </a:lnTo>
                  <a:close/>
                </a:path>
                <a:path w="1894840" h="338455">
                  <a:moveTo>
                    <a:pt x="577595" y="16382"/>
                  </a:moveTo>
                  <a:lnTo>
                    <a:pt x="638810" y="16382"/>
                  </a:lnTo>
                  <a:lnTo>
                    <a:pt x="638810" y="94106"/>
                  </a:lnTo>
                  <a:lnTo>
                    <a:pt x="689101" y="94106"/>
                  </a:lnTo>
                  <a:lnTo>
                    <a:pt x="689101" y="141224"/>
                  </a:lnTo>
                  <a:lnTo>
                    <a:pt x="638810" y="141224"/>
                  </a:lnTo>
                  <a:lnTo>
                    <a:pt x="638810" y="258317"/>
                  </a:lnTo>
                  <a:lnTo>
                    <a:pt x="638810" y="266572"/>
                  </a:lnTo>
                  <a:lnTo>
                    <a:pt x="640968" y="272414"/>
                  </a:lnTo>
                  <a:lnTo>
                    <a:pt x="645413" y="276097"/>
                  </a:lnTo>
                  <a:lnTo>
                    <a:pt x="649859" y="279780"/>
                  </a:lnTo>
                  <a:lnTo>
                    <a:pt x="655319" y="281558"/>
                  </a:lnTo>
                  <a:lnTo>
                    <a:pt x="661669" y="281558"/>
                  </a:lnTo>
                  <a:lnTo>
                    <a:pt x="668019" y="281558"/>
                  </a:lnTo>
                  <a:lnTo>
                    <a:pt x="674369" y="280542"/>
                  </a:lnTo>
                  <a:lnTo>
                    <a:pt x="680465" y="278383"/>
                  </a:lnTo>
                  <a:lnTo>
                    <a:pt x="686562" y="276225"/>
                  </a:lnTo>
                  <a:lnTo>
                    <a:pt x="691388" y="274446"/>
                  </a:lnTo>
                  <a:lnTo>
                    <a:pt x="695070" y="272922"/>
                  </a:lnTo>
                  <a:lnTo>
                    <a:pt x="707389" y="321437"/>
                  </a:lnTo>
                  <a:lnTo>
                    <a:pt x="667916" y="334766"/>
                  </a:lnTo>
                  <a:lnTo>
                    <a:pt x="639698" y="337819"/>
                  </a:lnTo>
                  <a:lnTo>
                    <a:pt x="631408" y="337458"/>
                  </a:lnTo>
                  <a:lnTo>
                    <a:pt x="590599" y="318974"/>
                  </a:lnTo>
                  <a:lnTo>
                    <a:pt x="577595" y="278891"/>
                  </a:lnTo>
                  <a:lnTo>
                    <a:pt x="577595" y="141224"/>
                  </a:lnTo>
                  <a:lnTo>
                    <a:pt x="545972" y="141224"/>
                  </a:lnTo>
                  <a:lnTo>
                    <a:pt x="545972" y="94106"/>
                  </a:lnTo>
                  <a:lnTo>
                    <a:pt x="577595" y="94106"/>
                  </a:lnTo>
                  <a:lnTo>
                    <a:pt x="577595" y="16382"/>
                  </a:lnTo>
                  <a:close/>
                </a:path>
                <a:path w="1894840" h="338455">
                  <a:moveTo>
                    <a:pt x="0" y="0"/>
                  </a:moveTo>
                  <a:lnTo>
                    <a:pt x="61213" y="0"/>
                  </a:lnTo>
                  <a:lnTo>
                    <a:pt x="61213" y="136270"/>
                  </a:lnTo>
                  <a:lnTo>
                    <a:pt x="68097" y="126079"/>
                  </a:lnTo>
                  <a:lnTo>
                    <a:pt x="105701" y="96954"/>
                  </a:lnTo>
                  <a:lnTo>
                    <a:pt x="143509" y="90042"/>
                  </a:lnTo>
                  <a:lnTo>
                    <a:pt x="158579" y="91114"/>
                  </a:lnTo>
                  <a:lnTo>
                    <a:pt x="198119" y="107187"/>
                  </a:lnTo>
                  <a:lnTo>
                    <a:pt x="227659" y="139174"/>
                  </a:lnTo>
                  <a:lnTo>
                    <a:pt x="244887" y="182387"/>
                  </a:lnTo>
                  <a:lnTo>
                    <a:pt x="248157" y="214883"/>
                  </a:lnTo>
                  <a:lnTo>
                    <a:pt x="247251" y="231810"/>
                  </a:lnTo>
                  <a:lnTo>
                    <a:pt x="233552" y="277494"/>
                  </a:lnTo>
                  <a:lnTo>
                    <a:pt x="205549" y="312892"/>
                  </a:lnTo>
                  <a:lnTo>
                    <a:pt x="166512" y="334216"/>
                  </a:lnTo>
                  <a:lnTo>
                    <a:pt x="136143" y="338327"/>
                  </a:lnTo>
                  <a:lnTo>
                    <a:pt x="122807" y="337546"/>
                  </a:lnTo>
                  <a:lnTo>
                    <a:pt x="77077" y="319246"/>
                  </a:lnTo>
                  <a:lnTo>
                    <a:pt x="53466" y="292100"/>
                  </a:lnTo>
                  <a:lnTo>
                    <a:pt x="53466" y="333755"/>
                  </a:lnTo>
                  <a:lnTo>
                    <a:pt x="0" y="333755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7960359" y="1472946"/>
            <a:ext cx="2923540" cy="434975"/>
            <a:chOff x="7960359" y="1472946"/>
            <a:chExt cx="2923540" cy="434975"/>
          </a:xfrm>
        </p:grpSpPr>
        <p:pic>
          <p:nvPicPr>
            <p:cNvPr id="19" name="object 1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967979" y="1480566"/>
              <a:ext cx="2908046" cy="41935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27084" y="1676908"/>
              <a:ext cx="117729" cy="88392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8647683" y="1472946"/>
              <a:ext cx="2235962" cy="434594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7967979" y="1554226"/>
              <a:ext cx="645160" cy="248285"/>
            </a:xfrm>
            <a:custGeom>
              <a:avLst/>
              <a:gdLst/>
              <a:ahLst/>
              <a:cxnLst/>
              <a:rect l="l" t="t" r="r" b="b"/>
              <a:pathLst>
                <a:path w="645159" h="248285">
                  <a:moveTo>
                    <a:pt x="522097" y="0"/>
                  </a:moveTo>
                  <a:lnTo>
                    <a:pt x="567642" y="6397"/>
                  </a:lnTo>
                  <a:lnTo>
                    <a:pt x="601852" y="25653"/>
                  </a:lnTo>
                  <a:lnTo>
                    <a:pt x="628642" y="76374"/>
                  </a:lnTo>
                  <a:lnTo>
                    <a:pt x="630427" y="98806"/>
                  </a:lnTo>
                  <a:lnTo>
                    <a:pt x="630427" y="175133"/>
                  </a:lnTo>
                  <a:lnTo>
                    <a:pt x="630427" y="181863"/>
                  </a:lnTo>
                  <a:lnTo>
                    <a:pt x="645033" y="193801"/>
                  </a:lnTo>
                  <a:lnTo>
                    <a:pt x="645033" y="243712"/>
                  </a:lnTo>
                  <a:lnTo>
                    <a:pt x="622046" y="246887"/>
                  </a:lnTo>
                  <a:lnTo>
                    <a:pt x="618998" y="246887"/>
                  </a:lnTo>
                  <a:lnTo>
                    <a:pt x="580898" y="226440"/>
                  </a:lnTo>
                  <a:lnTo>
                    <a:pt x="578358" y="206248"/>
                  </a:lnTo>
                  <a:lnTo>
                    <a:pt x="569906" y="215915"/>
                  </a:lnTo>
                  <a:lnTo>
                    <a:pt x="527625" y="242230"/>
                  </a:lnTo>
                  <a:lnTo>
                    <a:pt x="491871" y="248285"/>
                  </a:lnTo>
                  <a:lnTo>
                    <a:pt x="480109" y="247665"/>
                  </a:lnTo>
                  <a:lnTo>
                    <a:pt x="440037" y="233046"/>
                  </a:lnTo>
                  <a:lnTo>
                    <a:pt x="414740" y="202618"/>
                  </a:lnTo>
                  <a:lnTo>
                    <a:pt x="408686" y="172847"/>
                  </a:lnTo>
                  <a:lnTo>
                    <a:pt x="409497" y="161510"/>
                  </a:lnTo>
                  <a:lnTo>
                    <a:pt x="428888" y="123614"/>
                  </a:lnTo>
                  <a:lnTo>
                    <a:pt x="470157" y="100480"/>
                  </a:lnTo>
                  <a:lnTo>
                    <a:pt x="511555" y="95123"/>
                  </a:lnTo>
                  <a:lnTo>
                    <a:pt x="519124" y="95269"/>
                  </a:lnTo>
                  <a:lnTo>
                    <a:pt x="563237" y="102502"/>
                  </a:lnTo>
                  <a:lnTo>
                    <a:pt x="569214" y="104648"/>
                  </a:lnTo>
                  <a:lnTo>
                    <a:pt x="569214" y="91948"/>
                  </a:lnTo>
                  <a:lnTo>
                    <a:pt x="548124" y="51288"/>
                  </a:lnTo>
                  <a:lnTo>
                    <a:pt x="515620" y="44323"/>
                  </a:lnTo>
                  <a:lnTo>
                    <a:pt x="505926" y="44751"/>
                  </a:lnTo>
                  <a:lnTo>
                    <a:pt x="469157" y="55014"/>
                  </a:lnTo>
                  <a:lnTo>
                    <a:pt x="440690" y="71374"/>
                  </a:lnTo>
                  <a:lnTo>
                    <a:pt x="421004" y="31114"/>
                  </a:lnTo>
                  <a:lnTo>
                    <a:pt x="457366" y="12130"/>
                  </a:lnTo>
                  <a:lnTo>
                    <a:pt x="495268" y="1920"/>
                  </a:lnTo>
                  <a:lnTo>
                    <a:pt x="508527" y="478"/>
                  </a:lnTo>
                  <a:lnTo>
                    <a:pt x="522097" y="0"/>
                  </a:lnTo>
                  <a:close/>
                </a:path>
                <a:path w="645159" h="248285">
                  <a:moveTo>
                    <a:pt x="144399" y="0"/>
                  </a:moveTo>
                  <a:lnTo>
                    <a:pt x="181689" y="8197"/>
                  </a:lnTo>
                  <a:lnTo>
                    <a:pt x="209043" y="40465"/>
                  </a:lnTo>
                  <a:lnTo>
                    <a:pt x="212090" y="50800"/>
                  </a:lnTo>
                  <a:lnTo>
                    <a:pt x="219706" y="39155"/>
                  </a:lnTo>
                  <a:lnTo>
                    <a:pt x="249174" y="13081"/>
                  </a:lnTo>
                  <a:lnTo>
                    <a:pt x="286517" y="811"/>
                  </a:lnTo>
                  <a:lnTo>
                    <a:pt x="300354" y="0"/>
                  </a:lnTo>
                  <a:lnTo>
                    <a:pt x="310995" y="500"/>
                  </a:lnTo>
                  <a:lnTo>
                    <a:pt x="349059" y="17351"/>
                  </a:lnTo>
                  <a:lnTo>
                    <a:pt x="367377" y="51681"/>
                  </a:lnTo>
                  <a:lnTo>
                    <a:pt x="372110" y="94234"/>
                  </a:lnTo>
                  <a:lnTo>
                    <a:pt x="372110" y="243712"/>
                  </a:lnTo>
                  <a:lnTo>
                    <a:pt x="310896" y="243712"/>
                  </a:lnTo>
                  <a:lnTo>
                    <a:pt x="310896" y="109220"/>
                  </a:lnTo>
                  <a:lnTo>
                    <a:pt x="310276" y="96029"/>
                  </a:lnTo>
                  <a:lnTo>
                    <a:pt x="289305" y="57324"/>
                  </a:lnTo>
                  <a:lnTo>
                    <a:pt x="273812" y="53975"/>
                  </a:lnTo>
                  <a:lnTo>
                    <a:pt x="264810" y="54836"/>
                  </a:lnTo>
                  <a:lnTo>
                    <a:pt x="232092" y="75424"/>
                  </a:lnTo>
                  <a:lnTo>
                    <a:pt x="216662" y="104266"/>
                  </a:lnTo>
                  <a:lnTo>
                    <a:pt x="216662" y="243712"/>
                  </a:lnTo>
                  <a:lnTo>
                    <a:pt x="155448" y="243712"/>
                  </a:lnTo>
                  <a:lnTo>
                    <a:pt x="155448" y="109220"/>
                  </a:lnTo>
                  <a:lnTo>
                    <a:pt x="154828" y="95811"/>
                  </a:lnTo>
                  <a:lnTo>
                    <a:pt x="133857" y="57292"/>
                  </a:lnTo>
                  <a:lnTo>
                    <a:pt x="118364" y="53975"/>
                  </a:lnTo>
                  <a:lnTo>
                    <a:pt x="109527" y="54832"/>
                  </a:lnTo>
                  <a:lnTo>
                    <a:pt x="76805" y="75094"/>
                  </a:lnTo>
                  <a:lnTo>
                    <a:pt x="61214" y="103759"/>
                  </a:lnTo>
                  <a:lnTo>
                    <a:pt x="61214" y="243712"/>
                  </a:lnTo>
                  <a:lnTo>
                    <a:pt x="0" y="243712"/>
                  </a:lnTo>
                  <a:lnTo>
                    <a:pt x="0" y="4063"/>
                  </a:lnTo>
                  <a:lnTo>
                    <a:pt x="55245" y="4063"/>
                  </a:lnTo>
                  <a:lnTo>
                    <a:pt x="55245" y="48513"/>
                  </a:lnTo>
                  <a:lnTo>
                    <a:pt x="62509" y="37486"/>
                  </a:lnTo>
                  <a:lnTo>
                    <a:pt x="91567" y="12573"/>
                  </a:lnTo>
                  <a:lnTo>
                    <a:pt x="129964" y="785"/>
                  </a:lnTo>
                  <a:lnTo>
                    <a:pt x="144399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3" name="object 23"/>
          <p:cNvGrpSpPr/>
          <p:nvPr/>
        </p:nvGrpSpPr>
        <p:grpSpPr>
          <a:xfrm>
            <a:off x="5883402" y="1950339"/>
            <a:ext cx="3270250" cy="446405"/>
            <a:chOff x="5883402" y="1950339"/>
            <a:chExt cx="3270250" cy="446405"/>
          </a:xfrm>
        </p:grpSpPr>
        <p:pic>
          <p:nvPicPr>
            <p:cNvPr id="24" name="object 2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891124" y="1957959"/>
              <a:ext cx="3254653" cy="43116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303897" y="2170684"/>
              <a:ext cx="117728" cy="88392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5941441" y="2170684"/>
              <a:ext cx="117729" cy="88392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8951214" y="2092452"/>
              <a:ext cx="139573" cy="159258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7573391" y="2092452"/>
              <a:ext cx="139573" cy="159258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6486779" y="2092452"/>
              <a:ext cx="139573" cy="159258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036435" y="2084705"/>
              <a:ext cx="140589" cy="7556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868539" y="2084705"/>
              <a:ext cx="140589" cy="75565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5891022" y="1957959"/>
              <a:ext cx="3255010" cy="431165"/>
            </a:xfrm>
            <a:custGeom>
              <a:avLst/>
              <a:gdLst/>
              <a:ahLst/>
              <a:cxnLst/>
              <a:rect l="l" t="t" r="r" b="b"/>
              <a:pathLst>
                <a:path w="3255009" h="431164">
                  <a:moveTo>
                    <a:pt x="2889250" y="94106"/>
                  </a:moveTo>
                  <a:lnTo>
                    <a:pt x="2950463" y="94106"/>
                  </a:lnTo>
                  <a:lnTo>
                    <a:pt x="2950463" y="333755"/>
                  </a:lnTo>
                  <a:lnTo>
                    <a:pt x="2889250" y="333755"/>
                  </a:lnTo>
                  <a:lnTo>
                    <a:pt x="2889250" y="94106"/>
                  </a:lnTo>
                  <a:close/>
                </a:path>
                <a:path w="3255009" h="431164">
                  <a:moveTo>
                    <a:pt x="2341372" y="90931"/>
                  </a:moveTo>
                  <a:lnTo>
                    <a:pt x="2347722" y="90931"/>
                  </a:lnTo>
                  <a:lnTo>
                    <a:pt x="2351785" y="91058"/>
                  </a:lnTo>
                  <a:lnTo>
                    <a:pt x="2353691" y="91439"/>
                  </a:lnTo>
                  <a:lnTo>
                    <a:pt x="2353691" y="147192"/>
                  </a:lnTo>
                  <a:lnTo>
                    <a:pt x="2340088" y="147861"/>
                  </a:lnTo>
                  <a:lnTo>
                    <a:pt x="2327259" y="149875"/>
                  </a:lnTo>
                  <a:lnTo>
                    <a:pt x="2284936" y="171037"/>
                  </a:lnTo>
                  <a:lnTo>
                    <a:pt x="2272283" y="188849"/>
                  </a:lnTo>
                  <a:lnTo>
                    <a:pt x="2272283" y="333755"/>
                  </a:lnTo>
                  <a:lnTo>
                    <a:pt x="2211070" y="333755"/>
                  </a:lnTo>
                  <a:lnTo>
                    <a:pt x="2211070" y="94106"/>
                  </a:lnTo>
                  <a:lnTo>
                    <a:pt x="2267204" y="94106"/>
                  </a:lnTo>
                  <a:lnTo>
                    <a:pt x="2267204" y="145414"/>
                  </a:lnTo>
                  <a:lnTo>
                    <a:pt x="2273869" y="133699"/>
                  </a:lnTo>
                  <a:lnTo>
                    <a:pt x="2309564" y="100218"/>
                  </a:lnTo>
                  <a:lnTo>
                    <a:pt x="2330483" y="92408"/>
                  </a:lnTo>
                  <a:lnTo>
                    <a:pt x="2341372" y="90931"/>
                  </a:lnTo>
                  <a:close/>
                </a:path>
                <a:path w="3255009" h="431164">
                  <a:moveTo>
                    <a:pt x="3142742" y="90042"/>
                  </a:moveTo>
                  <a:lnTo>
                    <a:pt x="3187372" y="99419"/>
                  </a:lnTo>
                  <a:lnTo>
                    <a:pt x="3222894" y="126285"/>
                  </a:lnTo>
                  <a:lnTo>
                    <a:pt x="3246558" y="165945"/>
                  </a:lnTo>
                  <a:lnTo>
                    <a:pt x="3254755" y="213487"/>
                  </a:lnTo>
                  <a:lnTo>
                    <a:pt x="3253920" y="230657"/>
                  </a:lnTo>
                  <a:lnTo>
                    <a:pt x="3241294" y="276860"/>
                  </a:lnTo>
                  <a:lnTo>
                    <a:pt x="3215433" y="312543"/>
                  </a:lnTo>
                  <a:lnTo>
                    <a:pt x="3178984" y="334137"/>
                  </a:lnTo>
                  <a:lnTo>
                    <a:pt x="3150107" y="338327"/>
                  </a:lnTo>
                  <a:lnTo>
                    <a:pt x="3136388" y="337520"/>
                  </a:lnTo>
                  <a:lnTo>
                    <a:pt x="3090779" y="318597"/>
                  </a:lnTo>
                  <a:lnTo>
                    <a:pt x="3067811" y="291718"/>
                  </a:lnTo>
                  <a:lnTo>
                    <a:pt x="3067811" y="431164"/>
                  </a:lnTo>
                  <a:lnTo>
                    <a:pt x="3006598" y="431164"/>
                  </a:lnTo>
                  <a:lnTo>
                    <a:pt x="3006598" y="94106"/>
                  </a:lnTo>
                  <a:lnTo>
                    <a:pt x="3060064" y="94106"/>
                  </a:lnTo>
                  <a:lnTo>
                    <a:pt x="3060064" y="135254"/>
                  </a:lnTo>
                  <a:lnTo>
                    <a:pt x="3067159" y="125325"/>
                  </a:lnTo>
                  <a:lnTo>
                    <a:pt x="3105558" y="96847"/>
                  </a:lnTo>
                  <a:lnTo>
                    <a:pt x="3129649" y="90803"/>
                  </a:lnTo>
                  <a:lnTo>
                    <a:pt x="3142742" y="90042"/>
                  </a:lnTo>
                  <a:close/>
                </a:path>
                <a:path w="3255009" h="431164">
                  <a:moveTo>
                    <a:pt x="2048255" y="90042"/>
                  </a:moveTo>
                  <a:lnTo>
                    <a:pt x="2100798" y="99687"/>
                  </a:lnTo>
                  <a:lnTo>
                    <a:pt x="2140124" y="127079"/>
                  </a:lnTo>
                  <a:lnTo>
                    <a:pt x="2164738" y="166758"/>
                  </a:lnTo>
                  <a:lnTo>
                    <a:pt x="2173097" y="212978"/>
                  </a:lnTo>
                  <a:lnTo>
                    <a:pt x="2173097" y="220979"/>
                  </a:lnTo>
                  <a:lnTo>
                    <a:pt x="2172588" y="227837"/>
                  </a:lnTo>
                  <a:lnTo>
                    <a:pt x="2171700" y="233552"/>
                  </a:lnTo>
                  <a:lnTo>
                    <a:pt x="1986533" y="233552"/>
                  </a:lnTo>
                  <a:lnTo>
                    <a:pt x="1988698" y="246794"/>
                  </a:lnTo>
                  <a:lnTo>
                    <a:pt x="2016958" y="284495"/>
                  </a:lnTo>
                  <a:lnTo>
                    <a:pt x="2050033" y="293496"/>
                  </a:lnTo>
                  <a:lnTo>
                    <a:pt x="2059056" y="292947"/>
                  </a:lnTo>
                  <a:lnTo>
                    <a:pt x="2098262" y="274224"/>
                  </a:lnTo>
                  <a:lnTo>
                    <a:pt x="2106803" y="260985"/>
                  </a:lnTo>
                  <a:lnTo>
                    <a:pt x="2159380" y="275716"/>
                  </a:lnTo>
                  <a:lnTo>
                    <a:pt x="2130484" y="311292"/>
                  </a:lnTo>
                  <a:lnTo>
                    <a:pt x="2084911" y="333930"/>
                  </a:lnTo>
                  <a:lnTo>
                    <a:pt x="2047748" y="338327"/>
                  </a:lnTo>
                  <a:lnTo>
                    <a:pt x="2029003" y="337260"/>
                  </a:lnTo>
                  <a:lnTo>
                    <a:pt x="1980819" y="321437"/>
                  </a:lnTo>
                  <a:lnTo>
                    <a:pt x="1945707" y="289736"/>
                  </a:lnTo>
                  <a:lnTo>
                    <a:pt x="1925526" y="246999"/>
                  </a:lnTo>
                  <a:lnTo>
                    <a:pt x="1921636" y="215264"/>
                  </a:lnTo>
                  <a:lnTo>
                    <a:pt x="1922589" y="198717"/>
                  </a:lnTo>
                  <a:lnTo>
                    <a:pt x="1936877" y="152907"/>
                  </a:lnTo>
                  <a:lnTo>
                    <a:pt x="1967202" y="116474"/>
                  </a:lnTo>
                  <a:lnTo>
                    <a:pt x="2011695" y="94329"/>
                  </a:lnTo>
                  <a:lnTo>
                    <a:pt x="2029303" y="91114"/>
                  </a:lnTo>
                  <a:lnTo>
                    <a:pt x="2048255" y="90042"/>
                  </a:lnTo>
                  <a:close/>
                </a:path>
                <a:path w="3255009" h="431164">
                  <a:moveTo>
                    <a:pt x="1475867" y="90042"/>
                  </a:moveTo>
                  <a:lnTo>
                    <a:pt x="1521412" y="96440"/>
                  </a:lnTo>
                  <a:lnTo>
                    <a:pt x="1555623" y="115696"/>
                  </a:lnTo>
                  <a:lnTo>
                    <a:pt x="1582412" y="166417"/>
                  </a:lnTo>
                  <a:lnTo>
                    <a:pt x="1584198" y="188849"/>
                  </a:lnTo>
                  <a:lnTo>
                    <a:pt x="1584198" y="265175"/>
                  </a:lnTo>
                  <a:lnTo>
                    <a:pt x="1584198" y="271906"/>
                  </a:lnTo>
                  <a:lnTo>
                    <a:pt x="1598802" y="283844"/>
                  </a:lnTo>
                  <a:lnTo>
                    <a:pt x="1598802" y="333755"/>
                  </a:lnTo>
                  <a:lnTo>
                    <a:pt x="1575816" y="336930"/>
                  </a:lnTo>
                  <a:lnTo>
                    <a:pt x="1572768" y="336930"/>
                  </a:lnTo>
                  <a:lnTo>
                    <a:pt x="1534668" y="316483"/>
                  </a:lnTo>
                  <a:lnTo>
                    <a:pt x="1532127" y="296290"/>
                  </a:lnTo>
                  <a:lnTo>
                    <a:pt x="1523676" y="305958"/>
                  </a:lnTo>
                  <a:lnTo>
                    <a:pt x="1481395" y="332273"/>
                  </a:lnTo>
                  <a:lnTo>
                    <a:pt x="1445641" y="338327"/>
                  </a:lnTo>
                  <a:lnTo>
                    <a:pt x="1433879" y="337708"/>
                  </a:lnTo>
                  <a:lnTo>
                    <a:pt x="1393807" y="323089"/>
                  </a:lnTo>
                  <a:lnTo>
                    <a:pt x="1368510" y="292661"/>
                  </a:lnTo>
                  <a:lnTo>
                    <a:pt x="1362455" y="262889"/>
                  </a:lnTo>
                  <a:lnTo>
                    <a:pt x="1363267" y="251553"/>
                  </a:lnTo>
                  <a:lnTo>
                    <a:pt x="1382658" y="213657"/>
                  </a:lnTo>
                  <a:lnTo>
                    <a:pt x="1423927" y="190523"/>
                  </a:lnTo>
                  <a:lnTo>
                    <a:pt x="1465326" y="185165"/>
                  </a:lnTo>
                  <a:lnTo>
                    <a:pt x="1472894" y="185312"/>
                  </a:lnTo>
                  <a:lnTo>
                    <a:pt x="1517007" y="192545"/>
                  </a:lnTo>
                  <a:lnTo>
                    <a:pt x="1522983" y="194690"/>
                  </a:lnTo>
                  <a:lnTo>
                    <a:pt x="1522983" y="181990"/>
                  </a:lnTo>
                  <a:lnTo>
                    <a:pt x="1501894" y="141331"/>
                  </a:lnTo>
                  <a:lnTo>
                    <a:pt x="1469389" y="134365"/>
                  </a:lnTo>
                  <a:lnTo>
                    <a:pt x="1459696" y="134794"/>
                  </a:lnTo>
                  <a:lnTo>
                    <a:pt x="1422927" y="145057"/>
                  </a:lnTo>
                  <a:lnTo>
                    <a:pt x="1394459" y="161416"/>
                  </a:lnTo>
                  <a:lnTo>
                    <a:pt x="1374775" y="121157"/>
                  </a:lnTo>
                  <a:lnTo>
                    <a:pt x="1411136" y="102173"/>
                  </a:lnTo>
                  <a:lnTo>
                    <a:pt x="1449038" y="91963"/>
                  </a:lnTo>
                  <a:lnTo>
                    <a:pt x="1462297" y="90521"/>
                  </a:lnTo>
                  <a:lnTo>
                    <a:pt x="1475867" y="90042"/>
                  </a:lnTo>
                  <a:close/>
                </a:path>
                <a:path w="3255009" h="431164">
                  <a:moveTo>
                    <a:pt x="1216152" y="90042"/>
                  </a:moveTo>
                  <a:lnTo>
                    <a:pt x="1268694" y="99687"/>
                  </a:lnTo>
                  <a:lnTo>
                    <a:pt x="1308020" y="127079"/>
                  </a:lnTo>
                  <a:lnTo>
                    <a:pt x="1332634" y="166758"/>
                  </a:lnTo>
                  <a:lnTo>
                    <a:pt x="1340993" y="212978"/>
                  </a:lnTo>
                  <a:lnTo>
                    <a:pt x="1340993" y="220979"/>
                  </a:lnTo>
                  <a:lnTo>
                    <a:pt x="1340484" y="227837"/>
                  </a:lnTo>
                  <a:lnTo>
                    <a:pt x="1339596" y="233552"/>
                  </a:lnTo>
                  <a:lnTo>
                    <a:pt x="1154429" y="233552"/>
                  </a:lnTo>
                  <a:lnTo>
                    <a:pt x="1156594" y="246794"/>
                  </a:lnTo>
                  <a:lnTo>
                    <a:pt x="1184854" y="284495"/>
                  </a:lnTo>
                  <a:lnTo>
                    <a:pt x="1217929" y="293496"/>
                  </a:lnTo>
                  <a:lnTo>
                    <a:pt x="1226952" y="292947"/>
                  </a:lnTo>
                  <a:lnTo>
                    <a:pt x="1266158" y="274224"/>
                  </a:lnTo>
                  <a:lnTo>
                    <a:pt x="1274699" y="260985"/>
                  </a:lnTo>
                  <a:lnTo>
                    <a:pt x="1327277" y="275716"/>
                  </a:lnTo>
                  <a:lnTo>
                    <a:pt x="1298380" y="311292"/>
                  </a:lnTo>
                  <a:lnTo>
                    <a:pt x="1252807" y="333930"/>
                  </a:lnTo>
                  <a:lnTo>
                    <a:pt x="1215644" y="338327"/>
                  </a:lnTo>
                  <a:lnTo>
                    <a:pt x="1196899" y="337260"/>
                  </a:lnTo>
                  <a:lnTo>
                    <a:pt x="1148714" y="321437"/>
                  </a:lnTo>
                  <a:lnTo>
                    <a:pt x="1113603" y="289736"/>
                  </a:lnTo>
                  <a:lnTo>
                    <a:pt x="1093422" y="246999"/>
                  </a:lnTo>
                  <a:lnTo>
                    <a:pt x="1089532" y="215264"/>
                  </a:lnTo>
                  <a:lnTo>
                    <a:pt x="1090485" y="198717"/>
                  </a:lnTo>
                  <a:lnTo>
                    <a:pt x="1104773" y="152907"/>
                  </a:lnTo>
                  <a:lnTo>
                    <a:pt x="1135098" y="116474"/>
                  </a:lnTo>
                  <a:lnTo>
                    <a:pt x="1179591" y="94329"/>
                  </a:lnTo>
                  <a:lnTo>
                    <a:pt x="1197199" y="91114"/>
                  </a:lnTo>
                  <a:lnTo>
                    <a:pt x="1216152" y="90042"/>
                  </a:lnTo>
                  <a:close/>
                </a:path>
                <a:path w="3255009" h="431164">
                  <a:moveTo>
                    <a:pt x="429005" y="90042"/>
                  </a:moveTo>
                  <a:lnTo>
                    <a:pt x="472247" y="102379"/>
                  </a:lnTo>
                  <a:lnTo>
                    <a:pt x="494125" y="133889"/>
                  </a:lnTo>
                  <a:lnTo>
                    <a:pt x="501078" y="175561"/>
                  </a:lnTo>
                  <a:lnTo>
                    <a:pt x="501268" y="184276"/>
                  </a:lnTo>
                  <a:lnTo>
                    <a:pt x="501268" y="333755"/>
                  </a:lnTo>
                  <a:lnTo>
                    <a:pt x="439927" y="333755"/>
                  </a:lnTo>
                  <a:lnTo>
                    <a:pt x="439927" y="199262"/>
                  </a:lnTo>
                  <a:lnTo>
                    <a:pt x="439306" y="185854"/>
                  </a:lnTo>
                  <a:lnTo>
                    <a:pt x="417893" y="147335"/>
                  </a:lnTo>
                  <a:lnTo>
                    <a:pt x="402081" y="144017"/>
                  </a:lnTo>
                  <a:lnTo>
                    <a:pt x="395868" y="144420"/>
                  </a:lnTo>
                  <a:lnTo>
                    <a:pt x="359650" y="162708"/>
                  </a:lnTo>
                  <a:lnTo>
                    <a:pt x="339851" y="193801"/>
                  </a:lnTo>
                  <a:lnTo>
                    <a:pt x="339851" y="333755"/>
                  </a:lnTo>
                  <a:lnTo>
                    <a:pt x="278638" y="333755"/>
                  </a:lnTo>
                  <a:lnTo>
                    <a:pt x="278638" y="94106"/>
                  </a:lnTo>
                  <a:lnTo>
                    <a:pt x="333882" y="94106"/>
                  </a:lnTo>
                  <a:lnTo>
                    <a:pt x="333882" y="138556"/>
                  </a:lnTo>
                  <a:lnTo>
                    <a:pt x="341288" y="127912"/>
                  </a:lnTo>
                  <a:lnTo>
                    <a:pt x="372363" y="103124"/>
                  </a:lnTo>
                  <a:lnTo>
                    <a:pt x="413619" y="90854"/>
                  </a:lnTo>
                  <a:lnTo>
                    <a:pt x="429005" y="90042"/>
                  </a:lnTo>
                  <a:close/>
                </a:path>
                <a:path w="3255009" h="431164">
                  <a:moveTo>
                    <a:pt x="113411" y="90042"/>
                  </a:moveTo>
                  <a:lnTo>
                    <a:pt x="158956" y="96440"/>
                  </a:lnTo>
                  <a:lnTo>
                    <a:pt x="193166" y="115696"/>
                  </a:lnTo>
                  <a:lnTo>
                    <a:pt x="219956" y="166417"/>
                  </a:lnTo>
                  <a:lnTo>
                    <a:pt x="221741" y="188849"/>
                  </a:lnTo>
                  <a:lnTo>
                    <a:pt x="221741" y="265175"/>
                  </a:lnTo>
                  <a:lnTo>
                    <a:pt x="221741" y="271906"/>
                  </a:lnTo>
                  <a:lnTo>
                    <a:pt x="236347" y="283844"/>
                  </a:lnTo>
                  <a:lnTo>
                    <a:pt x="236347" y="333755"/>
                  </a:lnTo>
                  <a:lnTo>
                    <a:pt x="213360" y="336930"/>
                  </a:lnTo>
                  <a:lnTo>
                    <a:pt x="210312" y="336930"/>
                  </a:lnTo>
                  <a:lnTo>
                    <a:pt x="172212" y="316483"/>
                  </a:lnTo>
                  <a:lnTo>
                    <a:pt x="169672" y="296290"/>
                  </a:lnTo>
                  <a:lnTo>
                    <a:pt x="161220" y="305958"/>
                  </a:lnTo>
                  <a:lnTo>
                    <a:pt x="118939" y="332273"/>
                  </a:lnTo>
                  <a:lnTo>
                    <a:pt x="83185" y="338327"/>
                  </a:lnTo>
                  <a:lnTo>
                    <a:pt x="71423" y="337708"/>
                  </a:lnTo>
                  <a:lnTo>
                    <a:pt x="31351" y="323089"/>
                  </a:lnTo>
                  <a:lnTo>
                    <a:pt x="6054" y="292661"/>
                  </a:lnTo>
                  <a:lnTo>
                    <a:pt x="0" y="262889"/>
                  </a:lnTo>
                  <a:lnTo>
                    <a:pt x="811" y="251553"/>
                  </a:lnTo>
                  <a:lnTo>
                    <a:pt x="20202" y="213657"/>
                  </a:lnTo>
                  <a:lnTo>
                    <a:pt x="61471" y="190523"/>
                  </a:lnTo>
                  <a:lnTo>
                    <a:pt x="102869" y="185165"/>
                  </a:lnTo>
                  <a:lnTo>
                    <a:pt x="110438" y="185312"/>
                  </a:lnTo>
                  <a:lnTo>
                    <a:pt x="154551" y="192545"/>
                  </a:lnTo>
                  <a:lnTo>
                    <a:pt x="160527" y="194690"/>
                  </a:lnTo>
                  <a:lnTo>
                    <a:pt x="160527" y="181990"/>
                  </a:lnTo>
                  <a:lnTo>
                    <a:pt x="139438" y="141331"/>
                  </a:lnTo>
                  <a:lnTo>
                    <a:pt x="106933" y="134365"/>
                  </a:lnTo>
                  <a:lnTo>
                    <a:pt x="97240" y="134794"/>
                  </a:lnTo>
                  <a:lnTo>
                    <a:pt x="60471" y="145057"/>
                  </a:lnTo>
                  <a:lnTo>
                    <a:pt x="32003" y="161416"/>
                  </a:lnTo>
                  <a:lnTo>
                    <a:pt x="12318" y="121157"/>
                  </a:lnTo>
                  <a:lnTo>
                    <a:pt x="48680" y="102173"/>
                  </a:lnTo>
                  <a:lnTo>
                    <a:pt x="86582" y="91963"/>
                  </a:lnTo>
                  <a:lnTo>
                    <a:pt x="99841" y="90521"/>
                  </a:lnTo>
                  <a:lnTo>
                    <a:pt x="113411" y="90042"/>
                  </a:lnTo>
                  <a:close/>
                </a:path>
                <a:path w="3255009" h="431164">
                  <a:moveTo>
                    <a:pt x="2479675" y="89535"/>
                  </a:moveTo>
                  <a:lnTo>
                    <a:pt x="2528188" y="97536"/>
                  </a:lnTo>
                  <a:lnTo>
                    <a:pt x="2569718" y="123443"/>
                  </a:lnTo>
                  <a:lnTo>
                    <a:pt x="2545079" y="162305"/>
                  </a:lnTo>
                  <a:lnTo>
                    <a:pt x="2527603" y="150304"/>
                  </a:lnTo>
                  <a:lnTo>
                    <a:pt x="2510424" y="141731"/>
                  </a:lnTo>
                  <a:lnTo>
                    <a:pt x="2493555" y="136588"/>
                  </a:lnTo>
                  <a:lnTo>
                    <a:pt x="2477007" y="134874"/>
                  </a:lnTo>
                  <a:lnTo>
                    <a:pt x="2469888" y="135209"/>
                  </a:lnTo>
                  <a:lnTo>
                    <a:pt x="2439924" y="150367"/>
                  </a:lnTo>
                  <a:lnTo>
                    <a:pt x="2439924" y="159512"/>
                  </a:lnTo>
                  <a:lnTo>
                    <a:pt x="2439924" y="168020"/>
                  </a:lnTo>
                  <a:lnTo>
                    <a:pt x="2483357" y="189737"/>
                  </a:lnTo>
                  <a:lnTo>
                    <a:pt x="2497006" y="194020"/>
                  </a:lnTo>
                  <a:lnTo>
                    <a:pt x="2540928" y="211012"/>
                  </a:lnTo>
                  <a:lnTo>
                    <a:pt x="2569432" y="242760"/>
                  </a:lnTo>
                  <a:lnTo>
                    <a:pt x="2572004" y="262381"/>
                  </a:lnTo>
                  <a:lnTo>
                    <a:pt x="2570382" y="279237"/>
                  </a:lnTo>
                  <a:lnTo>
                    <a:pt x="2545969" y="318135"/>
                  </a:lnTo>
                  <a:lnTo>
                    <a:pt x="2496855" y="337065"/>
                  </a:lnTo>
                  <a:lnTo>
                    <a:pt x="2475992" y="338327"/>
                  </a:lnTo>
                  <a:lnTo>
                    <a:pt x="2460898" y="337689"/>
                  </a:lnTo>
                  <a:lnTo>
                    <a:pt x="2417572" y="328294"/>
                  </a:lnTo>
                  <a:lnTo>
                    <a:pt x="2380067" y="307792"/>
                  </a:lnTo>
                  <a:lnTo>
                    <a:pt x="2369566" y="298576"/>
                  </a:lnTo>
                  <a:lnTo>
                    <a:pt x="2391409" y="258699"/>
                  </a:lnTo>
                  <a:lnTo>
                    <a:pt x="2402123" y="266868"/>
                  </a:lnTo>
                  <a:lnTo>
                    <a:pt x="2412730" y="273859"/>
                  </a:lnTo>
                  <a:lnTo>
                    <a:pt x="2453878" y="290528"/>
                  </a:lnTo>
                  <a:lnTo>
                    <a:pt x="2473705" y="292607"/>
                  </a:lnTo>
                  <a:lnTo>
                    <a:pt x="2482207" y="292203"/>
                  </a:lnTo>
                  <a:lnTo>
                    <a:pt x="2513076" y="275463"/>
                  </a:lnTo>
                  <a:lnTo>
                    <a:pt x="2513076" y="266953"/>
                  </a:lnTo>
                  <a:lnTo>
                    <a:pt x="2513076" y="258190"/>
                  </a:lnTo>
                  <a:lnTo>
                    <a:pt x="2474025" y="240329"/>
                  </a:lnTo>
                  <a:lnTo>
                    <a:pt x="2462783" y="236854"/>
                  </a:lnTo>
                  <a:lnTo>
                    <a:pt x="2450072" y="232660"/>
                  </a:lnTo>
                  <a:lnTo>
                    <a:pt x="2410077" y="215312"/>
                  </a:lnTo>
                  <a:lnTo>
                    <a:pt x="2384980" y="184689"/>
                  </a:lnTo>
                  <a:lnTo>
                    <a:pt x="2382774" y="166877"/>
                  </a:lnTo>
                  <a:lnTo>
                    <a:pt x="2384438" y="150139"/>
                  </a:lnTo>
                  <a:lnTo>
                    <a:pt x="2409317" y="110616"/>
                  </a:lnTo>
                  <a:lnTo>
                    <a:pt x="2458841" y="90864"/>
                  </a:lnTo>
                  <a:lnTo>
                    <a:pt x="2479675" y="89535"/>
                  </a:lnTo>
                  <a:close/>
                </a:path>
                <a:path w="3255009" h="431164">
                  <a:moveTo>
                    <a:pt x="2889250" y="0"/>
                  </a:moveTo>
                  <a:lnTo>
                    <a:pt x="2950463" y="0"/>
                  </a:lnTo>
                  <a:lnTo>
                    <a:pt x="2950463" y="60832"/>
                  </a:lnTo>
                  <a:lnTo>
                    <a:pt x="2889250" y="60832"/>
                  </a:lnTo>
                  <a:lnTo>
                    <a:pt x="2889250" y="0"/>
                  </a:lnTo>
                  <a:close/>
                </a:path>
                <a:path w="3255009" h="431164">
                  <a:moveTo>
                    <a:pt x="2613405" y="0"/>
                  </a:moveTo>
                  <a:lnTo>
                    <a:pt x="2674620" y="0"/>
                  </a:lnTo>
                  <a:lnTo>
                    <a:pt x="2674620" y="138556"/>
                  </a:lnTo>
                  <a:lnTo>
                    <a:pt x="2681862" y="127748"/>
                  </a:lnTo>
                  <a:lnTo>
                    <a:pt x="2722379" y="97276"/>
                  </a:lnTo>
                  <a:lnTo>
                    <a:pt x="2760599" y="90042"/>
                  </a:lnTo>
                  <a:lnTo>
                    <a:pt x="2775033" y="90900"/>
                  </a:lnTo>
                  <a:lnTo>
                    <a:pt x="2815262" y="111095"/>
                  </a:lnTo>
                  <a:lnTo>
                    <a:pt x="2832661" y="149844"/>
                  </a:lnTo>
                  <a:lnTo>
                    <a:pt x="2836036" y="184276"/>
                  </a:lnTo>
                  <a:lnTo>
                    <a:pt x="2836036" y="333755"/>
                  </a:lnTo>
                  <a:lnTo>
                    <a:pt x="2774696" y="333755"/>
                  </a:lnTo>
                  <a:lnTo>
                    <a:pt x="2774696" y="199262"/>
                  </a:lnTo>
                  <a:lnTo>
                    <a:pt x="2774029" y="186237"/>
                  </a:lnTo>
                  <a:lnTo>
                    <a:pt x="2751248" y="147447"/>
                  </a:lnTo>
                  <a:lnTo>
                    <a:pt x="2734563" y="144017"/>
                  </a:lnTo>
                  <a:lnTo>
                    <a:pt x="2726944" y="144017"/>
                  </a:lnTo>
                  <a:lnTo>
                    <a:pt x="2688971" y="168020"/>
                  </a:lnTo>
                  <a:lnTo>
                    <a:pt x="2674620" y="193801"/>
                  </a:lnTo>
                  <a:lnTo>
                    <a:pt x="2674620" y="333755"/>
                  </a:lnTo>
                  <a:lnTo>
                    <a:pt x="2613405" y="333755"/>
                  </a:lnTo>
                  <a:lnTo>
                    <a:pt x="2613405" y="0"/>
                  </a:lnTo>
                  <a:close/>
                </a:path>
                <a:path w="3255009" h="431164">
                  <a:moveTo>
                    <a:pt x="1814322" y="0"/>
                  </a:moveTo>
                  <a:lnTo>
                    <a:pt x="1875535" y="0"/>
                  </a:lnTo>
                  <a:lnTo>
                    <a:pt x="1875535" y="265175"/>
                  </a:lnTo>
                  <a:lnTo>
                    <a:pt x="1875535" y="271906"/>
                  </a:lnTo>
                  <a:lnTo>
                    <a:pt x="1876678" y="276478"/>
                  </a:lnTo>
                  <a:lnTo>
                    <a:pt x="1878837" y="279145"/>
                  </a:lnTo>
                  <a:lnTo>
                    <a:pt x="1880870" y="281686"/>
                  </a:lnTo>
                  <a:lnTo>
                    <a:pt x="1884552" y="283337"/>
                  </a:lnTo>
                  <a:lnTo>
                    <a:pt x="1889759" y="283844"/>
                  </a:lnTo>
                  <a:lnTo>
                    <a:pt x="1889759" y="333755"/>
                  </a:lnTo>
                  <a:lnTo>
                    <a:pt x="1881977" y="335162"/>
                  </a:lnTo>
                  <a:lnTo>
                    <a:pt x="1875027" y="336153"/>
                  </a:lnTo>
                  <a:lnTo>
                    <a:pt x="1868935" y="336738"/>
                  </a:lnTo>
                  <a:lnTo>
                    <a:pt x="1863725" y="336930"/>
                  </a:lnTo>
                  <a:lnTo>
                    <a:pt x="1855817" y="336409"/>
                  </a:lnTo>
                  <a:lnTo>
                    <a:pt x="1824354" y="307213"/>
                  </a:lnTo>
                  <a:lnTo>
                    <a:pt x="1823466" y="292100"/>
                  </a:lnTo>
                  <a:lnTo>
                    <a:pt x="1816225" y="302672"/>
                  </a:lnTo>
                  <a:lnTo>
                    <a:pt x="1776124" y="331630"/>
                  </a:lnTo>
                  <a:lnTo>
                    <a:pt x="1740280" y="338327"/>
                  </a:lnTo>
                  <a:lnTo>
                    <a:pt x="1724088" y="337280"/>
                  </a:lnTo>
                  <a:lnTo>
                    <a:pt x="1681226" y="321563"/>
                  </a:lnTo>
                  <a:lnTo>
                    <a:pt x="1649043" y="290167"/>
                  </a:lnTo>
                  <a:lnTo>
                    <a:pt x="1630060" y="247046"/>
                  </a:lnTo>
                  <a:lnTo>
                    <a:pt x="1626361" y="213994"/>
                  </a:lnTo>
                  <a:lnTo>
                    <a:pt x="1627219" y="197209"/>
                  </a:lnTo>
                  <a:lnTo>
                    <a:pt x="1640077" y="151256"/>
                  </a:lnTo>
                  <a:lnTo>
                    <a:pt x="1666599" y="115502"/>
                  </a:lnTo>
                  <a:lnTo>
                    <a:pt x="1704022" y="94154"/>
                  </a:lnTo>
                  <a:lnTo>
                    <a:pt x="1733423" y="90042"/>
                  </a:lnTo>
                  <a:lnTo>
                    <a:pt x="1746331" y="90854"/>
                  </a:lnTo>
                  <a:lnTo>
                    <a:pt x="1791247" y="110053"/>
                  </a:lnTo>
                  <a:lnTo>
                    <a:pt x="1814322" y="136270"/>
                  </a:lnTo>
                  <a:lnTo>
                    <a:pt x="1814322" y="0"/>
                  </a:lnTo>
                  <a:close/>
                </a:path>
                <a:path w="3255009" h="431164">
                  <a:moveTo>
                    <a:pt x="959357" y="0"/>
                  </a:moveTo>
                  <a:lnTo>
                    <a:pt x="1020572" y="0"/>
                  </a:lnTo>
                  <a:lnTo>
                    <a:pt x="1020572" y="256920"/>
                  </a:lnTo>
                  <a:lnTo>
                    <a:pt x="1020572" y="268224"/>
                  </a:lnTo>
                  <a:lnTo>
                    <a:pt x="1022476" y="275716"/>
                  </a:lnTo>
                  <a:lnTo>
                    <a:pt x="1026159" y="279273"/>
                  </a:lnTo>
                  <a:lnTo>
                    <a:pt x="1029716" y="282955"/>
                  </a:lnTo>
                  <a:lnTo>
                    <a:pt x="1034796" y="284861"/>
                  </a:lnTo>
                  <a:lnTo>
                    <a:pt x="1041146" y="284861"/>
                  </a:lnTo>
                  <a:lnTo>
                    <a:pt x="1046099" y="284861"/>
                  </a:lnTo>
                  <a:lnTo>
                    <a:pt x="1051052" y="284225"/>
                  </a:lnTo>
                  <a:lnTo>
                    <a:pt x="1056258" y="282955"/>
                  </a:lnTo>
                  <a:lnTo>
                    <a:pt x="1061466" y="281813"/>
                  </a:lnTo>
                  <a:lnTo>
                    <a:pt x="1066037" y="280288"/>
                  </a:lnTo>
                  <a:lnTo>
                    <a:pt x="1069975" y="278383"/>
                  </a:lnTo>
                  <a:lnTo>
                    <a:pt x="1078229" y="324992"/>
                  </a:lnTo>
                  <a:lnTo>
                    <a:pt x="1041400" y="335563"/>
                  </a:lnTo>
                  <a:lnTo>
                    <a:pt x="1019682" y="337438"/>
                  </a:lnTo>
                  <a:lnTo>
                    <a:pt x="1006109" y="336466"/>
                  </a:lnTo>
                  <a:lnTo>
                    <a:pt x="968198" y="313620"/>
                  </a:lnTo>
                  <a:lnTo>
                    <a:pt x="959357" y="278383"/>
                  </a:lnTo>
                  <a:lnTo>
                    <a:pt x="959357" y="0"/>
                  </a:lnTo>
                  <a:close/>
                </a:path>
                <a:path w="3255009" h="431164">
                  <a:moveTo>
                    <a:pt x="727709" y="0"/>
                  </a:moveTo>
                  <a:lnTo>
                    <a:pt x="788924" y="0"/>
                  </a:lnTo>
                  <a:lnTo>
                    <a:pt x="788924" y="265175"/>
                  </a:lnTo>
                  <a:lnTo>
                    <a:pt x="788924" y="271906"/>
                  </a:lnTo>
                  <a:lnTo>
                    <a:pt x="790067" y="276478"/>
                  </a:lnTo>
                  <a:lnTo>
                    <a:pt x="792226" y="279145"/>
                  </a:lnTo>
                  <a:lnTo>
                    <a:pt x="794257" y="281686"/>
                  </a:lnTo>
                  <a:lnTo>
                    <a:pt x="797941" y="283337"/>
                  </a:lnTo>
                  <a:lnTo>
                    <a:pt x="803148" y="283844"/>
                  </a:lnTo>
                  <a:lnTo>
                    <a:pt x="803148" y="333755"/>
                  </a:lnTo>
                  <a:lnTo>
                    <a:pt x="795365" y="335162"/>
                  </a:lnTo>
                  <a:lnTo>
                    <a:pt x="788415" y="336153"/>
                  </a:lnTo>
                  <a:lnTo>
                    <a:pt x="782323" y="336738"/>
                  </a:lnTo>
                  <a:lnTo>
                    <a:pt x="777112" y="336930"/>
                  </a:lnTo>
                  <a:lnTo>
                    <a:pt x="769205" y="336409"/>
                  </a:lnTo>
                  <a:lnTo>
                    <a:pt x="737743" y="307213"/>
                  </a:lnTo>
                  <a:lnTo>
                    <a:pt x="736853" y="292100"/>
                  </a:lnTo>
                  <a:lnTo>
                    <a:pt x="729613" y="302672"/>
                  </a:lnTo>
                  <a:lnTo>
                    <a:pt x="689512" y="331630"/>
                  </a:lnTo>
                  <a:lnTo>
                    <a:pt x="653669" y="338327"/>
                  </a:lnTo>
                  <a:lnTo>
                    <a:pt x="637476" y="337280"/>
                  </a:lnTo>
                  <a:lnTo>
                    <a:pt x="594613" y="321563"/>
                  </a:lnTo>
                  <a:lnTo>
                    <a:pt x="562431" y="290167"/>
                  </a:lnTo>
                  <a:lnTo>
                    <a:pt x="543448" y="247046"/>
                  </a:lnTo>
                  <a:lnTo>
                    <a:pt x="539750" y="213994"/>
                  </a:lnTo>
                  <a:lnTo>
                    <a:pt x="540607" y="197209"/>
                  </a:lnTo>
                  <a:lnTo>
                    <a:pt x="553465" y="151256"/>
                  </a:lnTo>
                  <a:lnTo>
                    <a:pt x="579987" y="115502"/>
                  </a:lnTo>
                  <a:lnTo>
                    <a:pt x="617410" y="94154"/>
                  </a:lnTo>
                  <a:lnTo>
                    <a:pt x="646810" y="90042"/>
                  </a:lnTo>
                  <a:lnTo>
                    <a:pt x="659719" y="90854"/>
                  </a:lnTo>
                  <a:lnTo>
                    <a:pt x="704635" y="110053"/>
                  </a:lnTo>
                  <a:lnTo>
                    <a:pt x="727709" y="136270"/>
                  </a:lnTo>
                  <a:lnTo>
                    <a:pt x="727709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3" name="object 33"/>
          <p:cNvSpPr/>
          <p:nvPr/>
        </p:nvSpPr>
        <p:spPr>
          <a:xfrm>
            <a:off x="1066800" y="381000"/>
            <a:ext cx="2456815" cy="4409440"/>
          </a:xfrm>
          <a:custGeom>
            <a:avLst/>
            <a:gdLst/>
            <a:ahLst/>
            <a:cxnLst/>
            <a:rect l="l" t="t" r="r" b="b"/>
            <a:pathLst>
              <a:path w="2456815" h="4409440">
                <a:moveTo>
                  <a:pt x="2456179" y="0"/>
                </a:moveTo>
                <a:lnTo>
                  <a:pt x="0" y="0"/>
                </a:lnTo>
                <a:lnTo>
                  <a:pt x="0" y="4408932"/>
                </a:lnTo>
                <a:lnTo>
                  <a:pt x="304291" y="4408932"/>
                </a:lnTo>
                <a:lnTo>
                  <a:pt x="304291" y="384428"/>
                </a:lnTo>
                <a:lnTo>
                  <a:pt x="2456688" y="385825"/>
                </a:lnTo>
                <a:lnTo>
                  <a:pt x="2456434" y="336423"/>
                </a:lnTo>
                <a:lnTo>
                  <a:pt x="2456561" y="97662"/>
                </a:lnTo>
                <a:lnTo>
                  <a:pt x="2456179" y="0"/>
                </a:lnTo>
                <a:close/>
              </a:path>
            </a:pathLst>
          </a:custGeom>
          <a:solidFill>
            <a:srgbClr val="4A4A4A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4" name="object 34"/>
          <p:cNvGrpSpPr/>
          <p:nvPr/>
        </p:nvGrpSpPr>
        <p:grpSpPr>
          <a:xfrm>
            <a:off x="1610867" y="1322069"/>
            <a:ext cx="2996565" cy="4409440"/>
            <a:chOff x="1610867" y="1322069"/>
            <a:chExt cx="2996565" cy="4409440"/>
          </a:xfrm>
        </p:grpSpPr>
        <p:sp>
          <p:nvSpPr>
            <p:cNvPr id="35" name="object 35"/>
            <p:cNvSpPr/>
            <p:nvPr/>
          </p:nvSpPr>
          <p:spPr>
            <a:xfrm>
              <a:off x="2150364" y="1322069"/>
              <a:ext cx="2456815" cy="4409440"/>
            </a:xfrm>
            <a:custGeom>
              <a:avLst/>
              <a:gdLst/>
              <a:ahLst/>
              <a:cxnLst/>
              <a:rect l="l" t="t" r="r" b="b"/>
              <a:pathLst>
                <a:path w="2456815" h="4409440">
                  <a:moveTo>
                    <a:pt x="2456688" y="0"/>
                  </a:moveTo>
                  <a:lnTo>
                    <a:pt x="2152269" y="0"/>
                  </a:lnTo>
                  <a:lnTo>
                    <a:pt x="2152269" y="4023360"/>
                  </a:lnTo>
                  <a:lnTo>
                    <a:pt x="2152269" y="4024630"/>
                  </a:lnTo>
                  <a:lnTo>
                    <a:pt x="737870" y="4024630"/>
                  </a:lnTo>
                  <a:lnTo>
                    <a:pt x="737870" y="4023360"/>
                  </a:lnTo>
                  <a:lnTo>
                    <a:pt x="0" y="4023360"/>
                  </a:lnTo>
                  <a:lnTo>
                    <a:pt x="0" y="4024630"/>
                  </a:lnTo>
                  <a:lnTo>
                    <a:pt x="0" y="4409440"/>
                  </a:lnTo>
                  <a:lnTo>
                    <a:pt x="2456688" y="4409440"/>
                  </a:lnTo>
                  <a:lnTo>
                    <a:pt x="2456688" y="4024630"/>
                  </a:lnTo>
                  <a:lnTo>
                    <a:pt x="2456688" y="4023360"/>
                  </a:lnTo>
                  <a:lnTo>
                    <a:pt x="2456688" y="0"/>
                  </a:lnTo>
                  <a:close/>
                </a:path>
              </a:pathLst>
            </a:custGeom>
            <a:solidFill>
              <a:srgbClr val="4A4A4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6" name="object 36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610867" y="1591055"/>
              <a:ext cx="2452116" cy="2941320"/>
            </a:xfrm>
            <a:prstGeom prst="rect">
              <a:avLst/>
            </a:prstGeom>
          </p:spPr>
        </p:pic>
      </p:grpSp>
      <p:sp>
        <p:nvSpPr>
          <p:cNvPr id="37" name="object 37"/>
          <p:cNvSpPr txBox="1"/>
          <p:nvPr/>
        </p:nvSpPr>
        <p:spPr>
          <a:xfrm>
            <a:off x="6037326" y="2696921"/>
            <a:ext cx="4999355" cy="25146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ts val="2190"/>
              </a:lnSpc>
              <a:spcBef>
                <a:spcPts val="95"/>
              </a:spcBef>
            </a:pPr>
            <a:r>
              <a:rPr dirty="0" sz="1900" spc="-80" i="1">
                <a:solidFill>
                  <a:srgbClr val="FFFFFF"/>
                </a:solidFill>
                <a:latin typeface="Trebuchet MS"/>
                <a:cs typeface="Trebuchet MS"/>
              </a:rPr>
              <a:t>‘Increasingly,</a:t>
            </a:r>
            <a:r>
              <a:rPr dirty="0" sz="1900" spc="9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i="1">
                <a:solidFill>
                  <a:srgbClr val="FFFFFF"/>
                </a:solidFill>
                <a:latin typeface="Trebuchet MS"/>
                <a:cs typeface="Trebuchet MS"/>
              </a:rPr>
              <a:t>management</a:t>
            </a:r>
            <a:r>
              <a:rPr dirty="0" sz="1900" spc="6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i="1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900" spc="5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 i="1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endParaRPr sz="1900">
              <a:latin typeface="Trebuchet MS"/>
              <a:cs typeface="Trebuchet MS"/>
            </a:endParaRPr>
          </a:p>
          <a:p>
            <a:pPr marL="12700">
              <a:lnSpc>
                <a:spcPts val="2190"/>
              </a:lnSpc>
            </a:pPr>
            <a:r>
              <a:rPr dirty="0" sz="1900" spc="-30" i="1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1900" spc="-12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i="1">
                <a:solidFill>
                  <a:srgbClr val="FFFFFF"/>
                </a:solidFill>
                <a:latin typeface="Trebuchet MS"/>
                <a:cs typeface="Trebuchet MS"/>
              </a:rPr>
              <a:t>being</a:t>
            </a:r>
            <a:r>
              <a:rPr dirty="0" sz="1900" spc="-9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i="1">
                <a:solidFill>
                  <a:srgbClr val="FFFFFF"/>
                </a:solidFill>
                <a:latin typeface="Trebuchet MS"/>
                <a:cs typeface="Trebuchet MS"/>
              </a:rPr>
              <a:t>seen</a:t>
            </a:r>
            <a:r>
              <a:rPr dirty="0" sz="1900" spc="-8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100" i="1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1900" spc="37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75" i="1">
                <a:solidFill>
                  <a:srgbClr val="FFFFFF"/>
                </a:solidFill>
                <a:latin typeface="Trebuchet MS"/>
                <a:cs typeface="Trebuchet MS"/>
              </a:rPr>
              <a:t>inextricably</a:t>
            </a:r>
            <a:r>
              <a:rPr dirty="0" sz="1900" spc="-7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 i="1">
                <a:solidFill>
                  <a:srgbClr val="FFFFFF"/>
                </a:solidFill>
                <a:latin typeface="Trebuchet MS"/>
                <a:cs typeface="Trebuchet MS"/>
              </a:rPr>
              <a:t>linked.</a:t>
            </a:r>
            <a:endParaRPr sz="19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00">
              <a:latin typeface="Trebuchet MS"/>
              <a:cs typeface="Trebuchet MS"/>
            </a:endParaRPr>
          </a:p>
          <a:p>
            <a:pPr algn="just" marL="12700" marR="5080">
              <a:lnSpc>
                <a:spcPts val="2100"/>
              </a:lnSpc>
            </a:pPr>
            <a:r>
              <a:rPr dirty="0" sz="1900" spc="-254" i="1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dirty="0" sz="1900" spc="11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75" i="1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1900" spc="-7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i="1">
                <a:solidFill>
                  <a:srgbClr val="FFFFFF"/>
                </a:solidFill>
                <a:latin typeface="Trebuchet MS"/>
                <a:cs typeface="Trebuchet MS"/>
              </a:rPr>
              <a:t>one</a:t>
            </a:r>
            <a:r>
              <a:rPr dirty="0" sz="1900" spc="-14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55" i="1">
                <a:solidFill>
                  <a:srgbClr val="FFFFFF"/>
                </a:solidFill>
                <a:latin typeface="Trebuchet MS"/>
                <a:cs typeface="Trebuchet MS"/>
              </a:rPr>
              <a:t>thing</a:t>
            </a:r>
            <a:r>
              <a:rPr dirty="0" sz="1900" spc="-8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65" i="1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1900" spc="2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130" i="1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900" spc="-14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30" i="1">
                <a:solidFill>
                  <a:srgbClr val="FFFFFF"/>
                </a:solidFill>
                <a:latin typeface="Trebuchet MS"/>
                <a:cs typeface="Trebuchet MS"/>
              </a:rPr>
              <a:t>leader</a:t>
            </a:r>
            <a:r>
              <a:rPr dirty="0" sz="1900" spc="-114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90" i="1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900" spc="5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i="1">
                <a:solidFill>
                  <a:srgbClr val="FFFFFF"/>
                </a:solidFill>
                <a:latin typeface="Trebuchet MS"/>
                <a:cs typeface="Trebuchet MS"/>
              </a:rPr>
              <a:t>propound</a:t>
            </a:r>
            <a:r>
              <a:rPr dirty="0" sz="1900" spc="2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130" i="1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1900" spc="-3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 i="1">
                <a:solidFill>
                  <a:srgbClr val="FFFFFF"/>
                </a:solidFill>
                <a:latin typeface="Trebuchet MS"/>
                <a:cs typeface="Trebuchet MS"/>
              </a:rPr>
              <a:t>grand</a:t>
            </a:r>
            <a:r>
              <a:rPr dirty="0" sz="1900" spc="-1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95" i="1">
                <a:solidFill>
                  <a:srgbClr val="FFFFFF"/>
                </a:solidFill>
                <a:latin typeface="Trebuchet MS"/>
                <a:cs typeface="Trebuchet MS"/>
              </a:rPr>
              <a:t>vision,</a:t>
            </a:r>
            <a:r>
              <a:rPr dirty="0" sz="1900" spc="-50" i="1">
                <a:solidFill>
                  <a:srgbClr val="FFFFFF"/>
                </a:solidFill>
                <a:latin typeface="Trebuchet MS"/>
                <a:cs typeface="Trebuchet MS"/>
              </a:rPr>
              <a:t> but</a:t>
            </a:r>
            <a:r>
              <a:rPr dirty="0" sz="1900" spc="-9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90" i="1">
                <a:solidFill>
                  <a:srgbClr val="FFFFFF"/>
                </a:solidFill>
                <a:latin typeface="Trebuchet MS"/>
                <a:cs typeface="Trebuchet MS"/>
              </a:rPr>
              <a:t>this</a:t>
            </a:r>
            <a:r>
              <a:rPr dirty="0" sz="1900" spc="-5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60" i="1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1900" spc="-8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i="1">
                <a:solidFill>
                  <a:srgbClr val="FFFFFF"/>
                </a:solidFill>
                <a:latin typeface="Trebuchet MS"/>
                <a:cs typeface="Trebuchet MS"/>
              </a:rPr>
              <a:t>redundant</a:t>
            </a:r>
            <a:r>
              <a:rPr dirty="0" sz="1900" spc="16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i="1">
                <a:solidFill>
                  <a:srgbClr val="FFFFFF"/>
                </a:solidFill>
                <a:latin typeface="Trebuchet MS"/>
                <a:cs typeface="Trebuchet MS"/>
              </a:rPr>
              <a:t>unless</a:t>
            </a:r>
            <a:r>
              <a:rPr dirty="0" sz="1900" spc="-10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0" i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900" spc="-4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45" i="1">
                <a:solidFill>
                  <a:srgbClr val="FFFFFF"/>
                </a:solidFill>
                <a:latin typeface="Trebuchet MS"/>
                <a:cs typeface="Trebuchet MS"/>
              </a:rPr>
              <a:t>vision</a:t>
            </a:r>
            <a:r>
              <a:rPr dirty="0" sz="1900" spc="-10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25" i="1">
                <a:solidFill>
                  <a:srgbClr val="FFFFFF"/>
                </a:solidFill>
                <a:latin typeface="Trebuchet MS"/>
                <a:cs typeface="Trebuchet MS"/>
              </a:rPr>
              <a:t>is </a:t>
            </a:r>
            <a:r>
              <a:rPr dirty="0" sz="1900" spc="65" i="1">
                <a:solidFill>
                  <a:srgbClr val="FFFFFF"/>
                </a:solidFill>
                <a:latin typeface="Trebuchet MS"/>
                <a:cs typeface="Trebuchet MS"/>
              </a:rPr>
              <a:t>managed</a:t>
            </a:r>
            <a:r>
              <a:rPr dirty="0" sz="1900" spc="-40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70" i="1">
                <a:solidFill>
                  <a:srgbClr val="FFFFFF"/>
                </a:solidFill>
                <a:latin typeface="Trebuchet MS"/>
                <a:cs typeface="Trebuchet MS"/>
              </a:rPr>
              <a:t>so</a:t>
            </a:r>
            <a:r>
              <a:rPr dirty="0" sz="1900" spc="-10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40" i="1">
                <a:solidFill>
                  <a:srgbClr val="FFFFFF"/>
                </a:solidFill>
                <a:latin typeface="Trebuchet MS"/>
                <a:cs typeface="Trebuchet MS"/>
              </a:rPr>
              <a:t>it</a:t>
            </a:r>
            <a:r>
              <a:rPr dirty="0" sz="1900" spc="34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i="1">
                <a:solidFill>
                  <a:srgbClr val="FFFFFF"/>
                </a:solidFill>
                <a:latin typeface="Trebuchet MS"/>
                <a:cs typeface="Trebuchet MS"/>
              </a:rPr>
              <a:t>becomes</a:t>
            </a:r>
            <a:r>
              <a:rPr dirty="0" sz="1900" spc="-8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50" i="1">
                <a:solidFill>
                  <a:srgbClr val="FFFFFF"/>
                </a:solidFill>
                <a:latin typeface="Trebuchet MS"/>
                <a:cs typeface="Trebuchet MS"/>
              </a:rPr>
              <a:t>real</a:t>
            </a:r>
            <a:r>
              <a:rPr dirty="0" sz="1900" spc="-85" i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25" i="1">
                <a:solidFill>
                  <a:srgbClr val="FFFFFF"/>
                </a:solidFill>
                <a:latin typeface="Trebuchet MS"/>
                <a:cs typeface="Trebuchet MS"/>
              </a:rPr>
              <a:t>achievement.’</a:t>
            </a:r>
            <a:endParaRPr sz="1900">
              <a:latin typeface="Trebuchet MS"/>
              <a:cs typeface="Trebuchet MS"/>
            </a:endParaRPr>
          </a:p>
          <a:p>
            <a:pPr algn="just" marL="12700">
              <a:lnSpc>
                <a:spcPct val="100000"/>
              </a:lnSpc>
              <a:spcBef>
                <a:spcPts val="1705"/>
              </a:spcBef>
            </a:pP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Sir</a:t>
            </a:r>
            <a:r>
              <a:rPr dirty="0" sz="19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John</a:t>
            </a:r>
            <a:r>
              <a:rPr dirty="0" sz="19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50">
                <a:solidFill>
                  <a:srgbClr val="FFFFFF"/>
                </a:solidFill>
                <a:latin typeface="Trebuchet MS"/>
                <a:cs typeface="Trebuchet MS"/>
              </a:rPr>
              <a:t>Harvey-</a:t>
            </a:r>
            <a:r>
              <a:rPr dirty="0" sz="1900" spc="-10">
                <a:solidFill>
                  <a:srgbClr val="FFFFFF"/>
                </a:solidFill>
                <a:latin typeface="Trebuchet MS"/>
                <a:cs typeface="Trebuchet MS"/>
              </a:rPr>
              <a:t>Jones,</a:t>
            </a:r>
            <a:endParaRPr sz="1900">
              <a:latin typeface="Trebuchet MS"/>
              <a:cs typeface="Trebuchet MS"/>
            </a:endParaRPr>
          </a:p>
          <a:p>
            <a:pPr algn="just" marL="12700">
              <a:lnSpc>
                <a:spcPct val="100000"/>
              </a:lnSpc>
              <a:spcBef>
                <a:spcPts val="395"/>
              </a:spcBef>
            </a:pP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ex-Chair</a:t>
            </a:r>
            <a:r>
              <a:rPr dirty="0" sz="19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>
                <a:solidFill>
                  <a:srgbClr val="FFFFFF"/>
                </a:solidFill>
                <a:latin typeface="Trebuchet MS"/>
                <a:cs typeface="Trebuchet MS"/>
              </a:rPr>
              <a:t>ICI</a:t>
            </a:r>
            <a:r>
              <a:rPr dirty="0" sz="19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9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105">
                <a:solidFill>
                  <a:srgbClr val="FFFFFF"/>
                </a:solidFill>
                <a:latin typeface="Trebuchet MS"/>
                <a:cs typeface="Trebuchet MS"/>
              </a:rPr>
              <a:t>TV</a:t>
            </a:r>
            <a:r>
              <a:rPr dirty="0" sz="19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900" spc="-10">
                <a:solidFill>
                  <a:srgbClr val="FFFFFF"/>
                </a:solidFill>
                <a:latin typeface="Trebuchet MS"/>
                <a:cs typeface="Trebuchet MS"/>
              </a:rPr>
              <a:t>‘Troubleshooter’</a:t>
            </a:r>
            <a:endParaRPr sz="19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763011" y="247015"/>
            <a:ext cx="6474460" cy="451484"/>
            <a:chOff x="2763011" y="247015"/>
            <a:chExt cx="6474460" cy="451484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770631" y="254635"/>
              <a:ext cx="6458712" cy="43573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387463" y="471931"/>
              <a:ext cx="117729" cy="8839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31002" y="471931"/>
              <a:ext cx="117729" cy="8839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34779" y="393827"/>
              <a:ext cx="139573" cy="15925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417055" y="393827"/>
              <a:ext cx="140462" cy="15925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656957" y="393827"/>
              <a:ext cx="139573" cy="15925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608067" y="393827"/>
              <a:ext cx="140462" cy="15925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331715" y="393827"/>
              <a:ext cx="139573" cy="15925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952104" y="385953"/>
              <a:ext cx="140589" cy="7569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033389" y="385953"/>
              <a:ext cx="140589" cy="7569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120001" y="385953"/>
              <a:ext cx="140589" cy="7569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392296" y="385953"/>
              <a:ext cx="140589" cy="7569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770631" y="254635"/>
              <a:ext cx="6459220" cy="436245"/>
            </a:xfrm>
            <a:custGeom>
              <a:avLst/>
              <a:gdLst/>
              <a:ahLst/>
              <a:cxnLst/>
              <a:rect l="l" t="t" r="r" b="b"/>
              <a:pathLst>
                <a:path w="6459220" h="436245">
                  <a:moveTo>
                    <a:pt x="6093206" y="98806"/>
                  </a:moveTo>
                  <a:lnTo>
                    <a:pt x="6154420" y="98806"/>
                  </a:lnTo>
                  <a:lnTo>
                    <a:pt x="6154420" y="338328"/>
                  </a:lnTo>
                  <a:lnTo>
                    <a:pt x="6093206" y="338328"/>
                  </a:lnTo>
                  <a:lnTo>
                    <a:pt x="6093206" y="98806"/>
                  </a:lnTo>
                  <a:close/>
                </a:path>
                <a:path w="6459220" h="436245">
                  <a:moveTo>
                    <a:pt x="964945" y="98806"/>
                  </a:moveTo>
                  <a:lnTo>
                    <a:pt x="1026159" y="98806"/>
                  </a:lnTo>
                  <a:lnTo>
                    <a:pt x="1026159" y="338328"/>
                  </a:lnTo>
                  <a:lnTo>
                    <a:pt x="964945" y="338328"/>
                  </a:lnTo>
                  <a:lnTo>
                    <a:pt x="964945" y="98806"/>
                  </a:lnTo>
                  <a:close/>
                </a:path>
                <a:path w="6459220" h="436245">
                  <a:moveTo>
                    <a:pt x="5545328" y="95504"/>
                  </a:moveTo>
                  <a:lnTo>
                    <a:pt x="5551678" y="95504"/>
                  </a:lnTo>
                  <a:lnTo>
                    <a:pt x="5555742" y="95758"/>
                  </a:lnTo>
                  <a:lnTo>
                    <a:pt x="5557647" y="96012"/>
                  </a:lnTo>
                  <a:lnTo>
                    <a:pt x="5557647" y="151765"/>
                  </a:lnTo>
                  <a:lnTo>
                    <a:pt x="5544044" y="152433"/>
                  </a:lnTo>
                  <a:lnTo>
                    <a:pt x="5531215" y="154447"/>
                  </a:lnTo>
                  <a:lnTo>
                    <a:pt x="5488892" y="175609"/>
                  </a:lnTo>
                  <a:lnTo>
                    <a:pt x="5476240" y="193421"/>
                  </a:lnTo>
                  <a:lnTo>
                    <a:pt x="5476240" y="338328"/>
                  </a:lnTo>
                  <a:lnTo>
                    <a:pt x="5415026" y="338328"/>
                  </a:lnTo>
                  <a:lnTo>
                    <a:pt x="5415026" y="98806"/>
                  </a:lnTo>
                  <a:lnTo>
                    <a:pt x="5471160" y="98806"/>
                  </a:lnTo>
                  <a:lnTo>
                    <a:pt x="5471160" y="149987"/>
                  </a:lnTo>
                  <a:lnTo>
                    <a:pt x="5477825" y="138271"/>
                  </a:lnTo>
                  <a:lnTo>
                    <a:pt x="5513520" y="104808"/>
                  </a:lnTo>
                  <a:lnTo>
                    <a:pt x="5534439" y="97033"/>
                  </a:lnTo>
                  <a:lnTo>
                    <a:pt x="5545328" y="95504"/>
                  </a:lnTo>
                  <a:close/>
                </a:path>
                <a:path w="6459220" h="436245">
                  <a:moveTo>
                    <a:pt x="2204720" y="95504"/>
                  </a:moveTo>
                  <a:lnTo>
                    <a:pt x="2211070" y="95504"/>
                  </a:lnTo>
                  <a:lnTo>
                    <a:pt x="2215134" y="95758"/>
                  </a:lnTo>
                  <a:lnTo>
                    <a:pt x="2217039" y="96012"/>
                  </a:lnTo>
                  <a:lnTo>
                    <a:pt x="2217039" y="151765"/>
                  </a:lnTo>
                  <a:lnTo>
                    <a:pt x="2203436" y="152433"/>
                  </a:lnTo>
                  <a:lnTo>
                    <a:pt x="2190607" y="154447"/>
                  </a:lnTo>
                  <a:lnTo>
                    <a:pt x="2148284" y="175609"/>
                  </a:lnTo>
                  <a:lnTo>
                    <a:pt x="2135632" y="193421"/>
                  </a:lnTo>
                  <a:lnTo>
                    <a:pt x="2135632" y="338328"/>
                  </a:lnTo>
                  <a:lnTo>
                    <a:pt x="2074418" y="338328"/>
                  </a:lnTo>
                  <a:lnTo>
                    <a:pt x="2074418" y="98806"/>
                  </a:lnTo>
                  <a:lnTo>
                    <a:pt x="2130552" y="98806"/>
                  </a:lnTo>
                  <a:lnTo>
                    <a:pt x="2130552" y="149987"/>
                  </a:lnTo>
                  <a:lnTo>
                    <a:pt x="2137217" y="138271"/>
                  </a:lnTo>
                  <a:lnTo>
                    <a:pt x="2172912" y="104808"/>
                  </a:lnTo>
                  <a:lnTo>
                    <a:pt x="2193831" y="97033"/>
                  </a:lnTo>
                  <a:lnTo>
                    <a:pt x="2204720" y="95504"/>
                  </a:lnTo>
                  <a:close/>
                </a:path>
                <a:path w="6459220" h="436245">
                  <a:moveTo>
                    <a:pt x="6346698" y="94615"/>
                  </a:moveTo>
                  <a:lnTo>
                    <a:pt x="6391328" y="104044"/>
                  </a:lnTo>
                  <a:lnTo>
                    <a:pt x="6426850" y="130873"/>
                  </a:lnTo>
                  <a:lnTo>
                    <a:pt x="6450514" y="170535"/>
                  </a:lnTo>
                  <a:lnTo>
                    <a:pt x="6458712" y="218059"/>
                  </a:lnTo>
                  <a:lnTo>
                    <a:pt x="6457876" y="235229"/>
                  </a:lnTo>
                  <a:lnTo>
                    <a:pt x="6445250" y="281432"/>
                  </a:lnTo>
                  <a:lnTo>
                    <a:pt x="6419389" y="317168"/>
                  </a:lnTo>
                  <a:lnTo>
                    <a:pt x="6382940" y="338724"/>
                  </a:lnTo>
                  <a:lnTo>
                    <a:pt x="6354064" y="342900"/>
                  </a:lnTo>
                  <a:lnTo>
                    <a:pt x="6340344" y="342092"/>
                  </a:lnTo>
                  <a:lnTo>
                    <a:pt x="6294735" y="323169"/>
                  </a:lnTo>
                  <a:lnTo>
                    <a:pt x="6271768" y="296291"/>
                  </a:lnTo>
                  <a:lnTo>
                    <a:pt x="6271768" y="435737"/>
                  </a:lnTo>
                  <a:lnTo>
                    <a:pt x="6210554" y="435737"/>
                  </a:lnTo>
                  <a:lnTo>
                    <a:pt x="6210554" y="98806"/>
                  </a:lnTo>
                  <a:lnTo>
                    <a:pt x="6264021" y="98806"/>
                  </a:lnTo>
                  <a:lnTo>
                    <a:pt x="6264021" y="139954"/>
                  </a:lnTo>
                  <a:lnTo>
                    <a:pt x="6271115" y="129952"/>
                  </a:lnTo>
                  <a:lnTo>
                    <a:pt x="6309514" y="101473"/>
                  </a:lnTo>
                  <a:lnTo>
                    <a:pt x="6333605" y="95377"/>
                  </a:lnTo>
                  <a:lnTo>
                    <a:pt x="6346698" y="94615"/>
                  </a:lnTo>
                  <a:close/>
                </a:path>
                <a:path w="6459220" h="436245">
                  <a:moveTo>
                    <a:pt x="5252212" y="94615"/>
                  </a:moveTo>
                  <a:lnTo>
                    <a:pt x="5304754" y="104259"/>
                  </a:lnTo>
                  <a:lnTo>
                    <a:pt x="5344080" y="131667"/>
                  </a:lnTo>
                  <a:lnTo>
                    <a:pt x="5368694" y="171386"/>
                  </a:lnTo>
                  <a:lnTo>
                    <a:pt x="5377053" y="217678"/>
                  </a:lnTo>
                  <a:lnTo>
                    <a:pt x="5377053" y="225552"/>
                  </a:lnTo>
                  <a:lnTo>
                    <a:pt x="5376545" y="232410"/>
                  </a:lnTo>
                  <a:lnTo>
                    <a:pt x="5375656" y="238252"/>
                  </a:lnTo>
                  <a:lnTo>
                    <a:pt x="5190490" y="238252"/>
                  </a:lnTo>
                  <a:lnTo>
                    <a:pt x="5192654" y="251420"/>
                  </a:lnTo>
                  <a:lnTo>
                    <a:pt x="5220914" y="289067"/>
                  </a:lnTo>
                  <a:lnTo>
                    <a:pt x="5253990" y="298069"/>
                  </a:lnTo>
                  <a:lnTo>
                    <a:pt x="5263012" y="297519"/>
                  </a:lnTo>
                  <a:lnTo>
                    <a:pt x="5302218" y="278812"/>
                  </a:lnTo>
                  <a:lnTo>
                    <a:pt x="5310759" y="265684"/>
                  </a:lnTo>
                  <a:lnTo>
                    <a:pt x="5363337" y="280289"/>
                  </a:lnTo>
                  <a:lnTo>
                    <a:pt x="5334440" y="315864"/>
                  </a:lnTo>
                  <a:lnTo>
                    <a:pt x="5288867" y="338502"/>
                  </a:lnTo>
                  <a:lnTo>
                    <a:pt x="5251704" y="342900"/>
                  </a:lnTo>
                  <a:lnTo>
                    <a:pt x="5232959" y="341850"/>
                  </a:lnTo>
                  <a:lnTo>
                    <a:pt x="5184775" y="326009"/>
                  </a:lnTo>
                  <a:lnTo>
                    <a:pt x="5149663" y="294308"/>
                  </a:lnTo>
                  <a:lnTo>
                    <a:pt x="5129482" y="251634"/>
                  </a:lnTo>
                  <a:lnTo>
                    <a:pt x="5125593" y="219964"/>
                  </a:lnTo>
                  <a:lnTo>
                    <a:pt x="5126545" y="203342"/>
                  </a:lnTo>
                  <a:lnTo>
                    <a:pt x="5140833" y="157480"/>
                  </a:lnTo>
                  <a:lnTo>
                    <a:pt x="5171158" y="121046"/>
                  </a:lnTo>
                  <a:lnTo>
                    <a:pt x="5215651" y="98901"/>
                  </a:lnTo>
                  <a:lnTo>
                    <a:pt x="5233259" y="95686"/>
                  </a:lnTo>
                  <a:lnTo>
                    <a:pt x="5252212" y="94615"/>
                  </a:lnTo>
                  <a:close/>
                </a:path>
                <a:path w="6459220" h="436245">
                  <a:moveTo>
                    <a:pt x="4679823" y="94615"/>
                  </a:moveTo>
                  <a:lnTo>
                    <a:pt x="4725368" y="101012"/>
                  </a:lnTo>
                  <a:lnTo>
                    <a:pt x="4759579" y="120269"/>
                  </a:lnTo>
                  <a:lnTo>
                    <a:pt x="4786368" y="170989"/>
                  </a:lnTo>
                  <a:lnTo>
                    <a:pt x="4788154" y="193421"/>
                  </a:lnTo>
                  <a:lnTo>
                    <a:pt x="4788154" y="269748"/>
                  </a:lnTo>
                  <a:lnTo>
                    <a:pt x="4788154" y="276479"/>
                  </a:lnTo>
                  <a:lnTo>
                    <a:pt x="4802759" y="288544"/>
                  </a:lnTo>
                  <a:lnTo>
                    <a:pt x="4802759" y="338328"/>
                  </a:lnTo>
                  <a:lnTo>
                    <a:pt x="4779772" y="341503"/>
                  </a:lnTo>
                  <a:lnTo>
                    <a:pt x="4776724" y="341503"/>
                  </a:lnTo>
                  <a:lnTo>
                    <a:pt x="4738624" y="321056"/>
                  </a:lnTo>
                  <a:lnTo>
                    <a:pt x="4736084" y="300863"/>
                  </a:lnTo>
                  <a:lnTo>
                    <a:pt x="4727632" y="310530"/>
                  </a:lnTo>
                  <a:lnTo>
                    <a:pt x="4685351" y="336845"/>
                  </a:lnTo>
                  <a:lnTo>
                    <a:pt x="4649597" y="342900"/>
                  </a:lnTo>
                  <a:lnTo>
                    <a:pt x="4637835" y="342282"/>
                  </a:lnTo>
                  <a:lnTo>
                    <a:pt x="4597763" y="327715"/>
                  </a:lnTo>
                  <a:lnTo>
                    <a:pt x="4572466" y="297233"/>
                  </a:lnTo>
                  <a:lnTo>
                    <a:pt x="4566412" y="267462"/>
                  </a:lnTo>
                  <a:lnTo>
                    <a:pt x="4567223" y="256178"/>
                  </a:lnTo>
                  <a:lnTo>
                    <a:pt x="4586614" y="218231"/>
                  </a:lnTo>
                  <a:lnTo>
                    <a:pt x="4627883" y="195149"/>
                  </a:lnTo>
                  <a:lnTo>
                    <a:pt x="4669282" y="189738"/>
                  </a:lnTo>
                  <a:lnTo>
                    <a:pt x="4676850" y="189902"/>
                  </a:lnTo>
                  <a:lnTo>
                    <a:pt x="4720963" y="197225"/>
                  </a:lnTo>
                  <a:lnTo>
                    <a:pt x="4726940" y="199390"/>
                  </a:lnTo>
                  <a:lnTo>
                    <a:pt x="4726940" y="186563"/>
                  </a:lnTo>
                  <a:lnTo>
                    <a:pt x="4705850" y="145956"/>
                  </a:lnTo>
                  <a:lnTo>
                    <a:pt x="4673346" y="138938"/>
                  </a:lnTo>
                  <a:lnTo>
                    <a:pt x="4663652" y="139366"/>
                  </a:lnTo>
                  <a:lnTo>
                    <a:pt x="4626883" y="149629"/>
                  </a:lnTo>
                  <a:lnTo>
                    <a:pt x="4598416" y="165989"/>
                  </a:lnTo>
                  <a:lnTo>
                    <a:pt x="4578731" y="125730"/>
                  </a:lnTo>
                  <a:lnTo>
                    <a:pt x="4615092" y="106745"/>
                  </a:lnTo>
                  <a:lnTo>
                    <a:pt x="4652994" y="96583"/>
                  </a:lnTo>
                  <a:lnTo>
                    <a:pt x="4666253" y="95111"/>
                  </a:lnTo>
                  <a:lnTo>
                    <a:pt x="4679823" y="94615"/>
                  </a:lnTo>
                  <a:close/>
                </a:path>
                <a:path w="6459220" h="436245">
                  <a:moveTo>
                    <a:pt x="4420108" y="94615"/>
                  </a:moveTo>
                  <a:lnTo>
                    <a:pt x="4472650" y="104259"/>
                  </a:lnTo>
                  <a:lnTo>
                    <a:pt x="4511976" y="131667"/>
                  </a:lnTo>
                  <a:lnTo>
                    <a:pt x="4536590" y="171386"/>
                  </a:lnTo>
                  <a:lnTo>
                    <a:pt x="4544949" y="217678"/>
                  </a:lnTo>
                  <a:lnTo>
                    <a:pt x="4544949" y="225552"/>
                  </a:lnTo>
                  <a:lnTo>
                    <a:pt x="4544441" y="232410"/>
                  </a:lnTo>
                  <a:lnTo>
                    <a:pt x="4543552" y="238252"/>
                  </a:lnTo>
                  <a:lnTo>
                    <a:pt x="4358386" y="238252"/>
                  </a:lnTo>
                  <a:lnTo>
                    <a:pt x="4360550" y="251420"/>
                  </a:lnTo>
                  <a:lnTo>
                    <a:pt x="4388810" y="289067"/>
                  </a:lnTo>
                  <a:lnTo>
                    <a:pt x="4421886" y="298069"/>
                  </a:lnTo>
                  <a:lnTo>
                    <a:pt x="4430908" y="297519"/>
                  </a:lnTo>
                  <a:lnTo>
                    <a:pt x="4470114" y="278812"/>
                  </a:lnTo>
                  <a:lnTo>
                    <a:pt x="4478655" y="265684"/>
                  </a:lnTo>
                  <a:lnTo>
                    <a:pt x="4531233" y="280289"/>
                  </a:lnTo>
                  <a:lnTo>
                    <a:pt x="4502336" y="315864"/>
                  </a:lnTo>
                  <a:lnTo>
                    <a:pt x="4456763" y="338502"/>
                  </a:lnTo>
                  <a:lnTo>
                    <a:pt x="4419600" y="342900"/>
                  </a:lnTo>
                  <a:lnTo>
                    <a:pt x="4400855" y="341850"/>
                  </a:lnTo>
                  <a:lnTo>
                    <a:pt x="4352671" y="326009"/>
                  </a:lnTo>
                  <a:lnTo>
                    <a:pt x="4317559" y="294308"/>
                  </a:lnTo>
                  <a:lnTo>
                    <a:pt x="4297378" y="251634"/>
                  </a:lnTo>
                  <a:lnTo>
                    <a:pt x="4293489" y="219964"/>
                  </a:lnTo>
                  <a:lnTo>
                    <a:pt x="4294441" y="203342"/>
                  </a:lnTo>
                  <a:lnTo>
                    <a:pt x="4308729" y="157480"/>
                  </a:lnTo>
                  <a:lnTo>
                    <a:pt x="4339054" y="121046"/>
                  </a:lnTo>
                  <a:lnTo>
                    <a:pt x="4383547" y="98901"/>
                  </a:lnTo>
                  <a:lnTo>
                    <a:pt x="4401155" y="95686"/>
                  </a:lnTo>
                  <a:lnTo>
                    <a:pt x="4420108" y="94615"/>
                  </a:lnTo>
                  <a:close/>
                </a:path>
                <a:path w="6459220" h="436245">
                  <a:moveTo>
                    <a:pt x="3716654" y="94615"/>
                  </a:moveTo>
                  <a:lnTo>
                    <a:pt x="3768893" y="104259"/>
                  </a:lnTo>
                  <a:lnTo>
                    <a:pt x="3808460" y="131730"/>
                  </a:lnTo>
                  <a:lnTo>
                    <a:pt x="3833411" y="171727"/>
                  </a:lnTo>
                  <a:lnTo>
                    <a:pt x="3841877" y="218948"/>
                  </a:lnTo>
                  <a:lnTo>
                    <a:pt x="3840944" y="235140"/>
                  </a:lnTo>
                  <a:lnTo>
                    <a:pt x="3826764" y="280289"/>
                  </a:lnTo>
                  <a:lnTo>
                    <a:pt x="3796849" y="316489"/>
                  </a:lnTo>
                  <a:lnTo>
                    <a:pt x="3752834" y="338613"/>
                  </a:lnTo>
                  <a:lnTo>
                    <a:pt x="3716654" y="342900"/>
                  </a:lnTo>
                  <a:lnTo>
                    <a:pt x="3697652" y="341828"/>
                  </a:lnTo>
                  <a:lnTo>
                    <a:pt x="3649218" y="325755"/>
                  </a:lnTo>
                  <a:lnTo>
                    <a:pt x="3614374" y="293768"/>
                  </a:lnTo>
                  <a:lnTo>
                    <a:pt x="3594671" y="250761"/>
                  </a:lnTo>
                  <a:lnTo>
                    <a:pt x="3590925" y="218948"/>
                  </a:lnTo>
                  <a:lnTo>
                    <a:pt x="3591877" y="202588"/>
                  </a:lnTo>
                  <a:lnTo>
                    <a:pt x="3606165" y="157226"/>
                  </a:lnTo>
                  <a:lnTo>
                    <a:pt x="3636383" y="121042"/>
                  </a:lnTo>
                  <a:lnTo>
                    <a:pt x="3680459" y="98901"/>
                  </a:lnTo>
                  <a:lnTo>
                    <a:pt x="3716654" y="94615"/>
                  </a:lnTo>
                  <a:close/>
                </a:path>
                <a:path w="6459220" h="436245">
                  <a:moveTo>
                    <a:pt x="3333496" y="94615"/>
                  </a:moveTo>
                  <a:lnTo>
                    <a:pt x="3386038" y="104259"/>
                  </a:lnTo>
                  <a:lnTo>
                    <a:pt x="3425364" y="131667"/>
                  </a:lnTo>
                  <a:lnTo>
                    <a:pt x="3449978" y="171386"/>
                  </a:lnTo>
                  <a:lnTo>
                    <a:pt x="3458337" y="217678"/>
                  </a:lnTo>
                  <a:lnTo>
                    <a:pt x="3458337" y="225552"/>
                  </a:lnTo>
                  <a:lnTo>
                    <a:pt x="3457829" y="232410"/>
                  </a:lnTo>
                  <a:lnTo>
                    <a:pt x="3456940" y="238252"/>
                  </a:lnTo>
                  <a:lnTo>
                    <a:pt x="3271774" y="238252"/>
                  </a:lnTo>
                  <a:lnTo>
                    <a:pt x="3273938" y="251420"/>
                  </a:lnTo>
                  <a:lnTo>
                    <a:pt x="3302198" y="289067"/>
                  </a:lnTo>
                  <a:lnTo>
                    <a:pt x="3335274" y="298069"/>
                  </a:lnTo>
                  <a:lnTo>
                    <a:pt x="3344296" y="297519"/>
                  </a:lnTo>
                  <a:lnTo>
                    <a:pt x="3383502" y="278812"/>
                  </a:lnTo>
                  <a:lnTo>
                    <a:pt x="3392043" y="265684"/>
                  </a:lnTo>
                  <a:lnTo>
                    <a:pt x="3444621" y="280289"/>
                  </a:lnTo>
                  <a:lnTo>
                    <a:pt x="3415724" y="315864"/>
                  </a:lnTo>
                  <a:lnTo>
                    <a:pt x="3370151" y="338502"/>
                  </a:lnTo>
                  <a:lnTo>
                    <a:pt x="3332988" y="342900"/>
                  </a:lnTo>
                  <a:lnTo>
                    <a:pt x="3314243" y="341850"/>
                  </a:lnTo>
                  <a:lnTo>
                    <a:pt x="3266058" y="326009"/>
                  </a:lnTo>
                  <a:lnTo>
                    <a:pt x="3230947" y="294308"/>
                  </a:lnTo>
                  <a:lnTo>
                    <a:pt x="3210766" y="251634"/>
                  </a:lnTo>
                  <a:lnTo>
                    <a:pt x="3206877" y="219964"/>
                  </a:lnTo>
                  <a:lnTo>
                    <a:pt x="3207829" y="203342"/>
                  </a:lnTo>
                  <a:lnTo>
                    <a:pt x="3222117" y="157480"/>
                  </a:lnTo>
                  <a:lnTo>
                    <a:pt x="3252442" y="121046"/>
                  </a:lnTo>
                  <a:lnTo>
                    <a:pt x="3296935" y="98901"/>
                  </a:lnTo>
                  <a:lnTo>
                    <a:pt x="3314543" y="95686"/>
                  </a:lnTo>
                  <a:lnTo>
                    <a:pt x="3333496" y="94615"/>
                  </a:lnTo>
                  <a:close/>
                </a:path>
                <a:path w="6459220" h="436245">
                  <a:moveTo>
                    <a:pt x="3075432" y="94615"/>
                  </a:moveTo>
                  <a:lnTo>
                    <a:pt x="3127938" y="104151"/>
                  </a:lnTo>
                  <a:lnTo>
                    <a:pt x="3166665" y="131111"/>
                  </a:lnTo>
                  <a:lnTo>
                    <a:pt x="3183890" y="155956"/>
                  </a:lnTo>
                  <a:lnTo>
                    <a:pt x="3123946" y="174244"/>
                  </a:lnTo>
                  <a:lnTo>
                    <a:pt x="3114895" y="162242"/>
                  </a:lnTo>
                  <a:lnTo>
                    <a:pt x="3103737" y="153670"/>
                  </a:lnTo>
                  <a:lnTo>
                    <a:pt x="3090459" y="148526"/>
                  </a:lnTo>
                  <a:lnTo>
                    <a:pt x="3075051" y="146812"/>
                  </a:lnTo>
                  <a:lnTo>
                    <a:pt x="3066335" y="147361"/>
                  </a:lnTo>
                  <a:lnTo>
                    <a:pt x="3030331" y="166465"/>
                  </a:lnTo>
                  <a:lnTo>
                    <a:pt x="3012942" y="208137"/>
                  </a:lnTo>
                  <a:lnTo>
                    <a:pt x="3012440" y="218567"/>
                  </a:lnTo>
                  <a:lnTo>
                    <a:pt x="3012963" y="228756"/>
                  </a:lnTo>
                  <a:lnTo>
                    <a:pt x="3030743" y="270319"/>
                  </a:lnTo>
                  <a:lnTo>
                    <a:pt x="3066573" y="290236"/>
                  </a:lnTo>
                  <a:lnTo>
                    <a:pt x="3075051" y="290830"/>
                  </a:lnTo>
                  <a:lnTo>
                    <a:pt x="3083097" y="290329"/>
                  </a:lnTo>
                  <a:lnTo>
                    <a:pt x="3121548" y="268309"/>
                  </a:lnTo>
                  <a:lnTo>
                    <a:pt x="3124835" y="262382"/>
                  </a:lnTo>
                  <a:lnTo>
                    <a:pt x="3184779" y="280670"/>
                  </a:lnTo>
                  <a:lnTo>
                    <a:pt x="3157150" y="315888"/>
                  </a:lnTo>
                  <a:lnTo>
                    <a:pt x="3112579" y="338502"/>
                  </a:lnTo>
                  <a:lnTo>
                    <a:pt x="3075940" y="342900"/>
                  </a:lnTo>
                  <a:lnTo>
                    <a:pt x="3057173" y="341806"/>
                  </a:lnTo>
                  <a:lnTo>
                    <a:pt x="3008757" y="325501"/>
                  </a:lnTo>
                  <a:lnTo>
                    <a:pt x="2973413" y="293282"/>
                  </a:lnTo>
                  <a:lnTo>
                    <a:pt x="2953210" y="250317"/>
                  </a:lnTo>
                  <a:lnTo>
                    <a:pt x="2949321" y="218567"/>
                  </a:lnTo>
                  <a:lnTo>
                    <a:pt x="2950273" y="202207"/>
                  </a:lnTo>
                  <a:lnTo>
                    <a:pt x="2964560" y="156845"/>
                  </a:lnTo>
                  <a:lnTo>
                    <a:pt x="2994886" y="120697"/>
                  </a:lnTo>
                  <a:lnTo>
                    <a:pt x="3039221" y="98869"/>
                  </a:lnTo>
                  <a:lnTo>
                    <a:pt x="3056665" y="95682"/>
                  </a:lnTo>
                  <a:lnTo>
                    <a:pt x="3075432" y="94615"/>
                  </a:lnTo>
                  <a:close/>
                </a:path>
                <a:path w="6459220" h="436245">
                  <a:moveTo>
                    <a:pt x="2838958" y="94615"/>
                  </a:moveTo>
                  <a:lnTo>
                    <a:pt x="2882199" y="106969"/>
                  </a:lnTo>
                  <a:lnTo>
                    <a:pt x="2904077" y="138461"/>
                  </a:lnTo>
                  <a:lnTo>
                    <a:pt x="2911030" y="180205"/>
                  </a:lnTo>
                  <a:lnTo>
                    <a:pt x="2911221" y="188849"/>
                  </a:lnTo>
                  <a:lnTo>
                    <a:pt x="2911221" y="338328"/>
                  </a:lnTo>
                  <a:lnTo>
                    <a:pt x="2849880" y="338328"/>
                  </a:lnTo>
                  <a:lnTo>
                    <a:pt x="2849880" y="203962"/>
                  </a:lnTo>
                  <a:lnTo>
                    <a:pt x="2849258" y="190480"/>
                  </a:lnTo>
                  <a:lnTo>
                    <a:pt x="2827845" y="151907"/>
                  </a:lnTo>
                  <a:lnTo>
                    <a:pt x="2812034" y="148590"/>
                  </a:lnTo>
                  <a:lnTo>
                    <a:pt x="2805820" y="148992"/>
                  </a:lnTo>
                  <a:lnTo>
                    <a:pt x="2769602" y="167280"/>
                  </a:lnTo>
                  <a:lnTo>
                    <a:pt x="2749804" y="198374"/>
                  </a:lnTo>
                  <a:lnTo>
                    <a:pt x="2749804" y="338328"/>
                  </a:lnTo>
                  <a:lnTo>
                    <a:pt x="2688590" y="338328"/>
                  </a:lnTo>
                  <a:lnTo>
                    <a:pt x="2688590" y="98806"/>
                  </a:lnTo>
                  <a:lnTo>
                    <a:pt x="2743835" y="98806"/>
                  </a:lnTo>
                  <a:lnTo>
                    <a:pt x="2743835" y="143129"/>
                  </a:lnTo>
                  <a:lnTo>
                    <a:pt x="2751240" y="132484"/>
                  </a:lnTo>
                  <a:lnTo>
                    <a:pt x="2782316" y="107696"/>
                  </a:lnTo>
                  <a:lnTo>
                    <a:pt x="2823571" y="95426"/>
                  </a:lnTo>
                  <a:lnTo>
                    <a:pt x="2838958" y="94615"/>
                  </a:lnTo>
                  <a:close/>
                </a:path>
                <a:path w="6459220" h="436245">
                  <a:moveTo>
                    <a:pt x="2523363" y="94615"/>
                  </a:moveTo>
                  <a:lnTo>
                    <a:pt x="2568908" y="101012"/>
                  </a:lnTo>
                  <a:lnTo>
                    <a:pt x="2603119" y="120269"/>
                  </a:lnTo>
                  <a:lnTo>
                    <a:pt x="2629908" y="170989"/>
                  </a:lnTo>
                  <a:lnTo>
                    <a:pt x="2631694" y="193421"/>
                  </a:lnTo>
                  <a:lnTo>
                    <a:pt x="2631694" y="269748"/>
                  </a:lnTo>
                  <a:lnTo>
                    <a:pt x="2631694" y="276479"/>
                  </a:lnTo>
                  <a:lnTo>
                    <a:pt x="2646298" y="288544"/>
                  </a:lnTo>
                  <a:lnTo>
                    <a:pt x="2646298" y="338328"/>
                  </a:lnTo>
                  <a:lnTo>
                    <a:pt x="2623312" y="341503"/>
                  </a:lnTo>
                  <a:lnTo>
                    <a:pt x="2620264" y="341503"/>
                  </a:lnTo>
                  <a:lnTo>
                    <a:pt x="2582164" y="321056"/>
                  </a:lnTo>
                  <a:lnTo>
                    <a:pt x="2579623" y="300863"/>
                  </a:lnTo>
                  <a:lnTo>
                    <a:pt x="2571172" y="310530"/>
                  </a:lnTo>
                  <a:lnTo>
                    <a:pt x="2528891" y="336845"/>
                  </a:lnTo>
                  <a:lnTo>
                    <a:pt x="2493137" y="342900"/>
                  </a:lnTo>
                  <a:lnTo>
                    <a:pt x="2481375" y="342282"/>
                  </a:lnTo>
                  <a:lnTo>
                    <a:pt x="2441303" y="327715"/>
                  </a:lnTo>
                  <a:lnTo>
                    <a:pt x="2416006" y="297233"/>
                  </a:lnTo>
                  <a:lnTo>
                    <a:pt x="2409952" y="267462"/>
                  </a:lnTo>
                  <a:lnTo>
                    <a:pt x="2410763" y="256178"/>
                  </a:lnTo>
                  <a:lnTo>
                    <a:pt x="2430154" y="218231"/>
                  </a:lnTo>
                  <a:lnTo>
                    <a:pt x="2471423" y="195149"/>
                  </a:lnTo>
                  <a:lnTo>
                    <a:pt x="2512822" y="189738"/>
                  </a:lnTo>
                  <a:lnTo>
                    <a:pt x="2520390" y="189902"/>
                  </a:lnTo>
                  <a:lnTo>
                    <a:pt x="2564503" y="197225"/>
                  </a:lnTo>
                  <a:lnTo>
                    <a:pt x="2570480" y="199390"/>
                  </a:lnTo>
                  <a:lnTo>
                    <a:pt x="2570480" y="186563"/>
                  </a:lnTo>
                  <a:lnTo>
                    <a:pt x="2549390" y="145956"/>
                  </a:lnTo>
                  <a:lnTo>
                    <a:pt x="2516885" y="138938"/>
                  </a:lnTo>
                  <a:lnTo>
                    <a:pt x="2507192" y="139366"/>
                  </a:lnTo>
                  <a:lnTo>
                    <a:pt x="2470423" y="149629"/>
                  </a:lnTo>
                  <a:lnTo>
                    <a:pt x="2441956" y="165989"/>
                  </a:lnTo>
                  <a:lnTo>
                    <a:pt x="2422271" y="125730"/>
                  </a:lnTo>
                  <a:lnTo>
                    <a:pt x="2458632" y="106745"/>
                  </a:lnTo>
                  <a:lnTo>
                    <a:pt x="2496534" y="96583"/>
                  </a:lnTo>
                  <a:lnTo>
                    <a:pt x="2509793" y="95111"/>
                  </a:lnTo>
                  <a:lnTo>
                    <a:pt x="2523363" y="94615"/>
                  </a:lnTo>
                  <a:close/>
                </a:path>
                <a:path w="6459220" h="436245">
                  <a:moveTo>
                    <a:pt x="1907667" y="94615"/>
                  </a:moveTo>
                  <a:lnTo>
                    <a:pt x="1959905" y="104259"/>
                  </a:lnTo>
                  <a:lnTo>
                    <a:pt x="1999472" y="131730"/>
                  </a:lnTo>
                  <a:lnTo>
                    <a:pt x="2024423" y="171727"/>
                  </a:lnTo>
                  <a:lnTo>
                    <a:pt x="2032889" y="218948"/>
                  </a:lnTo>
                  <a:lnTo>
                    <a:pt x="2031956" y="235140"/>
                  </a:lnTo>
                  <a:lnTo>
                    <a:pt x="2017776" y="280289"/>
                  </a:lnTo>
                  <a:lnTo>
                    <a:pt x="1987861" y="316489"/>
                  </a:lnTo>
                  <a:lnTo>
                    <a:pt x="1943846" y="338613"/>
                  </a:lnTo>
                  <a:lnTo>
                    <a:pt x="1907667" y="342900"/>
                  </a:lnTo>
                  <a:lnTo>
                    <a:pt x="1888664" y="341828"/>
                  </a:lnTo>
                  <a:lnTo>
                    <a:pt x="1840230" y="325755"/>
                  </a:lnTo>
                  <a:lnTo>
                    <a:pt x="1805386" y="293768"/>
                  </a:lnTo>
                  <a:lnTo>
                    <a:pt x="1785683" y="250761"/>
                  </a:lnTo>
                  <a:lnTo>
                    <a:pt x="1781937" y="218948"/>
                  </a:lnTo>
                  <a:lnTo>
                    <a:pt x="1782889" y="202588"/>
                  </a:lnTo>
                  <a:lnTo>
                    <a:pt x="1797177" y="157226"/>
                  </a:lnTo>
                  <a:lnTo>
                    <a:pt x="1827395" y="121042"/>
                  </a:lnTo>
                  <a:lnTo>
                    <a:pt x="1871471" y="98901"/>
                  </a:lnTo>
                  <a:lnTo>
                    <a:pt x="1907667" y="94615"/>
                  </a:lnTo>
                  <a:close/>
                </a:path>
                <a:path w="6459220" h="436245">
                  <a:moveTo>
                    <a:pt x="1643633" y="94615"/>
                  </a:moveTo>
                  <a:lnTo>
                    <a:pt x="1688264" y="104044"/>
                  </a:lnTo>
                  <a:lnTo>
                    <a:pt x="1723786" y="130873"/>
                  </a:lnTo>
                  <a:lnTo>
                    <a:pt x="1747450" y="170535"/>
                  </a:lnTo>
                  <a:lnTo>
                    <a:pt x="1755647" y="218059"/>
                  </a:lnTo>
                  <a:lnTo>
                    <a:pt x="1754812" y="235229"/>
                  </a:lnTo>
                  <a:lnTo>
                    <a:pt x="1742185" y="281432"/>
                  </a:lnTo>
                  <a:lnTo>
                    <a:pt x="1716325" y="317168"/>
                  </a:lnTo>
                  <a:lnTo>
                    <a:pt x="1679876" y="338724"/>
                  </a:lnTo>
                  <a:lnTo>
                    <a:pt x="1651000" y="342900"/>
                  </a:lnTo>
                  <a:lnTo>
                    <a:pt x="1637280" y="342092"/>
                  </a:lnTo>
                  <a:lnTo>
                    <a:pt x="1591671" y="323169"/>
                  </a:lnTo>
                  <a:lnTo>
                    <a:pt x="1568704" y="296291"/>
                  </a:lnTo>
                  <a:lnTo>
                    <a:pt x="1568704" y="435737"/>
                  </a:lnTo>
                  <a:lnTo>
                    <a:pt x="1507490" y="435737"/>
                  </a:lnTo>
                  <a:lnTo>
                    <a:pt x="1507490" y="98806"/>
                  </a:lnTo>
                  <a:lnTo>
                    <a:pt x="1560957" y="98806"/>
                  </a:lnTo>
                  <a:lnTo>
                    <a:pt x="1560957" y="139954"/>
                  </a:lnTo>
                  <a:lnTo>
                    <a:pt x="1568051" y="129952"/>
                  </a:lnTo>
                  <a:lnTo>
                    <a:pt x="1606450" y="101473"/>
                  </a:lnTo>
                  <a:lnTo>
                    <a:pt x="1630541" y="95377"/>
                  </a:lnTo>
                  <a:lnTo>
                    <a:pt x="1643633" y="94615"/>
                  </a:lnTo>
                  <a:close/>
                </a:path>
                <a:path w="6459220" h="436245">
                  <a:moveTo>
                    <a:pt x="1226693" y="94615"/>
                  </a:moveTo>
                  <a:lnTo>
                    <a:pt x="1263983" y="102866"/>
                  </a:lnTo>
                  <a:lnTo>
                    <a:pt x="1291337" y="135080"/>
                  </a:lnTo>
                  <a:lnTo>
                    <a:pt x="1294383" y="145415"/>
                  </a:lnTo>
                  <a:lnTo>
                    <a:pt x="1302000" y="133770"/>
                  </a:lnTo>
                  <a:lnTo>
                    <a:pt x="1331468" y="107696"/>
                  </a:lnTo>
                  <a:lnTo>
                    <a:pt x="1368811" y="95426"/>
                  </a:lnTo>
                  <a:lnTo>
                    <a:pt x="1382648" y="94615"/>
                  </a:lnTo>
                  <a:lnTo>
                    <a:pt x="1393289" y="95115"/>
                  </a:lnTo>
                  <a:lnTo>
                    <a:pt x="1431353" y="112014"/>
                  </a:lnTo>
                  <a:lnTo>
                    <a:pt x="1449671" y="146296"/>
                  </a:lnTo>
                  <a:lnTo>
                    <a:pt x="1454404" y="188849"/>
                  </a:lnTo>
                  <a:lnTo>
                    <a:pt x="1454404" y="338328"/>
                  </a:lnTo>
                  <a:lnTo>
                    <a:pt x="1393190" y="338328"/>
                  </a:lnTo>
                  <a:lnTo>
                    <a:pt x="1393190" y="203962"/>
                  </a:lnTo>
                  <a:lnTo>
                    <a:pt x="1392570" y="190698"/>
                  </a:lnTo>
                  <a:lnTo>
                    <a:pt x="1371600" y="151939"/>
                  </a:lnTo>
                  <a:lnTo>
                    <a:pt x="1356106" y="148590"/>
                  </a:lnTo>
                  <a:lnTo>
                    <a:pt x="1347104" y="149469"/>
                  </a:lnTo>
                  <a:lnTo>
                    <a:pt x="1314386" y="170039"/>
                  </a:lnTo>
                  <a:lnTo>
                    <a:pt x="1298956" y="198882"/>
                  </a:lnTo>
                  <a:lnTo>
                    <a:pt x="1298956" y="338328"/>
                  </a:lnTo>
                  <a:lnTo>
                    <a:pt x="1237742" y="338328"/>
                  </a:lnTo>
                  <a:lnTo>
                    <a:pt x="1237742" y="203962"/>
                  </a:lnTo>
                  <a:lnTo>
                    <a:pt x="1237122" y="190480"/>
                  </a:lnTo>
                  <a:lnTo>
                    <a:pt x="1216152" y="151907"/>
                  </a:lnTo>
                  <a:lnTo>
                    <a:pt x="1200658" y="148590"/>
                  </a:lnTo>
                  <a:lnTo>
                    <a:pt x="1191821" y="149447"/>
                  </a:lnTo>
                  <a:lnTo>
                    <a:pt x="1159099" y="169709"/>
                  </a:lnTo>
                  <a:lnTo>
                    <a:pt x="1143508" y="198374"/>
                  </a:lnTo>
                  <a:lnTo>
                    <a:pt x="1143508" y="338328"/>
                  </a:lnTo>
                  <a:lnTo>
                    <a:pt x="1082294" y="338328"/>
                  </a:lnTo>
                  <a:lnTo>
                    <a:pt x="1082294" y="98806"/>
                  </a:lnTo>
                  <a:lnTo>
                    <a:pt x="1137539" y="98806"/>
                  </a:lnTo>
                  <a:lnTo>
                    <a:pt x="1137539" y="143129"/>
                  </a:lnTo>
                  <a:lnTo>
                    <a:pt x="1144803" y="132101"/>
                  </a:lnTo>
                  <a:lnTo>
                    <a:pt x="1173860" y="107188"/>
                  </a:lnTo>
                  <a:lnTo>
                    <a:pt x="1212258" y="95400"/>
                  </a:lnTo>
                  <a:lnTo>
                    <a:pt x="1226693" y="94615"/>
                  </a:lnTo>
                  <a:close/>
                </a:path>
                <a:path w="6459220" h="436245">
                  <a:moveTo>
                    <a:pt x="692404" y="94615"/>
                  </a:moveTo>
                  <a:lnTo>
                    <a:pt x="744946" y="104259"/>
                  </a:lnTo>
                  <a:lnTo>
                    <a:pt x="784272" y="131667"/>
                  </a:lnTo>
                  <a:lnTo>
                    <a:pt x="808886" y="171386"/>
                  </a:lnTo>
                  <a:lnTo>
                    <a:pt x="817244" y="217678"/>
                  </a:lnTo>
                  <a:lnTo>
                    <a:pt x="817244" y="225552"/>
                  </a:lnTo>
                  <a:lnTo>
                    <a:pt x="816737" y="232410"/>
                  </a:lnTo>
                  <a:lnTo>
                    <a:pt x="815847" y="238252"/>
                  </a:lnTo>
                  <a:lnTo>
                    <a:pt x="630682" y="238252"/>
                  </a:lnTo>
                  <a:lnTo>
                    <a:pt x="632846" y="251420"/>
                  </a:lnTo>
                  <a:lnTo>
                    <a:pt x="661106" y="289067"/>
                  </a:lnTo>
                  <a:lnTo>
                    <a:pt x="694182" y="298069"/>
                  </a:lnTo>
                  <a:lnTo>
                    <a:pt x="703204" y="297519"/>
                  </a:lnTo>
                  <a:lnTo>
                    <a:pt x="742410" y="278812"/>
                  </a:lnTo>
                  <a:lnTo>
                    <a:pt x="750951" y="265684"/>
                  </a:lnTo>
                  <a:lnTo>
                    <a:pt x="803529" y="280289"/>
                  </a:lnTo>
                  <a:lnTo>
                    <a:pt x="774632" y="315864"/>
                  </a:lnTo>
                  <a:lnTo>
                    <a:pt x="729059" y="338502"/>
                  </a:lnTo>
                  <a:lnTo>
                    <a:pt x="691895" y="342900"/>
                  </a:lnTo>
                  <a:lnTo>
                    <a:pt x="673151" y="341850"/>
                  </a:lnTo>
                  <a:lnTo>
                    <a:pt x="624967" y="326009"/>
                  </a:lnTo>
                  <a:lnTo>
                    <a:pt x="589855" y="294308"/>
                  </a:lnTo>
                  <a:lnTo>
                    <a:pt x="569674" y="251634"/>
                  </a:lnTo>
                  <a:lnTo>
                    <a:pt x="565784" y="219964"/>
                  </a:lnTo>
                  <a:lnTo>
                    <a:pt x="566737" y="203342"/>
                  </a:lnTo>
                  <a:lnTo>
                    <a:pt x="581025" y="157480"/>
                  </a:lnTo>
                  <a:lnTo>
                    <a:pt x="611350" y="121046"/>
                  </a:lnTo>
                  <a:lnTo>
                    <a:pt x="655843" y="98901"/>
                  </a:lnTo>
                  <a:lnTo>
                    <a:pt x="673451" y="95686"/>
                  </a:lnTo>
                  <a:lnTo>
                    <a:pt x="692404" y="94615"/>
                  </a:lnTo>
                  <a:close/>
                </a:path>
                <a:path w="6459220" h="436245">
                  <a:moveTo>
                    <a:pt x="5683631" y="94234"/>
                  </a:moveTo>
                  <a:lnTo>
                    <a:pt x="5732145" y="102235"/>
                  </a:lnTo>
                  <a:lnTo>
                    <a:pt x="5773674" y="128016"/>
                  </a:lnTo>
                  <a:lnTo>
                    <a:pt x="5749036" y="166878"/>
                  </a:lnTo>
                  <a:lnTo>
                    <a:pt x="5731559" y="154876"/>
                  </a:lnTo>
                  <a:lnTo>
                    <a:pt x="5714380" y="146304"/>
                  </a:lnTo>
                  <a:lnTo>
                    <a:pt x="5697511" y="141160"/>
                  </a:lnTo>
                  <a:lnTo>
                    <a:pt x="5680964" y="139446"/>
                  </a:lnTo>
                  <a:lnTo>
                    <a:pt x="5673844" y="139781"/>
                  </a:lnTo>
                  <a:lnTo>
                    <a:pt x="5643880" y="154940"/>
                  </a:lnTo>
                  <a:lnTo>
                    <a:pt x="5643880" y="164084"/>
                  </a:lnTo>
                  <a:lnTo>
                    <a:pt x="5643880" y="172720"/>
                  </a:lnTo>
                  <a:lnTo>
                    <a:pt x="5687314" y="194310"/>
                  </a:lnTo>
                  <a:lnTo>
                    <a:pt x="5700962" y="198645"/>
                  </a:lnTo>
                  <a:lnTo>
                    <a:pt x="5744884" y="215602"/>
                  </a:lnTo>
                  <a:lnTo>
                    <a:pt x="5773388" y="247332"/>
                  </a:lnTo>
                  <a:lnTo>
                    <a:pt x="5775960" y="266954"/>
                  </a:lnTo>
                  <a:lnTo>
                    <a:pt x="5774338" y="283864"/>
                  </a:lnTo>
                  <a:lnTo>
                    <a:pt x="5749925" y="322834"/>
                  </a:lnTo>
                  <a:lnTo>
                    <a:pt x="5700811" y="341639"/>
                  </a:lnTo>
                  <a:lnTo>
                    <a:pt x="5679948" y="342900"/>
                  </a:lnTo>
                  <a:lnTo>
                    <a:pt x="5664854" y="342278"/>
                  </a:lnTo>
                  <a:lnTo>
                    <a:pt x="5621528" y="332867"/>
                  </a:lnTo>
                  <a:lnTo>
                    <a:pt x="5584023" y="312364"/>
                  </a:lnTo>
                  <a:lnTo>
                    <a:pt x="5573522" y="303149"/>
                  </a:lnTo>
                  <a:lnTo>
                    <a:pt x="5595366" y="263398"/>
                  </a:lnTo>
                  <a:lnTo>
                    <a:pt x="5606079" y="271494"/>
                  </a:lnTo>
                  <a:lnTo>
                    <a:pt x="5616686" y="278447"/>
                  </a:lnTo>
                  <a:lnTo>
                    <a:pt x="5657834" y="295100"/>
                  </a:lnTo>
                  <a:lnTo>
                    <a:pt x="5677662" y="297180"/>
                  </a:lnTo>
                  <a:lnTo>
                    <a:pt x="5686163" y="296777"/>
                  </a:lnTo>
                  <a:lnTo>
                    <a:pt x="5717032" y="280162"/>
                  </a:lnTo>
                  <a:lnTo>
                    <a:pt x="5717032" y="271526"/>
                  </a:lnTo>
                  <a:lnTo>
                    <a:pt x="5717032" y="262763"/>
                  </a:lnTo>
                  <a:lnTo>
                    <a:pt x="5677981" y="244901"/>
                  </a:lnTo>
                  <a:lnTo>
                    <a:pt x="5666740" y="241427"/>
                  </a:lnTo>
                  <a:lnTo>
                    <a:pt x="5654028" y="237287"/>
                  </a:lnTo>
                  <a:lnTo>
                    <a:pt x="5614033" y="219938"/>
                  </a:lnTo>
                  <a:lnTo>
                    <a:pt x="5588936" y="189261"/>
                  </a:lnTo>
                  <a:lnTo>
                    <a:pt x="5586730" y="171450"/>
                  </a:lnTo>
                  <a:lnTo>
                    <a:pt x="5588394" y="154729"/>
                  </a:lnTo>
                  <a:lnTo>
                    <a:pt x="5613273" y="115189"/>
                  </a:lnTo>
                  <a:lnTo>
                    <a:pt x="5662797" y="95543"/>
                  </a:lnTo>
                  <a:lnTo>
                    <a:pt x="5683631" y="94234"/>
                  </a:lnTo>
                  <a:close/>
                </a:path>
                <a:path w="6459220" h="436245">
                  <a:moveTo>
                    <a:pt x="2264918" y="21082"/>
                  </a:moveTo>
                  <a:lnTo>
                    <a:pt x="2326132" y="21082"/>
                  </a:lnTo>
                  <a:lnTo>
                    <a:pt x="2326132" y="98806"/>
                  </a:lnTo>
                  <a:lnTo>
                    <a:pt x="2376423" y="98806"/>
                  </a:lnTo>
                  <a:lnTo>
                    <a:pt x="2376423" y="145796"/>
                  </a:lnTo>
                  <a:lnTo>
                    <a:pt x="2326132" y="145796"/>
                  </a:lnTo>
                  <a:lnTo>
                    <a:pt x="2326132" y="262890"/>
                  </a:lnTo>
                  <a:lnTo>
                    <a:pt x="2326132" y="271145"/>
                  </a:lnTo>
                  <a:lnTo>
                    <a:pt x="2328291" y="277114"/>
                  </a:lnTo>
                  <a:lnTo>
                    <a:pt x="2332735" y="280670"/>
                  </a:lnTo>
                  <a:lnTo>
                    <a:pt x="2337181" y="284353"/>
                  </a:lnTo>
                  <a:lnTo>
                    <a:pt x="2342642" y="286258"/>
                  </a:lnTo>
                  <a:lnTo>
                    <a:pt x="2348992" y="286258"/>
                  </a:lnTo>
                  <a:lnTo>
                    <a:pt x="2355342" y="286258"/>
                  </a:lnTo>
                  <a:lnTo>
                    <a:pt x="2361692" y="285115"/>
                  </a:lnTo>
                  <a:lnTo>
                    <a:pt x="2367788" y="282956"/>
                  </a:lnTo>
                  <a:lnTo>
                    <a:pt x="2373884" y="280924"/>
                  </a:lnTo>
                  <a:lnTo>
                    <a:pt x="2378710" y="279019"/>
                  </a:lnTo>
                  <a:lnTo>
                    <a:pt x="2382393" y="277495"/>
                  </a:lnTo>
                  <a:lnTo>
                    <a:pt x="2394712" y="326009"/>
                  </a:lnTo>
                  <a:lnTo>
                    <a:pt x="2355238" y="339338"/>
                  </a:lnTo>
                  <a:lnTo>
                    <a:pt x="2327021" y="342392"/>
                  </a:lnTo>
                  <a:lnTo>
                    <a:pt x="2318730" y="342032"/>
                  </a:lnTo>
                  <a:lnTo>
                    <a:pt x="2277921" y="323601"/>
                  </a:lnTo>
                  <a:lnTo>
                    <a:pt x="2264918" y="283464"/>
                  </a:lnTo>
                  <a:lnTo>
                    <a:pt x="2264918" y="145796"/>
                  </a:lnTo>
                  <a:lnTo>
                    <a:pt x="2233295" y="145796"/>
                  </a:lnTo>
                  <a:lnTo>
                    <a:pt x="2233295" y="98806"/>
                  </a:lnTo>
                  <a:lnTo>
                    <a:pt x="2264918" y="98806"/>
                  </a:lnTo>
                  <a:lnTo>
                    <a:pt x="2264918" y="21082"/>
                  </a:lnTo>
                  <a:close/>
                </a:path>
                <a:path w="6459220" h="436245">
                  <a:moveTo>
                    <a:pt x="0" y="13716"/>
                  </a:moveTo>
                  <a:lnTo>
                    <a:pt x="270256" y="13716"/>
                  </a:lnTo>
                  <a:lnTo>
                    <a:pt x="270256" y="69088"/>
                  </a:lnTo>
                  <a:lnTo>
                    <a:pt x="166497" y="69088"/>
                  </a:lnTo>
                  <a:lnTo>
                    <a:pt x="166497" y="338328"/>
                  </a:lnTo>
                  <a:lnTo>
                    <a:pt x="103886" y="338328"/>
                  </a:lnTo>
                  <a:lnTo>
                    <a:pt x="103886" y="69088"/>
                  </a:lnTo>
                  <a:lnTo>
                    <a:pt x="0" y="69088"/>
                  </a:lnTo>
                  <a:lnTo>
                    <a:pt x="0" y="13716"/>
                  </a:lnTo>
                  <a:close/>
                </a:path>
                <a:path w="6459220" h="436245">
                  <a:moveTo>
                    <a:pt x="6093206" y="4572"/>
                  </a:moveTo>
                  <a:lnTo>
                    <a:pt x="6154420" y="4572"/>
                  </a:lnTo>
                  <a:lnTo>
                    <a:pt x="6154420" y="65405"/>
                  </a:lnTo>
                  <a:lnTo>
                    <a:pt x="6093206" y="65405"/>
                  </a:lnTo>
                  <a:lnTo>
                    <a:pt x="6093206" y="4572"/>
                  </a:lnTo>
                  <a:close/>
                </a:path>
                <a:path w="6459220" h="436245">
                  <a:moveTo>
                    <a:pt x="5817362" y="4572"/>
                  </a:moveTo>
                  <a:lnTo>
                    <a:pt x="5878576" y="4572"/>
                  </a:lnTo>
                  <a:lnTo>
                    <a:pt x="5878576" y="143129"/>
                  </a:lnTo>
                  <a:lnTo>
                    <a:pt x="5885818" y="132320"/>
                  </a:lnTo>
                  <a:lnTo>
                    <a:pt x="5926335" y="101848"/>
                  </a:lnTo>
                  <a:lnTo>
                    <a:pt x="5964555" y="94615"/>
                  </a:lnTo>
                  <a:lnTo>
                    <a:pt x="5978989" y="95472"/>
                  </a:lnTo>
                  <a:lnTo>
                    <a:pt x="6019218" y="115685"/>
                  </a:lnTo>
                  <a:lnTo>
                    <a:pt x="6036617" y="154416"/>
                  </a:lnTo>
                  <a:lnTo>
                    <a:pt x="6039993" y="188849"/>
                  </a:lnTo>
                  <a:lnTo>
                    <a:pt x="6039993" y="338328"/>
                  </a:lnTo>
                  <a:lnTo>
                    <a:pt x="5978652" y="338328"/>
                  </a:lnTo>
                  <a:lnTo>
                    <a:pt x="5978652" y="203962"/>
                  </a:lnTo>
                  <a:lnTo>
                    <a:pt x="5977985" y="190863"/>
                  </a:lnTo>
                  <a:lnTo>
                    <a:pt x="5955204" y="152019"/>
                  </a:lnTo>
                  <a:lnTo>
                    <a:pt x="5938520" y="148590"/>
                  </a:lnTo>
                  <a:lnTo>
                    <a:pt x="5930900" y="148590"/>
                  </a:lnTo>
                  <a:lnTo>
                    <a:pt x="5892927" y="172593"/>
                  </a:lnTo>
                  <a:lnTo>
                    <a:pt x="5878576" y="198374"/>
                  </a:lnTo>
                  <a:lnTo>
                    <a:pt x="5878576" y="338328"/>
                  </a:lnTo>
                  <a:lnTo>
                    <a:pt x="5817362" y="338328"/>
                  </a:lnTo>
                  <a:lnTo>
                    <a:pt x="5817362" y="4572"/>
                  </a:lnTo>
                  <a:close/>
                </a:path>
                <a:path w="6459220" h="436245">
                  <a:moveTo>
                    <a:pt x="5018278" y="4572"/>
                  </a:moveTo>
                  <a:lnTo>
                    <a:pt x="5079492" y="4572"/>
                  </a:lnTo>
                  <a:lnTo>
                    <a:pt x="5079492" y="269748"/>
                  </a:lnTo>
                  <a:lnTo>
                    <a:pt x="5079492" y="276479"/>
                  </a:lnTo>
                  <a:lnTo>
                    <a:pt x="5080635" y="281051"/>
                  </a:lnTo>
                  <a:lnTo>
                    <a:pt x="5082794" y="283718"/>
                  </a:lnTo>
                  <a:lnTo>
                    <a:pt x="5084826" y="286258"/>
                  </a:lnTo>
                  <a:lnTo>
                    <a:pt x="5088509" y="287909"/>
                  </a:lnTo>
                  <a:lnTo>
                    <a:pt x="5093716" y="288544"/>
                  </a:lnTo>
                  <a:lnTo>
                    <a:pt x="5093716" y="338328"/>
                  </a:lnTo>
                  <a:lnTo>
                    <a:pt x="5085933" y="339734"/>
                  </a:lnTo>
                  <a:lnTo>
                    <a:pt x="5078984" y="340725"/>
                  </a:lnTo>
                  <a:lnTo>
                    <a:pt x="5072891" y="341310"/>
                  </a:lnTo>
                  <a:lnTo>
                    <a:pt x="5067681" y="341503"/>
                  </a:lnTo>
                  <a:lnTo>
                    <a:pt x="5059773" y="340998"/>
                  </a:lnTo>
                  <a:lnTo>
                    <a:pt x="5028311" y="311785"/>
                  </a:lnTo>
                  <a:lnTo>
                    <a:pt x="5027422" y="296672"/>
                  </a:lnTo>
                  <a:lnTo>
                    <a:pt x="5020181" y="307244"/>
                  </a:lnTo>
                  <a:lnTo>
                    <a:pt x="4980080" y="336202"/>
                  </a:lnTo>
                  <a:lnTo>
                    <a:pt x="4944237" y="342900"/>
                  </a:lnTo>
                  <a:lnTo>
                    <a:pt x="4928044" y="341854"/>
                  </a:lnTo>
                  <a:lnTo>
                    <a:pt x="4885182" y="326263"/>
                  </a:lnTo>
                  <a:lnTo>
                    <a:pt x="4852999" y="294741"/>
                  </a:lnTo>
                  <a:lnTo>
                    <a:pt x="4834016" y="251618"/>
                  </a:lnTo>
                  <a:lnTo>
                    <a:pt x="4830318" y="218567"/>
                  </a:lnTo>
                  <a:lnTo>
                    <a:pt x="4831175" y="201783"/>
                  </a:lnTo>
                  <a:lnTo>
                    <a:pt x="4844034" y="155956"/>
                  </a:lnTo>
                  <a:lnTo>
                    <a:pt x="4870555" y="120076"/>
                  </a:lnTo>
                  <a:lnTo>
                    <a:pt x="4907978" y="98726"/>
                  </a:lnTo>
                  <a:lnTo>
                    <a:pt x="4937379" y="94615"/>
                  </a:lnTo>
                  <a:lnTo>
                    <a:pt x="4950287" y="95426"/>
                  </a:lnTo>
                  <a:lnTo>
                    <a:pt x="4995203" y="114625"/>
                  </a:lnTo>
                  <a:lnTo>
                    <a:pt x="5018278" y="140843"/>
                  </a:lnTo>
                  <a:lnTo>
                    <a:pt x="5018278" y="4572"/>
                  </a:lnTo>
                  <a:close/>
                </a:path>
                <a:path w="6459220" h="436245">
                  <a:moveTo>
                    <a:pt x="4163314" y="4572"/>
                  </a:moveTo>
                  <a:lnTo>
                    <a:pt x="4224528" y="4572"/>
                  </a:lnTo>
                  <a:lnTo>
                    <a:pt x="4224528" y="261493"/>
                  </a:lnTo>
                  <a:lnTo>
                    <a:pt x="4224528" y="272796"/>
                  </a:lnTo>
                  <a:lnTo>
                    <a:pt x="4226433" y="280289"/>
                  </a:lnTo>
                  <a:lnTo>
                    <a:pt x="4230116" y="283972"/>
                  </a:lnTo>
                  <a:lnTo>
                    <a:pt x="4233672" y="287528"/>
                  </a:lnTo>
                  <a:lnTo>
                    <a:pt x="4238752" y="289433"/>
                  </a:lnTo>
                  <a:lnTo>
                    <a:pt x="4245102" y="289433"/>
                  </a:lnTo>
                  <a:lnTo>
                    <a:pt x="4250055" y="289433"/>
                  </a:lnTo>
                  <a:lnTo>
                    <a:pt x="4255008" y="288798"/>
                  </a:lnTo>
                  <a:lnTo>
                    <a:pt x="4260215" y="287528"/>
                  </a:lnTo>
                  <a:lnTo>
                    <a:pt x="4265422" y="286385"/>
                  </a:lnTo>
                  <a:lnTo>
                    <a:pt x="4269994" y="284861"/>
                  </a:lnTo>
                  <a:lnTo>
                    <a:pt x="4273931" y="282956"/>
                  </a:lnTo>
                  <a:lnTo>
                    <a:pt x="4282186" y="329692"/>
                  </a:lnTo>
                  <a:lnTo>
                    <a:pt x="4245356" y="340189"/>
                  </a:lnTo>
                  <a:lnTo>
                    <a:pt x="4223639" y="342011"/>
                  </a:lnTo>
                  <a:lnTo>
                    <a:pt x="4210065" y="341056"/>
                  </a:lnTo>
                  <a:lnTo>
                    <a:pt x="4172154" y="318192"/>
                  </a:lnTo>
                  <a:lnTo>
                    <a:pt x="4163314" y="282956"/>
                  </a:lnTo>
                  <a:lnTo>
                    <a:pt x="4163314" y="4572"/>
                  </a:lnTo>
                  <a:close/>
                </a:path>
                <a:path w="6459220" h="436245">
                  <a:moveTo>
                    <a:pt x="964945" y="4572"/>
                  </a:moveTo>
                  <a:lnTo>
                    <a:pt x="1026159" y="4572"/>
                  </a:lnTo>
                  <a:lnTo>
                    <a:pt x="1026159" y="65405"/>
                  </a:lnTo>
                  <a:lnTo>
                    <a:pt x="964945" y="65405"/>
                  </a:lnTo>
                  <a:lnTo>
                    <a:pt x="964945" y="4572"/>
                  </a:lnTo>
                  <a:close/>
                </a:path>
                <a:path w="6459220" h="436245">
                  <a:moveTo>
                    <a:pt x="305054" y="4572"/>
                  </a:moveTo>
                  <a:lnTo>
                    <a:pt x="366268" y="4572"/>
                  </a:lnTo>
                  <a:lnTo>
                    <a:pt x="366268" y="143129"/>
                  </a:lnTo>
                  <a:lnTo>
                    <a:pt x="373510" y="132320"/>
                  </a:lnTo>
                  <a:lnTo>
                    <a:pt x="414027" y="101848"/>
                  </a:lnTo>
                  <a:lnTo>
                    <a:pt x="452247" y="94615"/>
                  </a:lnTo>
                  <a:lnTo>
                    <a:pt x="466681" y="95472"/>
                  </a:lnTo>
                  <a:lnTo>
                    <a:pt x="506910" y="115685"/>
                  </a:lnTo>
                  <a:lnTo>
                    <a:pt x="524309" y="154416"/>
                  </a:lnTo>
                  <a:lnTo>
                    <a:pt x="527684" y="188849"/>
                  </a:lnTo>
                  <a:lnTo>
                    <a:pt x="527684" y="338328"/>
                  </a:lnTo>
                  <a:lnTo>
                    <a:pt x="466344" y="338328"/>
                  </a:lnTo>
                  <a:lnTo>
                    <a:pt x="466344" y="203962"/>
                  </a:lnTo>
                  <a:lnTo>
                    <a:pt x="465677" y="190863"/>
                  </a:lnTo>
                  <a:lnTo>
                    <a:pt x="442896" y="152019"/>
                  </a:lnTo>
                  <a:lnTo>
                    <a:pt x="426212" y="148590"/>
                  </a:lnTo>
                  <a:lnTo>
                    <a:pt x="418592" y="148590"/>
                  </a:lnTo>
                  <a:lnTo>
                    <a:pt x="380619" y="172593"/>
                  </a:lnTo>
                  <a:lnTo>
                    <a:pt x="366268" y="198374"/>
                  </a:lnTo>
                  <a:lnTo>
                    <a:pt x="366268" y="338328"/>
                  </a:lnTo>
                  <a:lnTo>
                    <a:pt x="305054" y="338328"/>
                  </a:lnTo>
                  <a:lnTo>
                    <a:pt x="305054" y="4572"/>
                  </a:lnTo>
                  <a:close/>
                </a:path>
                <a:path w="6459220" h="436245">
                  <a:moveTo>
                    <a:pt x="3978021" y="0"/>
                  </a:moveTo>
                  <a:lnTo>
                    <a:pt x="3992639" y="883"/>
                  </a:lnTo>
                  <a:lnTo>
                    <a:pt x="4007342" y="3540"/>
                  </a:lnTo>
                  <a:lnTo>
                    <a:pt x="4022115" y="7983"/>
                  </a:lnTo>
                  <a:lnTo>
                    <a:pt x="4036949" y="14224"/>
                  </a:lnTo>
                  <a:lnTo>
                    <a:pt x="4024629" y="60325"/>
                  </a:lnTo>
                  <a:lnTo>
                    <a:pt x="4020058" y="57912"/>
                  </a:lnTo>
                  <a:lnTo>
                    <a:pt x="4014597" y="55880"/>
                  </a:lnTo>
                  <a:lnTo>
                    <a:pt x="4008374" y="54229"/>
                  </a:lnTo>
                  <a:lnTo>
                    <a:pt x="4002151" y="52450"/>
                  </a:lnTo>
                  <a:lnTo>
                    <a:pt x="3996436" y="51689"/>
                  </a:lnTo>
                  <a:lnTo>
                    <a:pt x="3991229" y="51689"/>
                  </a:lnTo>
                  <a:lnTo>
                    <a:pt x="3977227" y="54377"/>
                  </a:lnTo>
                  <a:lnTo>
                    <a:pt x="3967226" y="62436"/>
                  </a:lnTo>
                  <a:lnTo>
                    <a:pt x="3961225" y="75852"/>
                  </a:lnTo>
                  <a:lnTo>
                    <a:pt x="3959225" y="94615"/>
                  </a:lnTo>
                  <a:lnTo>
                    <a:pt x="3959225" y="111506"/>
                  </a:lnTo>
                  <a:lnTo>
                    <a:pt x="4017772" y="111506"/>
                  </a:lnTo>
                  <a:lnTo>
                    <a:pt x="4017772" y="158242"/>
                  </a:lnTo>
                  <a:lnTo>
                    <a:pt x="3959225" y="158242"/>
                  </a:lnTo>
                  <a:lnTo>
                    <a:pt x="3959225" y="338328"/>
                  </a:lnTo>
                  <a:lnTo>
                    <a:pt x="3898011" y="338328"/>
                  </a:lnTo>
                  <a:lnTo>
                    <a:pt x="3898011" y="158242"/>
                  </a:lnTo>
                  <a:lnTo>
                    <a:pt x="3866388" y="158242"/>
                  </a:lnTo>
                  <a:lnTo>
                    <a:pt x="3866388" y="111506"/>
                  </a:lnTo>
                  <a:lnTo>
                    <a:pt x="3898011" y="111506"/>
                  </a:lnTo>
                  <a:lnTo>
                    <a:pt x="3898011" y="96900"/>
                  </a:lnTo>
                  <a:lnTo>
                    <a:pt x="3899368" y="75848"/>
                  </a:lnTo>
                  <a:lnTo>
                    <a:pt x="3919728" y="26289"/>
                  </a:lnTo>
                  <a:lnTo>
                    <a:pt x="3960661" y="1643"/>
                  </a:lnTo>
                  <a:lnTo>
                    <a:pt x="3978021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6" name="object 16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8067040" y="5056835"/>
            <a:ext cx="2363724" cy="1392936"/>
          </a:xfrm>
          <a:prstGeom prst="rect">
            <a:avLst/>
          </a:prstGeom>
        </p:spPr>
      </p:pic>
      <p:grpSp>
        <p:nvGrpSpPr>
          <p:cNvPr id="17" name="object 17"/>
          <p:cNvGrpSpPr/>
          <p:nvPr/>
        </p:nvGrpSpPr>
        <p:grpSpPr>
          <a:xfrm>
            <a:off x="228600" y="1404238"/>
            <a:ext cx="7838440" cy="744220"/>
            <a:chOff x="228600" y="1404238"/>
            <a:chExt cx="7838440" cy="744220"/>
          </a:xfrm>
        </p:grpSpPr>
        <p:sp>
          <p:nvSpPr>
            <p:cNvPr id="18" name="object 18"/>
            <p:cNvSpPr/>
            <p:nvPr/>
          </p:nvSpPr>
          <p:spPr>
            <a:xfrm>
              <a:off x="228600" y="1404238"/>
              <a:ext cx="7838440" cy="744220"/>
            </a:xfrm>
            <a:custGeom>
              <a:avLst/>
              <a:gdLst/>
              <a:ahLst/>
              <a:cxnLst/>
              <a:rect l="l" t="t" r="r" b="b"/>
              <a:pathLst>
                <a:path w="7838440" h="744219">
                  <a:moveTo>
                    <a:pt x="7713980" y="0"/>
                  </a:moveTo>
                  <a:lnTo>
                    <a:pt x="123952" y="0"/>
                  </a:lnTo>
                  <a:lnTo>
                    <a:pt x="75704" y="9778"/>
                  </a:lnTo>
                  <a:lnTo>
                    <a:pt x="36309" y="36322"/>
                  </a:lnTo>
                  <a:lnTo>
                    <a:pt x="9740" y="75691"/>
                  </a:lnTo>
                  <a:lnTo>
                    <a:pt x="0" y="123951"/>
                  </a:lnTo>
                  <a:lnTo>
                    <a:pt x="0" y="619760"/>
                  </a:lnTo>
                  <a:lnTo>
                    <a:pt x="9740" y="668020"/>
                  </a:lnTo>
                  <a:lnTo>
                    <a:pt x="36309" y="707389"/>
                  </a:lnTo>
                  <a:lnTo>
                    <a:pt x="75704" y="733933"/>
                  </a:lnTo>
                  <a:lnTo>
                    <a:pt x="123952" y="743712"/>
                  </a:lnTo>
                  <a:lnTo>
                    <a:pt x="7713980" y="743712"/>
                  </a:lnTo>
                  <a:lnTo>
                    <a:pt x="7762240" y="733933"/>
                  </a:lnTo>
                  <a:lnTo>
                    <a:pt x="7801609" y="707389"/>
                  </a:lnTo>
                  <a:lnTo>
                    <a:pt x="7828153" y="668020"/>
                  </a:lnTo>
                  <a:lnTo>
                    <a:pt x="7837932" y="619760"/>
                  </a:lnTo>
                  <a:lnTo>
                    <a:pt x="7837932" y="123951"/>
                  </a:lnTo>
                  <a:lnTo>
                    <a:pt x="7828153" y="75691"/>
                  </a:lnTo>
                  <a:lnTo>
                    <a:pt x="7801609" y="36322"/>
                  </a:lnTo>
                  <a:lnTo>
                    <a:pt x="7762240" y="9778"/>
                  </a:lnTo>
                  <a:lnTo>
                    <a:pt x="7713980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50824" y="1654302"/>
              <a:ext cx="5564454" cy="435737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5865367" y="1922272"/>
              <a:ext cx="50165" cy="66040"/>
            </a:xfrm>
            <a:custGeom>
              <a:avLst/>
              <a:gdLst/>
              <a:ahLst/>
              <a:cxnLst/>
              <a:rect l="l" t="t" r="r" b="b"/>
              <a:pathLst>
                <a:path w="50164" h="66039">
                  <a:moveTo>
                    <a:pt x="0" y="0"/>
                  </a:moveTo>
                  <a:lnTo>
                    <a:pt x="49911" y="0"/>
                  </a:lnTo>
                  <a:lnTo>
                    <a:pt x="49911" y="65786"/>
                  </a:lnTo>
                  <a:lnTo>
                    <a:pt x="0" y="65786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85436" y="1867026"/>
              <a:ext cx="117729" cy="88392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75106" y="1867026"/>
              <a:ext cx="117652" cy="88392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5613019" y="1788922"/>
              <a:ext cx="140081" cy="159258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930266" y="1788922"/>
              <a:ext cx="140081" cy="159258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3367023" y="1744345"/>
              <a:ext cx="2548255" cy="346075"/>
            </a:xfrm>
            <a:custGeom>
              <a:avLst/>
              <a:gdLst/>
              <a:ahLst/>
              <a:cxnLst/>
              <a:rect l="l" t="t" r="r" b="b"/>
              <a:pathLst>
                <a:path w="2548254" h="346075">
                  <a:moveTo>
                    <a:pt x="2498343" y="6857"/>
                  </a:moveTo>
                  <a:lnTo>
                    <a:pt x="2548254" y="6857"/>
                  </a:lnTo>
                  <a:lnTo>
                    <a:pt x="2548254" y="72770"/>
                  </a:lnTo>
                  <a:lnTo>
                    <a:pt x="2498343" y="72770"/>
                  </a:lnTo>
                  <a:lnTo>
                    <a:pt x="2498343" y="6857"/>
                  </a:lnTo>
                  <a:close/>
                </a:path>
                <a:path w="2548254" h="346075">
                  <a:moveTo>
                    <a:pt x="1812036" y="4190"/>
                  </a:moveTo>
                  <a:lnTo>
                    <a:pt x="1873250" y="4190"/>
                  </a:lnTo>
                  <a:lnTo>
                    <a:pt x="1873250" y="243712"/>
                  </a:lnTo>
                  <a:lnTo>
                    <a:pt x="1812036" y="243712"/>
                  </a:lnTo>
                  <a:lnTo>
                    <a:pt x="1812036" y="4190"/>
                  </a:lnTo>
                  <a:close/>
                </a:path>
                <a:path w="2548254" h="346075">
                  <a:moveTo>
                    <a:pt x="0" y="4190"/>
                  </a:moveTo>
                  <a:lnTo>
                    <a:pt x="61213" y="4190"/>
                  </a:lnTo>
                  <a:lnTo>
                    <a:pt x="61213" y="243712"/>
                  </a:lnTo>
                  <a:lnTo>
                    <a:pt x="0" y="243712"/>
                  </a:lnTo>
                  <a:lnTo>
                    <a:pt x="0" y="4190"/>
                  </a:lnTo>
                  <a:close/>
                </a:path>
                <a:path w="2548254" h="346075">
                  <a:moveTo>
                    <a:pt x="2302510" y="0"/>
                  </a:moveTo>
                  <a:lnTo>
                    <a:pt x="2340550" y="7072"/>
                  </a:lnTo>
                  <a:lnTo>
                    <a:pt x="2378892" y="36200"/>
                  </a:lnTo>
                  <a:lnTo>
                    <a:pt x="2386203" y="46227"/>
                  </a:lnTo>
                  <a:lnTo>
                    <a:pt x="2386203" y="4190"/>
                  </a:lnTo>
                  <a:lnTo>
                    <a:pt x="2439670" y="4190"/>
                  </a:lnTo>
                  <a:lnTo>
                    <a:pt x="2439670" y="232282"/>
                  </a:lnTo>
                  <a:lnTo>
                    <a:pt x="2430025" y="279985"/>
                  </a:lnTo>
                  <a:lnTo>
                    <a:pt x="2402141" y="315753"/>
                  </a:lnTo>
                  <a:lnTo>
                    <a:pt x="2359636" y="338085"/>
                  </a:lnTo>
                  <a:lnTo>
                    <a:pt x="2306701" y="345693"/>
                  </a:lnTo>
                  <a:lnTo>
                    <a:pt x="2287791" y="344882"/>
                  </a:lnTo>
                  <a:lnTo>
                    <a:pt x="2240661" y="332613"/>
                  </a:lnTo>
                  <a:lnTo>
                    <a:pt x="2204763" y="307020"/>
                  </a:lnTo>
                  <a:lnTo>
                    <a:pt x="2194687" y="295782"/>
                  </a:lnTo>
                  <a:lnTo>
                    <a:pt x="2228088" y="263397"/>
                  </a:lnTo>
                  <a:lnTo>
                    <a:pt x="2235376" y="271402"/>
                  </a:lnTo>
                  <a:lnTo>
                    <a:pt x="2243534" y="278479"/>
                  </a:lnTo>
                  <a:lnTo>
                    <a:pt x="2283983" y="297084"/>
                  </a:lnTo>
                  <a:lnTo>
                    <a:pt x="2306701" y="299465"/>
                  </a:lnTo>
                  <a:lnTo>
                    <a:pt x="2316130" y="299033"/>
                  </a:lnTo>
                  <a:lnTo>
                    <a:pt x="2356802" y="283384"/>
                  </a:lnTo>
                  <a:lnTo>
                    <a:pt x="2377834" y="243399"/>
                  </a:lnTo>
                  <a:lnTo>
                    <a:pt x="2378455" y="232282"/>
                  </a:lnTo>
                  <a:lnTo>
                    <a:pt x="2378455" y="202056"/>
                  </a:lnTo>
                  <a:lnTo>
                    <a:pt x="2371911" y="211770"/>
                  </a:lnTo>
                  <a:lnTo>
                    <a:pt x="2364104" y="220329"/>
                  </a:lnTo>
                  <a:lnTo>
                    <a:pt x="2322496" y="242284"/>
                  </a:lnTo>
                  <a:lnTo>
                    <a:pt x="2298954" y="245109"/>
                  </a:lnTo>
                  <a:lnTo>
                    <a:pt x="2283430" y="244084"/>
                  </a:lnTo>
                  <a:lnTo>
                    <a:pt x="2242692" y="228600"/>
                  </a:lnTo>
                  <a:lnTo>
                    <a:pt x="2212242" y="197649"/>
                  </a:lnTo>
                  <a:lnTo>
                    <a:pt x="2194432" y="155575"/>
                  </a:lnTo>
                  <a:lnTo>
                    <a:pt x="2191004" y="123951"/>
                  </a:lnTo>
                  <a:lnTo>
                    <a:pt x="2191887" y="106949"/>
                  </a:lnTo>
                  <a:lnTo>
                    <a:pt x="2205228" y="61087"/>
                  </a:lnTo>
                  <a:lnTo>
                    <a:pt x="2232588" y="25439"/>
                  </a:lnTo>
                  <a:lnTo>
                    <a:pt x="2271585" y="4111"/>
                  </a:lnTo>
                  <a:lnTo>
                    <a:pt x="2286583" y="1025"/>
                  </a:lnTo>
                  <a:lnTo>
                    <a:pt x="2302510" y="0"/>
                  </a:lnTo>
                  <a:close/>
                </a:path>
                <a:path w="2548254" h="346075">
                  <a:moveTo>
                    <a:pt x="2079752" y="0"/>
                  </a:moveTo>
                  <a:lnTo>
                    <a:pt x="2122993" y="12354"/>
                  </a:lnTo>
                  <a:lnTo>
                    <a:pt x="2144871" y="43846"/>
                  </a:lnTo>
                  <a:lnTo>
                    <a:pt x="2151824" y="85590"/>
                  </a:lnTo>
                  <a:lnTo>
                    <a:pt x="2152015" y="94233"/>
                  </a:lnTo>
                  <a:lnTo>
                    <a:pt x="2152015" y="243712"/>
                  </a:lnTo>
                  <a:lnTo>
                    <a:pt x="2090674" y="243712"/>
                  </a:lnTo>
                  <a:lnTo>
                    <a:pt x="2090674" y="109346"/>
                  </a:lnTo>
                  <a:lnTo>
                    <a:pt x="2090052" y="95865"/>
                  </a:lnTo>
                  <a:lnTo>
                    <a:pt x="2068639" y="57292"/>
                  </a:lnTo>
                  <a:lnTo>
                    <a:pt x="2052827" y="53975"/>
                  </a:lnTo>
                  <a:lnTo>
                    <a:pt x="2046614" y="54377"/>
                  </a:lnTo>
                  <a:lnTo>
                    <a:pt x="2010396" y="72665"/>
                  </a:lnTo>
                  <a:lnTo>
                    <a:pt x="1990598" y="103758"/>
                  </a:lnTo>
                  <a:lnTo>
                    <a:pt x="1990598" y="243712"/>
                  </a:lnTo>
                  <a:lnTo>
                    <a:pt x="1929384" y="243712"/>
                  </a:lnTo>
                  <a:lnTo>
                    <a:pt x="1929384" y="4190"/>
                  </a:lnTo>
                  <a:lnTo>
                    <a:pt x="1984628" y="4190"/>
                  </a:lnTo>
                  <a:lnTo>
                    <a:pt x="1984628" y="48513"/>
                  </a:lnTo>
                  <a:lnTo>
                    <a:pt x="1992034" y="37869"/>
                  </a:lnTo>
                  <a:lnTo>
                    <a:pt x="2023110" y="13080"/>
                  </a:lnTo>
                  <a:lnTo>
                    <a:pt x="2064365" y="811"/>
                  </a:lnTo>
                  <a:lnTo>
                    <a:pt x="2079752" y="0"/>
                  </a:lnTo>
                  <a:close/>
                </a:path>
                <a:path w="2548254" h="346075">
                  <a:moveTo>
                    <a:pt x="1619758" y="0"/>
                  </a:moveTo>
                  <a:lnTo>
                    <a:pt x="1657798" y="7072"/>
                  </a:lnTo>
                  <a:lnTo>
                    <a:pt x="1696140" y="36200"/>
                  </a:lnTo>
                  <a:lnTo>
                    <a:pt x="1703451" y="46227"/>
                  </a:lnTo>
                  <a:lnTo>
                    <a:pt x="1703451" y="4190"/>
                  </a:lnTo>
                  <a:lnTo>
                    <a:pt x="1756917" y="4190"/>
                  </a:lnTo>
                  <a:lnTo>
                    <a:pt x="1756917" y="232282"/>
                  </a:lnTo>
                  <a:lnTo>
                    <a:pt x="1747273" y="279985"/>
                  </a:lnTo>
                  <a:lnTo>
                    <a:pt x="1719389" y="315753"/>
                  </a:lnTo>
                  <a:lnTo>
                    <a:pt x="1676884" y="338085"/>
                  </a:lnTo>
                  <a:lnTo>
                    <a:pt x="1623949" y="345693"/>
                  </a:lnTo>
                  <a:lnTo>
                    <a:pt x="1605039" y="344882"/>
                  </a:lnTo>
                  <a:lnTo>
                    <a:pt x="1557909" y="332613"/>
                  </a:lnTo>
                  <a:lnTo>
                    <a:pt x="1522011" y="307020"/>
                  </a:lnTo>
                  <a:lnTo>
                    <a:pt x="1511935" y="295782"/>
                  </a:lnTo>
                  <a:lnTo>
                    <a:pt x="1545336" y="263397"/>
                  </a:lnTo>
                  <a:lnTo>
                    <a:pt x="1552624" y="271402"/>
                  </a:lnTo>
                  <a:lnTo>
                    <a:pt x="1560782" y="278479"/>
                  </a:lnTo>
                  <a:lnTo>
                    <a:pt x="1601231" y="297084"/>
                  </a:lnTo>
                  <a:lnTo>
                    <a:pt x="1623949" y="299465"/>
                  </a:lnTo>
                  <a:lnTo>
                    <a:pt x="1633378" y="299033"/>
                  </a:lnTo>
                  <a:lnTo>
                    <a:pt x="1674050" y="283384"/>
                  </a:lnTo>
                  <a:lnTo>
                    <a:pt x="1695082" y="243399"/>
                  </a:lnTo>
                  <a:lnTo>
                    <a:pt x="1695703" y="232282"/>
                  </a:lnTo>
                  <a:lnTo>
                    <a:pt x="1695703" y="202056"/>
                  </a:lnTo>
                  <a:lnTo>
                    <a:pt x="1689159" y="211770"/>
                  </a:lnTo>
                  <a:lnTo>
                    <a:pt x="1681352" y="220329"/>
                  </a:lnTo>
                  <a:lnTo>
                    <a:pt x="1639744" y="242284"/>
                  </a:lnTo>
                  <a:lnTo>
                    <a:pt x="1616202" y="245109"/>
                  </a:lnTo>
                  <a:lnTo>
                    <a:pt x="1600678" y="244084"/>
                  </a:lnTo>
                  <a:lnTo>
                    <a:pt x="1559940" y="228600"/>
                  </a:lnTo>
                  <a:lnTo>
                    <a:pt x="1529490" y="197649"/>
                  </a:lnTo>
                  <a:lnTo>
                    <a:pt x="1511681" y="155575"/>
                  </a:lnTo>
                  <a:lnTo>
                    <a:pt x="1508252" y="123951"/>
                  </a:lnTo>
                  <a:lnTo>
                    <a:pt x="1509135" y="106949"/>
                  </a:lnTo>
                  <a:lnTo>
                    <a:pt x="1522476" y="61087"/>
                  </a:lnTo>
                  <a:lnTo>
                    <a:pt x="1549836" y="25439"/>
                  </a:lnTo>
                  <a:lnTo>
                    <a:pt x="1588833" y="4111"/>
                  </a:lnTo>
                  <a:lnTo>
                    <a:pt x="1603831" y="1025"/>
                  </a:lnTo>
                  <a:lnTo>
                    <a:pt x="1619758" y="0"/>
                  </a:lnTo>
                  <a:close/>
                </a:path>
                <a:path w="2548254" h="346075">
                  <a:moveTo>
                    <a:pt x="1397000" y="0"/>
                  </a:moveTo>
                  <a:lnTo>
                    <a:pt x="1440241" y="12354"/>
                  </a:lnTo>
                  <a:lnTo>
                    <a:pt x="1462119" y="43846"/>
                  </a:lnTo>
                  <a:lnTo>
                    <a:pt x="1469072" y="85590"/>
                  </a:lnTo>
                  <a:lnTo>
                    <a:pt x="1469263" y="94233"/>
                  </a:lnTo>
                  <a:lnTo>
                    <a:pt x="1469263" y="243712"/>
                  </a:lnTo>
                  <a:lnTo>
                    <a:pt x="1407922" y="243712"/>
                  </a:lnTo>
                  <a:lnTo>
                    <a:pt x="1407922" y="109346"/>
                  </a:lnTo>
                  <a:lnTo>
                    <a:pt x="1407300" y="95865"/>
                  </a:lnTo>
                  <a:lnTo>
                    <a:pt x="1385887" y="57292"/>
                  </a:lnTo>
                  <a:lnTo>
                    <a:pt x="1370076" y="53975"/>
                  </a:lnTo>
                  <a:lnTo>
                    <a:pt x="1363862" y="54377"/>
                  </a:lnTo>
                  <a:lnTo>
                    <a:pt x="1327644" y="72665"/>
                  </a:lnTo>
                  <a:lnTo>
                    <a:pt x="1307846" y="103758"/>
                  </a:lnTo>
                  <a:lnTo>
                    <a:pt x="1307846" y="243712"/>
                  </a:lnTo>
                  <a:lnTo>
                    <a:pt x="1246631" y="243712"/>
                  </a:lnTo>
                  <a:lnTo>
                    <a:pt x="1246631" y="4190"/>
                  </a:lnTo>
                  <a:lnTo>
                    <a:pt x="1301877" y="4190"/>
                  </a:lnTo>
                  <a:lnTo>
                    <a:pt x="1301877" y="48513"/>
                  </a:lnTo>
                  <a:lnTo>
                    <a:pt x="1309282" y="37869"/>
                  </a:lnTo>
                  <a:lnTo>
                    <a:pt x="1340358" y="13080"/>
                  </a:lnTo>
                  <a:lnTo>
                    <a:pt x="1381613" y="811"/>
                  </a:lnTo>
                  <a:lnTo>
                    <a:pt x="1397000" y="0"/>
                  </a:lnTo>
                  <a:close/>
                </a:path>
                <a:path w="2548254" h="346075">
                  <a:moveTo>
                    <a:pt x="1081404" y="0"/>
                  </a:moveTo>
                  <a:lnTo>
                    <a:pt x="1126950" y="6397"/>
                  </a:lnTo>
                  <a:lnTo>
                    <a:pt x="1161161" y="25653"/>
                  </a:lnTo>
                  <a:lnTo>
                    <a:pt x="1187950" y="76374"/>
                  </a:lnTo>
                  <a:lnTo>
                    <a:pt x="1189736" y="98805"/>
                  </a:lnTo>
                  <a:lnTo>
                    <a:pt x="1189736" y="175132"/>
                  </a:lnTo>
                  <a:lnTo>
                    <a:pt x="1189736" y="181863"/>
                  </a:lnTo>
                  <a:lnTo>
                    <a:pt x="1204340" y="193928"/>
                  </a:lnTo>
                  <a:lnTo>
                    <a:pt x="1204340" y="243712"/>
                  </a:lnTo>
                  <a:lnTo>
                    <a:pt x="1181353" y="246887"/>
                  </a:lnTo>
                  <a:lnTo>
                    <a:pt x="1178305" y="246887"/>
                  </a:lnTo>
                  <a:lnTo>
                    <a:pt x="1140205" y="226440"/>
                  </a:lnTo>
                  <a:lnTo>
                    <a:pt x="1137665" y="206247"/>
                  </a:lnTo>
                  <a:lnTo>
                    <a:pt x="1129214" y="215915"/>
                  </a:lnTo>
                  <a:lnTo>
                    <a:pt x="1086933" y="242230"/>
                  </a:lnTo>
                  <a:lnTo>
                    <a:pt x="1051178" y="248284"/>
                  </a:lnTo>
                  <a:lnTo>
                    <a:pt x="1039417" y="247667"/>
                  </a:lnTo>
                  <a:lnTo>
                    <a:pt x="999345" y="233100"/>
                  </a:lnTo>
                  <a:lnTo>
                    <a:pt x="974048" y="202618"/>
                  </a:lnTo>
                  <a:lnTo>
                    <a:pt x="967993" y="172846"/>
                  </a:lnTo>
                  <a:lnTo>
                    <a:pt x="968805" y="161563"/>
                  </a:lnTo>
                  <a:lnTo>
                    <a:pt x="988196" y="123616"/>
                  </a:lnTo>
                  <a:lnTo>
                    <a:pt x="1029465" y="100534"/>
                  </a:lnTo>
                  <a:lnTo>
                    <a:pt x="1070864" y="95122"/>
                  </a:lnTo>
                  <a:lnTo>
                    <a:pt x="1078432" y="95287"/>
                  </a:lnTo>
                  <a:lnTo>
                    <a:pt x="1122545" y="102610"/>
                  </a:lnTo>
                  <a:lnTo>
                    <a:pt x="1128522" y="104775"/>
                  </a:lnTo>
                  <a:lnTo>
                    <a:pt x="1128522" y="91947"/>
                  </a:lnTo>
                  <a:lnTo>
                    <a:pt x="1107432" y="51341"/>
                  </a:lnTo>
                  <a:lnTo>
                    <a:pt x="1074927" y="44322"/>
                  </a:lnTo>
                  <a:lnTo>
                    <a:pt x="1065234" y="44751"/>
                  </a:lnTo>
                  <a:lnTo>
                    <a:pt x="1028465" y="55014"/>
                  </a:lnTo>
                  <a:lnTo>
                    <a:pt x="999998" y="71374"/>
                  </a:lnTo>
                  <a:lnTo>
                    <a:pt x="980313" y="31114"/>
                  </a:lnTo>
                  <a:lnTo>
                    <a:pt x="1016674" y="12130"/>
                  </a:lnTo>
                  <a:lnTo>
                    <a:pt x="1054576" y="1968"/>
                  </a:lnTo>
                  <a:lnTo>
                    <a:pt x="1067835" y="496"/>
                  </a:lnTo>
                  <a:lnTo>
                    <a:pt x="1081404" y="0"/>
                  </a:lnTo>
                  <a:close/>
                </a:path>
                <a:path w="2548254" h="346075">
                  <a:moveTo>
                    <a:pt x="562101" y="0"/>
                  </a:moveTo>
                  <a:lnTo>
                    <a:pt x="614608" y="9536"/>
                  </a:lnTo>
                  <a:lnTo>
                    <a:pt x="653335" y="36496"/>
                  </a:lnTo>
                  <a:lnTo>
                    <a:pt x="670560" y="61340"/>
                  </a:lnTo>
                  <a:lnTo>
                    <a:pt x="610615" y="79628"/>
                  </a:lnTo>
                  <a:lnTo>
                    <a:pt x="601565" y="67627"/>
                  </a:lnTo>
                  <a:lnTo>
                    <a:pt x="590407" y="59054"/>
                  </a:lnTo>
                  <a:lnTo>
                    <a:pt x="577129" y="53911"/>
                  </a:lnTo>
                  <a:lnTo>
                    <a:pt x="561721" y="52196"/>
                  </a:lnTo>
                  <a:lnTo>
                    <a:pt x="553005" y="52746"/>
                  </a:lnTo>
                  <a:lnTo>
                    <a:pt x="517001" y="71850"/>
                  </a:lnTo>
                  <a:lnTo>
                    <a:pt x="499612" y="113522"/>
                  </a:lnTo>
                  <a:lnTo>
                    <a:pt x="499110" y="123951"/>
                  </a:lnTo>
                  <a:lnTo>
                    <a:pt x="499633" y="134141"/>
                  </a:lnTo>
                  <a:lnTo>
                    <a:pt x="517413" y="175704"/>
                  </a:lnTo>
                  <a:lnTo>
                    <a:pt x="553243" y="195621"/>
                  </a:lnTo>
                  <a:lnTo>
                    <a:pt x="561721" y="196214"/>
                  </a:lnTo>
                  <a:lnTo>
                    <a:pt x="569767" y="195714"/>
                  </a:lnTo>
                  <a:lnTo>
                    <a:pt x="608218" y="173694"/>
                  </a:lnTo>
                  <a:lnTo>
                    <a:pt x="611504" y="167766"/>
                  </a:lnTo>
                  <a:lnTo>
                    <a:pt x="671449" y="186054"/>
                  </a:lnTo>
                  <a:lnTo>
                    <a:pt x="643820" y="221273"/>
                  </a:lnTo>
                  <a:lnTo>
                    <a:pt x="599249" y="243887"/>
                  </a:lnTo>
                  <a:lnTo>
                    <a:pt x="562610" y="248284"/>
                  </a:lnTo>
                  <a:lnTo>
                    <a:pt x="543843" y="247191"/>
                  </a:lnTo>
                  <a:lnTo>
                    <a:pt x="495426" y="230885"/>
                  </a:lnTo>
                  <a:lnTo>
                    <a:pt x="460083" y="198667"/>
                  </a:lnTo>
                  <a:lnTo>
                    <a:pt x="439880" y="155701"/>
                  </a:lnTo>
                  <a:lnTo>
                    <a:pt x="435990" y="123951"/>
                  </a:lnTo>
                  <a:lnTo>
                    <a:pt x="436943" y="107592"/>
                  </a:lnTo>
                  <a:lnTo>
                    <a:pt x="451230" y="62229"/>
                  </a:lnTo>
                  <a:lnTo>
                    <a:pt x="481556" y="26082"/>
                  </a:lnTo>
                  <a:lnTo>
                    <a:pt x="525891" y="4254"/>
                  </a:lnTo>
                  <a:lnTo>
                    <a:pt x="543335" y="1067"/>
                  </a:lnTo>
                  <a:lnTo>
                    <a:pt x="562101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6" name="object 26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995629" y="1663191"/>
              <a:ext cx="2236012" cy="434467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350824" y="1654302"/>
              <a:ext cx="4889500" cy="338455"/>
            </a:xfrm>
            <a:custGeom>
              <a:avLst/>
              <a:gdLst/>
              <a:ahLst/>
              <a:cxnLst/>
              <a:rect l="l" t="t" r="r" b="b"/>
              <a:pathLst>
                <a:path w="4889500" h="338455">
                  <a:moveTo>
                    <a:pt x="487222" y="90043"/>
                  </a:moveTo>
                  <a:lnTo>
                    <a:pt x="532771" y="96440"/>
                  </a:lnTo>
                  <a:lnTo>
                    <a:pt x="567004" y="115697"/>
                  </a:lnTo>
                  <a:lnTo>
                    <a:pt x="593793" y="166417"/>
                  </a:lnTo>
                  <a:lnTo>
                    <a:pt x="595579" y="188849"/>
                  </a:lnTo>
                  <a:lnTo>
                    <a:pt x="595579" y="265175"/>
                  </a:lnTo>
                  <a:lnTo>
                    <a:pt x="595579" y="271907"/>
                  </a:lnTo>
                  <a:lnTo>
                    <a:pt x="610209" y="283972"/>
                  </a:lnTo>
                  <a:lnTo>
                    <a:pt x="610209" y="333756"/>
                  </a:lnTo>
                  <a:lnTo>
                    <a:pt x="587197" y="336931"/>
                  </a:lnTo>
                  <a:lnTo>
                    <a:pt x="584149" y="336931"/>
                  </a:lnTo>
                  <a:lnTo>
                    <a:pt x="546049" y="316484"/>
                  </a:lnTo>
                  <a:lnTo>
                    <a:pt x="543458" y="296290"/>
                  </a:lnTo>
                  <a:lnTo>
                    <a:pt x="535014" y="305958"/>
                  </a:lnTo>
                  <a:lnTo>
                    <a:pt x="492752" y="332273"/>
                  </a:lnTo>
                  <a:lnTo>
                    <a:pt x="457047" y="338327"/>
                  </a:lnTo>
                  <a:lnTo>
                    <a:pt x="445274" y="337710"/>
                  </a:lnTo>
                  <a:lnTo>
                    <a:pt x="405198" y="323143"/>
                  </a:lnTo>
                  <a:lnTo>
                    <a:pt x="379880" y="292661"/>
                  </a:lnTo>
                  <a:lnTo>
                    <a:pt x="373837" y="262889"/>
                  </a:lnTo>
                  <a:lnTo>
                    <a:pt x="374651" y="251606"/>
                  </a:lnTo>
                  <a:lnTo>
                    <a:pt x="394025" y="213659"/>
                  </a:lnTo>
                  <a:lnTo>
                    <a:pt x="435302" y="190577"/>
                  </a:lnTo>
                  <a:lnTo>
                    <a:pt x="476707" y="185165"/>
                  </a:lnTo>
                  <a:lnTo>
                    <a:pt x="484279" y="185330"/>
                  </a:lnTo>
                  <a:lnTo>
                    <a:pt x="528342" y="192653"/>
                  </a:lnTo>
                  <a:lnTo>
                    <a:pt x="534314" y="194818"/>
                  </a:lnTo>
                  <a:lnTo>
                    <a:pt x="534314" y="181990"/>
                  </a:lnTo>
                  <a:lnTo>
                    <a:pt x="513268" y="141384"/>
                  </a:lnTo>
                  <a:lnTo>
                    <a:pt x="480822" y="134365"/>
                  </a:lnTo>
                  <a:lnTo>
                    <a:pt x="471106" y="134794"/>
                  </a:lnTo>
                  <a:lnTo>
                    <a:pt x="434301" y="145057"/>
                  </a:lnTo>
                  <a:lnTo>
                    <a:pt x="405841" y="161417"/>
                  </a:lnTo>
                  <a:lnTo>
                    <a:pt x="386181" y="121158"/>
                  </a:lnTo>
                  <a:lnTo>
                    <a:pt x="422486" y="102173"/>
                  </a:lnTo>
                  <a:lnTo>
                    <a:pt x="460419" y="92011"/>
                  </a:lnTo>
                  <a:lnTo>
                    <a:pt x="473663" y="90539"/>
                  </a:lnTo>
                  <a:lnTo>
                    <a:pt x="487222" y="90043"/>
                  </a:lnTo>
                  <a:close/>
                </a:path>
                <a:path w="4889500" h="338455">
                  <a:moveTo>
                    <a:pt x="3225368" y="89662"/>
                  </a:moveTo>
                  <a:lnTo>
                    <a:pt x="3273882" y="97662"/>
                  </a:lnTo>
                  <a:lnTo>
                    <a:pt x="3315411" y="123444"/>
                  </a:lnTo>
                  <a:lnTo>
                    <a:pt x="3290773" y="162306"/>
                  </a:lnTo>
                  <a:lnTo>
                    <a:pt x="3273296" y="150304"/>
                  </a:lnTo>
                  <a:lnTo>
                    <a:pt x="3256118" y="141732"/>
                  </a:lnTo>
                  <a:lnTo>
                    <a:pt x="3239248" y="136588"/>
                  </a:lnTo>
                  <a:lnTo>
                    <a:pt x="3222701" y="134874"/>
                  </a:lnTo>
                  <a:lnTo>
                    <a:pt x="3215581" y="135209"/>
                  </a:lnTo>
                  <a:lnTo>
                    <a:pt x="3185617" y="150368"/>
                  </a:lnTo>
                  <a:lnTo>
                    <a:pt x="3185617" y="159512"/>
                  </a:lnTo>
                  <a:lnTo>
                    <a:pt x="3185617" y="168148"/>
                  </a:lnTo>
                  <a:lnTo>
                    <a:pt x="3229051" y="189737"/>
                  </a:lnTo>
                  <a:lnTo>
                    <a:pt x="3242699" y="194073"/>
                  </a:lnTo>
                  <a:lnTo>
                    <a:pt x="3286621" y="211030"/>
                  </a:lnTo>
                  <a:lnTo>
                    <a:pt x="3315125" y="242760"/>
                  </a:lnTo>
                  <a:lnTo>
                    <a:pt x="3317697" y="262382"/>
                  </a:lnTo>
                  <a:lnTo>
                    <a:pt x="3316075" y="279292"/>
                  </a:lnTo>
                  <a:lnTo>
                    <a:pt x="3291662" y="318262"/>
                  </a:lnTo>
                  <a:lnTo>
                    <a:pt x="3242548" y="337067"/>
                  </a:lnTo>
                  <a:lnTo>
                    <a:pt x="3221685" y="338327"/>
                  </a:lnTo>
                  <a:lnTo>
                    <a:pt x="3206592" y="337706"/>
                  </a:lnTo>
                  <a:lnTo>
                    <a:pt x="3163265" y="328295"/>
                  </a:lnTo>
                  <a:lnTo>
                    <a:pt x="3125760" y="307792"/>
                  </a:lnTo>
                  <a:lnTo>
                    <a:pt x="3115259" y="298576"/>
                  </a:lnTo>
                  <a:lnTo>
                    <a:pt x="3137103" y="258825"/>
                  </a:lnTo>
                  <a:lnTo>
                    <a:pt x="3147816" y="266922"/>
                  </a:lnTo>
                  <a:lnTo>
                    <a:pt x="3158423" y="273875"/>
                  </a:lnTo>
                  <a:lnTo>
                    <a:pt x="3199571" y="290528"/>
                  </a:lnTo>
                  <a:lnTo>
                    <a:pt x="3219399" y="292608"/>
                  </a:lnTo>
                  <a:lnTo>
                    <a:pt x="3227900" y="292205"/>
                  </a:lnTo>
                  <a:lnTo>
                    <a:pt x="3258769" y="275589"/>
                  </a:lnTo>
                  <a:lnTo>
                    <a:pt x="3258769" y="266953"/>
                  </a:lnTo>
                  <a:lnTo>
                    <a:pt x="3258769" y="258190"/>
                  </a:lnTo>
                  <a:lnTo>
                    <a:pt x="3219718" y="240329"/>
                  </a:lnTo>
                  <a:lnTo>
                    <a:pt x="3208477" y="236855"/>
                  </a:lnTo>
                  <a:lnTo>
                    <a:pt x="3195765" y="232715"/>
                  </a:lnTo>
                  <a:lnTo>
                    <a:pt x="3155770" y="215366"/>
                  </a:lnTo>
                  <a:lnTo>
                    <a:pt x="3130673" y="184689"/>
                  </a:lnTo>
                  <a:lnTo>
                    <a:pt x="3128467" y="166877"/>
                  </a:lnTo>
                  <a:lnTo>
                    <a:pt x="3130132" y="150157"/>
                  </a:lnTo>
                  <a:lnTo>
                    <a:pt x="3155010" y="110617"/>
                  </a:lnTo>
                  <a:lnTo>
                    <a:pt x="3204534" y="90971"/>
                  </a:lnTo>
                  <a:lnTo>
                    <a:pt x="3225368" y="89662"/>
                  </a:lnTo>
                  <a:close/>
                </a:path>
                <a:path w="4889500" h="338455">
                  <a:moveTo>
                    <a:pt x="0" y="9144"/>
                  </a:moveTo>
                  <a:lnTo>
                    <a:pt x="67665" y="9144"/>
                  </a:lnTo>
                  <a:lnTo>
                    <a:pt x="163677" y="193801"/>
                  </a:lnTo>
                  <a:lnTo>
                    <a:pt x="260604" y="9144"/>
                  </a:lnTo>
                  <a:lnTo>
                    <a:pt x="327812" y="9144"/>
                  </a:lnTo>
                  <a:lnTo>
                    <a:pt x="327812" y="333756"/>
                  </a:lnTo>
                  <a:lnTo>
                    <a:pt x="264718" y="333756"/>
                  </a:lnTo>
                  <a:lnTo>
                    <a:pt x="264718" y="120650"/>
                  </a:lnTo>
                  <a:lnTo>
                    <a:pt x="181508" y="279400"/>
                  </a:lnTo>
                  <a:lnTo>
                    <a:pt x="146304" y="279400"/>
                  </a:lnTo>
                  <a:lnTo>
                    <a:pt x="63093" y="120650"/>
                  </a:lnTo>
                  <a:lnTo>
                    <a:pt x="63093" y="333756"/>
                  </a:lnTo>
                  <a:lnTo>
                    <a:pt x="0" y="333756"/>
                  </a:lnTo>
                  <a:lnTo>
                    <a:pt x="0" y="9144"/>
                  </a:lnTo>
                  <a:close/>
                </a:path>
                <a:path w="4889500" h="338455">
                  <a:moveTo>
                    <a:pt x="4828235" y="0"/>
                  </a:moveTo>
                  <a:lnTo>
                    <a:pt x="4889449" y="0"/>
                  </a:lnTo>
                  <a:lnTo>
                    <a:pt x="4889449" y="60833"/>
                  </a:lnTo>
                  <a:lnTo>
                    <a:pt x="4828235" y="60833"/>
                  </a:lnTo>
                  <a:lnTo>
                    <a:pt x="4828235" y="0"/>
                  </a:lnTo>
                  <a:close/>
                </a:path>
                <a:path w="4889500" h="338455">
                  <a:moveTo>
                    <a:pt x="3724859" y="0"/>
                  </a:moveTo>
                  <a:lnTo>
                    <a:pt x="3786073" y="0"/>
                  </a:lnTo>
                  <a:lnTo>
                    <a:pt x="3786073" y="138557"/>
                  </a:lnTo>
                  <a:lnTo>
                    <a:pt x="3793316" y="127748"/>
                  </a:lnTo>
                  <a:lnTo>
                    <a:pt x="3833833" y="97276"/>
                  </a:lnTo>
                  <a:lnTo>
                    <a:pt x="3872052" y="90043"/>
                  </a:lnTo>
                  <a:lnTo>
                    <a:pt x="3886486" y="90900"/>
                  </a:lnTo>
                  <a:lnTo>
                    <a:pt x="3926715" y="111113"/>
                  </a:lnTo>
                  <a:lnTo>
                    <a:pt x="3944114" y="149844"/>
                  </a:lnTo>
                  <a:lnTo>
                    <a:pt x="3947490" y="184276"/>
                  </a:lnTo>
                  <a:lnTo>
                    <a:pt x="3947490" y="333756"/>
                  </a:lnTo>
                  <a:lnTo>
                    <a:pt x="3886149" y="333756"/>
                  </a:lnTo>
                  <a:lnTo>
                    <a:pt x="3886149" y="199389"/>
                  </a:lnTo>
                  <a:lnTo>
                    <a:pt x="3885482" y="186291"/>
                  </a:lnTo>
                  <a:lnTo>
                    <a:pt x="3862701" y="147447"/>
                  </a:lnTo>
                  <a:lnTo>
                    <a:pt x="3846017" y="144018"/>
                  </a:lnTo>
                  <a:lnTo>
                    <a:pt x="3838397" y="144018"/>
                  </a:lnTo>
                  <a:lnTo>
                    <a:pt x="3800424" y="168021"/>
                  </a:lnTo>
                  <a:lnTo>
                    <a:pt x="3786073" y="193801"/>
                  </a:lnTo>
                  <a:lnTo>
                    <a:pt x="3786073" y="333756"/>
                  </a:lnTo>
                  <a:lnTo>
                    <a:pt x="3724859" y="333756"/>
                  </a:lnTo>
                  <a:lnTo>
                    <a:pt x="3724859" y="0"/>
                  </a:lnTo>
                  <a:close/>
                </a:path>
                <a:path w="4889500" h="338455">
                  <a:moveTo>
                    <a:pt x="3016199" y="0"/>
                  </a:moveTo>
                  <a:lnTo>
                    <a:pt x="3077413" y="0"/>
                  </a:lnTo>
                  <a:lnTo>
                    <a:pt x="3077413" y="60833"/>
                  </a:lnTo>
                  <a:lnTo>
                    <a:pt x="3016199" y="60833"/>
                  </a:lnTo>
                  <a:lnTo>
                    <a:pt x="3016199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8" name="object 28"/>
          <p:cNvSpPr txBox="1"/>
          <p:nvPr/>
        </p:nvSpPr>
        <p:spPr>
          <a:xfrm>
            <a:off x="398779" y="2213073"/>
            <a:ext cx="9197975" cy="2809875"/>
          </a:xfrm>
          <a:prstGeom prst="rect">
            <a:avLst/>
          </a:prstGeom>
        </p:spPr>
        <p:txBody>
          <a:bodyPr wrap="square" lIns="0" tIns="51435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405"/>
              </a:spcBef>
              <a:buClr>
                <a:srgbClr val="FFFFFF"/>
              </a:buClr>
              <a:buFont typeface="Trebuchet MS"/>
              <a:buChar char="•"/>
              <a:tabLst>
                <a:tab pos="240665" algn="l"/>
              </a:tabLst>
            </a:pPr>
            <a:r>
              <a:rPr dirty="0" sz="2400" spc="155">
                <a:solidFill>
                  <a:srgbClr val="FFFFFF"/>
                </a:solidFill>
                <a:latin typeface="Trebuchet MS"/>
                <a:cs typeface="Trebuchet MS"/>
              </a:rPr>
              <a:t>Less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about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getting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results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4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close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control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workers</a:t>
            </a:r>
            <a:endParaRPr sz="240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300"/>
              </a:spcBef>
              <a:buChar char="•"/>
              <a:tabLst>
                <a:tab pos="240665" algn="l"/>
              </a:tabLst>
            </a:pPr>
            <a:r>
              <a:rPr dirty="0" sz="2400" spc="110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dirty="0" sz="24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about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coaching,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support</a:t>
            </a:r>
            <a:r>
              <a:rPr dirty="0" sz="24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empowerment</a:t>
            </a:r>
            <a:endParaRPr sz="2400">
              <a:latin typeface="Trebuchet MS"/>
              <a:cs typeface="Trebuchet MS"/>
            </a:endParaRPr>
          </a:p>
          <a:p>
            <a:pPr lvl="1" marL="469265" indent="-227965">
              <a:lnSpc>
                <a:spcPct val="100000"/>
              </a:lnSpc>
              <a:spcBef>
                <a:spcPts val="325"/>
              </a:spcBef>
              <a:buChar char="•"/>
              <a:tabLst>
                <a:tab pos="469265" algn="l"/>
              </a:tabLst>
            </a:pPr>
            <a:r>
              <a:rPr dirty="0" sz="2400" spc="120">
                <a:solidFill>
                  <a:srgbClr val="FFFFFF"/>
                </a:solidFill>
                <a:latin typeface="Trebuchet MS"/>
                <a:cs typeface="Trebuchet MS"/>
              </a:rPr>
              <a:t>Good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involves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delegation</a:t>
            </a:r>
            <a:r>
              <a:rPr dirty="0" sz="2400" spc="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empowerment.</a:t>
            </a:r>
            <a:endParaRPr sz="2400">
              <a:latin typeface="Trebuchet MS"/>
              <a:cs typeface="Trebuchet MS"/>
            </a:endParaRPr>
          </a:p>
          <a:p>
            <a:pPr lvl="1" marL="469265" indent="-227965">
              <a:lnSpc>
                <a:spcPct val="100000"/>
              </a:lnSpc>
              <a:spcBef>
                <a:spcPts val="300"/>
              </a:spcBef>
              <a:buChar char="•"/>
              <a:tabLst>
                <a:tab pos="469265" algn="l"/>
              </a:tabLst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dynamic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process.</a:t>
            </a:r>
            <a:endParaRPr sz="2400">
              <a:latin typeface="Trebuchet MS"/>
              <a:cs typeface="Trebuchet MS"/>
            </a:endParaRPr>
          </a:p>
          <a:p>
            <a:pPr lvl="1" marL="469265" indent="-227965">
              <a:lnSpc>
                <a:spcPct val="100000"/>
              </a:lnSpc>
              <a:spcBef>
                <a:spcPts val="395"/>
              </a:spcBef>
              <a:buChar char="•"/>
              <a:tabLst>
                <a:tab pos="469265" algn="l"/>
              </a:tabLst>
            </a:pP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leader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47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follower</a:t>
            </a:r>
            <a:r>
              <a:rPr dirty="0" sz="24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relationship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two-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way</a:t>
            </a:r>
            <a:endParaRPr sz="2400">
              <a:latin typeface="Trebuchet MS"/>
              <a:cs typeface="Trebuchet MS"/>
            </a:endParaRPr>
          </a:p>
          <a:p>
            <a:pPr lvl="1" marL="469900" marR="5080" indent="-228600">
              <a:lnSpc>
                <a:spcPts val="2640"/>
              </a:lnSpc>
              <a:spcBef>
                <a:spcPts val="660"/>
              </a:spcBef>
              <a:buChar char="•"/>
              <a:tabLst>
                <a:tab pos="469900" algn="l"/>
                <a:tab pos="482409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Strong, positive</a:t>
            </a:r>
            <a:r>
              <a:rPr dirty="0" sz="24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relationship</a:t>
            </a:r>
            <a:r>
              <a:rPr dirty="0" sz="24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24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 development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employee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motivation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satisfaction.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263519" y="513333"/>
            <a:ext cx="5655945" cy="451484"/>
            <a:chOff x="3263519" y="513333"/>
            <a:chExt cx="5655945" cy="451484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271139" y="520953"/>
              <a:ext cx="5640324" cy="43573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069582" y="733678"/>
              <a:ext cx="117729" cy="8839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95445" y="733678"/>
              <a:ext cx="117729" cy="8839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339076" y="655573"/>
              <a:ext cx="139573" cy="15925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716898" y="655573"/>
              <a:ext cx="139573" cy="15925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634223" y="647826"/>
              <a:ext cx="140589" cy="7556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802120" y="647826"/>
              <a:ext cx="140589" cy="7556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746240" y="610996"/>
              <a:ext cx="2165350" cy="341630"/>
            </a:xfrm>
            <a:custGeom>
              <a:avLst/>
              <a:gdLst/>
              <a:ahLst/>
              <a:cxnLst/>
              <a:rect l="l" t="t" r="r" b="b"/>
              <a:pathLst>
                <a:path w="2165350" h="341630">
                  <a:moveTo>
                    <a:pt x="1799716" y="4190"/>
                  </a:moveTo>
                  <a:lnTo>
                    <a:pt x="1860930" y="4190"/>
                  </a:lnTo>
                  <a:lnTo>
                    <a:pt x="1860930" y="243712"/>
                  </a:lnTo>
                  <a:lnTo>
                    <a:pt x="1799716" y="243712"/>
                  </a:lnTo>
                  <a:lnTo>
                    <a:pt x="1799716" y="4190"/>
                  </a:lnTo>
                  <a:close/>
                </a:path>
                <a:path w="2165350" h="341630">
                  <a:moveTo>
                    <a:pt x="1251838" y="1015"/>
                  </a:moveTo>
                  <a:lnTo>
                    <a:pt x="1258188" y="1015"/>
                  </a:lnTo>
                  <a:lnTo>
                    <a:pt x="1262252" y="1142"/>
                  </a:lnTo>
                  <a:lnTo>
                    <a:pt x="1264157" y="1397"/>
                  </a:lnTo>
                  <a:lnTo>
                    <a:pt x="1264157" y="57150"/>
                  </a:lnTo>
                  <a:lnTo>
                    <a:pt x="1250555" y="57836"/>
                  </a:lnTo>
                  <a:lnTo>
                    <a:pt x="1237726" y="59880"/>
                  </a:lnTo>
                  <a:lnTo>
                    <a:pt x="1195403" y="80994"/>
                  </a:lnTo>
                  <a:lnTo>
                    <a:pt x="1182751" y="98805"/>
                  </a:lnTo>
                  <a:lnTo>
                    <a:pt x="1182751" y="243712"/>
                  </a:lnTo>
                  <a:lnTo>
                    <a:pt x="1121536" y="243712"/>
                  </a:lnTo>
                  <a:lnTo>
                    <a:pt x="1121536" y="4190"/>
                  </a:lnTo>
                  <a:lnTo>
                    <a:pt x="1177670" y="4190"/>
                  </a:lnTo>
                  <a:lnTo>
                    <a:pt x="1177670" y="55372"/>
                  </a:lnTo>
                  <a:lnTo>
                    <a:pt x="1184336" y="43656"/>
                  </a:lnTo>
                  <a:lnTo>
                    <a:pt x="1220031" y="10249"/>
                  </a:lnTo>
                  <a:lnTo>
                    <a:pt x="1240950" y="2490"/>
                  </a:lnTo>
                  <a:lnTo>
                    <a:pt x="1251838" y="1015"/>
                  </a:lnTo>
                  <a:close/>
                </a:path>
                <a:path w="2165350" h="341630">
                  <a:moveTo>
                    <a:pt x="2053208" y="0"/>
                  </a:moveTo>
                  <a:lnTo>
                    <a:pt x="2097839" y="9429"/>
                  </a:lnTo>
                  <a:lnTo>
                    <a:pt x="2133361" y="36274"/>
                  </a:lnTo>
                  <a:lnTo>
                    <a:pt x="2157025" y="75973"/>
                  </a:lnTo>
                  <a:lnTo>
                    <a:pt x="2165223" y="123443"/>
                  </a:lnTo>
                  <a:lnTo>
                    <a:pt x="2164387" y="140614"/>
                  </a:lnTo>
                  <a:lnTo>
                    <a:pt x="2151760" y="186816"/>
                  </a:lnTo>
                  <a:lnTo>
                    <a:pt x="2125900" y="222571"/>
                  </a:lnTo>
                  <a:lnTo>
                    <a:pt x="2089451" y="244109"/>
                  </a:lnTo>
                  <a:lnTo>
                    <a:pt x="2060575" y="248285"/>
                  </a:lnTo>
                  <a:lnTo>
                    <a:pt x="2046855" y="247495"/>
                  </a:lnTo>
                  <a:lnTo>
                    <a:pt x="2001246" y="228554"/>
                  </a:lnTo>
                  <a:lnTo>
                    <a:pt x="1978278" y="201675"/>
                  </a:lnTo>
                  <a:lnTo>
                    <a:pt x="1978278" y="341122"/>
                  </a:lnTo>
                  <a:lnTo>
                    <a:pt x="1917064" y="341122"/>
                  </a:lnTo>
                  <a:lnTo>
                    <a:pt x="1917064" y="4190"/>
                  </a:lnTo>
                  <a:lnTo>
                    <a:pt x="1970531" y="4190"/>
                  </a:lnTo>
                  <a:lnTo>
                    <a:pt x="1970531" y="45338"/>
                  </a:lnTo>
                  <a:lnTo>
                    <a:pt x="1977626" y="35337"/>
                  </a:lnTo>
                  <a:lnTo>
                    <a:pt x="2016025" y="6857"/>
                  </a:lnTo>
                  <a:lnTo>
                    <a:pt x="2040116" y="761"/>
                  </a:lnTo>
                  <a:lnTo>
                    <a:pt x="2053208" y="0"/>
                  </a:lnTo>
                  <a:close/>
                </a:path>
                <a:path w="2165350" h="341630">
                  <a:moveTo>
                    <a:pt x="958723" y="0"/>
                  </a:moveTo>
                  <a:lnTo>
                    <a:pt x="1011265" y="9644"/>
                  </a:lnTo>
                  <a:lnTo>
                    <a:pt x="1050591" y="37052"/>
                  </a:lnTo>
                  <a:lnTo>
                    <a:pt x="1075205" y="76771"/>
                  </a:lnTo>
                  <a:lnTo>
                    <a:pt x="1083563" y="123062"/>
                  </a:lnTo>
                  <a:lnTo>
                    <a:pt x="1083563" y="130937"/>
                  </a:lnTo>
                  <a:lnTo>
                    <a:pt x="1083055" y="137794"/>
                  </a:lnTo>
                  <a:lnTo>
                    <a:pt x="1082166" y="143637"/>
                  </a:lnTo>
                  <a:lnTo>
                    <a:pt x="897001" y="143637"/>
                  </a:lnTo>
                  <a:lnTo>
                    <a:pt x="899165" y="156805"/>
                  </a:lnTo>
                  <a:lnTo>
                    <a:pt x="927425" y="194452"/>
                  </a:lnTo>
                  <a:lnTo>
                    <a:pt x="960501" y="203453"/>
                  </a:lnTo>
                  <a:lnTo>
                    <a:pt x="969523" y="202904"/>
                  </a:lnTo>
                  <a:lnTo>
                    <a:pt x="1008729" y="184245"/>
                  </a:lnTo>
                  <a:lnTo>
                    <a:pt x="1017269" y="171068"/>
                  </a:lnTo>
                  <a:lnTo>
                    <a:pt x="1069848" y="185674"/>
                  </a:lnTo>
                  <a:lnTo>
                    <a:pt x="1040951" y="221303"/>
                  </a:lnTo>
                  <a:lnTo>
                    <a:pt x="995378" y="243903"/>
                  </a:lnTo>
                  <a:lnTo>
                    <a:pt x="958214" y="248285"/>
                  </a:lnTo>
                  <a:lnTo>
                    <a:pt x="939470" y="247235"/>
                  </a:lnTo>
                  <a:lnTo>
                    <a:pt x="891285" y="231393"/>
                  </a:lnTo>
                  <a:lnTo>
                    <a:pt x="856174" y="199693"/>
                  </a:lnTo>
                  <a:lnTo>
                    <a:pt x="835993" y="157067"/>
                  </a:lnTo>
                  <a:lnTo>
                    <a:pt x="832103" y="125349"/>
                  </a:lnTo>
                  <a:lnTo>
                    <a:pt x="833056" y="108727"/>
                  </a:lnTo>
                  <a:lnTo>
                    <a:pt x="847343" y="62864"/>
                  </a:lnTo>
                  <a:lnTo>
                    <a:pt x="877669" y="26431"/>
                  </a:lnTo>
                  <a:lnTo>
                    <a:pt x="922162" y="4286"/>
                  </a:lnTo>
                  <a:lnTo>
                    <a:pt x="939770" y="1071"/>
                  </a:lnTo>
                  <a:lnTo>
                    <a:pt x="958723" y="0"/>
                  </a:lnTo>
                  <a:close/>
                </a:path>
                <a:path w="2165350" h="341630">
                  <a:moveTo>
                    <a:pt x="386333" y="0"/>
                  </a:moveTo>
                  <a:lnTo>
                    <a:pt x="431879" y="6445"/>
                  </a:lnTo>
                  <a:lnTo>
                    <a:pt x="466089" y="25653"/>
                  </a:lnTo>
                  <a:lnTo>
                    <a:pt x="492879" y="76374"/>
                  </a:lnTo>
                  <a:lnTo>
                    <a:pt x="494664" y="98805"/>
                  </a:lnTo>
                  <a:lnTo>
                    <a:pt x="494664" y="175132"/>
                  </a:lnTo>
                  <a:lnTo>
                    <a:pt x="494664" y="181863"/>
                  </a:lnTo>
                  <a:lnTo>
                    <a:pt x="509269" y="193928"/>
                  </a:lnTo>
                  <a:lnTo>
                    <a:pt x="509269" y="243712"/>
                  </a:lnTo>
                  <a:lnTo>
                    <a:pt x="503808" y="244982"/>
                  </a:lnTo>
                  <a:lnTo>
                    <a:pt x="498855" y="245744"/>
                  </a:lnTo>
                  <a:lnTo>
                    <a:pt x="494410" y="246252"/>
                  </a:lnTo>
                  <a:lnTo>
                    <a:pt x="489965" y="246761"/>
                  </a:lnTo>
                  <a:lnTo>
                    <a:pt x="486282" y="246887"/>
                  </a:lnTo>
                  <a:lnTo>
                    <a:pt x="483234" y="246887"/>
                  </a:lnTo>
                  <a:lnTo>
                    <a:pt x="445134" y="226567"/>
                  </a:lnTo>
                  <a:lnTo>
                    <a:pt x="442594" y="206248"/>
                  </a:lnTo>
                  <a:lnTo>
                    <a:pt x="434143" y="215917"/>
                  </a:lnTo>
                  <a:lnTo>
                    <a:pt x="391862" y="242284"/>
                  </a:lnTo>
                  <a:lnTo>
                    <a:pt x="356107" y="248285"/>
                  </a:lnTo>
                  <a:lnTo>
                    <a:pt x="344346" y="247667"/>
                  </a:lnTo>
                  <a:lnTo>
                    <a:pt x="304274" y="233100"/>
                  </a:lnTo>
                  <a:lnTo>
                    <a:pt x="278977" y="202618"/>
                  </a:lnTo>
                  <a:lnTo>
                    <a:pt x="272923" y="172847"/>
                  </a:lnTo>
                  <a:lnTo>
                    <a:pt x="273734" y="161563"/>
                  </a:lnTo>
                  <a:lnTo>
                    <a:pt x="293125" y="123670"/>
                  </a:lnTo>
                  <a:lnTo>
                    <a:pt x="334394" y="100534"/>
                  </a:lnTo>
                  <a:lnTo>
                    <a:pt x="375792" y="95123"/>
                  </a:lnTo>
                  <a:lnTo>
                    <a:pt x="383361" y="95287"/>
                  </a:lnTo>
                  <a:lnTo>
                    <a:pt x="427474" y="102610"/>
                  </a:lnTo>
                  <a:lnTo>
                    <a:pt x="433450" y="104775"/>
                  </a:lnTo>
                  <a:lnTo>
                    <a:pt x="433450" y="91948"/>
                  </a:lnTo>
                  <a:lnTo>
                    <a:pt x="412361" y="51361"/>
                  </a:lnTo>
                  <a:lnTo>
                    <a:pt x="379856" y="44450"/>
                  </a:lnTo>
                  <a:lnTo>
                    <a:pt x="370163" y="44878"/>
                  </a:lnTo>
                  <a:lnTo>
                    <a:pt x="333394" y="55121"/>
                  </a:lnTo>
                  <a:lnTo>
                    <a:pt x="304926" y="71374"/>
                  </a:lnTo>
                  <a:lnTo>
                    <a:pt x="285241" y="31114"/>
                  </a:lnTo>
                  <a:lnTo>
                    <a:pt x="321603" y="12201"/>
                  </a:lnTo>
                  <a:lnTo>
                    <a:pt x="359505" y="1984"/>
                  </a:lnTo>
                  <a:lnTo>
                    <a:pt x="372764" y="498"/>
                  </a:lnTo>
                  <a:lnTo>
                    <a:pt x="386333" y="0"/>
                  </a:lnTo>
                  <a:close/>
                </a:path>
                <a:path w="2165350" h="341630">
                  <a:moveTo>
                    <a:pt x="126618" y="0"/>
                  </a:moveTo>
                  <a:lnTo>
                    <a:pt x="179161" y="9644"/>
                  </a:lnTo>
                  <a:lnTo>
                    <a:pt x="218487" y="37052"/>
                  </a:lnTo>
                  <a:lnTo>
                    <a:pt x="243101" y="76771"/>
                  </a:lnTo>
                  <a:lnTo>
                    <a:pt x="251459" y="123062"/>
                  </a:lnTo>
                  <a:lnTo>
                    <a:pt x="251459" y="130937"/>
                  </a:lnTo>
                  <a:lnTo>
                    <a:pt x="250951" y="137794"/>
                  </a:lnTo>
                  <a:lnTo>
                    <a:pt x="250062" y="143637"/>
                  </a:lnTo>
                  <a:lnTo>
                    <a:pt x="64896" y="143637"/>
                  </a:lnTo>
                  <a:lnTo>
                    <a:pt x="67061" y="156805"/>
                  </a:lnTo>
                  <a:lnTo>
                    <a:pt x="95321" y="194452"/>
                  </a:lnTo>
                  <a:lnTo>
                    <a:pt x="128396" y="203453"/>
                  </a:lnTo>
                  <a:lnTo>
                    <a:pt x="137419" y="202904"/>
                  </a:lnTo>
                  <a:lnTo>
                    <a:pt x="176625" y="184245"/>
                  </a:lnTo>
                  <a:lnTo>
                    <a:pt x="185165" y="171068"/>
                  </a:lnTo>
                  <a:lnTo>
                    <a:pt x="237743" y="185674"/>
                  </a:lnTo>
                  <a:lnTo>
                    <a:pt x="208847" y="221303"/>
                  </a:lnTo>
                  <a:lnTo>
                    <a:pt x="163274" y="243903"/>
                  </a:lnTo>
                  <a:lnTo>
                    <a:pt x="126110" y="248285"/>
                  </a:lnTo>
                  <a:lnTo>
                    <a:pt x="107366" y="247235"/>
                  </a:lnTo>
                  <a:lnTo>
                    <a:pt x="59181" y="231393"/>
                  </a:lnTo>
                  <a:lnTo>
                    <a:pt x="24070" y="199693"/>
                  </a:lnTo>
                  <a:lnTo>
                    <a:pt x="3889" y="157067"/>
                  </a:lnTo>
                  <a:lnTo>
                    <a:pt x="0" y="125349"/>
                  </a:lnTo>
                  <a:lnTo>
                    <a:pt x="952" y="108727"/>
                  </a:lnTo>
                  <a:lnTo>
                    <a:pt x="15239" y="62864"/>
                  </a:lnTo>
                  <a:lnTo>
                    <a:pt x="45565" y="26431"/>
                  </a:lnTo>
                  <a:lnTo>
                    <a:pt x="90058" y="4286"/>
                  </a:lnTo>
                  <a:lnTo>
                    <a:pt x="107666" y="1071"/>
                  </a:lnTo>
                  <a:lnTo>
                    <a:pt x="126618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916045" y="522477"/>
              <a:ext cx="2546604" cy="441833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3271139" y="520953"/>
              <a:ext cx="5336540" cy="338455"/>
            </a:xfrm>
            <a:custGeom>
              <a:avLst/>
              <a:gdLst/>
              <a:ahLst/>
              <a:cxnLst/>
              <a:rect l="l" t="t" r="r" b="b"/>
              <a:pathLst>
                <a:path w="5336540" h="338455">
                  <a:moveTo>
                    <a:pt x="487299" y="90043"/>
                  </a:moveTo>
                  <a:lnTo>
                    <a:pt x="532844" y="96488"/>
                  </a:lnTo>
                  <a:lnTo>
                    <a:pt x="567055" y="115697"/>
                  </a:lnTo>
                  <a:lnTo>
                    <a:pt x="593844" y="166417"/>
                  </a:lnTo>
                  <a:lnTo>
                    <a:pt x="595630" y="188849"/>
                  </a:lnTo>
                  <a:lnTo>
                    <a:pt x="595630" y="265175"/>
                  </a:lnTo>
                  <a:lnTo>
                    <a:pt x="595630" y="271907"/>
                  </a:lnTo>
                  <a:lnTo>
                    <a:pt x="596646" y="276606"/>
                  </a:lnTo>
                  <a:lnTo>
                    <a:pt x="598805" y="279146"/>
                  </a:lnTo>
                  <a:lnTo>
                    <a:pt x="600963" y="281686"/>
                  </a:lnTo>
                  <a:lnTo>
                    <a:pt x="604774" y="283337"/>
                  </a:lnTo>
                  <a:lnTo>
                    <a:pt x="610235" y="283972"/>
                  </a:lnTo>
                  <a:lnTo>
                    <a:pt x="610235" y="333756"/>
                  </a:lnTo>
                  <a:lnTo>
                    <a:pt x="604774" y="335025"/>
                  </a:lnTo>
                  <a:lnTo>
                    <a:pt x="599821" y="335788"/>
                  </a:lnTo>
                  <a:lnTo>
                    <a:pt x="595376" y="336296"/>
                  </a:lnTo>
                  <a:lnTo>
                    <a:pt x="590931" y="336804"/>
                  </a:lnTo>
                  <a:lnTo>
                    <a:pt x="587248" y="336931"/>
                  </a:lnTo>
                  <a:lnTo>
                    <a:pt x="584200" y="336931"/>
                  </a:lnTo>
                  <a:lnTo>
                    <a:pt x="546100" y="316611"/>
                  </a:lnTo>
                  <a:lnTo>
                    <a:pt x="543560" y="296291"/>
                  </a:lnTo>
                  <a:lnTo>
                    <a:pt x="535108" y="305960"/>
                  </a:lnTo>
                  <a:lnTo>
                    <a:pt x="492827" y="332327"/>
                  </a:lnTo>
                  <a:lnTo>
                    <a:pt x="457073" y="338328"/>
                  </a:lnTo>
                  <a:lnTo>
                    <a:pt x="445311" y="337710"/>
                  </a:lnTo>
                  <a:lnTo>
                    <a:pt x="405239" y="323143"/>
                  </a:lnTo>
                  <a:lnTo>
                    <a:pt x="379942" y="292661"/>
                  </a:lnTo>
                  <a:lnTo>
                    <a:pt x="373888" y="262890"/>
                  </a:lnTo>
                  <a:lnTo>
                    <a:pt x="374699" y="251606"/>
                  </a:lnTo>
                  <a:lnTo>
                    <a:pt x="394090" y="213713"/>
                  </a:lnTo>
                  <a:lnTo>
                    <a:pt x="435359" y="190577"/>
                  </a:lnTo>
                  <a:lnTo>
                    <a:pt x="476758" y="185166"/>
                  </a:lnTo>
                  <a:lnTo>
                    <a:pt x="484326" y="185330"/>
                  </a:lnTo>
                  <a:lnTo>
                    <a:pt x="528439" y="192653"/>
                  </a:lnTo>
                  <a:lnTo>
                    <a:pt x="534415" y="194818"/>
                  </a:lnTo>
                  <a:lnTo>
                    <a:pt x="534415" y="181991"/>
                  </a:lnTo>
                  <a:lnTo>
                    <a:pt x="513326" y="141404"/>
                  </a:lnTo>
                  <a:lnTo>
                    <a:pt x="480822" y="134493"/>
                  </a:lnTo>
                  <a:lnTo>
                    <a:pt x="471128" y="134921"/>
                  </a:lnTo>
                  <a:lnTo>
                    <a:pt x="434359" y="145164"/>
                  </a:lnTo>
                  <a:lnTo>
                    <a:pt x="405891" y="161417"/>
                  </a:lnTo>
                  <a:lnTo>
                    <a:pt x="386207" y="121158"/>
                  </a:lnTo>
                  <a:lnTo>
                    <a:pt x="422568" y="102244"/>
                  </a:lnTo>
                  <a:lnTo>
                    <a:pt x="460470" y="92027"/>
                  </a:lnTo>
                  <a:lnTo>
                    <a:pt x="473729" y="90541"/>
                  </a:lnTo>
                  <a:lnTo>
                    <a:pt x="487299" y="90043"/>
                  </a:lnTo>
                  <a:close/>
                </a:path>
                <a:path w="5336540" h="338455">
                  <a:moveTo>
                    <a:pt x="4865243" y="89662"/>
                  </a:moveTo>
                  <a:lnTo>
                    <a:pt x="4913757" y="97662"/>
                  </a:lnTo>
                  <a:lnTo>
                    <a:pt x="4955286" y="123444"/>
                  </a:lnTo>
                  <a:lnTo>
                    <a:pt x="4930647" y="162306"/>
                  </a:lnTo>
                  <a:lnTo>
                    <a:pt x="4913171" y="150304"/>
                  </a:lnTo>
                  <a:lnTo>
                    <a:pt x="4895992" y="141732"/>
                  </a:lnTo>
                  <a:lnTo>
                    <a:pt x="4879123" y="136588"/>
                  </a:lnTo>
                  <a:lnTo>
                    <a:pt x="4862576" y="134874"/>
                  </a:lnTo>
                  <a:lnTo>
                    <a:pt x="4855456" y="135227"/>
                  </a:lnTo>
                  <a:lnTo>
                    <a:pt x="4825492" y="150495"/>
                  </a:lnTo>
                  <a:lnTo>
                    <a:pt x="4825492" y="159638"/>
                  </a:lnTo>
                  <a:lnTo>
                    <a:pt x="4825492" y="168148"/>
                  </a:lnTo>
                  <a:lnTo>
                    <a:pt x="4868926" y="189737"/>
                  </a:lnTo>
                  <a:lnTo>
                    <a:pt x="4882574" y="194073"/>
                  </a:lnTo>
                  <a:lnTo>
                    <a:pt x="4926496" y="211083"/>
                  </a:lnTo>
                  <a:lnTo>
                    <a:pt x="4955000" y="242776"/>
                  </a:lnTo>
                  <a:lnTo>
                    <a:pt x="4957571" y="262509"/>
                  </a:lnTo>
                  <a:lnTo>
                    <a:pt x="4955950" y="279346"/>
                  </a:lnTo>
                  <a:lnTo>
                    <a:pt x="4931537" y="318262"/>
                  </a:lnTo>
                  <a:lnTo>
                    <a:pt x="4882423" y="337067"/>
                  </a:lnTo>
                  <a:lnTo>
                    <a:pt x="4861560" y="338328"/>
                  </a:lnTo>
                  <a:lnTo>
                    <a:pt x="4846466" y="337706"/>
                  </a:lnTo>
                  <a:lnTo>
                    <a:pt x="4803140" y="328295"/>
                  </a:lnTo>
                  <a:lnTo>
                    <a:pt x="4765635" y="307792"/>
                  </a:lnTo>
                  <a:lnTo>
                    <a:pt x="4755134" y="298576"/>
                  </a:lnTo>
                  <a:lnTo>
                    <a:pt x="4776978" y="258825"/>
                  </a:lnTo>
                  <a:lnTo>
                    <a:pt x="4787691" y="266922"/>
                  </a:lnTo>
                  <a:lnTo>
                    <a:pt x="4798298" y="273875"/>
                  </a:lnTo>
                  <a:lnTo>
                    <a:pt x="4839446" y="290576"/>
                  </a:lnTo>
                  <a:lnTo>
                    <a:pt x="4859274" y="292608"/>
                  </a:lnTo>
                  <a:lnTo>
                    <a:pt x="4867775" y="292205"/>
                  </a:lnTo>
                  <a:lnTo>
                    <a:pt x="4898644" y="275590"/>
                  </a:lnTo>
                  <a:lnTo>
                    <a:pt x="4898644" y="267081"/>
                  </a:lnTo>
                  <a:lnTo>
                    <a:pt x="4898644" y="258191"/>
                  </a:lnTo>
                  <a:lnTo>
                    <a:pt x="4859593" y="240329"/>
                  </a:lnTo>
                  <a:lnTo>
                    <a:pt x="4848352" y="236855"/>
                  </a:lnTo>
                  <a:lnTo>
                    <a:pt x="4835640" y="232715"/>
                  </a:lnTo>
                  <a:lnTo>
                    <a:pt x="4795645" y="215366"/>
                  </a:lnTo>
                  <a:lnTo>
                    <a:pt x="4770548" y="184689"/>
                  </a:lnTo>
                  <a:lnTo>
                    <a:pt x="4768342" y="166878"/>
                  </a:lnTo>
                  <a:lnTo>
                    <a:pt x="4770006" y="150157"/>
                  </a:lnTo>
                  <a:lnTo>
                    <a:pt x="4794885" y="110617"/>
                  </a:lnTo>
                  <a:lnTo>
                    <a:pt x="4844409" y="90971"/>
                  </a:lnTo>
                  <a:lnTo>
                    <a:pt x="4865243" y="89662"/>
                  </a:lnTo>
                  <a:close/>
                </a:path>
                <a:path w="5336540" h="338455">
                  <a:moveTo>
                    <a:pt x="3229356" y="9144"/>
                  </a:moveTo>
                  <a:lnTo>
                    <a:pt x="3292475" y="9144"/>
                  </a:lnTo>
                  <a:lnTo>
                    <a:pt x="3292475" y="278511"/>
                  </a:lnTo>
                  <a:lnTo>
                    <a:pt x="3457956" y="278511"/>
                  </a:lnTo>
                  <a:lnTo>
                    <a:pt x="3457956" y="333756"/>
                  </a:lnTo>
                  <a:lnTo>
                    <a:pt x="3229356" y="333756"/>
                  </a:lnTo>
                  <a:lnTo>
                    <a:pt x="3229356" y="9144"/>
                  </a:lnTo>
                  <a:close/>
                </a:path>
                <a:path w="5336540" h="338455">
                  <a:moveTo>
                    <a:pt x="0" y="9144"/>
                  </a:moveTo>
                  <a:lnTo>
                    <a:pt x="67690" y="9144"/>
                  </a:lnTo>
                  <a:lnTo>
                    <a:pt x="163702" y="193929"/>
                  </a:lnTo>
                  <a:lnTo>
                    <a:pt x="260603" y="9144"/>
                  </a:lnTo>
                  <a:lnTo>
                    <a:pt x="327913" y="9144"/>
                  </a:lnTo>
                  <a:lnTo>
                    <a:pt x="327913" y="333756"/>
                  </a:lnTo>
                  <a:lnTo>
                    <a:pt x="264795" y="333756"/>
                  </a:lnTo>
                  <a:lnTo>
                    <a:pt x="264795" y="120776"/>
                  </a:lnTo>
                  <a:lnTo>
                    <a:pt x="181610" y="279400"/>
                  </a:lnTo>
                  <a:lnTo>
                    <a:pt x="146303" y="279400"/>
                  </a:lnTo>
                  <a:lnTo>
                    <a:pt x="63119" y="120776"/>
                  </a:lnTo>
                  <a:lnTo>
                    <a:pt x="63119" y="333756"/>
                  </a:lnTo>
                  <a:lnTo>
                    <a:pt x="0" y="333756"/>
                  </a:lnTo>
                  <a:lnTo>
                    <a:pt x="0" y="9144"/>
                  </a:lnTo>
                  <a:close/>
                </a:path>
                <a:path w="5336540" h="338455">
                  <a:moveTo>
                    <a:pt x="5274818" y="0"/>
                  </a:moveTo>
                  <a:lnTo>
                    <a:pt x="5336032" y="0"/>
                  </a:lnTo>
                  <a:lnTo>
                    <a:pt x="5336032" y="60833"/>
                  </a:lnTo>
                  <a:lnTo>
                    <a:pt x="5274818" y="60833"/>
                  </a:lnTo>
                  <a:lnTo>
                    <a:pt x="5274818" y="0"/>
                  </a:lnTo>
                  <a:close/>
                </a:path>
                <a:path w="5336540" h="338455">
                  <a:moveTo>
                    <a:pt x="4998974" y="0"/>
                  </a:moveTo>
                  <a:lnTo>
                    <a:pt x="5060188" y="0"/>
                  </a:lnTo>
                  <a:lnTo>
                    <a:pt x="5060188" y="138557"/>
                  </a:lnTo>
                  <a:lnTo>
                    <a:pt x="5067430" y="127748"/>
                  </a:lnTo>
                  <a:lnTo>
                    <a:pt x="5107947" y="97276"/>
                  </a:lnTo>
                  <a:lnTo>
                    <a:pt x="5146167" y="90043"/>
                  </a:lnTo>
                  <a:lnTo>
                    <a:pt x="5160601" y="90900"/>
                  </a:lnTo>
                  <a:lnTo>
                    <a:pt x="5200830" y="111115"/>
                  </a:lnTo>
                  <a:lnTo>
                    <a:pt x="5218229" y="149897"/>
                  </a:lnTo>
                  <a:lnTo>
                    <a:pt x="5221605" y="184276"/>
                  </a:lnTo>
                  <a:lnTo>
                    <a:pt x="5221605" y="333756"/>
                  </a:lnTo>
                  <a:lnTo>
                    <a:pt x="5160264" y="333756"/>
                  </a:lnTo>
                  <a:lnTo>
                    <a:pt x="5160264" y="199390"/>
                  </a:lnTo>
                  <a:lnTo>
                    <a:pt x="5159597" y="186291"/>
                  </a:lnTo>
                  <a:lnTo>
                    <a:pt x="5136816" y="147447"/>
                  </a:lnTo>
                  <a:lnTo>
                    <a:pt x="5120132" y="144018"/>
                  </a:lnTo>
                  <a:lnTo>
                    <a:pt x="5112512" y="144018"/>
                  </a:lnTo>
                  <a:lnTo>
                    <a:pt x="5074539" y="168021"/>
                  </a:lnTo>
                  <a:lnTo>
                    <a:pt x="5060188" y="193929"/>
                  </a:lnTo>
                  <a:lnTo>
                    <a:pt x="5060188" y="333756"/>
                  </a:lnTo>
                  <a:lnTo>
                    <a:pt x="4998974" y="333756"/>
                  </a:lnTo>
                  <a:lnTo>
                    <a:pt x="4998974" y="0"/>
                  </a:lnTo>
                  <a:close/>
                </a:path>
                <a:path w="5336540" h="338455">
                  <a:moveTo>
                    <a:pt x="4199890" y="0"/>
                  </a:moveTo>
                  <a:lnTo>
                    <a:pt x="4261104" y="0"/>
                  </a:lnTo>
                  <a:lnTo>
                    <a:pt x="4261104" y="265175"/>
                  </a:lnTo>
                  <a:lnTo>
                    <a:pt x="4261104" y="271907"/>
                  </a:lnTo>
                  <a:lnTo>
                    <a:pt x="4262246" y="276606"/>
                  </a:lnTo>
                  <a:lnTo>
                    <a:pt x="4264406" y="279146"/>
                  </a:lnTo>
                  <a:lnTo>
                    <a:pt x="4266438" y="281686"/>
                  </a:lnTo>
                  <a:lnTo>
                    <a:pt x="4270120" y="283337"/>
                  </a:lnTo>
                  <a:lnTo>
                    <a:pt x="4275328" y="283972"/>
                  </a:lnTo>
                  <a:lnTo>
                    <a:pt x="4275328" y="333756"/>
                  </a:lnTo>
                  <a:lnTo>
                    <a:pt x="4267545" y="335162"/>
                  </a:lnTo>
                  <a:lnTo>
                    <a:pt x="4260595" y="336153"/>
                  </a:lnTo>
                  <a:lnTo>
                    <a:pt x="4254503" y="336738"/>
                  </a:lnTo>
                  <a:lnTo>
                    <a:pt x="4249293" y="336931"/>
                  </a:lnTo>
                  <a:lnTo>
                    <a:pt x="4241385" y="336428"/>
                  </a:lnTo>
                  <a:lnTo>
                    <a:pt x="4209922" y="307213"/>
                  </a:lnTo>
                  <a:lnTo>
                    <a:pt x="4209034" y="292226"/>
                  </a:lnTo>
                  <a:lnTo>
                    <a:pt x="4201793" y="302728"/>
                  </a:lnTo>
                  <a:lnTo>
                    <a:pt x="4161692" y="331684"/>
                  </a:lnTo>
                  <a:lnTo>
                    <a:pt x="4125849" y="338328"/>
                  </a:lnTo>
                  <a:lnTo>
                    <a:pt x="4109656" y="337282"/>
                  </a:lnTo>
                  <a:lnTo>
                    <a:pt x="4066793" y="321691"/>
                  </a:lnTo>
                  <a:lnTo>
                    <a:pt x="4034611" y="290222"/>
                  </a:lnTo>
                  <a:lnTo>
                    <a:pt x="4015628" y="247046"/>
                  </a:lnTo>
                  <a:lnTo>
                    <a:pt x="4011930" y="213995"/>
                  </a:lnTo>
                  <a:lnTo>
                    <a:pt x="4012787" y="197229"/>
                  </a:lnTo>
                  <a:lnTo>
                    <a:pt x="4025645" y="151384"/>
                  </a:lnTo>
                  <a:lnTo>
                    <a:pt x="4052167" y="115504"/>
                  </a:lnTo>
                  <a:lnTo>
                    <a:pt x="4089590" y="94202"/>
                  </a:lnTo>
                  <a:lnTo>
                    <a:pt x="4118991" y="90043"/>
                  </a:lnTo>
                  <a:lnTo>
                    <a:pt x="4131899" y="90872"/>
                  </a:lnTo>
                  <a:lnTo>
                    <a:pt x="4176815" y="110053"/>
                  </a:lnTo>
                  <a:lnTo>
                    <a:pt x="4199890" y="136271"/>
                  </a:lnTo>
                  <a:lnTo>
                    <a:pt x="419989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9176639" y="2539110"/>
            <a:ext cx="2926079" cy="1476756"/>
          </a:xfrm>
          <a:prstGeom prst="rect">
            <a:avLst/>
          </a:prstGeom>
        </p:spPr>
      </p:pic>
      <p:sp>
        <p:nvSpPr>
          <p:cNvPr id="14" name="object 14"/>
          <p:cNvSpPr/>
          <p:nvPr/>
        </p:nvSpPr>
        <p:spPr>
          <a:xfrm>
            <a:off x="1371600" y="1676400"/>
            <a:ext cx="7844155" cy="719455"/>
          </a:xfrm>
          <a:custGeom>
            <a:avLst/>
            <a:gdLst/>
            <a:ahLst/>
            <a:cxnLst/>
            <a:rect l="l" t="t" r="r" b="b"/>
            <a:pathLst>
              <a:path w="7844155" h="719455">
                <a:moveTo>
                  <a:pt x="7724140" y="0"/>
                </a:moveTo>
                <a:lnTo>
                  <a:pt x="119887" y="0"/>
                </a:lnTo>
                <a:lnTo>
                  <a:pt x="73278" y="9398"/>
                </a:lnTo>
                <a:lnTo>
                  <a:pt x="35178" y="35178"/>
                </a:lnTo>
                <a:lnTo>
                  <a:pt x="9397" y="73278"/>
                </a:lnTo>
                <a:lnTo>
                  <a:pt x="0" y="119887"/>
                </a:lnTo>
                <a:lnTo>
                  <a:pt x="0" y="599439"/>
                </a:lnTo>
                <a:lnTo>
                  <a:pt x="9397" y="646049"/>
                </a:lnTo>
                <a:lnTo>
                  <a:pt x="35178" y="684149"/>
                </a:lnTo>
                <a:lnTo>
                  <a:pt x="73278" y="709929"/>
                </a:lnTo>
                <a:lnTo>
                  <a:pt x="119887" y="719327"/>
                </a:lnTo>
                <a:lnTo>
                  <a:pt x="7724140" y="719327"/>
                </a:lnTo>
                <a:lnTo>
                  <a:pt x="7770749" y="709929"/>
                </a:lnTo>
                <a:lnTo>
                  <a:pt x="7808849" y="684149"/>
                </a:lnTo>
                <a:lnTo>
                  <a:pt x="7834630" y="646049"/>
                </a:lnTo>
                <a:lnTo>
                  <a:pt x="7844028" y="599439"/>
                </a:lnTo>
                <a:lnTo>
                  <a:pt x="7844028" y="119887"/>
                </a:lnTo>
                <a:lnTo>
                  <a:pt x="7834630" y="73278"/>
                </a:lnTo>
                <a:lnTo>
                  <a:pt x="7808849" y="35178"/>
                </a:lnTo>
                <a:lnTo>
                  <a:pt x="7770749" y="9398"/>
                </a:lnTo>
                <a:lnTo>
                  <a:pt x="7724140" y="0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299844" y="3976751"/>
            <a:ext cx="7844155" cy="719455"/>
          </a:xfrm>
          <a:custGeom>
            <a:avLst/>
            <a:gdLst/>
            <a:ahLst/>
            <a:cxnLst/>
            <a:rect l="l" t="t" r="r" b="b"/>
            <a:pathLst>
              <a:path w="7844155" h="719454">
                <a:moveTo>
                  <a:pt x="7724139" y="0"/>
                </a:moveTo>
                <a:lnTo>
                  <a:pt x="119888" y="0"/>
                </a:lnTo>
                <a:lnTo>
                  <a:pt x="73279" y="9525"/>
                </a:lnTo>
                <a:lnTo>
                  <a:pt x="35179" y="35179"/>
                </a:lnTo>
                <a:lnTo>
                  <a:pt x="9398" y="73279"/>
                </a:lnTo>
                <a:lnTo>
                  <a:pt x="0" y="119887"/>
                </a:lnTo>
                <a:lnTo>
                  <a:pt x="0" y="599440"/>
                </a:lnTo>
                <a:lnTo>
                  <a:pt x="9398" y="646176"/>
                </a:lnTo>
                <a:lnTo>
                  <a:pt x="35179" y="684276"/>
                </a:lnTo>
                <a:lnTo>
                  <a:pt x="73279" y="709930"/>
                </a:lnTo>
                <a:lnTo>
                  <a:pt x="119888" y="719328"/>
                </a:lnTo>
                <a:lnTo>
                  <a:pt x="7724139" y="719328"/>
                </a:lnTo>
                <a:lnTo>
                  <a:pt x="7770749" y="709930"/>
                </a:lnTo>
                <a:lnTo>
                  <a:pt x="7808849" y="684276"/>
                </a:lnTo>
                <a:lnTo>
                  <a:pt x="7834630" y="646176"/>
                </a:lnTo>
                <a:lnTo>
                  <a:pt x="7844028" y="599440"/>
                </a:lnTo>
                <a:lnTo>
                  <a:pt x="7844028" y="119887"/>
                </a:lnTo>
                <a:lnTo>
                  <a:pt x="7834630" y="73279"/>
                </a:lnTo>
                <a:lnTo>
                  <a:pt x="7808849" y="35179"/>
                </a:lnTo>
                <a:lnTo>
                  <a:pt x="7770749" y="9525"/>
                </a:lnTo>
                <a:lnTo>
                  <a:pt x="7724139" y="0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6" name="object 16"/>
          <p:cNvGrpSpPr/>
          <p:nvPr/>
        </p:nvGrpSpPr>
        <p:grpSpPr>
          <a:xfrm>
            <a:off x="2191004" y="1810385"/>
            <a:ext cx="2888615" cy="441959"/>
            <a:chOff x="2191004" y="1810385"/>
            <a:chExt cx="2888615" cy="441959"/>
          </a:xfrm>
        </p:grpSpPr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198624" y="1818005"/>
              <a:ext cx="2873248" cy="42646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622931" y="2021586"/>
              <a:ext cx="117601" cy="88392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843403" y="1817624"/>
              <a:ext cx="2236089" cy="434467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2198624" y="1818005"/>
              <a:ext cx="610235" cy="329565"/>
            </a:xfrm>
            <a:custGeom>
              <a:avLst/>
              <a:gdLst/>
              <a:ahLst/>
              <a:cxnLst/>
              <a:rect l="l" t="t" r="r" b="b"/>
              <a:pathLst>
                <a:path w="610235" h="329564">
                  <a:moveTo>
                    <a:pt x="487171" y="80899"/>
                  </a:moveTo>
                  <a:lnTo>
                    <a:pt x="532780" y="87280"/>
                  </a:lnTo>
                  <a:lnTo>
                    <a:pt x="567055" y="106425"/>
                  </a:lnTo>
                  <a:lnTo>
                    <a:pt x="593844" y="157218"/>
                  </a:lnTo>
                  <a:lnTo>
                    <a:pt x="595630" y="179578"/>
                  </a:lnTo>
                  <a:lnTo>
                    <a:pt x="595630" y="256032"/>
                  </a:lnTo>
                  <a:lnTo>
                    <a:pt x="595630" y="262636"/>
                  </a:lnTo>
                  <a:lnTo>
                    <a:pt x="596645" y="267335"/>
                  </a:lnTo>
                  <a:lnTo>
                    <a:pt x="598805" y="269875"/>
                  </a:lnTo>
                  <a:lnTo>
                    <a:pt x="600963" y="272542"/>
                  </a:lnTo>
                  <a:lnTo>
                    <a:pt x="604774" y="274066"/>
                  </a:lnTo>
                  <a:lnTo>
                    <a:pt x="610234" y="274700"/>
                  </a:lnTo>
                  <a:lnTo>
                    <a:pt x="610234" y="324612"/>
                  </a:lnTo>
                  <a:lnTo>
                    <a:pt x="604774" y="325755"/>
                  </a:lnTo>
                  <a:lnTo>
                    <a:pt x="599820" y="326644"/>
                  </a:lnTo>
                  <a:lnTo>
                    <a:pt x="595376" y="327025"/>
                  </a:lnTo>
                  <a:lnTo>
                    <a:pt x="590931" y="327533"/>
                  </a:lnTo>
                  <a:lnTo>
                    <a:pt x="587248" y="327787"/>
                  </a:lnTo>
                  <a:lnTo>
                    <a:pt x="584200" y="327787"/>
                  </a:lnTo>
                  <a:lnTo>
                    <a:pt x="546100" y="307340"/>
                  </a:lnTo>
                  <a:lnTo>
                    <a:pt x="543432" y="287020"/>
                  </a:lnTo>
                  <a:lnTo>
                    <a:pt x="534999" y="296707"/>
                  </a:lnTo>
                  <a:lnTo>
                    <a:pt x="492720" y="323076"/>
                  </a:lnTo>
                  <a:lnTo>
                    <a:pt x="457073" y="329184"/>
                  </a:lnTo>
                  <a:lnTo>
                    <a:pt x="445309" y="328564"/>
                  </a:lnTo>
                  <a:lnTo>
                    <a:pt x="405183" y="313945"/>
                  </a:lnTo>
                  <a:lnTo>
                    <a:pt x="379888" y="283499"/>
                  </a:lnTo>
                  <a:lnTo>
                    <a:pt x="373888" y="253746"/>
                  </a:lnTo>
                  <a:lnTo>
                    <a:pt x="374697" y="242407"/>
                  </a:lnTo>
                  <a:lnTo>
                    <a:pt x="394035" y="204460"/>
                  </a:lnTo>
                  <a:lnTo>
                    <a:pt x="435288" y="181379"/>
                  </a:lnTo>
                  <a:lnTo>
                    <a:pt x="476757" y="176022"/>
                  </a:lnTo>
                  <a:lnTo>
                    <a:pt x="484308" y="176166"/>
                  </a:lnTo>
                  <a:lnTo>
                    <a:pt x="528314" y="183399"/>
                  </a:lnTo>
                  <a:lnTo>
                    <a:pt x="534288" y="185547"/>
                  </a:lnTo>
                  <a:lnTo>
                    <a:pt x="534288" y="172720"/>
                  </a:lnTo>
                  <a:lnTo>
                    <a:pt x="513254" y="132133"/>
                  </a:lnTo>
                  <a:lnTo>
                    <a:pt x="480821" y="125222"/>
                  </a:lnTo>
                  <a:lnTo>
                    <a:pt x="471110" y="125650"/>
                  </a:lnTo>
                  <a:lnTo>
                    <a:pt x="434306" y="135911"/>
                  </a:lnTo>
                  <a:lnTo>
                    <a:pt x="405892" y="152146"/>
                  </a:lnTo>
                  <a:lnTo>
                    <a:pt x="386206" y="112014"/>
                  </a:lnTo>
                  <a:lnTo>
                    <a:pt x="422461" y="93029"/>
                  </a:lnTo>
                  <a:lnTo>
                    <a:pt x="460390" y="82819"/>
                  </a:lnTo>
                  <a:lnTo>
                    <a:pt x="473620" y="81377"/>
                  </a:lnTo>
                  <a:lnTo>
                    <a:pt x="487171" y="80899"/>
                  </a:lnTo>
                  <a:close/>
                </a:path>
                <a:path w="610235" h="329564">
                  <a:moveTo>
                    <a:pt x="0" y="0"/>
                  </a:moveTo>
                  <a:lnTo>
                    <a:pt x="67690" y="0"/>
                  </a:lnTo>
                  <a:lnTo>
                    <a:pt x="163702" y="184658"/>
                  </a:lnTo>
                  <a:lnTo>
                    <a:pt x="260603" y="0"/>
                  </a:lnTo>
                  <a:lnTo>
                    <a:pt x="327787" y="0"/>
                  </a:lnTo>
                  <a:lnTo>
                    <a:pt x="327787" y="324612"/>
                  </a:lnTo>
                  <a:lnTo>
                    <a:pt x="264668" y="324612"/>
                  </a:lnTo>
                  <a:lnTo>
                    <a:pt x="264668" y="111506"/>
                  </a:lnTo>
                  <a:lnTo>
                    <a:pt x="181482" y="270129"/>
                  </a:lnTo>
                  <a:lnTo>
                    <a:pt x="146303" y="270129"/>
                  </a:lnTo>
                  <a:lnTo>
                    <a:pt x="63118" y="111506"/>
                  </a:lnTo>
                  <a:lnTo>
                    <a:pt x="63118" y="324612"/>
                  </a:lnTo>
                  <a:lnTo>
                    <a:pt x="0" y="324612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2251329" y="2372309"/>
            <a:ext cx="7318375" cy="70802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40029" indent="-227329">
              <a:lnSpc>
                <a:spcPts val="2685"/>
              </a:lnSpc>
              <a:spcBef>
                <a:spcPts val="105"/>
              </a:spcBef>
              <a:buClr>
                <a:srgbClr val="FFFFFF"/>
              </a:buClr>
              <a:buFont typeface="Trebuchet MS"/>
              <a:buChar char="•"/>
              <a:tabLst>
                <a:tab pos="240029" algn="l"/>
              </a:tabLst>
            </a:pPr>
            <a:r>
              <a:rPr dirty="0" sz="2300">
                <a:solidFill>
                  <a:srgbClr val="FFFFFF"/>
                </a:solidFill>
                <a:latin typeface="Trebuchet MS"/>
                <a:cs typeface="Trebuchet MS"/>
              </a:rPr>
              <a:t>Getting</a:t>
            </a:r>
            <a:r>
              <a:rPr dirty="0" sz="23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>
                <a:solidFill>
                  <a:srgbClr val="FFFFFF"/>
                </a:solidFill>
                <a:latin typeface="Trebuchet MS"/>
                <a:cs typeface="Trebuchet MS"/>
              </a:rPr>
              <a:t>things</a:t>
            </a:r>
            <a:r>
              <a:rPr dirty="0" sz="23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 spc="105">
                <a:solidFill>
                  <a:srgbClr val="FFFFFF"/>
                </a:solidFill>
                <a:latin typeface="Trebuchet MS"/>
                <a:cs typeface="Trebuchet MS"/>
              </a:rPr>
              <a:t>done</a:t>
            </a:r>
            <a:r>
              <a:rPr dirty="0" sz="23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 spc="45">
                <a:solidFill>
                  <a:srgbClr val="FFFFFF"/>
                </a:solidFill>
                <a:latin typeface="Trebuchet MS"/>
                <a:cs typeface="Trebuchet MS"/>
              </a:rPr>
              <a:t>through</a:t>
            </a:r>
            <a:r>
              <a:rPr dirty="0" sz="23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>
                <a:solidFill>
                  <a:srgbClr val="FFFFFF"/>
                </a:solidFill>
                <a:latin typeface="Trebuchet MS"/>
                <a:cs typeface="Trebuchet MS"/>
              </a:rPr>
              <a:t>other</a:t>
            </a:r>
            <a:r>
              <a:rPr dirty="0" sz="23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 spc="80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3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3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 spc="35">
                <a:solidFill>
                  <a:srgbClr val="FFFFFF"/>
                </a:solidFill>
                <a:latin typeface="Trebuchet MS"/>
                <a:cs typeface="Trebuchet MS"/>
              </a:rPr>
              <a:t>achieve</a:t>
            </a:r>
            <a:endParaRPr sz="2300">
              <a:latin typeface="Trebuchet MS"/>
              <a:cs typeface="Trebuchet MS"/>
            </a:endParaRPr>
          </a:p>
          <a:p>
            <a:pPr marL="241300">
              <a:lnSpc>
                <a:spcPts val="2685"/>
              </a:lnSpc>
            </a:pPr>
            <a:r>
              <a:rPr dirty="0" sz="2300">
                <a:solidFill>
                  <a:srgbClr val="FFFFFF"/>
                </a:solidFill>
                <a:latin typeface="Trebuchet MS"/>
                <a:cs typeface="Trebuchet MS"/>
              </a:rPr>
              <a:t>stated</a:t>
            </a:r>
            <a:r>
              <a:rPr dirty="0" sz="2300" spc="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>
                <a:solidFill>
                  <a:srgbClr val="FFFFFF"/>
                </a:solidFill>
                <a:latin typeface="Trebuchet MS"/>
                <a:cs typeface="Trebuchet MS"/>
              </a:rPr>
              <a:t>organisational</a:t>
            </a:r>
            <a:r>
              <a:rPr dirty="0" sz="23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 spc="-10">
                <a:solidFill>
                  <a:srgbClr val="FFFFFF"/>
                </a:solidFill>
                <a:latin typeface="Trebuchet MS"/>
                <a:cs typeface="Trebuchet MS"/>
              </a:rPr>
              <a:t>objectives.</a:t>
            </a:r>
            <a:endParaRPr sz="2300">
              <a:latin typeface="Trebuchet MS"/>
              <a:cs typeface="Trebuchet MS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2191004" y="4186301"/>
            <a:ext cx="2426335" cy="446405"/>
            <a:chOff x="2191004" y="4186301"/>
            <a:chExt cx="2426335" cy="446405"/>
          </a:xfrm>
        </p:grpSpPr>
        <p:pic>
          <p:nvPicPr>
            <p:cNvPr id="23" name="object 23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198624" y="4193921"/>
              <a:ext cx="2410967" cy="431038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767711" y="4406646"/>
              <a:ext cx="117601" cy="88391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415027" y="4328414"/>
              <a:ext cx="139573" cy="15925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3332353" y="4320667"/>
              <a:ext cx="140462" cy="7556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3037078" y="4328414"/>
              <a:ext cx="139699" cy="15925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500249" y="4320667"/>
              <a:ext cx="140462" cy="75564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2198624" y="4193921"/>
              <a:ext cx="2411095" cy="431165"/>
            </a:xfrm>
            <a:custGeom>
              <a:avLst/>
              <a:gdLst/>
              <a:ahLst/>
              <a:cxnLst/>
              <a:rect l="l" t="t" r="r" b="b"/>
              <a:pathLst>
                <a:path w="2411095" h="431164">
                  <a:moveTo>
                    <a:pt x="2045335" y="94106"/>
                  </a:moveTo>
                  <a:lnTo>
                    <a:pt x="2106676" y="94106"/>
                  </a:lnTo>
                  <a:lnTo>
                    <a:pt x="2106676" y="333755"/>
                  </a:lnTo>
                  <a:lnTo>
                    <a:pt x="2045335" y="333755"/>
                  </a:lnTo>
                  <a:lnTo>
                    <a:pt x="2045335" y="94106"/>
                  </a:lnTo>
                  <a:close/>
                </a:path>
                <a:path w="2411095" h="431164">
                  <a:moveTo>
                    <a:pt x="1497456" y="90931"/>
                  </a:moveTo>
                  <a:lnTo>
                    <a:pt x="1503934" y="90931"/>
                  </a:lnTo>
                  <a:lnTo>
                    <a:pt x="1507998" y="91058"/>
                  </a:lnTo>
                  <a:lnTo>
                    <a:pt x="1509776" y="91439"/>
                  </a:lnTo>
                  <a:lnTo>
                    <a:pt x="1509776" y="147192"/>
                  </a:lnTo>
                  <a:lnTo>
                    <a:pt x="1496228" y="147859"/>
                  </a:lnTo>
                  <a:lnTo>
                    <a:pt x="1483407" y="149859"/>
                  </a:lnTo>
                  <a:lnTo>
                    <a:pt x="1441148" y="171005"/>
                  </a:lnTo>
                  <a:lnTo>
                    <a:pt x="1428496" y="188721"/>
                  </a:lnTo>
                  <a:lnTo>
                    <a:pt x="1428496" y="333755"/>
                  </a:lnTo>
                  <a:lnTo>
                    <a:pt x="1367154" y="333755"/>
                  </a:lnTo>
                  <a:lnTo>
                    <a:pt x="1367154" y="94106"/>
                  </a:lnTo>
                  <a:lnTo>
                    <a:pt x="1423415" y="94106"/>
                  </a:lnTo>
                  <a:lnTo>
                    <a:pt x="1423415" y="145287"/>
                  </a:lnTo>
                  <a:lnTo>
                    <a:pt x="1430063" y="133643"/>
                  </a:lnTo>
                  <a:lnTo>
                    <a:pt x="1465720" y="100165"/>
                  </a:lnTo>
                  <a:lnTo>
                    <a:pt x="1486624" y="92406"/>
                  </a:lnTo>
                  <a:lnTo>
                    <a:pt x="1497456" y="90931"/>
                  </a:lnTo>
                  <a:close/>
                </a:path>
                <a:path w="2411095" h="431164">
                  <a:moveTo>
                    <a:pt x="2298954" y="90042"/>
                  </a:moveTo>
                  <a:lnTo>
                    <a:pt x="2343566" y="99419"/>
                  </a:lnTo>
                  <a:lnTo>
                    <a:pt x="2379106" y="126237"/>
                  </a:lnTo>
                  <a:lnTo>
                    <a:pt x="2402770" y="165945"/>
                  </a:lnTo>
                  <a:lnTo>
                    <a:pt x="2410967" y="213486"/>
                  </a:lnTo>
                  <a:lnTo>
                    <a:pt x="2410132" y="230655"/>
                  </a:lnTo>
                  <a:lnTo>
                    <a:pt x="2397505" y="276732"/>
                  </a:lnTo>
                  <a:lnTo>
                    <a:pt x="2371592" y="312541"/>
                  </a:lnTo>
                  <a:lnTo>
                    <a:pt x="2335133" y="334136"/>
                  </a:lnTo>
                  <a:lnTo>
                    <a:pt x="2306320" y="338327"/>
                  </a:lnTo>
                  <a:lnTo>
                    <a:pt x="2292582" y="337520"/>
                  </a:lnTo>
                  <a:lnTo>
                    <a:pt x="2246937" y="318595"/>
                  </a:lnTo>
                  <a:lnTo>
                    <a:pt x="2224024" y="291591"/>
                  </a:lnTo>
                  <a:lnTo>
                    <a:pt x="2224024" y="431037"/>
                  </a:lnTo>
                  <a:lnTo>
                    <a:pt x="2162683" y="431037"/>
                  </a:lnTo>
                  <a:lnTo>
                    <a:pt x="2162683" y="94106"/>
                  </a:lnTo>
                  <a:lnTo>
                    <a:pt x="2216150" y="94106"/>
                  </a:lnTo>
                  <a:lnTo>
                    <a:pt x="2216150" y="135254"/>
                  </a:lnTo>
                  <a:lnTo>
                    <a:pt x="2223315" y="125325"/>
                  </a:lnTo>
                  <a:lnTo>
                    <a:pt x="2261699" y="96847"/>
                  </a:lnTo>
                  <a:lnTo>
                    <a:pt x="2285805" y="90803"/>
                  </a:lnTo>
                  <a:lnTo>
                    <a:pt x="2298954" y="90042"/>
                  </a:lnTo>
                  <a:close/>
                </a:path>
                <a:path w="2411095" h="431164">
                  <a:moveTo>
                    <a:pt x="1204467" y="90042"/>
                  </a:moveTo>
                  <a:lnTo>
                    <a:pt x="1256956" y="99687"/>
                  </a:lnTo>
                  <a:lnTo>
                    <a:pt x="1296225" y="127079"/>
                  </a:lnTo>
                  <a:lnTo>
                    <a:pt x="1320823" y="166758"/>
                  </a:lnTo>
                  <a:lnTo>
                    <a:pt x="1329181" y="212978"/>
                  </a:lnTo>
                  <a:lnTo>
                    <a:pt x="1329181" y="220979"/>
                  </a:lnTo>
                  <a:lnTo>
                    <a:pt x="1328801" y="227837"/>
                  </a:lnTo>
                  <a:lnTo>
                    <a:pt x="1327912" y="233552"/>
                  </a:lnTo>
                  <a:lnTo>
                    <a:pt x="1142746" y="233552"/>
                  </a:lnTo>
                  <a:lnTo>
                    <a:pt x="1144891" y="246794"/>
                  </a:lnTo>
                  <a:lnTo>
                    <a:pt x="1173116" y="284495"/>
                  </a:lnTo>
                  <a:lnTo>
                    <a:pt x="1206246" y="293496"/>
                  </a:lnTo>
                  <a:lnTo>
                    <a:pt x="1215268" y="292929"/>
                  </a:lnTo>
                  <a:lnTo>
                    <a:pt x="1254410" y="274224"/>
                  </a:lnTo>
                  <a:lnTo>
                    <a:pt x="1262888" y="260984"/>
                  </a:lnTo>
                  <a:lnTo>
                    <a:pt x="1315465" y="275589"/>
                  </a:lnTo>
                  <a:lnTo>
                    <a:pt x="1286640" y="311273"/>
                  </a:lnTo>
                  <a:lnTo>
                    <a:pt x="1241123" y="333882"/>
                  </a:lnTo>
                  <a:lnTo>
                    <a:pt x="1203960" y="338327"/>
                  </a:lnTo>
                  <a:lnTo>
                    <a:pt x="1185197" y="337258"/>
                  </a:lnTo>
                  <a:lnTo>
                    <a:pt x="1137030" y="321309"/>
                  </a:lnTo>
                  <a:lnTo>
                    <a:pt x="1101865" y="289681"/>
                  </a:lnTo>
                  <a:lnTo>
                    <a:pt x="1081627" y="246999"/>
                  </a:lnTo>
                  <a:lnTo>
                    <a:pt x="1077722" y="215264"/>
                  </a:lnTo>
                  <a:lnTo>
                    <a:pt x="1078694" y="198717"/>
                  </a:lnTo>
                  <a:lnTo>
                    <a:pt x="1093089" y="152907"/>
                  </a:lnTo>
                  <a:lnTo>
                    <a:pt x="1123396" y="116474"/>
                  </a:lnTo>
                  <a:lnTo>
                    <a:pt x="1167860" y="94329"/>
                  </a:lnTo>
                  <a:lnTo>
                    <a:pt x="1185461" y="91114"/>
                  </a:lnTo>
                  <a:lnTo>
                    <a:pt x="1204467" y="90042"/>
                  </a:lnTo>
                  <a:close/>
                </a:path>
                <a:path w="2411095" h="431164">
                  <a:moveTo>
                    <a:pt x="631951" y="90042"/>
                  </a:moveTo>
                  <a:lnTo>
                    <a:pt x="677560" y="96424"/>
                  </a:lnTo>
                  <a:lnTo>
                    <a:pt x="711834" y="115569"/>
                  </a:lnTo>
                  <a:lnTo>
                    <a:pt x="738624" y="166362"/>
                  </a:lnTo>
                  <a:lnTo>
                    <a:pt x="740409" y="188721"/>
                  </a:lnTo>
                  <a:lnTo>
                    <a:pt x="740409" y="265175"/>
                  </a:lnTo>
                  <a:lnTo>
                    <a:pt x="740409" y="271779"/>
                  </a:lnTo>
                  <a:lnTo>
                    <a:pt x="741426" y="276478"/>
                  </a:lnTo>
                  <a:lnTo>
                    <a:pt x="743584" y="279018"/>
                  </a:lnTo>
                  <a:lnTo>
                    <a:pt x="745744" y="281685"/>
                  </a:lnTo>
                  <a:lnTo>
                    <a:pt x="749553" y="283209"/>
                  </a:lnTo>
                  <a:lnTo>
                    <a:pt x="755014" y="283844"/>
                  </a:lnTo>
                  <a:lnTo>
                    <a:pt x="755014" y="333755"/>
                  </a:lnTo>
                  <a:lnTo>
                    <a:pt x="749553" y="334898"/>
                  </a:lnTo>
                  <a:lnTo>
                    <a:pt x="744601" y="335787"/>
                  </a:lnTo>
                  <a:lnTo>
                    <a:pt x="740156" y="336168"/>
                  </a:lnTo>
                  <a:lnTo>
                    <a:pt x="735711" y="336676"/>
                  </a:lnTo>
                  <a:lnTo>
                    <a:pt x="732027" y="336930"/>
                  </a:lnTo>
                  <a:lnTo>
                    <a:pt x="728980" y="336930"/>
                  </a:lnTo>
                  <a:lnTo>
                    <a:pt x="690880" y="316483"/>
                  </a:lnTo>
                  <a:lnTo>
                    <a:pt x="688213" y="296163"/>
                  </a:lnTo>
                  <a:lnTo>
                    <a:pt x="679779" y="305851"/>
                  </a:lnTo>
                  <a:lnTo>
                    <a:pt x="637500" y="332220"/>
                  </a:lnTo>
                  <a:lnTo>
                    <a:pt x="601852" y="338327"/>
                  </a:lnTo>
                  <a:lnTo>
                    <a:pt x="590089" y="337708"/>
                  </a:lnTo>
                  <a:lnTo>
                    <a:pt x="549963" y="323089"/>
                  </a:lnTo>
                  <a:lnTo>
                    <a:pt x="524668" y="292643"/>
                  </a:lnTo>
                  <a:lnTo>
                    <a:pt x="518668" y="262889"/>
                  </a:lnTo>
                  <a:lnTo>
                    <a:pt x="519477" y="251551"/>
                  </a:lnTo>
                  <a:lnTo>
                    <a:pt x="538815" y="213604"/>
                  </a:lnTo>
                  <a:lnTo>
                    <a:pt x="580068" y="190523"/>
                  </a:lnTo>
                  <a:lnTo>
                    <a:pt x="621538" y="185165"/>
                  </a:lnTo>
                  <a:lnTo>
                    <a:pt x="629088" y="185310"/>
                  </a:lnTo>
                  <a:lnTo>
                    <a:pt x="673094" y="192543"/>
                  </a:lnTo>
                  <a:lnTo>
                    <a:pt x="679069" y="194690"/>
                  </a:lnTo>
                  <a:lnTo>
                    <a:pt x="679069" y="181863"/>
                  </a:lnTo>
                  <a:lnTo>
                    <a:pt x="658034" y="141277"/>
                  </a:lnTo>
                  <a:lnTo>
                    <a:pt x="625601" y="134365"/>
                  </a:lnTo>
                  <a:lnTo>
                    <a:pt x="615890" y="134794"/>
                  </a:lnTo>
                  <a:lnTo>
                    <a:pt x="579086" y="145055"/>
                  </a:lnTo>
                  <a:lnTo>
                    <a:pt x="550671" y="161289"/>
                  </a:lnTo>
                  <a:lnTo>
                    <a:pt x="530987" y="121157"/>
                  </a:lnTo>
                  <a:lnTo>
                    <a:pt x="567241" y="102173"/>
                  </a:lnTo>
                  <a:lnTo>
                    <a:pt x="605170" y="91963"/>
                  </a:lnTo>
                  <a:lnTo>
                    <a:pt x="618400" y="90521"/>
                  </a:lnTo>
                  <a:lnTo>
                    <a:pt x="631951" y="90042"/>
                  </a:lnTo>
                  <a:close/>
                </a:path>
                <a:path w="2411095" h="431164">
                  <a:moveTo>
                    <a:pt x="372363" y="90042"/>
                  </a:moveTo>
                  <a:lnTo>
                    <a:pt x="424852" y="99687"/>
                  </a:lnTo>
                  <a:lnTo>
                    <a:pt x="464121" y="127079"/>
                  </a:lnTo>
                  <a:lnTo>
                    <a:pt x="488719" y="166758"/>
                  </a:lnTo>
                  <a:lnTo>
                    <a:pt x="497077" y="212978"/>
                  </a:lnTo>
                  <a:lnTo>
                    <a:pt x="497077" y="220979"/>
                  </a:lnTo>
                  <a:lnTo>
                    <a:pt x="496696" y="227837"/>
                  </a:lnTo>
                  <a:lnTo>
                    <a:pt x="495807" y="233552"/>
                  </a:lnTo>
                  <a:lnTo>
                    <a:pt x="310642" y="233552"/>
                  </a:lnTo>
                  <a:lnTo>
                    <a:pt x="312787" y="246794"/>
                  </a:lnTo>
                  <a:lnTo>
                    <a:pt x="341012" y="284495"/>
                  </a:lnTo>
                  <a:lnTo>
                    <a:pt x="374142" y="293496"/>
                  </a:lnTo>
                  <a:lnTo>
                    <a:pt x="383164" y="292929"/>
                  </a:lnTo>
                  <a:lnTo>
                    <a:pt x="422306" y="274224"/>
                  </a:lnTo>
                  <a:lnTo>
                    <a:pt x="430783" y="260984"/>
                  </a:lnTo>
                  <a:lnTo>
                    <a:pt x="483362" y="275589"/>
                  </a:lnTo>
                  <a:lnTo>
                    <a:pt x="454536" y="311273"/>
                  </a:lnTo>
                  <a:lnTo>
                    <a:pt x="409019" y="333882"/>
                  </a:lnTo>
                  <a:lnTo>
                    <a:pt x="371856" y="338327"/>
                  </a:lnTo>
                  <a:lnTo>
                    <a:pt x="353093" y="337258"/>
                  </a:lnTo>
                  <a:lnTo>
                    <a:pt x="304926" y="321309"/>
                  </a:lnTo>
                  <a:lnTo>
                    <a:pt x="269761" y="289681"/>
                  </a:lnTo>
                  <a:lnTo>
                    <a:pt x="249523" y="246999"/>
                  </a:lnTo>
                  <a:lnTo>
                    <a:pt x="245618" y="215264"/>
                  </a:lnTo>
                  <a:lnTo>
                    <a:pt x="246590" y="198717"/>
                  </a:lnTo>
                  <a:lnTo>
                    <a:pt x="260984" y="152907"/>
                  </a:lnTo>
                  <a:lnTo>
                    <a:pt x="291292" y="116474"/>
                  </a:lnTo>
                  <a:lnTo>
                    <a:pt x="335756" y="94329"/>
                  </a:lnTo>
                  <a:lnTo>
                    <a:pt x="353357" y="91114"/>
                  </a:lnTo>
                  <a:lnTo>
                    <a:pt x="372363" y="90042"/>
                  </a:lnTo>
                  <a:close/>
                </a:path>
                <a:path w="2411095" h="431164">
                  <a:moveTo>
                    <a:pt x="1635887" y="89534"/>
                  </a:moveTo>
                  <a:lnTo>
                    <a:pt x="1684274" y="97535"/>
                  </a:lnTo>
                  <a:lnTo>
                    <a:pt x="1725929" y="123443"/>
                  </a:lnTo>
                  <a:lnTo>
                    <a:pt x="1701291" y="162305"/>
                  </a:lnTo>
                  <a:lnTo>
                    <a:pt x="1683813" y="150304"/>
                  </a:lnTo>
                  <a:lnTo>
                    <a:pt x="1666621" y="141731"/>
                  </a:lnTo>
                  <a:lnTo>
                    <a:pt x="1649714" y="136588"/>
                  </a:lnTo>
                  <a:lnTo>
                    <a:pt x="1633092" y="134873"/>
                  </a:lnTo>
                  <a:lnTo>
                    <a:pt x="1625992" y="135209"/>
                  </a:lnTo>
                  <a:lnTo>
                    <a:pt x="1596136" y="150367"/>
                  </a:lnTo>
                  <a:lnTo>
                    <a:pt x="1596136" y="159511"/>
                  </a:lnTo>
                  <a:lnTo>
                    <a:pt x="1596136" y="168020"/>
                  </a:lnTo>
                  <a:lnTo>
                    <a:pt x="1639570" y="189737"/>
                  </a:lnTo>
                  <a:lnTo>
                    <a:pt x="1653162" y="194020"/>
                  </a:lnTo>
                  <a:lnTo>
                    <a:pt x="1697087" y="211010"/>
                  </a:lnTo>
                  <a:lnTo>
                    <a:pt x="1725644" y="242744"/>
                  </a:lnTo>
                  <a:lnTo>
                    <a:pt x="1728215" y="262381"/>
                  </a:lnTo>
                  <a:lnTo>
                    <a:pt x="1726594" y="279237"/>
                  </a:lnTo>
                  <a:lnTo>
                    <a:pt x="1702180" y="318134"/>
                  </a:lnTo>
                  <a:lnTo>
                    <a:pt x="1653014" y="337065"/>
                  </a:lnTo>
                  <a:lnTo>
                    <a:pt x="1632203" y="338327"/>
                  </a:lnTo>
                  <a:lnTo>
                    <a:pt x="1617055" y="337687"/>
                  </a:lnTo>
                  <a:lnTo>
                    <a:pt x="1573656" y="328167"/>
                  </a:lnTo>
                  <a:lnTo>
                    <a:pt x="1536223" y="307736"/>
                  </a:lnTo>
                  <a:lnTo>
                    <a:pt x="1525651" y="298449"/>
                  </a:lnTo>
                  <a:lnTo>
                    <a:pt x="1547622" y="258698"/>
                  </a:lnTo>
                  <a:lnTo>
                    <a:pt x="1558315" y="266815"/>
                  </a:lnTo>
                  <a:lnTo>
                    <a:pt x="1568878" y="273811"/>
                  </a:lnTo>
                  <a:lnTo>
                    <a:pt x="1610026" y="290528"/>
                  </a:lnTo>
                  <a:lnTo>
                    <a:pt x="1629917" y="292607"/>
                  </a:lnTo>
                  <a:lnTo>
                    <a:pt x="1638419" y="292203"/>
                  </a:lnTo>
                  <a:lnTo>
                    <a:pt x="1669288" y="275462"/>
                  </a:lnTo>
                  <a:lnTo>
                    <a:pt x="1669288" y="266953"/>
                  </a:lnTo>
                  <a:lnTo>
                    <a:pt x="1669288" y="258063"/>
                  </a:lnTo>
                  <a:lnTo>
                    <a:pt x="1630181" y="240276"/>
                  </a:lnTo>
                  <a:lnTo>
                    <a:pt x="1618996" y="236727"/>
                  </a:lnTo>
                  <a:lnTo>
                    <a:pt x="1606228" y="232606"/>
                  </a:lnTo>
                  <a:lnTo>
                    <a:pt x="1566235" y="215294"/>
                  </a:lnTo>
                  <a:lnTo>
                    <a:pt x="1541192" y="184689"/>
                  </a:lnTo>
                  <a:lnTo>
                    <a:pt x="1538986" y="166877"/>
                  </a:lnTo>
                  <a:lnTo>
                    <a:pt x="1540631" y="150139"/>
                  </a:lnTo>
                  <a:lnTo>
                    <a:pt x="1565402" y="110616"/>
                  </a:lnTo>
                  <a:lnTo>
                    <a:pt x="1614997" y="90846"/>
                  </a:lnTo>
                  <a:lnTo>
                    <a:pt x="1635887" y="89534"/>
                  </a:lnTo>
                  <a:close/>
                </a:path>
                <a:path w="2411095" h="431164">
                  <a:moveTo>
                    <a:pt x="0" y="9143"/>
                  </a:moveTo>
                  <a:lnTo>
                    <a:pt x="63118" y="9143"/>
                  </a:lnTo>
                  <a:lnTo>
                    <a:pt x="63118" y="278383"/>
                  </a:lnTo>
                  <a:lnTo>
                    <a:pt x="228600" y="278383"/>
                  </a:lnTo>
                  <a:lnTo>
                    <a:pt x="228600" y="333755"/>
                  </a:lnTo>
                  <a:lnTo>
                    <a:pt x="0" y="333755"/>
                  </a:lnTo>
                  <a:lnTo>
                    <a:pt x="0" y="9143"/>
                  </a:lnTo>
                  <a:close/>
                </a:path>
                <a:path w="2411095" h="431164">
                  <a:moveTo>
                    <a:pt x="2045335" y="0"/>
                  </a:moveTo>
                  <a:lnTo>
                    <a:pt x="2106676" y="0"/>
                  </a:lnTo>
                  <a:lnTo>
                    <a:pt x="2106676" y="60705"/>
                  </a:lnTo>
                  <a:lnTo>
                    <a:pt x="2045335" y="60705"/>
                  </a:lnTo>
                  <a:lnTo>
                    <a:pt x="2045335" y="0"/>
                  </a:lnTo>
                  <a:close/>
                </a:path>
                <a:path w="2411095" h="431164">
                  <a:moveTo>
                    <a:pt x="1769490" y="0"/>
                  </a:moveTo>
                  <a:lnTo>
                    <a:pt x="1830831" y="0"/>
                  </a:lnTo>
                  <a:lnTo>
                    <a:pt x="1830831" y="138429"/>
                  </a:lnTo>
                  <a:lnTo>
                    <a:pt x="1838021" y="127640"/>
                  </a:lnTo>
                  <a:lnTo>
                    <a:pt x="1878589" y="97222"/>
                  </a:lnTo>
                  <a:lnTo>
                    <a:pt x="1916684" y="90042"/>
                  </a:lnTo>
                  <a:lnTo>
                    <a:pt x="1931136" y="90900"/>
                  </a:lnTo>
                  <a:lnTo>
                    <a:pt x="1971403" y="111095"/>
                  </a:lnTo>
                  <a:lnTo>
                    <a:pt x="1988853" y="149842"/>
                  </a:lnTo>
                  <a:lnTo>
                    <a:pt x="1992122" y="184149"/>
                  </a:lnTo>
                  <a:lnTo>
                    <a:pt x="1992122" y="333755"/>
                  </a:lnTo>
                  <a:lnTo>
                    <a:pt x="1930908" y="333755"/>
                  </a:lnTo>
                  <a:lnTo>
                    <a:pt x="1930908" y="199262"/>
                  </a:lnTo>
                  <a:lnTo>
                    <a:pt x="1930239" y="186237"/>
                  </a:lnTo>
                  <a:lnTo>
                    <a:pt x="1907428" y="147446"/>
                  </a:lnTo>
                  <a:lnTo>
                    <a:pt x="1890649" y="144017"/>
                  </a:lnTo>
                  <a:lnTo>
                    <a:pt x="1883028" y="144017"/>
                  </a:lnTo>
                  <a:lnTo>
                    <a:pt x="1845183" y="168020"/>
                  </a:lnTo>
                  <a:lnTo>
                    <a:pt x="1830831" y="193801"/>
                  </a:lnTo>
                  <a:lnTo>
                    <a:pt x="1830831" y="333755"/>
                  </a:lnTo>
                  <a:lnTo>
                    <a:pt x="1769490" y="333755"/>
                  </a:lnTo>
                  <a:lnTo>
                    <a:pt x="1769490" y="0"/>
                  </a:lnTo>
                  <a:close/>
                </a:path>
                <a:path w="2411095" h="431164">
                  <a:moveTo>
                    <a:pt x="970533" y="0"/>
                  </a:moveTo>
                  <a:lnTo>
                    <a:pt x="1031748" y="0"/>
                  </a:lnTo>
                  <a:lnTo>
                    <a:pt x="1031748" y="265175"/>
                  </a:lnTo>
                  <a:lnTo>
                    <a:pt x="1031748" y="271779"/>
                  </a:lnTo>
                  <a:lnTo>
                    <a:pt x="1032763" y="276478"/>
                  </a:lnTo>
                  <a:lnTo>
                    <a:pt x="1034923" y="279018"/>
                  </a:lnTo>
                  <a:lnTo>
                    <a:pt x="1037082" y="281685"/>
                  </a:lnTo>
                  <a:lnTo>
                    <a:pt x="1040764" y="283209"/>
                  </a:lnTo>
                  <a:lnTo>
                    <a:pt x="1045971" y="283844"/>
                  </a:lnTo>
                  <a:lnTo>
                    <a:pt x="1045971" y="333755"/>
                  </a:lnTo>
                  <a:lnTo>
                    <a:pt x="1038133" y="335109"/>
                  </a:lnTo>
                  <a:lnTo>
                    <a:pt x="1031176" y="336105"/>
                  </a:lnTo>
                  <a:lnTo>
                    <a:pt x="1025076" y="336720"/>
                  </a:lnTo>
                  <a:lnTo>
                    <a:pt x="1019809" y="336930"/>
                  </a:lnTo>
                  <a:lnTo>
                    <a:pt x="1011973" y="336409"/>
                  </a:lnTo>
                  <a:lnTo>
                    <a:pt x="980567" y="307212"/>
                  </a:lnTo>
                  <a:lnTo>
                    <a:pt x="979677" y="292099"/>
                  </a:lnTo>
                  <a:lnTo>
                    <a:pt x="972437" y="302672"/>
                  </a:lnTo>
                  <a:lnTo>
                    <a:pt x="932281" y="331577"/>
                  </a:lnTo>
                  <a:lnTo>
                    <a:pt x="896365" y="338327"/>
                  </a:lnTo>
                  <a:lnTo>
                    <a:pt x="880175" y="337280"/>
                  </a:lnTo>
                  <a:lnTo>
                    <a:pt x="837438" y="321563"/>
                  </a:lnTo>
                  <a:lnTo>
                    <a:pt x="805201" y="290113"/>
                  </a:lnTo>
                  <a:lnTo>
                    <a:pt x="786209" y="247014"/>
                  </a:lnTo>
                  <a:lnTo>
                    <a:pt x="782574" y="213867"/>
                  </a:lnTo>
                  <a:lnTo>
                    <a:pt x="783431" y="197102"/>
                  </a:lnTo>
                  <a:lnTo>
                    <a:pt x="796289" y="151256"/>
                  </a:lnTo>
                  <a:lnTo>
                    <a:pt x="822811" y="115431"/>
                  </a:lnTo>
                  <a:lnTo>
                    <a:pt x="860171" y="94138"/>
                  </a:lnTo>
                  <a:lnTo>
                    <a:pt x="889507" y="90042"/>
                  </a:lnTo>
                  <a:lnTo>
                    <a:pt x="902489" y="90852"/>
                  </a:lnTo>
                  <a:lnTo>
                    <a:pt x="947388" y="109997"/>
                  </a:lnTo>
                  <a:lnTo>
                    <a:pt x="970533" y="136143"/>
                  </a:lnTo>
                  <a:lnTo>
                    <a:pt x="970533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2251329" y="4615332"/>
            <a:ext cx="7050405" cy="1056640"/>
          </a:xfrm>
          <a:prstGeom prst="rect">
            <a:avLst/>
          </a:prstGeom>
        </p:spPr>
        <p:txBody>
          <a:bodyPr wrap="square" lIns="0" tIns="177165" rIns="0" bIns="0" rtlCol="0" vert="horz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395"/>
              </a:spcBef>
              <a:buChar char="•"/>
              <a:tabLst>
                <a:tab pos="240029" algn="l"/>
              </a:tabLst>
            </a:pPr>
            <a:r>
              <a:rPr dirty="0" sz="2300" spc="45">
                <a:solidFill>
                  <a:srgbClr val="FFFFFF"/>
                </a:solidFill>
                <a:latin typeface="Trebuchet MS"/>
                <a:cs typeface="Trebuchet MS"/>
              </a:rPr>
              <a:t>Broader</a:t>
            </a:r>
            <a:r>
              <a:rPr dirty="0" sz="23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 spc="90">
                <a:solidFill>
                  <a:srgbClr val="FFFFFF"/>
                </a:solidFill>
                <a:latin typeface="Trebuchet MS"/>
                <a:cs typeface="Trebuchet MS"/>
              </a:rPr>
              <a:t>emphasis</a:t>
            </a:r>
            <a:r>
              <a:rPr dirty="0" sz="23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 spc="10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3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 spc="50">
                <a:solidFill>
                  <a:srgbClr val="FFFFFF"/>
                </a:solidFill>
                <a:latin typeface="Trebuchet MS"/>
                <a:cs typeface="Trebuchet MS"/>
              </a:rPr>
              <a:t>dealing</a:t>
            </a:r>
            <a:r>
              <a:rPr dirty="0" sz="23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 spc="-2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3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 spc="65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endParaRPr sz="2300">
              <a:latin typeface="Trebuchet MS"/>
              <a:cs typeface="Trebuchet MS"/>
            </a:endParaRPr>
          </a:p>
          <a:p>
            <a:pPr marL="240029" indent="-227329">
              <a:lnSpc>
                <a:spcPct val="100000"/>
              </a:lnSpc>
              <a:spcBef>
                <a:spcPts val="1300"/>
              </a:spcBef>
              <a:buChar char="•"/>
              <a:tabLst>
                <a:tab pos="240029" algn="l"/>
              </a:tabLst>
            </a:pPr>
            <a:r>
              <a:rPr dirty="0" sz="2300" spc="7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3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>
                <a:solidFill>
                  <a:srgbClr val="FFFFFF"/>
                </a:solidFill>
                <a:latin typeface="Trebuchet MS"/>
                <a:cs typeface="Trebuchet MS"/>
              </a:rPr>
              <a:t>willing</a:t>
            </a:r>
            <a:r>
              <a:rPr dirty="0" sz="23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 spc="8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3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>
                <a:solidFill>
                  <a:srgbClr val="FFFFFF"/>
                </a:solidFill>
                <a:latin typeface="Trebuchet MS"/>
                <a:cs typeface="Trebuchet MS"/>
              </a:rPr>
              <a:t>enthusiastic</a:t>
            </a:r>
            <a:r>
              <a:rPr dirty="0" sz="23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>
                <a:solidFill>
                  <a:srgbClr val="FFFFFF"/>
                </a:solidFill>
                <a:latin typeface="Trebuchet MS"/>
                <a:cs typeface="Trebuchet MS"/>
              </a:rPr>
              <a:t>behaviour</a:t>
            </a:r>
            <a:r>
              <a:rPr dirty="0" sz="23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3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300" spc="-10">
                <a:solidFill>
                  <a:srgbClr val="FFFFFF"/>
                </a:solidFill>
                <a:latin typeface="Trebuchet MS"/>
                <a:cs typeface="Trebuchet MS"/>
              </a:rPr>
              <a:t>followers</a:t>
            </a:r>
            <a:endParaRPr sz="23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728209" y="426593"/>
            <a:ext cx="2145030" cy="353695"/>
            <a:chOff x="4728209" y="426593"/>
            <a:chExt cx="2145030" cy="35369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735829" y="434213"/>
              <a:ext cx="2129281" cy="33832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503923" y="702183"/>
              <a:ext cx="361315" cy="66040"/>
            </a:xfrm>
            <a:custGeom>
              <a:avLst/>
              <a:gdLst/>
              <a:ahLst/>
              <a:cxnLst/>
              <a:rect l="l" t="t" r="r" b="b"/>
              <a:pathLst>
                <a:path w="361315" h="66040">
                  <a:moveTo>
                    <a:pt x="310896" y="0"/>
                  </a:moveTo>
                  <a:lnTo>
                    <a:pt x="361187" y="0"/>
                  </a:lnTo>
                  <a:lnTo>
                    <a:pt x="361187" y="65786"/>
                  </a:lnTo>
                  <a:lnTo>
                    <a:pt x="310896" y="65786"/>
                  </a:lnTo>
                  <a:lnTo>
                    <a:pt x="310896" y="0"/>
                  </a:lnTo>
                  <a:close/>
                </a:path>
                <a:path w="361315" h="66040">
                  <a:moveTo>
                    <a:pt x="207264" y="0"/>
                  </a:moveTo>
                  <a:lnTo>
                    <a:pt x="257555" y="0"/>
                  </a:lnTo>
                  <a:lnTo>
                    <a:pt x="257555" y="65786"/>
                  </a:lnTo>
                  <a:lnTo>
                    <a:pt x="207264" y="65786"/>
                  </a:lnTo>
                  <a:lnTo>
                    <a:pt x="207264" y="0"/>
                  </a:lnTo>
                  <a:close/>
                </a:path>
                <a:path w="361315" h="66040">
                  <a:moveTo>
                    <a:pt x="103631" y="0"/>
                  </a:moveTo>
                  <a:lnTo>
                    <a:pt x="153924" y="0"/>
                  </a:lnTo>
                  <a:lnTo>
                    <a:pt x="153924" y="65786"/>
                  </a:lnTo>
                  <a:lnTo>
                    <a:pt x="103631" y="65786"/>
                  </a:lnTo>
                  <a:lnTo>
                    <a:pt x="103631" y="0"/>
                  </a:lnTo>
                  <a:close/>
                </a:path>
                <a:path w="361315" h="66040">
                  <a:moveTo>
                    <a:pt x="0" y="0"/>
                  </a:moveTo>
                  <a:lnTo>
                    <a:pt x="50292" y="0"/>
                  </a:lnTo>
                  <a:lnTo>
                    <a:pt x="50292" y="65786"/>
                  </a:lnTo>
                  <a:lnTo>
                    <a:pt x="0" y="65786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04789" y="647065"/>
              <a:ext cx="117729" cy="8839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574283" y="568832"/>
              <a:ext cx="139573" cy="15925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869431" y="561086"/>
              <a:ext cx="140589" cy="7556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037327" y="561086"/>
              <a:ext cx="140589" cy="75565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4735829" y="434213"/>
              <a:ext cx="1728470" cy="338455"/>
            </a:xfrm>
            <a:custGeom>
              <a:avLst/>
              <a:gdLst/>
              <a:ahLst/>
              <a:cxnLst/>
              <a:rect l="l" t="t" r="r" b="b"/>
              <a:pathLst>
                <a:path w="1728470" h="338455">
                  <a:moveTo>
                    <a:pt x="1497457" y="91059"/>
                  </a:moveTo>
                  <a:lnTo>
                    <a:pt x="1503807" y="91059"/>
                  </a:lnTo>
                  <a:lnTo>
                    <a:pt x="1507998" y="91186"/>
                  </a:lnTo>
                  <a:lnTo>
                    <a:pt x="1509776" y="91439"/>
                  </a:lnTo>
                  <a:lnTo>
                    <a:pt x="1509776" y="147320"/>
                  </a:lnTo>
                  <a:lnTo>
                    <a:pt x="1496228" y="147986"/>
                  </a:lnTo>
                  <a:lnTo>
                    <a:pt x="1483407" y="149987"/>
                  </a:lnTo>
                  <a:lnTo>
                    <a:pt x="1441084" y="171132"/>
                  </a:lnTo>
                  <a:lnTo>
                    <a:pt x="1428369" y="188849"/>
                  </a:lnTo>
                  <a:lnTo>
                    <a:pt x="1428369" y="333756"/>
                  </a:lnTo>
                  <a:lnTo>
                    <a:pt x="1367155" y="333756"/>
                  </a:lnTo>
                  <a:lnTo>
                    <a:pt x="1367155" y="94234"/>
                  </a:lnTo>
                  <a:lnTo>
                    <a:pt x="1423416" y="94234"/>
                  </a:lnTo>
                  <a:lnTo>
                    <a:pt x="1423416" y="145414"/>
                  </a:lnTo>
                  <a:lnTo>
                    <a:pt x="1430008" y="133770"/>
                  </a:lnTo>
                  <a:lnTo>
                    <a:pt x="1465667" y="100292"/>
                  </a:lnTo>
                  <a:lnTo>
                    <a:pt x="1486622" y="92533"/>
                  </a:lnTo>
                  <a:lnTo>
                    <a:pt x="1497457" y="91059"/>
                  </a:lnTo>
                  <a:close/>
                </a:path>
                <a:path w="1728470" h="338455">
                  <a:moveTo>
                    <a:pt x="1204341" y="90170"/>
                  </a:moveTo>
                  <a:lnTo>
                    <a:pt x="1256901" y="99814"/>
                  </a:lnTo>
                  <a:lnTo>
                    <a:pt x="1296209" y="127158"/>
                  </a:lnTo>
                  <a:lnTo>
                    <a:pt x="1320823" y="166885"/>
                  </a:lnTo>
                  <a:lnTo>
                    <a:pt x="1329182" y="213106"/>
                  </a:lnTo>
                  <a:lnTo>
                    <a:pt x="1329182" y="220979"/>
                  </a:lnTo>
                  <a:lnTo>
                    <a:pt x="1328674" y="227837"/>
                  </a:lnTo>
                  <a:lnTo>
                    <a:pt x="1327785" y="233679"/>
                  </a:lnTo>
                  <a:lnTo>
                    <a:pt x="1142619" y="233679"/>
                  </a:lnTo>
                  <a:lnTo>
                    <a:pt x="1144783" y="246868"/>
                  </a:lnTo>
                  <a:lnTo>
                    <a:pt x="1173045" y="284622"/>
                  </a:lnTo>
                  <a:lnTo>
                    <a:pt x="1206246" y="293624"/>
                  </a:lnTo>
                  <a:lnTo>
                    <a:pt x="1215249" y="293054"/>
                  </a:lnTo>
                  <a:lnTo>
                    <a:pt x="1254394" y="274335"/>
                  </a:lnTo>
                  <a:lnTo>
                    <a:pt x="1262888" y="261112"/>
                  </a:lnTo>
                  <a:lnTo>
                    <a:pt x="1315466" y="275716"/>
                  </a:lnTo>
                  <a:lnTo>
                    <a:pt x="1286569" y="311346"/>
                  </a:lnTo>
                  <a:lnTo>
                    <a:pt x="1241059" y="333946"/>
                  </a:lnTo>
                  <a:lnTo>
                    <a:pt x="1203960" y="338327"/>
                  </a:lnTo>
                  <a:lnTo>
                    <a:pt x="1185195" y="337278"/>
                  </a:lnTo>
                  <a:lnTo>
                    <a:pt x="1136904" y="321437"/>
                  </a:lnTo>
                  <a:lnTo>
                    <a:pt x="1101810" y="289790"/>
                  </a:lnTo>
                  <a:lnTo>
                    <a:pt x="1081611" y="247126"/>
                  </a:lnTo>
                  <a:lnTo>
                    <a:pt x="1077722" y="215391"/>
                  </a:lnTo>
                  <a:lnTo>
                    <a:pt x="1078676" y="198790"/>
                  </a:lnTo>
                  <a:lnTo>
                    <a:pt x="1093089" y="153035"/>
                  </a:lnTo>
                  <a:lnTo>
                    <a:pt x="1123342" y="116601"/>
                  </a:lnTo>
                  <a:lnTo>
                    <a:pt x="1167780" y="94456"/>
                  </a:lnTo>
                  <a:lnTo>
                    <a:pt x="1185388" y="91241"/>
                  </a:lnTo>
                  <a:lnTo>
                    <a:pt x="1204341" y="90170"/>
                  </a:lnTo>
                  <a:close/>
                </a:path>
                <a:path w="1728470" h="338455">
                  <a:moveTo>
                    <a:pt x="631952" y="90170"/>
                  </a:moveTo>
                  <a:lnTo>
                    <a:pt x="677497" y="96551"/>
                  </a:lnTo>
                  <a:lnTo>
                    <a:pt x="711708" y="115697"/>
                  </a:lnTo>
                  <a:lnTo>
                    <a:pt x="738497" y="166489"/>
                  </a:lnTo>
                  <a:lnTo>
                    <a:pt x="740283" y="188849"/>
                  </a:lnTo>
                  <a:lnTo>
                    <a:pt x="740283" y="265175"/>
                  </a:lnTo>
                  <a:lnTo>
                    <a:pt x="740283" y="271907"/>
                  </a:lnTo>
                  <a:lnTo>
                    <a:pt x="754888" y="283972"/>
                  </a:lnTo>
                  <a:lnTo>
                    <a:pt x="754888" y="333756"/>
                  </a:lnTo>
                  <a:lnTo>
                    <a:pt x="749427" y="335025"/>
                  </a:lnTo>
                  <a:lnTo>
                    <a:pt x="744474" y="335914"/>
                  </a:lnTo>
                  <a:lnTo>
                    <a:pt x="740029" y="336296"/>
                  </a:lnTo>
                  <a:lnTo>
                    <a:pt x="735711" y="336803"/>
                  </a:lnTo>
                  <a:lnTo>
                    <a:pt x="731901" y="337058"/>
                  </a:lnTo>
                  <a:lnTo>
                    <a:pt x="728853" y="337058"/>
                  </a:lnTo>
                  <a:lnTo>
                    <a:pt x="690753" y="316611"/>
                  </a:lnTo>
                  <a:lnTo>
                    <a:pt x="688213" y="296290"/>
                  </a:lnTo>
                  <a:lnTo>
                    <a:pt x="679761" y="305960"/>
                  </a:lnTo>
                  <a:lnTo>
                    <a:pt x="637498" y="332327"/>
                  </a:lnTo>
                  <a:lnTo>
                    <a:pt x="601726" y="338327"/>
                  </a:lnTo>
                  <a:lnTo>
                    <a:pt x="589964" y="337728"/>
                  </a:lnTo>
                  <a:lnTo>
                    <a:pt x="549945" y="323163"/>
                  </a:lnTo>
                  <a:lnTo>
                    <a:pt x="524595" y="292768"/>
                  </a:lnTo>
                  <a:lnTo>
                    <a:pt x="518541" y="262889"/>
                  </a:lnTo>
                  <a:lnTo>
                    <a:pt x="519352" y="251624"/>
                  </a:lnTo>
                  <a:lnTo>
                    <a:pt x="538761" y="213713"/>
                  </a:lnTo>
                  <a:lnTo>
                    <a:pt x="580012" y="190630"/>
                  </a:lnTo>
                  <a:lnTo>
                    <a:pt x="621411" y="185165"/>
                  </a:lnTo>
                  <a:lnTo>
                    <a:pt x="628979" y="185330"/>
                  </a:lnTo>
                  <a:lnTo>
                    <a:pt x="673092" y="192653"/>
                  </a:lnTo>
                  <a:lnTo>
                    <a:pt x="679069" y="194817"/>
                  </a:lnTo>
                  <a:lnTo>
                    <a:pt x="679069" y="181990"/>
                  </a:lnTo>
                  <a:lnTo>
                    <a:pt x="658034" y="141404"/>
                  </a:lnTo>
                  <a:lnTo>
                    <a:pt x="625602" y="134492"/>
                  </a:lnTo>
                  <a:lnTo>
                    <a:pt x="615834" y="134921"/>
                  </a:lnTo>
                  <a:lnTo>
                    <a:pt x="579012" y="145182"/>
                  </a:lnTo>
                  <a:lnTo>
                    <a:pt x="550545" y="161416"/>
                  </a:lnTo>
                  <a:lnTo>
                    <a:pt x="530860" y="121158"/>
                  </a:lnTo>
                  <a:lnTo>
                    <a:pt x="567221" y="102298"/>
                  </a:lnTo>
                  <a:lnTo>
                    <a:pt x="605170" y="92090"/>
                  </a:lnTo>
                  <a:lnTo>
                    <a:pt x="618400" y="90648"/>
                  </a:lnTo>
                  <a:lnTo>
                    <a:pt x="631952" y="90170"/>
                  </a:lnTo>
                  <a:close/>
                </a:path>
                <a:path w="1728470" h="338455">
                  <a:moveTo>
                    <a:pt x="372237" y="90170"/>
                  </a:moveTo>
                  <a:lnTo>
                    <a:pt x="424797" y="99814"/>
                  </a:lnTo>
                  <a:lnTo>
                    <a:pt x="464105" y="127158"/>
                  </a:lnTo>
                  <a:lnTo>
                    <a:pt x="488719" y="166885"/>
                  </a:lnTo>
                  <a:lnTo>
                    <a:pt x="497078" y="213106"/>
                  </a:lnTo>
                  <a:lnTo>
                    <a:pt x="497078" y="220979"/>
                  </a:lnTo>
                  <a:lnTo>
                    <a:pt x="496570" y="227837"/>
                  </a:lnTo>
                  <a:lnTo>
                    <a:pt x="495681" y="233679"/>
                  </a:lnTo>
                  <a:lnTo>
                    <a:pt x="310515" y="233679"/>
                  </a:lnTo>
                  <a:lnTo>
                    <a:pt x="312679" y="246868"/>
                  </a:lnTo>
                  <a:lnTo>
                    <a:pt x="340941" y="284622"/>
                  </a:lnTo>
                  <a:lnTo>
                    <a:pt x="374142" y="293624"/>
                  </a:lnTo>
                  <a:lnTo>
                    <a:pt x="383145" y="293054"/>
                  </a:lnTo>
                  <a:lnTo>
                    <a:pt x="422290" y="274335"/>
                  </a:lnTo>
                  <a:lnTo>
                    <a:pt x="430784" y="261112"/>
                  </a:lnTo>
                  <a:lnTo>
                    <a:pt x="483362" y="275716"/>
                  </a:lnTo>
                  <a:lnTo>
                    <a:pt x="454465" y="311346"/>
                  </a:lnTo>
                  <a:lnTo>
                    <a:pt x="408955" y="333946"/>
                  </a:lnTo>
                  <a:lnTo>
                    <a:pt x="371856" y="338327"/>
                  </a:lnTo>
                  <a:lnTo>
                    <a:pt x="353091" y="337278"/>
                  </a:lnTo>
                  <a:lnTo>
                    <a:pt x="304800" y="321437"/>
                  </a:lnTo>
                  <a:lnTo>
                    <a:pt x="269706" y="289790"/>
                  </a:lnTo>
                  <a:lnTo>
                    <a:pt x="249507" y="247126"/>
                  </a:lnTo>
                  <a:lnTo>
                    <a:pt x="245618" y="215391"/>
                  </a:lnTo>
                  <a:lnTo>
                    <a:pt x="246572" y="198790"/>
                  </a:lnTo>
                  <a:lnTo>
                    <a:pt x="260985" y="153035"/>
                  </a:lnTo>
                  <a:lnTo>
                    <a:pt x="291238" y="116601"/>
                  </a:lnTo>
                  <a:lnTo>
                    <a:pt x="335676" y="94456"/>
                  </a:lnTo>
                  <a:lnTo>
                    <a:pt x="353284" y="91241"/>
                  </a:lnTo>
                  <a:lnTo>
                    <a:pt x="372237" y="90170"/>
                  </a:lnTo>
                  <a:close/>
                </a:path>
                <a:path w="1728470" h="338455">
                  <a:moveTo>
                    <a:pt x="1635760" y="89662"/>
                  </a:moveTo>
                  <a:lnTo>
                    <a:pt x="1684274" y="97662"/>
                  </a:lnTo>
                  <a:lnTo>
                    <a:pt x="1725930" y="123444"/>
                  </a:lnTo>
                  <a:lnTo>
                    <a:pt x="1701165" y="162306"/>
                  </a:lnTo>
                  <a:lnTo>
                    <a:pt x="1683706" y="150304"/>
                  </a:lnTo>
                  <a:lnTo>
                    <a:pt x="1666557" y="141731"/>
                  </a:lnTo>
                  <a:lnTo>
                    <a:pt x="1649694" y="136588"/>
                  </a:lnTo>
                  <a:lnTo>
                    <a:pt x="1633093" y="134874"/>
                  </a:lnTo>
                  <a:lnTo>
                    <a:pt x="1625973" y="135229"/>
                  </a:lnTo>
                  <a:lnTo>
                    <a:pt x="1596009" y="150495"/>
                  </a:lnTo>
                  <a:lnTo>
                    <a:pt x="1596009" y="159638"/>
                  </a:lnTo>
                  <a:lnTo>
                    <a:pt x="1596009" y="168148"/>
                  </a:lnTo>
                  <a:lnTo>
                    <a:pt x="1639443" y="189737"/>
                  </a:lnTo>
                  <a:lnTo>
                    <a:pt x="1653109" y="194075"/>
                  </a:lnTo>
                  <a:lnTo>
                    <a:pt x="1697033" y="211137"/>
                  </a:lnTo>
                  <a:lnTo>
                    <a:pt x="1725644" y="242824"/>
                  </a:lnTo>
                  <a:lnTo>
                    <a:pt x="1728216" y="262509"/>
                  </a:lnTo>
                  <a:lnTo>
                    <a:pt x="1726574" y="279346"/>
                  </a:lnTo>
                  <a:lnTo>
                    <a:pt x="1702054" y="318262"/>
                  </a:lnTo>
                  <a:lnTo>
                    <a:pt x="1653012" y="337085"/>
                  </a:lnTo>
                  <a:lnTo>
                    <a:pt x="1632204" y="338327"/>
                  </a:lnTo>
                  <a:lnTo>
                    <a:pt x="1617037" y="337706"/>
                  </a:lnTo>
                  <a:lnTo>
                    <a:pt x="1573657" y="328295"/>
                  </a:lnTo>
                  <a:lnTo>
                    <a:pt x="1536152" y="307792"/>
                  </a:lnTo>
                  <a:lnTo>
                    <a:pt x="1525651" y="298576"/>
                  </a:lnTo>
                  <a:lnTo>
                    <a:pt x="1547622" y="258825"/>
                  </a:lnTo>
                  <a:lnTo>
                    <a:pt x="1558262" y="266924"/>
                  </a:lnTo>
                  <a:lnTo>
                    <a:pt x="1568831" y="273891"/>
                  </a:lnTo>
                  <a:lnTo>
                    <a:pt x="1609979" y="290591"/>
                  </a:lnTo>
                  <a:lnTo>
                    <a:pt x="1629918" y="292608"/>
                  </a:lnTo>
                  <a:lnTo>
                    <a:pt x="1638347" y="292223"/>
                  </a:lnTo>
                  <a:lnTo>
                    <a:pt x="1669161" y="275589"/>
                  </a:lnTo>
                  <a:lnTo>
                    <a:pt x="1669161" y="267081"/>
                  </a:lnTo>
                  <a:lnTo>
                    <a:pt x="1669161" y="258190"/>
                  </a:lnTo>
                  <a:lnTo>
                    <a:pt x="1630110" y="240385"/>
                  </a:lnTo>
                  <a:lnTo>
                    <a:pt x="1618869" y="236854"/>
                  </a:lnTo>
                  <a:lnTo>
                    <a:pt x="1606174" y="232733"/>
                  </a:lnTo>
                  <a:lnTo>
                    <a:pt x="1566162" y="215366"/>
                  </a:lnTo>
                  <a:lnTo>
                    <a:pt x="1541113" y="184784"/>
                  </a:lnTo>
                  <a:lnTo>
                    <a:pt x="1538859" y="166877"/>
                  </a:lnTo>
                  <a:lnTo>
                    <a:pt x="1540523" y="150213"/>
                  </a:lnTo>
                  <a:lnTo>
                    <a:pt x="1565402" y="110744"/>
                  </a:lnTo>
                  <a:lnTo>
                    <a:pt x="1614926" y="90973"/>
                  </a:lnTo>
                  <a:lnTo>
                    <a:pt x="1635760" y="89662"/>
                  </a:lnTo>
                  <a:close/>
                </a:path>
                <a:path w="1728470" h="338455">
                  <a:moveTo>
                    <a:pt x="0" y="9144"/>
                  </a:moveTo>
                  <a:lnTo>
                    <a:pt x="62992" y="9144"/>
                  </a:lnTo>
                  <a:lnTo>
                    <a:pt x="62992" y="278511"/>
                  </a:lnTo>
                  <a:lnTo>
                    <a:pt x="228600" y="278511"/>
                  </a:lnTo>
                  <a:lnTo>
                    <a:pt x="228600" y="333756"/>
                  </a:lnTo>
                  <a:lnTo>
                    <a:pt x="0" y="333756"/>
                  </a:lnTo>
                  <a:lnTo>
                    <a:pt x="0" y="9144"/>
                  </a:lnTo>
                  <a:close/>
                </a:path>
                <a:path w="1728470" h="338455">
                  <a:moveTo>
                    <a:pt x="970407" y="0"/>
                  </a:moveTo>
                  <a:lnTo>
                    <a:pt x="1031748" y="0"/>
                  </a:lnTo>
                  <a:lnTo>
                    <a:pt x="1031748" y="265175"/>
                  </a:lnTo>
                  <a:lnTo>
                    <a:pt x="1031748" y="271907"/>
                  </a:lnTo>
                  <a:lnTo>
                    <a:pt x="1032764" y="276606"/>
                  </a:lnTo>
                  <a:lnTo>
                    <a:pt x="1034923" y="279146"/>
                  </a:lnTo>
                  <a:lnTo>
                    <a:pt x="1037082" y="281813"/>
                  </a:lnTo>
                  <a:lnTo>
                    <a:pt x="1040638" y="283337"/>
                  </a:lnTo>
                  <a:lnTo>
                    <a:pt x="1045845" y="283972"/>
                  </a:lnTo>
                  <a:lnTo>
                    <a:pt x="1045845" y="333756"/>
                  </a:lnTo>
                  <a:lnTo>
                    <a:pt x="1038062" y="335182"/>
                  </a:lnTo>
                  <a:lnTo>
                    <a:pt x="1031113" y="336216"/>
                  </a:lnTo>
                  <a:lnTo>
                    <a:pt x="1025020" y="336845"/>
                  </a:lnTo>
                  <a:lnTo>
                    <a:pt x="1019810" y="337058"/>
                  </a:lnTo>
                  <a:lnTo>
                    <a:pt x="1011955" y="336536"/>
                  </a:lnTo>
                  <a:lnTo>
                    <a:pt x="980440" y="307339"/>
                  </a:lnTo>
                  <a:lnTo>
                    <a:pt x="979551" y="292226"/>
                  </a:lnTo>
                  <a:lnTo>
                    <a:pt x="972365" y="302728"/>
                  </a:lnTo>
                  <a:lnTo>
                    <a:pt x="932281" y="331684"/>
                  </a:lnTo>
                  <a:lnTo>
                    <a:pt x="896366" y="338327"/>
                  </a:lnTo>
                  <a:lnTo>
                    <a:pt x="880175" y="337300"/>
                  </a:lnTo>
                  <a:lnTo>
                    <a:pt x="837438" y="321690"/>
                  </a:lnTo>
                  <a:lnTo>
                    <a:pt x="805183" y="290222"/>
                  </a:lnTo>
                  <a:lnTo>
                    <a:pt x="786209" y="247141"/>
                  </a:lnTo>
                  <a:lnTo>
                    <a:pt x="782574" y="213995"/>
                  </a:lnTo>
                  <a:lnTo>
                    <a:pt x="783431" y="197229"/>
                  </a:lnTo>
                  <a:lnTo>
                    <a:pt x="796290" y="151384"/>
                  </a:lnTo>
                  <a:lnTo>
                    <a:pt x="822704" y="115558"/>
                  </a:lnTo>
                  <a:lnTo>
                    <a:pt x="860155" y="94265"/>
                  </a:lnTo>
                  <a:lnTo>
                    <a:pt x="889508" y="90170"/>
                  </a:lnTo>
                  <a:lnTo>
                    <a:pt x="902434" y="90979"/>
                  </a:lnTo>
                  <a:lnTo>
                    <a:pt x="947332" y="110124"/>
                  </a:lnTo>
                  <a:lnTo>
                    <a:pt x="970407" y="136271"/>
                  </a:lnTo>
                  <a:lnTo>
                    <a:pt x="970407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99872" y="742175"/>
            <a:ext cx="2599943" cy="851928"/>
          </a:xfrm>
          <a:prstGeom prst="rect">
            <a:avLst/>
          </a:prstGeom>
        </p:spPr>
      </p:pic>
      <p:sp>
        <p:nvSpPr>
          <p:cNvPr id="11" name="object 11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770077" rIns="0" bIns="0" rtlCol="0" vert="horz">
            <a:spAutoFit/>
          </a:bodyPr>
          <a:lstStyle/>
          <a:p>
            <a:pPr marL="332740">
              <a:lnSpc>
                <a:spcPct val="100000"/>
              </a:lnSpc>
              <a:spcBef>
                <a:spcPts val="100"/>
              </a:spcBef>
            </a:pPr>
            <a:r>
              <a:rPr dirty="0" sz="2400" b="0">
                <a:solidFill>
                  <a:srgbClr val="FFFFFF"/>
                </a:solidFill>
                <a:latin typeface="Trebuchet MS"/>
                <a:cs typeface="Trebuchet MS"/>
              </a:rPr>
              <a:t>Create</a:t>
            </a:r>
            <a:r>
              <a:rPr dirty="0" sz="2400" spc="-13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35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 b="0">
                <a:solidFill>
                  <a:srgbClr val="FFFFFF"/>
                </a:solidFill>
                <a:latin typeface="Trebuchet MS"/>
                <a:cs typeface="Trebuchet MS"/>
              </a:rPr>
              <a:t>vision</a:t>
            </a:r>
            <a:endParaRPr sz="2400">
              <a:latin typeface="Trebuchet MS"/>
              <a:cs typeface="Trebuchet MS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549908" y="1923275"/>
            <a:ext cx="3961129" cy="852169"/>
            <a:chOff x="1549908" y="1923275"/>
            <a:chExt cx="3961129" cy="852169"/>
          </a:xfrm>
        </p:grpSpPr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549908" y="1923275"/>
              <a:ext cx="3055619" cy="85192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102608" y="1923275"/>
              <a:ext cx="781812" cy="85192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306824" y="1923275"/>
              <a:ext cx="1203960" cy="851928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1828926" y="2099309"/>
            <a:ext cx="3411854" cy="3911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Communicate</a:t>
            </a:r>
            <a:r>
              <a:rPr dirty="0" sz="2400" spc="-1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Vision</a:t>
            </a:r>
            <a:endParaRPr sz="2400">
              <a:latin typeface="Trebuchet MS"/>
              <a:cs typeface="Trebuchet MS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3241548" y="3230867"/>
            <a:ext cx="5820410" cy="852169"/>
            <a:chOff x="3241548" y="3230867"/>
            <a:chExt cx="5820410" cy="852169"/>
          </a:xfrm>
        </p:grpSpPr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241548" y="3230867"/>
              <a:ext cx="1784603" cy="851928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48556" y="3230867"/>
              <a:ext cx="4613148" cy="851928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3521202" y="3406520"/>
            <a:ext cx="5270500" cy="3911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17445" algn="l"/>
                <a:tab pos="437832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Energise,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inspire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motivate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others</a:t>
            </a:r>
            <a:endParaRPr sz="2400">
              <a:latin typeface="Trebuchet MS"/>
              <a:cs typeface="Trebuchet MS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7327392" y="4549127"/>
            <a:ext cx="3078480" cy="852169"/>
            <a:chOff x="7327392" y="4549127"/>
            <a:chExt cx="3078480" cy="852169"/>
          </a:xfrm>
        </p:grpSpPr>
        <p:pic>
          <p:nvPicPr>
            <p:cNvPr id="22" name="object 22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327392" y="4549127"/>
              <a:ext cx="2025396" cy="851928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8849868" y="4549127"/>
              <a:ext cx="1556003" cy="851928"/>
            </a:xfrm>
            <a:prstGeom prst="rect">
              <a:avLst/>
            </a:prstGeom>
          </p:spPr>
        </p:pic>
      </p:grpSp>
      <p:grpSp>
        <p:nvGrpSpPr>
          <p:cNvPr id="24" name="object 24"/>
          <p:cNvGrpSpPr/>
          <p:nvPr/>
        </p:nvGrpSpPr>
        <p:grpSpPr>
          <a:xfrm>
            <a:off x="208788" y="5199888"/>
            <a:ext cx="6373495" cy="1658620"/>
            <a:chOff x="208788" y="5199888"/>
            <a:chExt cx="6373495" cy="1658620"/>
          </a:xfrm>
        </p:grpSpPr>
        <p:pic>
          <p:nvPicPr>
            <p:cNvPr id="25" name="object 25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08788" y="5199888"/>
              <a:ext cx="5434584" cy="110796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208788" y="5763766"/>
              <a:ext cx="2250948" cy="109423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813560" y="5763766"/>
              <a:ext cx="3041904" cy="1094233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210811" y="5763766"/>
              <a:ext cx="2371343" cy="1094233"/>
            </a:xfrm>
            <a:prstGeom prst="rect">
              <a:avLst/>
            </a:prstGeom>
          </p:spPr>
        </p:pic>
      </p:grpSp>
      <p:sp>
        <p:nvSpPr>
          <p:cNvPr id="29" name="object 29"/>
          <p:cNvSpPr txBox="1"/>
          <p:nvPr/>
        </p:nvSpPr>
        <p:spPr>
          <a:xfrm>
            <a:off x="569772" y="4725416"/>
            <a:ext cx="9566910" cy="177673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R="5080">
              <a:lnSpc>
                <a:spcPct val="100000"/>
              </a:lnSpc>
              <a:spcBef>
                <a:spcPts val="100"/>
              </a:spcBef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Create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culture</a:t>
            </a:r>
            <a:endParaRPr sz="2400">
              <a:latin typeface="Trebuchet MS"/>
              <a:cs typeface="Trebuchet MS"/>
            </a:endParaRPr>
          </a:p>
          <a:p>
            <a:pPr marL="12700" marR="3909695">
              <a:lnSpc>
                <a:spcPct val="115599"/>
              </a:lnSpc>
              <a:spcBef>
                <a:spcPts val="2025"/>
              </a:spcBef>
              <a:tabLst>
                <a:tab pos="2967355" algn="l"/>
              </a:tabLst>
            </a:pPr>
            <a:r>
              <a:rPr dirty="0" sz="3200" spc="125">
                <a:solidFill>
                  <a:srgbClr val="FFFFFF"/>
                </a:solidFill>
                <a:latin typeface="Trebuchet MS"/>
                <a:cs typeface="Trebuchet MS"/>
              </a:rPr>
              <a:t>Management</a:t>
            </a:r>
            <a:r>
              <a:rPr dirty="0" sz="3200" spc="-2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335">
                <a:solidFill>
                  <a:srgbClr val="FFFFFF"/>
                </a:solidFill>
                <a:latin typeface="Trebuchet MS"/>
                <a:cs typeface="Trebuchet MS"/>
              </a:rPr>
              <a:t>=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authority </a:t>
            </a:r>
            <a:r>
              <a:rPr dirty="0" sz="3200" spc="95">
                <a:solidFill>
                  <a:srgbClr val="FFFFFF"/>
                </a:solidFill>
                <a:latin typeface="Trebuchet MS"/>
                <a:cs typeface="Trebuchet MS"/>
              </a:rPr>
              <a:t>Leaders</a:t>
            </a:r>
            <a:r>
              <a:rPr dirty="0" sz="3200" spc="-2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285">
                <a:solidFill>
                  <a:srgbClr val="FFFFFF"/>
                </a:solidFill>
                <a:latin typeface="Trebuchet MS"/>
                <a:cs typeface="Trebuchet MS"/>
              </a:rPr>
              <a:t>=</a:t>
            </a:r>
            <a:r>
              <a:rPr dirty="0" sz="3200" spc="-1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inspire</a:t>
            </a:r>
            <a:r>
              <a:rPr dirty="0" sz="3200" spc="-2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0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3200" spc="-2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motivate</a:t>
            </a:r>
            <a:endParaRPr sz="3200">
              <a:latin typeface="Trebuchet MS"/>
              <a:cs typeface="Trebuchet MS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1531619" y="1205471"/>
            <a:ext cx="4798060" cy="2287905"/>
            <a:chOff x="1531619" y="1205471"/>
            <a:chExt cx="4798060" cy="2287905"/>
          </a:xfrm>
        </p:grpSpPr>
        <p:pic>
          <p:nvPicPr>
            <p:cNvPr id="31" name="object 31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1531619" y="1205471"/>
              <a:ext cx="2179320" cy="1171968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1636394" y="1311020"/>
              <a:ext cx="1917064" cy="889635"/>
            </a:xfrm>
            <a:custGeom>
              <a:avLst/>
              <a:gdLst/>
              <a:ahLst/>
              <a:cxnLst/>
              <a:rect l="l" t="t" r="r" b="b"/>
              <a:pathLst>
                <a:path w="1917064" h="889635">
                  <a:moveTo>
                    <a:pt x="1869215" y="817762"/>
                  </a:moveTo>
                  <a:lnTo>
                    <a:pt x="1842643" y="823849"/>
                  </a:lnTo>
                  <a:lnTo>
                    <a:pt x="1896871" y="889634"/>
                  </a:lnTo>
                  <a:lnTo>
                    <a:pt x="1911152" y="830706"/>
                  </a:lnTo>
                  <a:lnTo>
                    <a:pt x="1873504" y="830706"/>
                  </a:lnTo>
                  <a:lnTo>
                    <a:pt x="1869215" y="817762"/>
                  </a:lnTo>
                  <a:close/>
                </a:path>
                <a:path w="1917064" h="889635">
                  <a:moveTo>
                    <a:pt x="1887871" y="813488"/>
                  </a:moveTo>
                  <a:lnTo>
                    <a:pt x="1869215" y="817762"/>
                  </a:lnTo>
                  <a:lnTo>
                    <a:pt x="1873504" y="830706"/>
                  </a:lnTo>
                  <a:lnTo>
                    <a:pt x="1891665" y="824738"/>
                  </a:lnTo>
                  <a:lnTo>
                    <a:pt x="1887871" y="813488"/>
                  </a:lnTo>
                  <a:close/>
                </a:path>
                <a:path w="1917064" h="889635">
                  <a:moveTo>
                    <a:pt x="1916938" y="806830"/>
                  </a:moveTo>
                  <a:lnTo>
                    <a:pt x="1887871" y="813488"/>
                  </a:lnTo>
                  <a:lnTo>
                    <a:pt x="1891665" y="824738"/>
                  </a:lnTo>
                  <a:lnTo>
                    <a:pt x="1873504" y="830706"/>
                  </a:lnTo>
                  <a:lnTo>
                    <a:pt x="1911152" y="830706"/>
                  </a:lnTo>
                  <a:lnTo>
                    <a:pt x="1916938" y="806830"/>
                  </a:lnTo>
                  <a:close/>
                </a:path>
                <a:path w="1917064" h="889635">
                  <a:moveTo>
                    <a:pt x="1886568" y="809625"/>
                  </a:moveTo>
                  <a:lnTo>
                    <a:pt x="1866519" y="809625"/>
                  </a:lnTo>
                  <a:lnTo>
                    <a:pt x="1867154" y="811149"/>
                  </a:lnTo>
                  <a:lnTo>
                    <a:pt x="1867023" y="811149"/>
                  </a:lnTo>
                  <a:lnTo>
                    <a:pt x="1869215" y="817762"/>
                  </a:lnTo>
                  <a:lnTo>
                    <a:pt x="1887871" y="813488"/>
                  </a:lnTo>
                  <a:lnTo>
                    <a:pt x="1887082" y="811149"/>
                  </a:lnTo>
                  <a:lnTo>
                    <a:pt x="1867154" y="811149"/>
                  </a:lnTo>
                  <a:lnTo>
                    <a:pt x="1866816" y="810518"/>
                  </a:lnTo>
                  <a:lnTo>
                    <a:pt x="1886869" y="810518"/>
                  </a:lnTo>
                  <a:lnTo>
                    <a:pt x="1886568" y="809625"/>
                  </a:lnTo>
                  <a:close/>
                </a:path>
                <a:path w="1917064" h="889635">
                  <a:moveTo>
                    <a:pt x="1479259" y="524023"/>
                  </a:moveTo>
                  <a:lnTo>
                    <a:pt x="1418165" y="524023"/>
                  </a:lnTo>
                  <a:lnTo>
                    <a:pt x="1456182" y="536193"/>
                  </a:lnTo>
                  <a:lnTo>
                    <a:pt x="1494236" y="549441"/>
                  </a:lnTo>
                  <a:lnTo>
                    <a:pt x="1530263" y="563250"/>
                  </a:lnTo>
                  <a:lnTo>
                    <a:pt x="1598108" y="592739"/>
                  </a:lnTo>
                  <a:lnTo>
                    <a:pt x="1660655" y="624706"/>
                  </a:lnTo>
                  <a:lnTo>
                    <a:pt x="1717252" y="659069"/>
                  </a:lnTo>
                  <a:lnTo>
                    <a:pt x="1717855" y="659318"/>
                  </a:lnTo>
                  <a:lnTo>
                    <a:pt x="1717646" y="659318"/>
                  </a:lnTo>
                  <a:lnTo>
                    <a:pt x="1718693" y="659984"/>
                  </a:lnTo>
                  <a:lnTo>
                    <a:pt x="1743237" y="677206"/>
                  </a:lnTo>
                  <a:lnTo>
                    <a:pt x="1788080" y="713314"/>
                  </a:lnTo>
                  <a:lnTo>
                    <a:pt x="1827262" y="752861"/>
                  </a:lnTo>
                  <a:lnTo>
                    <a:pt x="1855028" y="789838"/>
                  </a:lnTo>
                  <a:lnTo>
                    <a:pt x="1866816" y="810518"/>
                  </a:lnTo>
                  <a:lnTo>
                    <a:pt x="1866519" y="809625"/>
                  </a:lnTo>
                  <a:lnTo>
                    <a:pt x="1886568" y="809625"/>
                  </a:lnTo>
                  <a:lnTo>
                    <a:pt x="1884299" y="802893"/>
                  </a:lnTo>
                  <a:lnTo>
                    <a:pt x="1857756" y="760349"/>
                  </a:lnTo>
                  <a:lnTo>
                    <a:pt x="1822577" y="719708"/>
                  </a:lnTo>
                  <a:lnTo>
                    <a:pt x="1779016" y="680592"/>
                  </a:lnTo>
                  <a:lnTo>
                    <a:pt x="1727962" y="643254"/>
                  </a:lnTo>
                  <a:lnTo>
                    <a:pt x="1670050" y="608076"/>
                  </a:lnTo>
                  <a:lnTo>
                    <a:pt x="1605915" y="575309"/>
                  </a:lnTo>
                  <a:lnTo>
                    <a:pt x="1536446" y="545211"/>
                  </a:lnTo>
                  <a:lnTo>
                    <a:pt x="1499870" y="531240"/>
                  </a:lnTo>
                  <a:lnTo>
                    <a:pt x="1479259" y="524023"/>
                  </a:lnTo>
                  <a:close/>
                </a:path>
                <a:path w="1917064" h="889635">
                  <a:moveTo>
                    <a:pt x="1717252" y="659069"/>
                  </a:moveTo>
                  <a:lnTo>
                    <a:pt x="1717609" y="659318"/>
                  </a:lnTo>
                  <a:lnTo>
                    <a:pt x="1718693" y="659984"/>
                  </a:lnTo>
                  <a:lnTo>
                    <a:pt x="1717743" y="659318"/>
                  </a:lnTo>
                  <a:lnTo>
                    <a:pt x="1717254" y="659069"/>
                  </a:lnTo>
                  <a:close/>
                </a:path>
                <a:path w="1917064" h="889635">
                  <a:moveTo>
                    <a:pt x="1411146" y="502172"/>
                  </a:moveTo>
                  <a:lnTo>
                    <a:pt x="1338992" y="502172"/>
                  </a:lnTo>
                  <a:lnTo>
                    <a:pt x="1378921" y="512639"/>
                  </a:lnTo>
                  <a:lnTo>
                    <a:pt x="1419539" y="524459"/>
                  </a:lnTo>
                  <a:lnTo>
                    <a:pt x="1418165" y="524023"/>
                  </a:lnTo>
                  <a:lnTo>
                    <a:pt x="1479259" y="524023"/>
                  </a:lnTo>
                  <a:lnTo>
                    <a:pt x="1462151" y="518032"/>
                  </a:lnTo>
                  <a:lnTo>
                    <a:pt x="1423289" y="505713"/>
                  </a:lnTo>
                  <a:lnTo>
                    <a:pt x="1411146" y="502172"/>
                  </a:lnTo>
                  <a:close/>
                </a:path>
                <a:path w="1917064" h="889635">
                  <a:moveTo>
                    <a:pt x="1376213" y="511918"/>
                  </a:moveTo>
                  <a:lnTo>
                    <a:pt x="1378692" y="512639"/>
                  </a:lnTo>
                  <a:lnTo>
                    <a:pt x="1378944" y="512639"/>
                  </a:lnTo>
                  <a:lnTo>
                    <a:pt x="1376213" y="511918"/>
                  </a:lnTo>
                  <a:close/>
                </a:path>
                <a:path w="1917064" h="889635">
                  <a:moveTo>
                    <a:pt x="19050" y="0"/>
                  </a:moveTo>
                  <a:lnTo>
                    <a:pt x="0" y="634"/>
                  </a:lnTo>
                  <a:lnTo>
                    <a:pt x="312" y="9381"/>
                  </a:lnTo>
                  <a:lnTo>
                    <a:pt x="381" y="11302"/>
                  </a:lnTo>
                  <a:lnTo>
                    <a:pt x="8890" y="55244"/>
                  </a:lnTo>
                  <a:lnTo>
                    <a:pt x="27940" y="98170"/>
                  </a:lnTo>
                  <a:lnTo>
                    <a:pt x="65150" y="150113"/>
                  </a:lnTo>
                  <a:lnTo>
                    <a:pt x="104648" y="190118"/>
                  </a:lnTo>
                  <a:lnTo>
                    <a:pt x="152019" y="228218"/>
                  </a:lnTo>
                  <a:lnTo>
                    <a:pt x="206502" y="264413"/>
                  </a:lnTo>
                  <a:lnTo>
                    <a:pt x="267588" y="298450"/>
                  </a:lnTo>
                  <a:lnTo>
                    <a:pt x="334391" y="330073"/>
                  </a:lnTo>
                  <a:lnTo>
                    <a:pt x="369824" y="344804"/>
                  </a:lnTo>
                  <a:lnTo>
                    <a:pt x="406400" y="358775"/>
                  </a:lnTo>
                  <a:lnTo>
                    <a:pt x="444246" y="371982"/>
                  </a:lnTo>
                  <a:lnTo>
                    <a:pt x="482854" y="384301"/>
                  </a:lnTo>
                  <a:lnTo>
                    <a:pt x="522605" y="395858"/>
                  </a:lnTo>
                  <a:lnTo>
                    <a:pt x="563258" y="406433"/>
                  </a:lnTo>
                  <a:lnTo>
                    <a:pt x="604393" y="416178"/>
                  </a:lnTo>
                  <a:lnTo>
                    <a:pt x="646430" y="424688"/>
                  </a:lnTo>
                  <a:lnTo>
                    <a:pt x="689102" y="432434"/>
                  </a:lnTo>
                  <a:lnTo>
                    <a:pt x="732155" y="439038"/>
                  </a:lnTo>
                  <a:lnTo>
                    <a:pt x="775843" y="444500"/>
                  </a:lnTo>
                  <a:lnTo>
                    <a:pt x="819657" y="448817"/>
                  </a:lnTo>
                  <a:lnTo>
                    <a:pt x="863854" y="451992"/>
                  </a:lnTo>
                  <a:lnTo>
                    <a:pt x="908177" y="453898"/>
                  </a:lnTo>
                  <a:lnTo>
                    <a:pt x="997203" y="455167"/>
                  </a:lnTo>
                  <a:lnTo>
                    <a:pt x="996950" y="455167"/>
                  </a:lnTo>
                  <a:lnTo>
                    <a:pt x="1041569" y="457091"/>
                  </a:lnTo>
                  <a:lnTo>
                    <a:pt x="1041144" y="457091"/>
                  </a:lnTo>
                  <a:lnTo>
                    <a:pt x="1085171" y="460272"/>
                  </a:lnTo>
                  <a:lnTo>
                    <a:pt x="1084831" y="460272"/>
                  </a:lnTo>
                  <a:lnTo>
                    <a:pt x="1128601" y="464470"/>
                  </a:lnTo>
                  <a:lnTo>
                    <a:pt x="1128264" y="464470"/>
                  </a:lnTo>
                  <a:lnTo>
                    <a:pt x="1171526" y="469937"/>
                  </a:lnTo>
                  <a:lnTo>
                    <a:pt x="1214197" y="476421"/>
                  </a:lnTo>
                  <a:lnTo>
                    <a:pt x="1256370" y="484046"/>
                  </a:lnTo>
                  <a:lnTo>
                    <a:pt x="1298018" y="492562"/>
                  </a:lnTo>
                  <a:lnTo>
                    <a:pt x="1341048" y="502706"/>
                  </a:lnTo>
                  <a:lnTo>
                    <a:pt x="1338992" y="502172"/>
                  </a:lnTo>
                  <a:lnTo>
                    <a:pt x="1411146" y="502172"/>
                  </a:lnTo>
                  <a:lnTo>
                    <a:pt x="1383665" y="494156"/>
                  </a:lnTo>
                  <a:lnTo>
                    <a:pt x="1343152" y="483615"/>
                  </a:lnTo>
                  <a:lnTo>
                    <a:pt x="1301750" y="473837"/>
                  </a:lnTo>
                  <a:lnTo>
                    <a:pt x="1259713" y="465327"/>
                  </a:lnTo>
                  <a:lnTo>
                    <a:pt x="1217041" y="457580"/>
                  </a:lnTo>
                  <a:lnTo>
                    <a:pt x="1173861" y="450976"/>
                  </a:lnTo>
                  <a:lnTo>
                    <a:pt x="1130300" y="445515"/>
                  </a:lnTo>
                  <a:lnTo>
                    <a:pt x="1086231" y="441198"/>
                  </a:lnTo>
                  <a:lnTo>
                    <a:pt x="1042162" y="438023"/>
                  </a:lnTo>
                  <a:lnTo>
                    <a:pt x="997585" y="436117"/>
                  </a:lnTo>
                  <a:lnTo>
                    <a:pt x="909064" y="434853"/>
                  </a:lnTo>
                  <a:lnTo>
                    <a:pt x="865687" y="432983"/>
                  </a:lnTo>
                  <a:lnTo>
                    <a:pt x="822227" y="429843"/>
                  </a:lnTo>
                  <a:lnTo>
                    <a:pt x="778824" y="425680"/>
                  </a:lnTo>
                  <a:lnTo>
                    <a:pt x="734980" y="420147"/>
                  </a:lnTo>
                  <a:lnTo>
                    <a:pt x="692432" y="413676"/>
                  </a:lnTo>
                  <a:lnTo>
                    <a:pt x="650258" y="406063"/>
                  </a:lnTo>
                  <a:lnTo>
                    <a:pt x="608603" y="397559"/>
                  </a:lnTo>
                  <a:lnTo>
                    <a:pt x="567830" y="387921"/>
                  </a:lnTo>
                  <a:lnTo>
                    <a:pt x="567573" y="387921"/>
                  </a:lnTo>
                  <a:lnTo>
                    <a:pt x="527795" y="377506"/>
                  </a:lnTo>
                  <a:lnTo>
                    <a:pt x="488581" y="366091"/>
                  </a:lnTo>
                  <a:lnTo>
                    <a:pt x="488414" y="366091"/>
                  </a:lnTo>
                  <a:lnTo>
                    <a:pt x="448767" y="353401"/>
                  </a:lnTo>
                  <a:lnTo>
                    <a:pt x="376103" y="326753"/>
                  </a:lnTo>
                  <a:lnTo>
                    <a:pt x="308533" y="297444"/>
                  </a:lnTo>
                  <a:lnTo>
                    <a:pt x="308247" y="297444"/>
                  </a:lnTo>
                  <a:lnTo>
                    <a:pt x="278003" y="282493"/>
                  </a:lnTo>
                  <a:lnTo>
                    <a:pt x="276716" y="281813"/>
                  </a:lnTo>
                  <a:lnTo>
                    <a:pt x="276561" y="281813"/>
                  </a:lnTo>
                  <a:lnTo>
                    <a:pt x="276246" y="281583"/>
                  </a:lnTo>
                  <a:lnTo>
                    <a:pt x="245735" y="265235"/>
                  </a:lnTo>
                  <a:lnTo>
                    <a:pt x="245517" y="265072"/>
                  </a:lnTo>
                  <a:lnTo>
                    <a:pt x="244307" y="264413"/>
                  </a:lnTo>
                  <a:lnTo>
                    <a:pt x="216579" y="248205"/>
                  </a:lnTo>
                  <a:lnTo>
                    <a:pt x="216410" y="248205"/>
                  </a:lnTo>
                  <a:lnTo>
                    <a:pt x="188900" y="230750"/>
                  </a:lnTo>
                  <a:lnTo>
                    <a:pt x="163612" y="213104"/>
                  </a:lnTo>
                  <a:lnTo>
                    <a:pt x="139536" y="194574"/>
                  </a:lnTo>
                  <a:lnTo>
                    <a:pt x="139110" y="194406"/>
                  </a:lnTo>
                  <a:lnTo>
                    <a:pt x="119319" y="177635"/>
                  </a:lnTo>
                  <a:lnTo>
                    <a:pt x="117515" y="176124"/>
                  </a:lnTo>
                  <a:lnTo>
                    <a:pt x="117318" y="175819"/>
                  </a:lnTo>
                  <a:lnTo>
                    <a:pt x="117018" y="175647"/>
                  </a:lnTo>
                  <a:lnTo>
                    <a:pt x="97669" y="157084"/>
                  </a:lnTo>
                  <a:lnTo>
                    <a:pt x="97525" y="157084"/>
                  </a:lnTo>
                  <a:lnTo>
                    <a:pt x="79734" y="137814"/>
                  </a:lnTo>
                  <a:lnTo>
                    <a:pt x="63443" y="117757"/>
                  </a:lnTo>
                  <a:lnTo>
                    <a:pt x="57545" y="109574"/>
                  </a:lnTo>
                  <a:lnTo>
                    <a:pt x="50449" y="98661"/>
                  </a:lnTo>
                  <a:lnTo>
                    <a:pt x="50273" y="98436"/>
                  </a:lnTo>
                  <a:lnTo>
                    <a:pt x="44558" y="88911"/>
                  </a:lnTo>
                  <a:lnTo>
                    <a:pt x="44361" y="88498"/>
                  </a:lnTo>
                  <a:lnTo>
                    <a:pt x="39820" y="80056"/>
                  </a:lnTo>
                  <a:lnTo>
                    <a:pt x="34740" y="69511"/>
                  </a:lnTo>
                  <a:lnTo>
                    <a:pt x="30480" y="59057"/>
                  </a:lnTo>
                  <a:lnTo>
                    <a:pt x="26683" y="48348"/>
                  </a:lnTo>
                  <a:lnTo>
                    <a:pt x="24273" y="39750"/>
                  </a:lnTo>
                  <a:lnTo>
                    <a:pt x="24177" y="39433"/>
                  </a:lnTo>
                  <a:lnTo>
                    <a:pt x="21991" y="29971"/>
                  </a:lnTo>
                  <a:lnTo>
                    <a:pt x="21904" y="29641"/>
                  </a:lnTo>
                  <a:lnTo>
                    <a:pt x="20193" y="19557"/>
                  </a:lnTo>
                  <a:lnTo>
                    <a:pt x="19559" y="11302"/>
                  </a:lnTo>
                  <a:lnTo>
                    <a:pt x="19473" y="10283"/>
                  </a:lnTo>
                  <a:lnTo>
                    <a:pt x="19397" y="9381"/>
                  </a:lnTo>
                  <a:lnTo>
                    <a:pt x="19073" y="634"/>
                  </a:lnTo>
                  <a:lnTo>
                    <a:pt x="19050" y="0"/>
                  </a:lnTo>
                  <a:close/>
                </a:path>
                <a:path w="1917064" h="889635">
                  <a:moveTo>
                    <a:pt x="1295923" y="492122"/>
                  </a:moveTo>
                  <a:lnTo>
                    <a:pt x="1297799" y="492562"/>
                  </a:lnTo>
                  <a:lnTo>
                    <a:pt x="1298052" y="492562"/>
                  </a:lnTo>
                  <a:lnTo>
                    <a:pt x="1295923" y="492122"/>
                  </a:lnTo>
                  <a:close/>
                </a:path>
                <a:path w="1917064" h="889635">
                  <a:moveTo>
                    <a:pt x="1254034" y="483615"/>
                  </a:moveTo>
                  <a:lnTo>
                    <a:pt x="1256146" y="484046"/>
                  </a:lnTo>
                  <a:lnTo>
                    <a:pt x="1256399" y="484046"/>
                  </a:lnTo>
                  <a:lnTo>
                    <a:pt x="1254034" y="483615"/>
                  </a:lnTo>
                  <a:close/>
                </a:path>
                <a:path w="1917064" h="889635">
                  <a:moveTo>
                    <a:pt x="1212406" y="476137"/>
                  </a:moveTo>
                  <a:lnTo>
                    <a:pt x="1213985" y="476421"/>
                  </a:lnTo>
                  <a:lnTo>
                    <a:pt x="1214237" y="476421"/>
                  </a:lnTo>
                  <a:lnTo>
                    <a:pt x="1212406" y="476137"/>
                  </a:lnTo>
                  <a:close/>
                </a:path>
                <a:path w="1917064" h="889635">
                  <a:moveTo>
                    <a:pt x="1169774" y="469705"/>
                  </a:moveTo>
                  <a:lnTo>
                    <a:pt x="1171315" y="469937"/>
                  </a:lnTo>
                  <a:lnTo>
                    <a:pt x="1171567" y="469937"/>
                  </a:lnTo>
                  <a:lnTo>
                    <a:pt x="1169774" y="469705"/>
                  </a:lnTo>
                  <a:close/>
                </a:path>
                <a:path w="1917064" h="889635">
                  <a:moveTo>
                    <a:pt x="735157" y="420147"/>
                  </a:moveTo>
                  <a:lnTo>
                    <a:pt x="734945" y="420147"/>
                  </a:lnTo>
                  <a:lnTo>
                    <a:pt x="736260" y="420313"/>
                  </a:lnTo>
                  <a:lnTo>
                    <a:pt x="735157" y="420147"/>
                  </a:lnTo>
                  <a:close/>
                </a:path>
                <a:path w="1917064" h="889635">
                  <a:moveTo>
                    <a:pt x="692613" y="413676"/>
                  </a:moveTo>
                  <a:lnTo>
                    <a:pt x="692398" y="413676"/>
                  </a:lnTo>
                  <a:lnTo>
                    <a:pt x="693814" y="413890"/>
                  </a:lnTo>
                  <a:lnTo>
                    <a:pt x="692613" y="413676"/>
                  </a:lnTo>
                  <a:close/>
                </a:path>
                <a:path w="1917064" h="889635">
                  <a:moveTo>
                    <a:pt x="650457" y="406063"/>
                  </a:moveTo>
                  <a:lnTo>
                    <a:pt x="650232" y="406063"/>
                  </a:lnTo>
                  <a:lnTo>
                    <a:pt x="652291" y="406433"/>
                  </a:lnTo>
                  <a:lnTo>
                    <a:pt x="650457" y="406063"/>
                  </a:lnTo>
                  <a:close/>
                </a:path>
                <a:path w="1917064" h="889635">
                  <a:moveTo>
                    <a:pt x="608794" y="397559"/>
                  </a:moveTo>
                  <a:lnTo>
                    <a:pt x="608573" y="397559"/>
                  </a:lnTo>
                  <a:lnTo>
                    <a:pt x="610257" y="397901"/>
                  </a:lnTo>
                  <a:lnTo>
                    <a:pt x="608794" y="397559"/>
                  </a:lnTo>
                  <a:close/>
                </a:path>
                <a:path w="1917064" h="889635">
                  <a:moveTo>
                    <a:pt x="565295" y="387321"/>
                  </a:moveTo>
                  <a:lnTo>
                    <a:pt x="567573" y="387921"/>
                  </a:lnTo>
                  <a:lnTo>
                    <a:pt x="567830" y="387921"/>
                  </a:lnTo>
                  <a:lnTo>
                    <a:pt x="565295" y="387321"/>
                  </a:lnTo>
                  <a:close/>
                </a:path>
                <a:path w="1917064" h="889635">
                  <a:moveTo>
                    <a:pt x="528027" y="377506"/>
                  </a:moveTo>
                  <a:lnTo>
                    <a:pt x="527817" y="377506"/>
                  </a:lnTo>
                  <a:lnTo>
                    <a:pt x="530225" y="378142"/>
                  </a:lnTo>
                  <a:lnTo>
                    <a:pt x="528027" y="377506"/>
                  </a:lnTo>
                  <a:close/>
                </a:path>
                <a:path w="1917064" h="889635">
                  <a:moveTo>
                    <a:pt x="486837" y="365583"/>
                  </a:moveTo>
                  <a:lnTo>
                    <a:pt x="488414" y="366091"/>
                  </a:lnTo>
                  <a:lnTo>
                    <a:pt x="488581" y="366091"/>
                  </a:lnTo>
                  <a:lnTo>
                    <a:pt x="486837" y="365583"/>
                  </a:lnTo>
                  <a:close/>
                </a:path>
                <a:path w="1917064" h="889635">
                  <a:moveTo>
                    <a:pt x="342338" y="312636"/>
                  </a:moveTo>
                  <a:lnTo>
                    <a:pt x="342117" y="312636"/>
                  </a:lnTo>
                  <a:lnTo>
                    <a:pt x="345214" y="313929"/>
                  </a:lnTo>
                  <a:lnTo>
                    <a:pt x="342338" y="312636"/>
                  </a:lnTo>
                  <a:close/>
                </a:path>
                <a:path w="1917064" h="889635">
                  <a:moveTo>
                    <a:pt x="305373" y="296014"/>
                  </a:moveTo>
                  <a:lnTo>
                    <a:pt x="308247" y="297444"/>
                  </a:lnTo>
                  <a:lnTo>
                    <a:pt x="308533" y="297444"/>
                  </a:lnTo>
                  <a:lnTo>
                    <a:pt x="305373" y="296014"/>
                  </a:lnTo>
                  <a:close/>
                </a:path>
                <a:path w="1917064" h="889635">
                  <a:moveTo>
                    <a:pt x="245566" y="265072"/>
                  </a:moveTo>
                  <a:lnTo>
                    <a:pt x="245433" y="265072"/>
                  </a:lnTo>
                  <a:lnTo>
                    <a:pt x="247467" y="266173"/>
                  </a:lnTo>
                  <a:lnTo>
                    <a:pt x="245847" y="265235"/>
                  </a:lnTo>
                  <a:lnTo>
                    <a:pt x="245433" y="265072"/>
                  </a:lnTo>
                  <a:lnTo>
                    <a:pt x="245566" y="265072"/>
                  </a:lnTo>
                  <a:close/>
                </a:path>
                <a:path w="1917064" h="889635">
                  <a:moveTo>
                    <a:pt x="214531" y="247008"/>
                  </a:moveTo>
                  <a:lnTo>
                    <a:pt x="216410" y="248205"/>
                  </a:lnTo>
                  <a:lnTo>
                    <a:pt x="216579" y="248205"/>
                  </a:lnTo>
                  <a:lnTo>
                    <a:pt x="214531" y="247008"/>
                  </a:lnTo>
                  <a:close/>
                </a:path>
                <a:path w="1917064" h="889635">
                  <a:moveTo>
                    <a:pt x="137036" y="192650"/>
                  </a:moveTo>
                  <a:lnTo>
                    <a:pt x="139110" y="194406"/>
                  </a:lnTo>
                  <a:lnTo>
                    <a:pt x="139535" y="194574"/>
                  </a:lnTo>
                  <a:lnTo>
                    <a:pt x="137036" y="192650"/>
                  </a:lnTo>
                  <a:close/>
                </a:path>
                <a:path w="1917064" h="889635">
                  <a:moveTo>
                    <a:pt x="117208" y="175647"/>
                  </a:moveTo>
                  <a:lnTo>
                    <a:pt x="117197" y="175819"/>
                  </a:lnTo>
                  <a:lnTo>
                    <a:pt x="119114" y="177475"/>
                  </a:lnTo>
                  <a:lnTo>
                    <a:pt x="117208" y="175647"/>
                  </a:lnTo>
                  <a:close/>
                </a:path>
                <a:path w="1917064" h="889635">
                  <a:moveTo>
                    <a:pt x="97200" y="156634"/>
                  </a:moveTo>
                  <a:lnTo>
                    <a:pt x="97525" y="157084"/>
                  </a:lnTo>
                  <a:lnTo>
                    <a:pt x="97669" y="157084"/>
                  </a:lnTo>
                  <a:lnTo>
                    <a:pt x="97200" y="156634"/>
                  </a:lnTo>
                  <a:close/>
                </a:path>
                <a:path w="1917064" h="889635">
                  <a:moveTo>
                    <a:pt x="96438" y="155910"/>
                  </a:moveTo>
                  <a:lnTo>
                    <a:pt x="97107" y="156634"/>
                  </a:lnTo>
                  <a:lnTo>
                    <a:pt x="96936" y="156299"/>
                  </a:lnTo>
                  <a:lnTo>
                    <a:pt x="96445" y="155910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3" name="object 33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3418331" y="2385047"/>
              <a:ext cx="2910840" cy="1107960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3523741" y="2489200"/>
              <a:ext cx="2639060" cy="827405"/>
            </a:xfrm>
            <a:custGeom>
              <a:avLst/>
              <a:gdLst/>
              <a:ahLst/>
              <a:cxnLst/>
              <a:rect l="l" t="t" r="r" b="b"/>
              <a:pathLst>
                <a:path w="2639060" h="827404">
                  <a:moveTo>
                    <a:pt x="2592768" y="759155"/>
                  </a:moveTo>
                  <a:lnTo>
                    <a:pt x="2567051" y="768350"/>
                  </a:lnTo>
                  <a:lnTo>
                    <a:pt x="2628519" y="827277"/>
                  </a:lnTo>
                  <a:lnTo>
                    <a:pt x="2635299" y="771525"/>
                  </a:lnTo>
                  <a:lnTo>
                    <a:pt x="2598547" y="771525"/>
                  </a:lnTo>
                  <a:lnTo>
                    <a:pt x="2592768" y="759155"/>
                  </a:lnTo>
                  <a:close/>
                </a:path>
                <a:path w="2639060" h="827404">
                  <a:moveTo>
                    <a:pt x="2610818" y="752702"/>
                  </a:moveTo>
                  <a:lnTo>
                    <a:pt x="2592768" y="759155"/>
                  </a:lnTo>
                  <a:lnTo>
                    <a:pt x="2598547" y="771525"/>
                  </a:lnTo>
                  <a:lnTo>
                    <a:pt x="2615819" y="763524"/>
                  </a:lnTo>
                  <a:lnTo>
                    <a:pt x="2610818" y="752702"/>
                  </a:lnTo>
                  <a:close/>
                </a:path>
                <a:path w="2639060" h="827404">
                  <a:moveTo>
                    <a:pt x="2638806" y="742696"/>
                  </a:moveTo>
                  <a:lnTo>
                    <a:pt x="2610818" y="752702"/>
                  </a:lnTo>
                  <a:lnTo>
                    <a:pt x="2615819" y="763524"/>
                  </a:lnTo>
                  <a:lnTo>
                    <a:pt x="2598547" y="771525"/>
                  </a:lnTo>
                  <a:lnTo>
                    <a:pt x="2635299" y="771525"/>
                  </a:lnTo>
                  <a:lnTo>
                    <a:pt x="2638806" y="742696"/>
                  </a:lnTo>
                  <a:close/>
                </a:path>
                <a:path w="2639060" h="827404">
                  <a:moveTo>
                    <a:pt x="2606835" y="754126"/>
                  </a:moveTo>
                  <a:lnTo>
                    <a:pt x="2590419" y="754126"/>
                  </a:lnTo>
                  <a:lnTo>
                    <a:pt x="2591689" y="756158"/>
                  </a:lnTo>
                  <a:lnTo>
                    <a:pt x="2591368" y="756158"/>
                  </a:lnTo>
                  <a:lnTo>
                    <a:pt x="2592768" y="759155"/>
                  </a:lnTo>
                  <a:lnTo>
                    <a:pt x="2601152" y="756158"/>
                  </a:lnTo>
                  <a:lnTo>
                    <a:pt x="2591689" y="756158"/>
                  </a:lnTo>
                  <a:lnTo>
                    <a:pt x="2590935" y="755224"/>
                  </a:lnTo>
                  <a:lnTo>
                    <a:pt x="2603762" y="755224"/>
                  </a:lnTo>
                  <a:lnTo>
                    <a:pt x="2606835" y="754126"/>
                  </a:lnTo>
                  <a:close/>
                </a:path>
                <a:path w="2639060" h="827404">
                  <a:moveTo>
                    <a:pt x="2590419" y="754126"/>
                  </a:moveTo>
                  <a:lnTo>
                    <a:pt x="2590935" y="755224"/>
                  </a:lnTo>
                  <a:lnTo>
                    <a:pt x="2591689" y="756158"/>
                  </a:lnTo>
                  <a:lnTo>
                    <a:pt x="2590419" y="754126"/>
                  </a:lnTo>
                  <a:close/>
                </a:path>
                <a:path w="2639060" h="827404">
                  <a:moveTo>
                    <a:pt x="2054264" y="488196"/>
                  </a:moveTo>
                  <a:lnTo>
                    <a:pt x="1966339" y="488196"/>
                  </a:lnTo>
                  <a:lnTo>
                    <a:pt x="2019390" y="499547"/>
                  </a:lnTo>
                  <a:lnTo>
                    <a:pt x="2071206" y="511743"/>
                  </a:lnTo>
                  <a:lnTo>
                    <a:pt x="2121154" y="524510"/>
                  </a:lnTo>
                  <a:lnTo>
                    <a:pt x="2169795" y="538099"/>
                  </a:lnTo>
                  <a:lnTo>
                    <a:pt x="2216854" y="552217"/>
                  </a:lnTo>
                  <a:lnTo>
                    <a:pt x="2261693" y="567008"/>
                  </a:lnTo>
                  <a:lnTo>
                    <a:pt x="2304361" y="582380"/>
                  </a:lnTo>
                  <a:lnTo>
                    <a:pt x="2345786" y="598554"/>
                  </a:lnTo>
                  <a:lnTo>
                    <a:pt x="2383756" y="614688"/>
                  </a:lnTo>
                  <a:lnTo>
                    <a:pt x="2418842" y="631063"/>
                  </a:lnTo>
                  <a:lnTo>
                    <a:pt x="2467864" y="656971"/>
                  </a:lnTo>
                  <a:lnTo>
                    <a:pt x="2509662" y="682649"/>
                  </a:lnTo>
                  <a:lnTo>
                    <a:pt x="2545991" y="709676"/>
                  </a:lnTo>
                  <a:lnTo>
                    <a:pt x="2575941" y="737488"/>
                  </a:lnTo>
                  <a:lnTo>
                    <a:pt x="2590935" y="755224"/>
                  </a:lnTo>
                  <a:lnTo>
                    <a:pt x="2590419" y="754126"/>
                  </a:lnTo>
                  <a:lnTo>
                    <a:pt x="2606835" y="754126"/>
                  </a:lnTo>
                  <a:lnTo>
                    <a:pt x="2610818" y="752702"/>
                  </a:lnTo>
                  <a:lnTo>
                    <a:pt x="2580513" y="714883"/>
                  </a:lnTo>
                  <a:lnTo>
                    <a:pt x="2547239" y="686308"/>
                  </a:lnTo>
                  <a:lnTo>
                    <a:pt x="2507361" y="658367"/>
                  </a:lnTo>
                  <a:lnTo>
                    <a:pt x="2461260" y="631444"/>
                  </a:lnTo>
                  <a:lnTo>
                    <a:pt x="2427224" y="613917"/>
                  </a:lnTo>
                  <a:lnTo>
                    <a:pt x="2390775" y="596900"/>
                  </a:lnTo>
                  <a:lnTo>
                    <a:pt x="2351786" y="580389"/>
                  </a:lnTo>
                  <a:lnTo>
                    <a:pt x="2310765" y="564514"/>
                  </a:lnTo>
                  <a:lnTo>
                    <a:pt x="2267458" y="548894"/>
                  </a:lnTo>
                  <a:lnTo>
                    <a:pt x="2222246" y="534035"/>
                  </a:lnTo>
                  <a:lnTo>
                    <a:pt x="2175002" y="519684"/>
                  </a:lnTo>
                  <a:lnTo>
                    <a:pt x="2125980" y="506095"/>
                  </a:lnTo>
                  <a:lnTo>
                    <a:pt x="2075434" y="493140"/>
                  </a:lnTo>
                  <a:lnTo>
                    <a:pt x="2054264" y="488196"/>
                  </a:lnTo>
                  <a:close/>
                </a:path>
                <a:path w="2639060" h="827404">
                  <a:moveTo>
                    <a:pt x="2300897" y="581126"/>
                  </a:moveTo>
                  <a:lnTo>
                    <a:pt x="2304127" y="582380"/>
                  </a:lnTo>
                  <a:lnTo>
                    <a:pt x="2304380" y="582380"/>
                  </a:lnTo>
                  <a:lnTo>
                    <a:pt x="2300897" y="581126"/>
                  </a:lnTo>
                  <a:close/>
                </a:path>
                <a:path w="2639060" h="827404">
                  <a:moveTo>
                    <a:pt x="2258420" y="565917"/>
                  </a:moveTo>
                  <a:lnTo>
                    <a:pt x="2261460" y="567008"/>
                  </a:lnTo>
                  <a:lnTo>
                    <a:pt x="2261712" y="567008"/>
                  </a:lnTo>
                  <a:lnTo>
                    <a:pt x="2258420" y="565917"/>
                  </a:lnTo>
                  <a:close/>
                </a:path>
                <a:path w="2639060" h="827404">
                  <a:moveTo>
                    <a:pt x="2216854" y="552217"/>
                  </a:moveTo>
                  <a:lnTo>
                    <a:pt x="2216701" y="552217"/>
                  </a:lnTo>
                  <a:lnTo>
                    <a:pt x="2218162" y="552648"/>
                  </a:lnTo>
                  <a:lnTo>
                    <a:pt x="2216854" y="552217"/>
                  </a:lnTo>
                  <a:close/>
                </a:path>
                <a:path w="2639060" h="827404">
                  <a:moveTo>
                    <a:pt x="2067799" y="510936"/>
                  </a:moveTo>
                  <a:lnTo>
                    <a:pt x="2070973" y="511743"/>
                  </a:lnTo>
                  <a:lnTo>
                    <a:pt x="2071226" y="511743"/>
                  </a:lnTo>
                  <a:lnTo>
                    <a:pt x="2067799" y="510936"/>
                  </a:lnTo>
                  <a:close/>
                </a:path>
                <a:path w="2639060" h="827404">
                  <a:moveTo>
                    <a:pt x="2016465" y="498912"/>
                  </a:moveTo>
                  <a:lnTo>
                    <a:pt x="2019159" y="499547"/>
                  </a:lnTo>
                  <a:lnTo>
                    <a:pt x="2019412" y="499547"/>
                  </a:lnTo>
                  <a:lnTo>
                    <a:pt x="2016465" y="498912"/>
                  </a:lnTo>
                  <a:close/>
                </a:path>
                <a:path w="2639060" h="827404">
                  <a:moveTo>
                    <a:pt x="2007790" y="477654"/>
                  </a:moveTo>
                  <a:lnTo>
                    <a:pt x="1911789" y="477654"/>
                  </a:lnTo>
                  <a:lnTo>
                    <a:pt x="1969747" y="488919"/>
                  </a:lnTo>
                  <a:lnTo>
                    <a:pt x="1966339" y="488196"/>
                  </a:lnTo>
                  <a:lnTo>
                    <a:pt x="2054264" y="488196"/>
                  </a:lnTo>
                  <a:lnTo>
                    <a:pt x="2023237" y="480949"/>
                  </a:lnTo>
                  <a:lnTo>
                    <a:pt x="2007790" y="477654"/>
                  </a:lnTo>
                  <a:close/>
                </a:path>
                <a:path w="2639060" h="827404">
                  <a:moveTo>
                    <a:pt x="18923" y="0"/>
                  </a:moveTo>
                  <a:lnTo>
                    <a:pt x="0" y="888"/>
                  </a:lnTo>
                  <a:lnTo>
                    <a:pt x="393" y="8762"/>
                  </a:lnTo>
                  <a:lnTo>
                    <a:pt x="508" y="11049"/>
                  </a:lnTo>
                  <a:lnTo>
                    <a:pt x="12573" y="52959"/>
                  </a:lnTo>
                  <a:lnTo>
                    <a:pt x="39243" y="93217"/>
                  </a:lnTo>
                  <a:lnTo>
                    <a:pt x="67818" y="122554"/>
                  </a:lnTo>
                  <a:lnTo>
                    <a:pt x="103378" y="150875"/>
                  </a:lnTo>
                  <a:lnTo>
                    <a:pt x="145287" y="178435"/>
                  </a:lnTo>
                  <a:lnTo>
                    <a:pt x="193421" y="205104"/>
                  </a:lnTo>
                  <a:lnTo>
                    <a:pt x="228727" y="222376"/>
                  </a:lnTo>
                  <a:lnTo>
                    <a:pt x="266446" y="239140"/>
                  </a:lnTo>
                  <a:lnTo>
                    <a:pt x="327279" y="263398"/>
                  </a:lnTo>
                  <a:lnTo>
                    <a:pt x="370459" y="278891"/>
                  </a:lnTo>
                  <a:lnTo>
                    <a:pt x="415798" y="293750"/>
                  </a:lnTo>
                  <a:lnTo>
                    <a:pt x="462915" y="308101"/>
                  </a:lnTo>
                  <a:lnTo>
                    <a:pt x="511937" y="321690"/>
                  </a:lnTo>
                  <a:lnTo>
                    <a:pt x="562610" y="334645"/>
                  </a:lnTo>
                  <a:lnTo>
                    <a:pt x="614807" y="346963"/>
                  </a:lnTo>
                  <a:lnTo>
                    <a:pt x="668401" y="358266"/>
                  </a:lnTo>
                  <a:lnTo>
                    <a:pt x="723392" y="369062"/>
                  </a:lnTo>
                  <a:lnTo>
                    <a:pt x="779526" y="378840"/>
                  </a:lnTo>
                  <a:lnTo>
                    <a:pt x="836803" y="387730"/>
                  </a:lnTo>
                  <a:lnTo>
                    <a:pt x="894969" y="395732"/>
                  </a:lnTo>
                  <a:lnTo>
                    <a:pt x="953897" y="402971"/>
                  </a:lnTo>
                  <a:lnTo>
                    <a:pt x="1013713" y="408939"/>
                  </a:lnTo>
                  <a:lnTo>
                    <a:pt x="1073912" y="414020"/>
                  </a:lnTo>
                  <a:lnTo>
                    <a:pt x="1134745" y="417957"/>
                  </a:lnTo>
                  <a:lnTo>
                    <a:pt x="1195959" y="421004"/>
                  </a:lnTo>
                  <a:lnTo>
                    <a:pt x="1257300" y="422655"/>
                  </a:lnTo>
                  <a:lnTo>
                    <a:pt x="1380236" y="424052"/>
                  </a:lnTo>
                  <a:lnTo>
                    <a:pt x="1441323" y="425830"/>
                  </a:lnTo>
                  <a:lnTo>
                    <a:pt x="1502653" y="428641"/>
                  </a:lnTo>
                  <a:lnTo>
                    <a:pt x="1502281" y="428641"/>
                  </a:lnTo>
                  <a:lnTo>
                    <a:pt x="1562608" y="432688"/>
                  </a:lnTo>
                  <a:lnTo>
                    <a:pt x="1622679" y="437769"/>
                  </a:lnTo>
                  <a:lnTo>
                    <a:pt x="1681988" y="443864"/>
                  </a:lnTo>
                  <a:lnTo>
                    <a:pt x="1741001" y="450884"/>
                  </a:lnTo>
                  <a:lnTo>
                    <a:pt x="1798574" y="458850"/>
                  </a:lnTo>
                  <a:lnTo>
                    <a:pt x="1855470" y="467867"/>
                  </a:lnTo>
                  <a:lnTo>
                    <a:pt x="1915341" y="478345"/>
                  </a:lnTo>
                  <a:lnTo>
                    <a:pt x="1911789" y="477654"/>
                  </a:lnTo>
                  <a:lnTo>
                    <a:pt x="2007790" y="477654"/>
                  </a:lnTo>
                  <a:lnTo>
                    <a:pt x="1969643" y="469519"/>
                  </a:lnTo>
                  <a:lnTo>
                    <a:pt x="1914652" y="458850"/>
                  </a:lnTo>
                  <a:lnTo>
                    <a:pt x="1858518" y="449072"/>
                  </a:lnTo>
                  <a:lnTo>
                    <a:pt x="1801241" y="440054"/>
                  </a:lnTo>
                  <a:lnTo>
                    <a:pt x="1743075" y="432053"/>
                  </a:lnTo>
                  <a:lnTo>
                    <a:pt x="1684020" y="424941"/>
                  </a:lnTo>
                  <a:lnTo>
                    <a:pt x="1624330" y="418846"/>
                  </a:lnTo>
                  <a:lnTo>
                    <a:pt x="1564005" y="413638"/>
                  </a:lnTo>
                  <a:lnTo>
                    <a:pt x="1503172" y="409701"/>
                  </a:lnTo>
                  <a:lnTo>
                    <a:pt x="1441958" y="406780"/>
                  </a:lnTo>
                  <a:lnTo>
                    <a:pt x="1380617" y="405002"/>
                  </a:lnTo>
                  <a:lnTo>
                    <a:pt x="1257966" y="403610"/>
                  </a:lnTo>
                  <a:lnTo>
                    <a:pt x="1196594" y="401954"/>
                  </a:lnTo>
                  <a:lnTo>
                    <a:pt x="1135761" y="399034"/>
                  </a:lnTo>
                  <a:lnTo>
                    <a:pt x="1075309" y="394970"/>
                  </a:lnTo>
                  <a:lnTo>
                    <a:pt x="1015365" y="390016"/>
                  </a:lnTo>
                  <a:lnTo>
                    <a:pt x="955929" y="383921"/>
                  </a:lnTo>
                  <a:lnTo>
                    <a:pt x="897255" y="376809"/>
                  </a:lnTo>
                  <a:lnTo>
                    <a:pt x="839470" y="368808"/>
                  </a:lnTo>
                  <a:lnTo>
                    <a:pt x="782574" y="360045"/>
                  </a:lnTo>
                  <a:lnTo>
                    <a:pt x="726940" y="350309"/>
                  </a:lnTo>
                  <a:lnTo>
                    <a:pt x="672347" y="339645"/>
                  </a:lnTo>
                  <a:lnTo>
                    <a:pt x="618871" y="328295"/>
                  </a:lnTo>
                  <a:lnTo>
                    <a:pt x="567055" y="316102"/>
                  </a:lnTo>
                  <a:lnTo>
                    <a:pt x="518433" y="303701"/>
                  </a:lnTo>
                  <a:lnTo>
                    <a:pt x="468378" y="289879"/>
                  </a:lnTo>
                  <a:lnTo>
                    <a:pt x="421635" y="275660"/>
                  </a:lnTo>
                  <a:lnTo>
                    <a:pt x="375521" y="260520"/>
                  </a:lnTo>
                  <a:lnTo>
                    <a:pt x="332879" y="245129"/>
                  </a:lnTo>
                  <a:lnTo>
                    <a:pt x="295957" y="230759"/>
                  </a:lnTo>
                  <a:lnTo>
                    <a:pt x="293463" y="229828"/>
                  </a:lnTo>
                  <a:lnTo>
                    <a:pt x="273812" y="221614"/>
                  </a:lnTo>
                  <a:lnTo>
                    <a:pt x="255042" y="213426"/>
                  </a:lnTo>
                  <a:lnTo>
                    <a:pt x="254884" y="213426"/>
                  </a:lnTo>
                  <a:lnTo>
                    <a:pt x="236728" y="205104"/>
                  </a:lnTo>
                  <a:lnTo>
                    <a:pt x="219227" y="196669"/>
                  </a:lnTo>
                  <a:lnTo>
                    <a:pt x="219096" y="196669"/>
                  </a:lnTo>
                  <a:lnTo>
                    <a:pt x="170180" y="170814"/>
                  </a:lnTo>
                  <a:lnTo>
                    <a:pt x="141013" y="153346"/>
                  </a:lnTo>
                  <a:lnTo>
                    <a:pt x="140864" y="153346"/>
                  </a:lnTo>
                  <a:lnTo>
                    <a:pt x="125701" y="143340"/>
                  </a:lnTo>
                  <a:lnTo>
                    <a:pt x="114427" y="135382"/>
                  </a:lnTo>
                  <a:lnTo>
                    <a:pt x="102362" y="126364"/>
                  </a:lnTo>
                  <a:lnTo>
                    <a:pt x="91212" y="117568"/>
                  </a:lnTo>
                  <a:lnTo>
                    <a:pt x="90917" y="117365"/>
                  </a:lnTo>
                  <a:lnTo>
                    <a:pt x="61722" y="89915"/>
                  </a:lnTo>
                  <a:lnTo>
                    <a:pt x="35042" y="54672"/>
                  </a:lnTo>
                  <a:lnTo>
                    <a:pt x="20890" y="18811"/>
                  </a:lnTo>
                  <a:lnTo>
                    <a:pt x="18969" y="888"/>
                  </a:lnTo>
                  <a:lnTo>
                    <a:pt x="18923" y="0"/>
                  </a:lnTo>
                  <a:close/>
                </a:path>
                <a:path w="2639060" h="827404">
                  <a:moveTo>
                    <a:pt x="1738952" y="450631"/>
                  </a:moveTo>
                  <a:lnTo>
                    <a:pt x="1740784" y="450884"/>
                  </a:lnTo>
                  <a:lnTo>
                    <a:pt x="1741037" y="450884"/>
                  </a:lnTo>
                  <a:lnTo>
                    <a:pt x="1738952" y="450631"/>
                  </a:lnTo>
                  <a:close/>
                </a:path>
                <a:path w="2639060" h="827404">
                  <a:moveTo>
                    <a:pt x="727169" y="350309"/>
                  </a:moveTo>
                  <a:lnTo>
                    <a:pt x="726963" y="350309"/>
                  </a:lnTo>
                  <a:lnTo>
                    <a:pt x="729234" y="350710"/>
                  </a:lnTo>
                  <a:lnTo>
                    <a:pt x="727169" y="350309"/>
                  </a:lnTo>
                  <a:close/>
                </a:path>
                <a:path w="2639060" h="827404">
                  <a:moveTo>
                    <a:pt x="672563" y="339645"/>
                  </a:moveTo>
                  <a:lnTo>
                    <a:pt x="672328" y="339645"/>
                  </a:lnTo>
                  <a:lnTo>
                    <a:pt x="675423" y="340247"/>
                  </a:lnTo>
                  <a:lnTo>
                    <a:pt x="672563" y="339645"/>
                  </a:lnTo>
                  <a:close/>
                </a:path>
                <a:path w="2639060" h="827404">
                  <a:moveTo>
                    <a:pt x="468591" y="289879"/>
                  </a:moveTo>
                  <a:lnTo>
                    <a:pt x="468358" y="289879"/>
                  </a:lnTo>
                  <a:lnTo>
                    <a:pt x="471087" y="290632"/>
                  </a:lnTo>
                  <a:lnTo>
                    <a:pt x="468591" y="289879"/>
                  </a:lnTo>
                  <a:close/>
                </a:path>
                <a:path w="2639060" h="827404">
                  <a:moveTo>
                    <a:pt x="421855" y="275660"/>
                  </a:moveTo>
                  <a:lnTo>
                    <a:pt x="421618" y="275660"/>
                  </a:lnTo>
                  <a:lnTo>
                    <a:pt x="425084" y="276709"/>
                  </a:lnTo>
                  <a:lnTo>
                    <a:pt x="421855" y="275660"/>
                  </a:lnTo>
                  <a:close/>
                </a:path>
                <a:path w="2639060" h="827404">
                  <a:moveTo>
                    <a:pt x="293704" y="229828"/>
                  </a:moveTo>
                  <a:lnTo>
                    <a:pt x="293478" y="229828"/>
                  </a:lnTo>
                  <a:lnTo>
                    <a:pt x="295866" y="230759"/>
                  </a:lnTo>
                  <a:lnTo>
                    <a:pt x="293704" y="229828"/>
                  </a:lnTo>
                  <a:close/>
                </a:path>
                <a:path w="2639060" h="827404">
                  <a:moveTo>
                    <a:pt x="251775" y="212001"/>
                  </a:moveTo>
                  <a:lnTo>
                    <a:pt x="254884" y="213426"/>
                  </a:lnTo>
                  <a:lnTo>
                    <a:pt x="255042" y="213426"/>
                  </a:lnTo>
                  <a:lnTo>
                    <a:pt x="251775" y="212001"/>
                  </a:lnTo>
                  <a:close/>
                </a:path>
                <a:path w="2639060" h="827404">
                  <a:moveTo>
                    <a:pt x="218548" y="196341"/>
                  </a:moveTo>
                  <a:lnTo>
                    <a:pt x="219096" y="196669"/>
                  </a:lnTo>
                  <a:lnTo>
                    <a:pt x="219227" y="196669"/>
                  </a:lnTo>
                  <a:lnTo>
                    <a:pt x="218548" y="196341"/>
                  </a:lnTo>
                  <a:close/>
                </a:path>
                <a:path w="2639060" h="827404">
                  <a:moveTo>
                    <a:pt x="138617" y="151861"/>
                  </a:moveTo>
                  <a:lnTo>
                    <a:pt x="140864" y="153346"/>
                  </a:lnTo>
                  <a:lnTo>
                    <a:pt x="141013" y="153346"/>
                  </a:lnTo>
                  <a:lnTo>
                    <a:pt x="138617" y="151861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5" name="object 35"/>
          <p:cNvGrpSpPr/>
          <p:nvPr/>
        </p:nvGrpSpPr>
        <p:grpSpPr>
          <a:xfrm>
            <a:off x="6038088" y="3695700"/>
            <a:ext cx="3215640" cy="1231900"/>
            <a:chOff x="6038088" y="3695700"/>
            <a:chExt cx="3215640" cy="1231900"/>
          </a:xfrm>
        </p:grpSpPr>
        <p:pic>
          <p:nvPicPr>
            <p:cNvPr id="36" name="object 36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6038088" y="3695700"/>
              <a:ext cx="3215640" cy="1231392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>
              <a:off x="6142736" y="3800602"/>
              <a:ext cx="2947670" cy="948690"/>
            </a:xfrm>
            <a:custGeom>
              <a:avLst/>
              <a:gdLst/>
              <a:ahLst/>
              <a:cxnLst/>
              <a:rect l="l" t="t" r="r" b="b"/>
              <a:pathLst>
                <a:path w="2947670" h="948689">
                  <a:moveTo>
                    <a:pt x="2901275" y="878820"/>
                  </a:moveTo>
                  <a:lnTo>
                    <a:pt x="2874898" y="886968"/>
                  </a:lnTo>
                  <a:lnTo>
                    <a:pt x="2933827" y="948563"/>
                  </a:lnTo>
                  <a:lnTo>
                    <a:pt x="2943236" y="891413"/>
                  </a:lnTo>
                  <a:lnTo>
                    <a:pt x="2906141" y="891413"/>
                  </a:lnTo>
                  <a:lnTo>
                    <a:pt x="2901275" y="878820"/>
                  </a:lnTo>
                  <a:close/>
                </a:path>
                <a:path w="2947670" h="948689">
                  <a:moveTo>
                    <a:pt x="2919505" y="873188"/>
                  </a:moveTo>
                  <a:lnTo>
                    <a:pt x="2901275" y="878820"/>
                  </a:lnTo>
                  <a:lnTo>
                    <a:pt x="2906141" y="891413"/>
                  </a:lnTo>
                  <a:lnTo>
                    <a:pt x="2923920" y="884428"/>
                  </a:lnTo>
                  <a:lnTo>
                    <a:pt x="2919505" y="873188"/>
                  </a:lnTo>
                  <a:close/>
                </a:path>
                <a:path w="2947670" h="948689">
                  <a:moveTo>
                    <a:pt x="2947669" y="864489"/>
                  </a:moveTo>
                  <a:lnTo>
                    <a:pt x="2919505" y="873188"/>
                  </a:lnTo>
                  <a:lnTo>
                    <a:pt x="2923920" y="884428"/>
                  </a:lnTo>
                  <a:lnTo>
                    <a:pt x="2906141" y="891413"/>
                  </a:lnTo>
                  <a:lnTo>
                    <a:pt x="2943236" y="891413"/>
                  </a:lnTo>
                  <a:lnTo>
                    <a:pt x="2947669" y="864489"/>
                  </a:lnTo>
                  <a:close/>
                </a:path>
                <a:path w="2947670" h="948689">
                  <a:moveTo>
                    <a:pt x="2900043" y="875630"/>
                  </a:moveTo>
                  <a:lnTo>
                    <a:pt x="2901275" y="878820"/>
                  </a:lnTo>
                  <a:lnTo>
                    <a:pt x="2908612" y="876554"/>
                  </a:lnTo>
                  <a:lnTo>
                    <a:pt x="2900680" y="876554"/>
                  </a:lnTo>
                  <a:lnTo>
                    <a:pt x="2900043" y="875630"/>
                  </a:lnTo>
                  <a:close/>
                </a:path>
                <a:path w="2947670" h="948689">
                  <a:moveTo>
                    <a:pt x="2899664" y="874649"/>
                  </a:moveTo>
                  <a:lnTo>
                    <a:pt x="2900043" y="875630"/>
                  </a:lnTo>
                  <a:lnTo>
                    <a:pt x="2900680" y="876554"/>
                  </a:lnTo>
                  <a:lnTo>
                    <a:pt x="2899664" y="874649"/>
                  </a:lnTo>
                  <a:close/>
                </a:path>
                <a:path w="2947670" h="948689">
                  <a:moveTo>
                    <a:pt x="2914779" y="874649"/>
                  </a:moveTo>
                  <a:lnTo>
                    <a:pt x="2899664" y="874649"/>
                  </a:lnTo>
                  <a:lnTo>
                    <a:pt x="2900680" y="876554"/>
                  </a:lnTo>
                  <a:lnTo>
                    <a:pt x="2908612" y="876554"/>
                  </a:lnTo>
                  <a:lnTo>
                    <a:pt x="2914779" y="874649"/>
                  </a:lnTo>
                  <a:close/>
                </a:path>
                <a:path w="2947670" h="948689">
                  <a:moveTo>
                    <a:pt x="2436134" y="600090"/>
                  </a:moveTo>
                  <a:lnTo>
                    <a:pt x="2367902" y="600090"/>
                  </a:lnTo>
                  <a:lnTo>
                    <a:pt x="2421763" y="615569"/>
                  </a:lnTo>
                  <a:lnTo>
                    <a:pt x="2470816" y="630809"/>
                  </a:lnTo>
                  <a:lnTo>
                    <a:pt x="2524124" y="648843"/>
                  </a:lnTo>
                  <a:lnTo>
                    <a:pt x="2572004" y="666242"/>
                  </a:lnTo>
                  <a:lnTo>
                    <a:pt x="2639060" y="693801"/>
                  </a:lnTo>
                  <a:lnTo>
                    <a:pt x="2680462" y="712724"/>
                  </a:lnTo>
                  <a:lnTo>
                    <a:pt x="2719196" y="732155"/>
                  </a:lnTo>
                  <a:lnTo>
                    <a:pt x="2754884" y="751967"/>
                  </a:lnTo>
                  <a:lnTo>
                    <a:pt x="2801567" y="781558"/>
                  </a:lnTo>
                  <a:lnTo>
                    <a:pt x="2830662" y="803069"/>
                  </a:lnTo>
                  <a:lnTo>
                    <a:pt x="2843933" y="814001"/>
                  </a:lnTo>
                  <a:lnTo>
                    <a:pt x="2876929" y="845729"/>
                  </a:lnTo>
                  <a:lnTo>
                    <a:pt x="2900043" y="875630"/>
                  </a:lnTo>
                  <a:lnTo>
                    <a:pt x="2899664" y="874649"/>
                  </a:lnTo>
                  <a:lnTo>
                    <a:pt x="2914779" y="874649"/>
                  </a:lnTo>
                  <a:lnTo>
                    <a:pt x="2919505" y="873188"/>
                  </a:lnTo>
                  <a:lnTo>
                    <a:pt x="2890139" y="831977"/>
                  </a:lnTo>
                  <a:lnTo>
                    <a:pt x="2855594" y="798957"/>
                  </a:lnTo>
                  <a:lnTo>
                    <a:pt x="2813685" y="766699"/>
                  </a:lnTo>
                  <a:lnTo>
                    <a:pt x="2781554" y="745744"/>
                  </a:lnTo>
                  <a:lnTo>
                    <a:pt x="2746629" y="725297"/>
                  </a:lnTo>
                  <a:lnTo>
                    <a:pt x="2708656" y="705231"/>
                  </a:lnTo>
                  <a:lnTo>
                    <a:pt x="2667889" y="685800"/>
                  </a:lnTo>
                  <a:lnTo>
                    <a:pt x="2624455" y="666877"/>
                  </a:lnTo>
                  <a:lnTo>
                    <a:pt x="2578735" y="648462"/>
                  </a:lnTo>
                  <a:lnTo>
                    <a:pt x="2530347" y="630809"/>
                  </a:lnTo>
                  <a:lnTo>
                    <a:pt x="2479802" y="613664"/>
                  </a:lnTo>
                  <a:lnTo>
                    <a:pt x="2436134" y="600090"/>
                  </a:lnTo>
                  <a:close/>
                </a:path>
                <a:path w="2947670" h="948689">
                  <a:moveTo>
                    <a:pt x="2474277" y="631849"/>
                  </a:moveTo>
                  <a:lnTo>
                    <a:pt x="2474135" y="631849"/>
                  </a:lnTo>
                  <a:lnTo>
                    <a:pt x="2475423" y="632240"/>
                  </a:lnTo>
                  <a:lnTo>
                    <a:pt x="2474277" y="631849"/>
                  </a:lnTo>
                  <a:close/>
                </a:path>
                <a:path w="2947670" h="948689">
                  <a:moveTo>
                    <a:pt x="2333444" y="571384"/>
                  </a:moveTo>
                  <a:lnTo>
                    <a:pt x="2253932" y="571384"/>
                  </a:lnTo>
                  <a:lnTo>
                    <a:pt x="2311399" y="585343"/>
                  </a:lnTo>
                  <a:lnTo>
                    <a:pt x="2369776" y="600628"/>
                  </a:lnTo>
                  <a:lnTo>
                    <a:pt x="2367902" y="600090"/>
                  </a:lnTo>
                  <a:lnTo>
                    <a:pt x="2436134" y="600090"/>
                  </a:lnTo>
                  <a:lnTo>
                    <a:pt x="2427096" y="597281"/>
                  </a:lnTo>
                  <a:lnTo>
                    <a:pt x="2372614" y="581660"/>
                  </a:lnTo>
                  <a:lnTo>
                    <a:pt x="2333444" y="571384"/>
                  </a:lnTo>
                  <a:close/>
                </a:path>
                <a:path w="2947670" h="948689">
                  <a:moveTo>
                    <a:pt x="2228138" y="546230"/>
                  </a:moveTo>
                  <a:lnTo>
                    <a:pt x="2133616" y="546230"/>
                  </a:lnTo>
                  <a:lnTo>
                    <a:pt x="2192743" y="558033"/>
                  </a:lnTo>
                  <a:lnTo>
                    <a:pt x="2256422" y="571988"/>
                  </a:lnTo>
                  <a:lnTo>
                    <a:pt x="2253932" y="571384"/>
                  </a:lnTo>
                  <a:lnTo>
                    <a:pt x="2333444" y="571384"/>
                  </a:lnTo>
                  <a:lnTo>
                    <a:pt x="2315971" y="566801"/>
                  </a:lnTo>
                  <a:lnTo>
                    <a:pt x="2257806" y="552704"/>
                  </a:lnTo>
                  <a:lnTo>
                    <a:pt x="2228138" y="546230"/>
                  </a:lnTo>
                  <a:close/>
                </a:path>
                <a:path w="2947670" h="948689">
                  <a:moveTo>
                    <a:pt x="2070733" y="515622"/>
                  </a:moveTo>
                  <a:lnTo>
                    <a:pt x="1943371" y="515622"/>
                  </a:lnTo>
                  <a:lnTo>
                    <a:pt x="2007235" y="524764"/>
                  </a:lnTo>
                  <a:lnTo>
                    <a:pt x="2070735" y="534924"/>
                  </a:lnTo>
                  <a:lnTo>
                    <a:pt x="2138640" y="547232"/>
                  </a:lnTo>
                  <a:lnTo>
                    <a:pt x="2133616" y="546230"/>
                  </a:lnTo>
                  <a:lnTo>
                    <a:pt x="2228138" y="546230"/>
                  </a:lnTo>
                  <a:lnTo>
                    <a:pt x="2197862" y="539623"/>
                  </a:lnTo>
                  <a:lnTo>
                    <a:pt x="2136520" y="527431"/>
                  </a:lnTo>
                  <a:lnTo>
                    <a:pt x="2073910" y="516128"/>
                  </a:lnTo>
                  <a:lnTo>
                    <a:pt x="2070733" y="515622"/>
                  </a:lnTo>
                  <a:close/>
                </a:path>
                <a:path w="2947670" h="948689">
                  <a:moveTo>
                    <a:pt x="19050" y="0"/>
                  </a:moveTo>
                  <a:lnTo>
                    <a:pt x="0" y="1016"/>
                  </a:lnTo>
                  <a:lnTo>
                    <a:pt x="516" y="10409"/>
                  </a:lnTo>
                  <a:lnTo>
                    <a:pt x="635" y="12573"/>
                  </a:lnTo>
                  <a:lnTo>
                    <a:pt x="13969" y="59943"/>
                  </a:lnTo>
                  <a:lnTo>
                    <a:pt x="34798" y="94615"/>
                  </a:lnTo>
                  <a:lnTo>
                    <a:pt x="63880" y="128270"/>
                  </a:lnTo>
                  <a:lnTo>
                    <a:pt x="100837" y="161036"/>
                  </a:lnTo>
                  <a:lnTo>
                    <a:pt x="145414" y="193040"/>
                  </a:lnTo>
                  <a:lnTo>
                    <a:pt x="178815" y="213614"/>
                  </a:lnTo>
                  <a:lnTo>
                    <a:pt x="215391" y="233934"/>
                  </a:lnTo>
                  <a:lnTo>
                    <a:pt x="254762" y="253619"/>
                  </a:lnTo>
                  <a:lnTo>
                    <a:pt x="296799" y="272923"/>
                  </a:lnTo>
                  <a:lnTo>
                    <a:pt x="341824" y="291719"/>
                  </a:lnTo>
                  <a:lnTo>
                    <a:pt x="388619" y="309625"/>
                  </a:lnTo>
                  <a:lnTo>
                    <a:pt x="463549" y="335406"/>
                  </a:lnTo>
                  <a:lnTo>
                    <a:pt x="516255" y="351917"/>
                  </a:lnTo>
                  <a:lnTo>
                    <a:pt x="570864" y="367538"/>
                  </a:lnTo>
                  <a:lnTo>
                    <a:pt x="627380" y="382270"/>
                  </a:lnTo>
                  <a:lnTo>
                    <a:pt x="685545" y="396367"/>
                  </a:lnTo>
                  <a:lnTo>
                    <a:pt x="745489" y="409448"/>
                  </a:lnTo>
                  <a:lnTo>
                    <a:pt x="806831" y="421640"/>
                  </a:lnTo>
                  <a:lnTo>
                    <a:pt x="869441" y="432943"/>
                  </a:lnTo>
                  <a:lnTo>
                    <a:pt x="933449" y="443103"/>
                  </a:lnTo>
                  <a:lnTo>
                    <a:pt x="998346" y="452374"/>
                  </a:lnTo>
                  <a:lnTo>
                    <a:pt x="1064260" y="460502"/>
                  </a:lnTo>
                  <a:lnTo>
                    <a:pt x="1130935" y="467360"/>
                  </a:lnTo>
                  <a:lnTo>
                    <a:pt x="1198244" y="473202"/>
                  </a:lnTo>
                  <a:lnTo>
                    <a:pt x="1266063" y="477774"/>
                  </a:lnTo>
                  <a:lnTo>
                    <a:pt x="1334389" y="481075"/>
                  </a:lnTo>
                  <a:lnTo>
                    <a:pt x="1402968" y="483108"/>
                  </a:lnTo>
                  <a:lnTo>
                    <a:pt x="1540669" y="484767"/>
                  </a:lnTo>
                  <a:lnTo>
                    <a:pt x="1540128" y="484767"/>
                  </a:lnTo>
                  <a:lnTo>
                    <a:pt x="1608523" y="486924"/>
                  </a:lnTo>
                  <a:lnTo>
                    <a:pt x="1608327" y="486924"/>
                  </a:lnTo>
                  <a:lnTo>
                    <a:pt x="1676625" y="490237"/>
                  </a:lnTo>
                  <a:lnTo>
                    <a:pt x="1676271" y="490237"/>
                  </a:lnTo>
                  <a:lnTo>
                    <a:pt x="1744158" y="494813"/>
                  </a:lnTo>
                  <a:lnTo>
                    <a:pt x="1743835" y="494813"/>
                  </a:lnTo>
                  <a:lnTo>
                    <a:pt x="1810765" y="500506"/>
                  </a:lnTo>
                  <a:lnTo>
                    <a:pt x="1877187" y="507492"/>
                  </a:lnTo>
                  <a:lnTo>
                    <a:pt x="1948360" y="516336"/>
                  </a:lnTo>
                  <a:lnTo>
                    <a:pt x="1943371" y="515622"/>
                  </a:lnTo>
                  <a:lnTo>
                    <a:pt x="2070733" y="515622"/>
                  </a:lnTo>
                  <a:lnTo>
                    <a:pt x="2010029" y="505968"/>
                  </a:lnTo>
                  <a:lnTo>
                    <a:pt x="1945005" y="496697"/>
                  </a:lnTo>
                  <a:lnTo>
                    <a:pt x="1879218" y="488569"/>
                  </a:lnTo>
                  <a:lnTo>
                    <a:pt x="1812543" y="481584"/>
                  </a:lnTo>
                  <a:lnTo>
                    <a:pt x="1745234" y="475742"/>
                  </a:lnTo>
                  <a:lnTo>
                    <a:pt x="1677289" y="471170"/>
                  </a:lnTo>
                  <a:lnTo>
                    <a:pt x="1608963" y="467868"/>
                  </a:lnTo>
                  <a:lnTo>
                    <a:pt x="1540383" y="465709"/>
                  </a:lnTo>
                  <a:lnTo>
                    <a:pt x="1403592" y="464061"/>
                  </a:lnTo>
                  <a:lnTo>
                    <a:pt x="1335724" y="462046"/>
                  </a:lnTo>
                  <a:lnTo>
                    <a:pt x="1267900" y="458889"/>
                  </a:lnTo>
                  <a:lnTo>
                    <a:pt x="1199641" y="454279"/>
                  </a:lnTo>
                  <a:lnTo>
                    <a:pt x="1134080" y="448567"/>
                  </a:lnTo>
                  <a:lnTo>
                    <a:pt x="1133865" y="448567"/>
                  </a:lnTo>
                  <a:lnTo>
                    <a:pt x="1066291" y="441452"/>
                  </a:lnTo>
                  <a:lnTo>
                    <a:pt x="1000760" y="433450"/>
                  </a:lnTo>
                  <a:lnTo>
                    <a:pt x="936366" y="424342"/>
                  </a:lnTo>
                  <a:lnTo>
                    <a:pt x="872616" y="414147"/>
                  </a:lnTo>
                  <a:lnTo>
                    <a:pt x="810506" y="403015"/>
                  </a:lnTo>
                  <a:lnTo>
                    <a:pt x="749565" y="390827"/>
                  </a:lnTo>
                  <a:lnTo>
                    <a:pt x="690020" y="377760"/>
                  </a:lnTo>
                  <a:lnTo>
                    <a:pt x="689722" y="377760"/>
                  </a:lnTo>
                  <a:lnTo>
                    <a:pt x="631952" y="363855"/>
                  </a:lnTo>
                  <a:lnTo>
                    <a:pt x="575928" y="349185"/>
                  </a:lnTo>
                  <a:lnTo>
                    <a:pt x="521843" y="333695"/>
                  </a:lnTo>
                  <a:lnTo>
                    <a:pt x="469531" y="317329"/>
                  </a:lnTo>
                  <a:lnTo>
                    <a:pt x="469390" y="317329"/>
                  </a:lnTo>
                  <a:lnTo>
                    <a:pt x="419227" y="300355"/>
                  </a:lnTo>
                  <a:lnTo>
                    <a:pt x="369974" y="282321"/>
                  </a:lnTo>
                  <a:lnTo>
                    <a:pt x="325013" y="264257"/>
                  </a:lnTo>
                  <a:lnTo>
                    <a:pt x="304565" y="255462"/>
                  </a:lnTo>
                  <a:lnTo>
                    <a:pt x="304410" y="255462"/>
                  </a:lnTo>
                  <a:lnTo>
                    <a:pt x="262889" y="236474"/>
                  </a:lnTo>
                  <a:lnTo>
                    <a:pt x="224530" y="217236"/>
                  </a:lnTo>
                  <a:lnTo>
                    <a:pt x="189215" y="197604"/>
                  </a:lnTo>
                  <a:lnTo>
                    <a:pt x="156670" y="177645"/>
                  </a:lnTo>
                  <a:lnTo>
                    <a:pt x="112931" y="146266"/>
                  </a:lnTo>
                  <a:lnTo>
                    <a:pt x="112627" y="146076"/>
                  </a:lnTo>
                  <a:lnTo>
                    <a:pt x="76086" y="113593"/>
                  </a:lnTo>
                  <a:lnTo>
                    <a:pt x="67210" y="104115"/>
                  </a:lnTo>
                  <a:lnTo>
                    <a:pt x="58032" y="93603"/>
                  </a:lnTo>
                  <a:lnTo>
                    <a:pt x="51143" y="84648"/>
                  </a:lnTo>
                  <a:lnTo>
                    <a:pt x="50321" y="83481"/>
                  </a:lnTo>
                  <a:lnTo>
                    <a:pt x="50082" y="83185"/>
                  </a:lnTo>
                  <a:lnTo>
                    <a:pt x="49988" y="83003"/>
                  </a:lnTo>
                  <a:lnTo>
                    <a:pt x="42997" y="72977"/>
                  </a:lnTo>
                  <a:lnTo>
                    <a:pt x="42637" y="72537"/>
                  </a:lnTo>
                  <a:lnTo>
                    <a:pt x="36028" y="61403"/>
                  </a:lnTo>
                  <a:lnTo>
                    <a:pt x="31116" y="51694"/>
                  </a:lnTo>
                  <a:lnTo>
                    <a:pt x="31024" y="51512"/>
                  </a:lnTo>
                  <a:lnTo>
                    <a:pt x="26957" y="41949"/>
                  </a:lnTo>
                  <a:lnTo>
                    <a:pt x="26827" y="41536"/>
                  </a:lnTo>
                  <a:lnTo>
                    <a:pt x="26669" y="41275"/>
                  </a:lnTo>
                  <a:lnTo>
                    <a:pt x="26838" y="41275"/>
                  </a:lnTo>
                  <a:lnTo>
                    <a:pt x="23367" y="30861"/>
                  </a:lnTo>
                  <a:lnTo>
                    <a:pt x="21905" y="24511"/>
                  </a:lnTo>
                  <a:lnTo>
                    <a:pt x="20961" y="20616"/>
                  </a:lnTo>
                  <a:lnTo>
                    <a:pt x="19700" y="11445"/>
                  </a:lnTo>
                  <a:lnTo>
                    <a:pt x="19107" y="1016"/>
                  </a:lnTo>
                  <a:lnTo>
                    <a:pt x="19050" y="0"/>
                  </a:lnTo>
                  <a:close/>
                </a:path>
                <a:path w="2947670" h="948689">
                  <a:moveTo>
                    <a:pt x="936592" y="424342"/>
                  </a:moveTo>
                  <a:lnTo>
                    <a:pt x="936391" y="424342"/>
                  </a:lnTo>
                  <a:lnTo>
                    <a:pt x="938377" y="424626"/>
                  </a:lnTo>
                  <a:lnTo>
                    <a:pt x="936592" y="424342"/>
                  </a:lnTo>
                  <a:close/>
                </a:path>
                <a:path w="2947670" h="948689">
                  <a:moveTo>
                    <a:pt x="810735" y="403015"/>
                  </a:moveTo>
                  <a:lnTo>
                    <a:pt x="810529" y="403015"/>
                  </a:lnTo>
                  <a:lnTo>
                    <a:pt x="812796" y="403425"/>
                  </a:lnTo>
                  <a:lnTo>
                    <a:pt x="810735" y="403015"/>
                  </a:lnTo>
                  <a:close/>
                </a:path>
                <a:path w="2947670" h="948689">
                  <a:moveTo>
                    <a:pt x="749776" y="390827"/>
                  </a:moveTo>
                  <a:lnTo>
                    <a:pt x="749544" y="390827"/>
                  </a:lnTo>
                  <a:lnTo>
                    <a:pt x="752270" y="391370"/>
                  </a:lnTo>
                  <a:lnTo>
                    <a:pt x="749776" y="390827"/>
                  </a:lnTo>
                  <a:close/>
                </a:path>
                <a:path w="2947670" h="948689">
                  <a:moveTo>
                    <a:pt x="686757" y="377043"/>
                  </a:moveTo>
                  <a:lnTo>
                    <a:pt x="689722" y="377760"/>
                  </a:lnTo>
                  <a:lnTo>
                    <a:pt x="690020" y="377760"/>
                  </a:lnTo>
                  <a:lnTo>
                    <a:pt x="686757" y="377043"/>
                  </a:lnTo>
                  <a:close/>
                </a:path>
                <a:path w="2947670" h="948689">
                  <a:moveTo>
                    <a:pt x="576163" y="349185"/>
                  </a:moveTo>
                  <a:lnTo>
                    <a:pt x="575947" y="349185"/>
                  </a:lnTo>
                  <a:lnTo>
                    <a:pt x="578812" y="349940"/>
                  </a:lnTo>
                  <a:lnTo>
                    <a:pt x="576163" y="349185"/>
                  </a:lnTo>
                  <a:close/>
                </a:path>
                <a:path w="2947670" h="948689">
                  <a:moveTo>
                    <a:pt x="522057" y="333695"/>
                  </a:moveTo>
                  <a:lnTo>
                    <a:pt x="521823" y="333695"/>
                  </a:lnTo>
                  <a:lnTo>
                    <a:pt x="524728" y="334523"/>
                  </a:lnTo>
                  <a:lnTo>
                    <a:pt x="522057" y="333695"/>
                  </a:lnTo>
                  <a:close/>
                </a:path>
                <a:path w="2947670" h="948689">
                  <a:moveTo>
                    <a:pt x="467739" y="316768"/>
                  </a:moveTo>
                  <a:lnTo>
                    <a:pt x="469390" y="317329"/>
                  </a:lnTo>
                  <a:lnTo>
                    <a:pt x="469531" y="317329"/>
                  </a:lnTo>
                  <a:lnTo>
                    <a:pt x="467739" y="316768"/>
                  </a:lnTo>
                  <a:close/>
                </a:path>
                <a:path w="2947670" h="948689">
                  <a:moveTo>
                    <a:pt x="300902" y="253887"/>
                  </a:moveTo>
                  <a:lnTo>
                    <a:pt x="304410" y="255462"/>
                  </a:lnTo>
                  <a:lnTo>
                    <a:pt x="304565" y="255462"/>
                  </a:lnTo>
                  <a:lnTo>
                    <a:pt x="300902" y="253887"/>
                  </a:lnTo>
                  <a:close/>
                </a:path>
                <a:path w="2947670" h="948689">
                  <a:moveTo>
                    <a:pt x="26838" y="41275"/>
                  </a:moveTo>
                  <a:lnTo>
                    <a:pt x="26782" y="41536"/>
                  </a:lnTo>
                  <a:lnTo>
                    <a:pt x="26961" y="41949"/>
                  </a:lnTo>
                  <a:lnTo>
                    <a:pt x="26838" y="41275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895596" y="419608"/>
            <a:ext cx="1015365" cy="344805"/>
            <a:chOff x="4895596" y="419608"/>
            <a:chExt cx="1015365" cy="3448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03216" y="427228"/>
              <a:ext cx="999871" cy="32918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5262880" y="511302"/>
              <a:ext cx="640715" cy="243204"/>
            </a:xfrm>
            <a:custGeom>
              <a:avLst/>
              <a:gdLst/>
              <a:ahLst/>
              <a:cxnLst/>
              <a:rect l="l" t="t" r="r" b="b"/>
              <a:pathLst>
                <a:path w="640714" h="243204">
                  <a:moveTo>
                    <a:pt x="589915" y="177037"/>
                  </a:moveTo>
                  <a:lnTo>
                    <a:pt x="640207" y="177037"/>
                  </a:lnTo>
                  <a:lnTo>
                    <a:pt x="640207" y="242824"/>
                  </a:lnTo>
                  <a:lnTo>
                    <a:pt x="589915" y="242824"/>
                  </a:lnTo>
                  <a:lnTo>
                    <a:pt x="589915" y="177037"/>
                  </a:lnTo>
                  <a:close/>
                </a:path>
                <a:path w="640714" h="243204">
                  <a:moveTo>
                    <a:pt x="486283" y="177037"/>
                  </a:moveTo>
                  <a:lnTo>
                    <a:pt x="536575" y="177037"/>
                  </a:lnTo>
                  <a:lnTo>
                    <a:pt x="536575" y="242824"/>
                  </a:lnTo>
                  <a:lnTo>
                    <a:pt x="486283" y="242824"/>
                  </a:lnTo>
                  <a:lnTo>
                    <a:pt x="486283" y="177037"/>
                  </a:lnTo>
                  <a:close/>
                </a:path>
                <a:path w="640714" h="243204">
                  <a:moveTo>
                    <a:pt x="382650" y="177037"/>
                  </a:moveTo>
                  <a:lnTo>
                    <a:pt x="432943" y="177037"/>
                  </a:lnTo>
                  <a:lnTo>
                    <a:pt x="432943" y="242824"/>
                  </a:lnTo>
                  <a:lnTo>
                    <a:pt x="382650" y="242824"/>
                  </a:lnTo>
                  <a:lnTo>
                    <a:pt x="382650" y="177037"/>
                  </a:lnTo>
                  <a:close/>
                </a:path>
                <a:path w="640714" h="243204">
                  <a:moveTo>
                    <a:pt x="279019" y="177037"/>
                  </a:moveTo>
                  <a:lnTo>
                    <a:pt x="329311" y="177037"/>
                  </a:lnTo>
                  <a:lnTo>
                    <a:pt x="329311" y="242824"/>
                  </a:lnTo>
                  <a:lnTo>
                    <a:pt x="279019" y="242824"/>
                  </a:lnTo>
                  <a:lnTo>
                    <a:pt x="279019" y="177037"/>
                  </a:lnTo>
                  <a:close/>
                </a:path>
                <a:path w="640714" h="243204">
                  <a:moveTo>
                    <a:pt x="175387" y="177037"/>
                  </a:moveTo>
                  <a:lnTo>
                    <a:pt x="225679" y="177037"/>
                  </a:lnTo>
                  <a:lnTo>
                    <a:pt x="225679" y="242824"/>
                  </a:lnTo>
                  <a:lnTo>
                    <a:pt x="175387" y="242824"/>
                  </a:lnTo>
                  <a:lnTo>
                    <a:pt x="175387" y="177037"/>
                  </a:lnTo>
                  <a:close/>
                </a:path>
                <a:path w="640714" h="243204">
                  <a:moveTo>
                    <a:pt x="130302" y="0"/>
                  </a:moveTo>
                  <a:lnTo>
                    <a:pt x="136652" y="0"/>
                  </a:lnTo>
                  <a:lnTo>
                    <a:pt x="140716" y="253"/>
                  </a:lnTo>
                  <a:lnTo>
                    <a:pt x="142621" y="508"/>
                  </a:lnTo>
                  <a:lnTo>
                    <a:pt x="142621" y="56261"/>
                  </a:lnTo>
                  <a:lnTo>
                    <a:pt x="129018" y="56929"/>
                  </a:lnTo>
                  <a:lnTo>
                    <a:pt x="116189" y="58943"/>
                  </a:lnTo>
                  <a:lnTo>
                    <a:pt x="73866" y="80105"/>
                  </a:lnTo>
                  <a:lnTo>
                    <a:pt x="61214" y="97917"/>
                  </a:lnTo>
                  <a:lnTo>
                    <a:pt x="61214" y="242824"/>
                  </a:lnTo>
                  <a:lnTo>
                    <a:pt x="0" y="242824"/>
                  </a:lnTo>
                  <a:lnTo>
                    <a:pt x="0" y="3301"/>
                  </a:lnTo>
                  <a:lnTo>
                    <a:pt x="56134" y="3301"/>
                  </a:lnTo>
                  <a:lnTo>
                    <a:pt x="56134" y="54483"/>
                  </a:lnTo>
                  <a:lnTo>
                    <a:pt x="62799" y="42767"/>
                  </a:lnTo>
                  <a:lnTo>
                    <a:pt x="98494" y="9304"/>
                  </a:lnTo>
                  <a:lnTo>
                    <a:pt x="119413" y="1529"/>
                  </a:lnTo>
                  <a:lnTo>
                    <a:pt x="130302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59604" y="475869"/>
              <a:ext cx="204470" cy="23241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903216" y="427228"/>
              <a:ext cx="316865" cy="329565"/>
            </a:xfrm>
            <a:custGeom>
              <a:avLst/>
              <a:gdLst/>
              <a:ahLst/>
              <a:cxnLst/>
              <a:rect l="l" t="t" r="r" b="b"/>
              <a:pathLst>
                <a:path w="316864" h="329565">
                  <a:moveTo>
                    <a:pt x="159512" y="0"/>
                  </a:moveTo>
                  <a:lnTo>
                    <a:pt x="208839" y="7983"/>
                  </a:lnTo>
                  <a:lnTo>
                    <a:pt x="250713" y="30765"/>
                  </a:lnTo>
                  <a:lnTo>
                    <a:pt x="283344" y="64333"/>
                  </a:lnTo>
                  <a:lnTo>
                    <a:pt x="305562" y="105410"/>
                  </a:lnTo>
                  <a:lnTo>
                    <a:pt x="316045" y="150237"/>
                  </a:lnTo>
                  <a:lnTo>
                    <a:pt x="316738" y="165481"/>
                  </a:lnTo>
                  <a:lnTo>
                    <a:pt x="315999" y="181336"/>
                  </a:lnTo>
                  <a:lnTo>
                    <a:pt x="304926" y="226949"/>
                  </a:lnTo>
                  <a:lnTo>
                    <a:pt x="281781" y="267596"/>
                  </a:lnTo>
                  <a:lnTo>
                    <a:pt x="248539" y="300227"/>
                  </a:lnTo>
                  <a:lnTo>
                    <a:pt x="206603" y="321736"/>
                  </a:lnTo>
                  <a:lnTo>
                    <a:pt x="158114" y="329184"/>
                  </a:lnTo>
                  <a:lnTo>
                    <a:pt x="140710" y="328326"/>
                  </a:lnTo>
                  <a:lnTo>
                    <a:pt x="93472" y="315468"/>
                  </a:lnTo>
                  <a:lnTo>
                    <a:pt x="54520" y="289375"/>
                  </a:lnTo>
                  <a:lnTo>
                    <a:pt x="25161" y="253190"/>
                  </a:lnTo>
                  <a:lnTo>
                    <a:pt x="6429" y="210312"/>
                  </a:lnTo>
                  <a:lnTo>
                    <a:pt x="0" y="164592"/>
                  </a:lnTo>
                  <a:lnTo>
                    <a:pt x="738" y="148568"/>
                  </a:lnTo>
                  <a:lnTo>
                    <a:pt x="11811" y="102616"/>
                  </a:lnTo>
                  <a:lnTo>
                    <a:pt x="35063" y="61968"/>
                  </a:lnTo>
                  <a:lnTo>
                    <a:pt x="68580" y="29368"/>
                  </a:lnTo>
                  <a:lnTo>
                    <a:pt x="110613" y="7554"/>
                  </a:lnTo>
                  <a:lnTo>
                    <a:pt x="159512" y="0"/>
                  </a:lnTo>
                  <a:close/>
                </a:path>
              </a:pathLst>
            </a:custGeom>
            <a:ln w="1523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488480" y="577469"/>
            <a:ext cx="2131060" cy="441959"/>
            <a:chOff x="488480" y="577469"/>
            <a:chExt cx="2131060" cy="441959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96100" y="585089"/>
              <a:ext cx="2115273" cy="426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458340" y="788670"/>
              <a:ext cx="117601" cy="8839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727326" y="710565"/>
              <a:ext cx="140080" cy="15925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20381" y="788670"/>
              <a:ext cx="117652" cy="8839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016887" y="702818"/>
              <a:ext cx="140462" cy="75565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496100" y="585089"/>
              <a:ext cx="2115820" cy="426720"/>
            </a:xfrm>
            <a:custGeom>
              <a:avLst/>
              <a:gdLst/>
              <a:ahLst/>
              <a:cxnLst/>
              <a:rect l="l" t="t" r="r" b="b"/>
              <a:pathLst>
                <a:path w="2115820" h="426719">
                  <a:moveTo>
                    <a:pt x="1884514" y="81914"/>
                  </a:moveTo>
                  <a:lnTo>
                    <a:pt x="1890991" y="81914"/>
                  </a:lnTo>
                  <a:lnTo>
                    <a:pt x="1895055" y="82041"/>
                  </a:lnTo>
                  <a:lnTo>
                    <a:pt x="1896960" y="82296"/>
                  </a:lnTo>
                  <a:lnTo>
                    <a:pt x="1896960" y="138049"/>
                  </a:lnTo>
                  <a:lnTo>
                    <a:pt x="1883340" y="138735"/>
                  </a:lnTo>
                  <a:lnTo>
                    <a:pt x="1870481" y="140779"/>
                  </a:lnTo>
                  <a:lnTo>
                    <a:pt x="1828206" y="161893"/>
                  </a:lnTo>
                  <a:lnTo>
                    <a:pt x="1815553" y="179705"/>
                  </a:lnTo>
                  <a:lnTo>
                    <a:pt x="1815553" y="324612"/>
                  </a:lnTo>
                  <a:lnTo>
                    <a:pt x="1754212" y="324612"/>
                  </a:lnTo>
                  <a:lnTo>
                    <a:pt x="1754212" y="85089"/>
                  </a:lnTo>
                  <a:lnTo>
                    <a:pt x="1810473" y="85089"/>
                  </a:lnTo>
                  <a:lnTo>
                    <a:pt x="1810473" y="136271"/>
                  </a:lnTo>
                  <a:lnTo>
                    <a:pt x="1817139" y="124555"/>
                  </a:lnTo>
                  <a:lnTo>
                    <a:pt x="1852778" y="91148"/>
                  </a:lnTo>
                  <a:lnTo>
                    <a:pt x="1873682" y="83389"/>
                  </a:lnTo>
                  <a:lnTo>
                    <a:pt x="1884514" y="81914"/>
                  </a:lnTo>
                  <a:close/>
                </a:path>
                <a:path w="2115820" h="426719">
                  <a:moveTo>
                    <a:pt x="1591525" y="80899"/>
                  </a:moveTo>
                  <a:lnTo>
                    <a:pt x="1644068" y="90543"/>
                  </a:lnTo>
                  <a:lnTo>
                    <a:pt x="1683346" y="117951"/>
                  </a:lnTo>
                  <a:lnTo>
                    <a:pt x="1708008" y="157670"/>
                  </a:lnTo>
                  <a:lnTo>
                    <a:pt x="1716366" y="203962"/>
                  </a:lnTo>
                  <a:lnTo>
                    <a:pt x="1716366" y="211836"/>
                  </a:lnTo>
                  <a:lnTo>
                    <a:pt x="1715858" y="218694"/>
                  </a:lnTo>
                  <a:lnTo>
                    <a:pt x="1714969" y="224536"/>
                  </a:lnTo>
                  <a:lnTo>
                    <a:pt x="1529803" y="224536"/>
                  </a:lnTo>
                  <a:lnTo>
                    <a:pt x="1531950" y="237704"/>
                  </a:lnTo>
                  <a:lnTo>
                    <a:pt x="1560228" y="275351"/>
                  </a:lnTo>
                  <a:lnTo>
                    <a:pt x="1593303" y="284352"/>
                  </a:lnTo>
                  <a:lnTo>
                    <a:pt x="1602326" y="283803"/>
                  </a:lnTo>
                  <a:lnTo>
                    <a:pt x="1641484" y="265144"/>
                  </a:lnTo>
                  <a:lnTo>
                    <a:pt x="1650072" y="251968"/>
                  </a:lnTo>
                  <a:lnTo>
                    <a:pt x="1702650" y="266573"/>
                  </a:lnTo>
                  <a:lnTo>
                    <a:pt x="1673700" y="302202"/>
                  </a:lnTo>
                  <a:lnTo>
                    <a:pt x="1628181" y="324802"/>
                  </a:lnTo>
                  <a:lnTo>
                    <a:pt x="1591017" y="329184"/>
                  </a:lnTo>
                  <a:lnTo>
                    <a:pt x="1572255" y="328134"/>
                  </a:lnTo>
                  <a:lnTo>
                    <a:pt x="1524088" y="312293"/>
                  </a:lnTo>
                  <a:lnTo>
                    <a:pt x="1488977" y="280592"/>
                  </a:lnTo>
                  <a:lnTo>
                    <a:pt x="1468748" y="237966"/>
                  </a:lnTo>
                  <a:lnTo>
                    <a:pt x="1464906" y="206248"/>
                  </a:lnTo>
                  <a:lnTo>
                    <a:pt x="1465859" y="189626"/>
                  </a:lnTo>
                  <a:lnTo>
                    <a:pt x="1480146" y="143763"/>
                  </a:lnTo>
                  <a:lnTo>
                    <a:pt x="1510472" y="107330"/>
                  </a:lnTo>
                  <a:lnTo>
                    <a:pt x="1554918" y="85185"/>
                  </a:lnTo>
                  <a:lnTo>
                    <a:pt x="1572519" y="81970"/>
                  </a:lnTo>
                  <a:lnTo>
                    <a:pt x="1591525" y="80899"/>
                  </a:lnTo>
                  <a:close/>
                </a:path>
                <a:path w="2115820" h="426719">
                  <a:moveTo>
                    <a:pt x="1287741" y="80899"/>
                  </a:moveTo>
                  <a:lnTo>
                    <a:pt x="1325728" y="87971"/>
                  </a:lnTo>
                  <a:lnTo>
                    <a:pt x="1364122" y="117153"/>
                  </a:lnTo>
                  <a:lnTo>
                    <a:pt x="1371434" y="127126"/>
                  </a:lnTo>
                  <a:lnTo>
                    <a:pt x="1371434" y="85089"/>
                  </a:lnTo>
                  <a:lnTo>
                    <a:pt x="1424901" y="85089"/>
                  </a:lnTo>
                  <a:lnTo>
                    <a:pt x="1424901" y="313182"/>
                  </a:lnTo>
                  <a:lnTo>
                    <a:pt x="1415257" y="360937"/>
                  </a:lnTo>
                  <a:lnTo>
                    <a:pt x="1387373" y="396652"/>
                  </a:lnTo>
                  <a:lnTo>
                    <a:pt x="1344868" y="419038"/>
                  </a:lnTo>
                  <a:lnTo>
                    <a:pt x="1291932" y="426593"/>
                  </a:lnTo>
                  <a:lnTo>
                    <a:pt x="1273021" y="425781"/>
                  </a:lnTo>
                  <a:lnTo>
                    <a:pt x="1225765" y="413512"/>
                  </a:lnTo>
                  <a:lnTo>
                    <a:pt x="1189939" y="387973"/>
                  </a:lnTo>
                  <a:lnTo>
                    <a:pt x="1179918" y="376809"/>
                  </a:lnTo>
                  <a:lnTo>
                    <a:pt x="1213192" y="344297"/>
                  </a:lnTo>
                  <a:lnTo>
                    <a:pt x="1220501" y="352301"/>
                  </a:lnTo>
                  <a:lnTo>
                    <a:pt x="1228702" y="359378"/>
                  </a:lnTo>
                  <a:lnTo>
                    <a:pt x="1269168" y="377983"/>
                  </a:lnTo>
                  <a:lnTo>
                    <a:pt x="1291932" y="380364"/>
                  </a:lnTo>
                  <a:lnTo>
                    <a:pt x="1301291" y="379934"/>
                  </a:lnTo>
                  <a:lnTo>
                    <a:pt x="1342034" y="364299"/>
                  </a:lnTo>
                  <a:lnTo>
                    <a:pt x="1363048" y="324352"/>
                  </a:lnTo>
                  <a:lnTo>
                    <a:pt x="1363687" y="313182"/>
                  </a:lnTo>
                  <a:lnTo>
                    <a:pt x="1363687" y="283083"/>
                  </a:lnTo>
                  <a:lnTo>
                    <a:pt x="1357089" y="292776"/>
                  </a:lnTo>
                  <a:lnTo>
                    <a:pt x="1349289" y="301291"/>
                  </a:lnTo>
                  <a:lnTo>
                    <a:pt x="1307712" y="323230"/>
                  </a:lnTo>
                  <a:lnTo>
                    <a:pt x="1284058" y="326009"/>
                  </a:lnTo>
                  <a:lnTo>
                    <a:pt x="1268554" y="324983"/>
                  </a:lnTo>
                  <a:lnTo>
                    <a:pt x="1227924" y="309499"/>
                  </a:lnTo>
                  <a:lnTo>
                    <a:pt x="1197456" y="278548"/>
                  </a:lnTo>
                  <a:lnTo>
                    <a:pt x="1179664" y="236474"/>
                  </a:lnTo>
                  <a:lnTo>
                    <a:pt x="1176235" y="204850"/>
                  </a:lnTo>
                  <a:lnTo>
                    <a:pt x="1177116" y="187920"/>
                  </a:lnTo>
                  <a:lnTo>
                    <a:pt x="1190332" y="141986"/>
                  </a:lnTo>
                  <a:lnTo>
                    <a:pt x="1217818" y="106338"/>
                  </a:lnTo>
                  <a:lnTo>
                    <a:pt x="1256769" y="85058"/>
                  </a:lnTo>
                  <a:lnTo>
                    <a:pt x="1271761" y="81942"/>
                  </a:lnTo>
                  <a:lnTo>
                    <a:pt x="1287741" y="80899"/>
                  </a:lnTo>
                  <a:close/>
                </a:path>
                <a:path w="2115820" h="426719">
                  <a:moveTo>
                    <a:pt x="1025232" y="80899"/>
                  </a:moveTo>
                  <a:lnTo>
                    <a:pt x="1070730" y="87344"/>
                  </a:lnTo>
                  <a:lnTo>
                    <a:pt x="1104988" y="106552"/>
                  </a:lnTo>
                  <a:lnTo>
                    <a:pt x="1131777" y="157273"/>
                  </a:lnTo>
                  <a:lnTo>
                    <a:pt x="1133563" y="179705"/>
                  </a:lnTo>
                  <a:lnTo>
                    <a:pt x="1133563" y="256032"/>
                  </a:lnTo>
                  <a:lnTo>
                    <a:pt x="1133563" y="262763"/>
                  </a:lnTo>
                  <a:lnTo>
                    <a:pt x="1148168" y="274827"/>
                  </a:lnTo>
                  <a:lnTo>
                    <a:pt x="1148168" y="324612"/>
                  </a:lnTo>
                  <a:lnTo>
                    <a:pt x="1142707" y="325882"/>
                  </a:lnTo>
                  <a:lnTo>
                    <a:pt x="1137754" y="326644"/>
                  </a:lnTo>
                  <a:lnTo>
                    <a:pt x="1133309" y="327151"/>
                  </a:lnTo>
                  <a:lnTo>
                    <a:pt x="1128864" y="327660"/>
                  </a:lnTo>
                  <a:lnTo>
                    <a:pt x="1125181" y="327787"/>
                  </a:lnTo>
                  <a:lnTo>
                    <a:pt x="1122133" y="327787"/>
                  </a:lnTo>
                  <a:lnTo>
                    <a:pt x="1084033" y="307466"/>
                  </a:lnTo>
                  <a:lnTo>
                    <a:pt x="1081366" y="287147"/>
                  </a:lnTo>
                  <a:lnTo>
                    <a:pt x="1072935" y="296816"/>
                  </a:lnTo>
                  <a:lnTo>
                    <a:pt x="1030707" y="323183"/>
                  </a:lnTo>
                  <a:lnTo>
                    <a:pt x="995006" y="329184"/>
                  </a:lnTo>
                  <a:lnTo>
                    <a:pt x="983245" y="328566"/>
                  </a:lnTo>
                  <a:lnTo>
                    <a:pt x="943171" y="313999"/>
                  </a:lnTo>
                  <a:lnTo>
                    <a:pt x="917822" y="283517"/>
                  </a:lnTo>
                  <a:lnTo>
                    <a:pt x="911821" y="253746"/>
                  </a:lnTo>
                  <a:lnTo>
                    <a:pt x="912631" y="242462"/>
                  </a:lnTo>
                  <a:lnTo>
                    <a:pt x="931971" y="204569"/>
                  </a:lnTo>
                  <a:lnTo>
                    <a:pt x="973276" y="181433"/>
                  </a:lnTo>
                  <a:lnTo>
                    <a:pt x="1014691" y="176022"/>
                  </a:lnTo>
                  <a:lnTo>
                    <a:pt x="1022242" y="176186"/>
                  </a:lnTo>
                  <a:lnTo>
                    <a:pt x="1066265" y="183509"/>
                  </a:lnTo>
                  <a:lnTo>
                    <a:pt x="1072222" y="185674"/>
                  </a:lnTo>
                  <a:lnTo>
                    <a:pt x="1072222" y="172847"/>
                  </a:lnTo>
                  <a:lnTo>
                    <a:pt x="1051188" y="132260"/>
                  </a:lnTo>
                  <a:lnTo>
                    <a:pt x="1018755" y="125349"/>
                  </a:lnTo>
                  <a:lnTo>
                    <a:pt x="1009062" y="125777"/>
                  </a:lnTo>
                  <a:lnTo>
                    <a:pt x="972240" y="136020"/>
                  </a:lnTo>
                  <a:lnTo>
                    <a:pt x="943825" y="152273"/>
                  </a:lnTo>
                  <a:lnTo>
                    <a:pt x="924140" y="112013"/>
                  </a:lnTo>
                  <a:lnTo>
                    <a:pt x="960449" y="93100"/>
                  </a:lnTo>
                  <a:lnTo>
                    <a:pt x="998388" y="82883"/>
                  </a:lnTo>
                  <a:lnTo>
                    <a:pt x="1011661" y="81397"/>
                  </a:lnTo>
                  <a:lnTo>
                    <a:pt x="1025232" y="80899"/>
                  </a:lnTo>
                  <a:close/>
                </a:path>
                <a:path w="2115820" h="426719">
                  <a:moveTo>
                    <a:pt x="802855" y="80899"/>
                  </a:moveTo>
                  <a:lnTo>
                    <a:pt x="846097" y="93255"/>
                  </a:lnTo>
                  <a:lnTo>
                    <a:pt x="867927" y="124761"/>
                  </a:lnTo>
                  <a:lnTo>
                    <a:pt x="874928" y="166489"/>
                  </a:lnTo>
                  <a:lnTo>
                    <a:pt x="875118" y="175133"/>
                  </a:lnTo>
                  <a:lnTo>
                    <a:pt x="875118" y="324612"/>
                  </a:lnTo>
                  <a:lnTo>
                    <a:pt x="813777" y="324612"/>
                  </a:lnTo>
                  <a:lnTo>
                    <a:pt x="813777" y="190246"/>
                  </a:lnTo>
                  <a:lnTo>
                    <a:pt x="813156" y="176819"/>
                  </a:lnTo>
                  <a:lnTo>
                    <a:pt x="791727" y="138207"/>
                  </a:lnTo>
                  <a:lnTo>
                    <a:pt x="775804" y="134874"/>
                  </a:lnTo>
                  <a:lnTo>
                    <a:pt x="769655" y="135278"/>
                  </a:lnTo>
                  <a:lnTo>
                    <a:pt x="733505" y="153566"/>
                  </a:lnTo>
                  <a:lnTo>
                    <a:pt x="713689" y="184785"/>
                  </a:lnTo>
                  <a:lnTo>
                    <a:pt x="713689" y="324612"/>
                  </a:lnTo>
                  <a:lnTo>
                    <a:pt x="652424" y="324612"/>
                  </a:lnTo>
                  <a:lnTo>
                    <a:pt x="652424" y="85089"/>
                  </a:lnTo>
                  <a:lnTo>
                    <a:pt x="707745" y="85089"/>
                  </a:lnTo>
                  <a:lnTo>
                    <a:pt x="707745" y="129412"/>
                  </a:lnTo>
                  <a:lnTo>
                    <a:pt x="715117" y="118768"/>
                  </a:lnTo>
                  <a:lnTo>
                    <a:pt x="746150" y="93980"/>
                  </a:lnTo>
                  <a:lnTo>
                    <a:pt x="787459" y="81728"/>
                  </a:lnTo>
                  <a:lnTo>
                    <a:pt x="802855" y="80899"/>
                  </a:lnTo>
                  <a:close/>
                </a:path>
                <a:path w="2115820" h="426719">
                  <a:moveTo>
                    <a:pt x="487222" y="80899"/>
                  </a:moveTo>
                  <a:lnTo>
                    <a:pt x="532771" y="87344"/>
                  </a:lnTo>
                  <a:lnTo>
                    <a:pt x="567004" y="106552"/>
                  </a:lnTo>
                  <a:lnTo>
                    <a:pt x="593793" y="157273"/>
                  </a:lnTo>
                  <a:lnTo>
                    <a:pt x="595579" y="179705"/>
                  </a:lnTo>
                  <a:lnTo>
                    <a:pt x="595579" y="256032"/>
                  </a:lnTo>
                  <a:lnTo>
                    <a:pt x="595579" y="262763"/>
                  </a:lnTo>
                  <a:lnTo>
                    <a:pt x="610209" y="274827"/>
                  </a:lnTo>
                  <a:lnTo>
                    <a:pt x="610209" y="324612"/>
                  </a:lnTo>
                  <a:lnTo>
                    <a:pt x="604723" y="325882"/>
                  </a:lnTo>
                  <a:lnTo>
                    <a:pt x="599770" y="326644"/>
                  </a:lnTo>
                  <a:lnTo>
                    <a:pt x="595350" y="327151"/>
                  </a:lnTo>
                  <a:lnTo>
                    <a:pt x="590931" y="327660"/>
                  </a:lnTo>
                  <a:lnTo>
                    <a:pt x="587197" y="327787"/>
                  </a:lnTo>
                  <a:lnTo>
                    <a:pt x="584149" y="327787"/>
                  </a:lnTo>
                  <a:lnTo>
                    <a:pt x="546049" y="307466"/>
                  </a:lnTo>
                  <a:lnTo>
                    <a:pt x="543458" y="287147"/>
                  </a:lnTo>
                  <a:lnTo>
                    <a:pt x="535014" y="296816"/>
                  </a:lnTo>
                  <a:lnTo>
                    <a:pt x="492752" y="323183"/>
                  </a:lnTo>
                  <a:lnTo>
                    <a:pt x="457047" y="329184"/>
                  </a:lnTo>
                  <a:lnTo>
                    <a:pt x="445274" y="328566"/>
                  </a:lnTo>
                  <a:lnTo>
                    <a:pt x="405198" y="313999"/>
                  </a:lnTo>
                  <a:lnTo>
                    <a:pt x="379880" y="283517"/>
                  </a:lnTo>
                  <a:lnTo>
                    <a:pt x="373837" y="253746"/>
                  </a:lnTo>
                  <a:lnTo>
                    <a:pt x="374651" y="242462"/>
                  </a:lnTo>
                  <a:lnTo>
                    <a:pt x="394025" y="204569"/>
                  </a:lnTo>
                  <a:lnTo>
                    <a:pt x="435302" y="181433"/>
                  </a:lnTo>
                  <a:lnTo>
                    <a:pt x="476707" y="176022"/>
                  </a:lnTo>
                  <a:lnTo>
                    <a:pt x="484279" y="176186"/>
                  </a:lnTo>
                  <a:lnTo>
                    <a:pt x="528342" y="183509"/>
                  </a:lnTo>
                  <a:lnTo>
                    <a:pt x="534314" y="185674"/>
                  </a:lnTo>
                  <a:lnTo>
                    <a:pt x="534314" y="172847"/>
                  </a:lnTo>
                  <a:lnTo>
                    <a:pt x="513268" y="132260"/>
                  </a:lnTo>
                  <a:lnTo>
                    <a:pt x="480822" y="125349"/>
                  </a:lnTo>
                  <a:lnTo>
                    <a:pt x="471106" y="125777"/>
                  </a:lnTo>
                  <a:lnTo>
                    <a:pt x="434301" y="136020"/>
                  </a:lnTo>
                  <a:lnTo>
                    <a:pt x="405841" y="152273"/>
                  </a:lnTo>
                  <a:lnTo>
                    <a:pt x="386181" y="112013"/>
                  </a:lnTo>
                  <a:lnTo>
                    <a:pt x="422486" y="93100"/>
                  </a:lnTo>
                  <a:lnTo>
                    <a:pt x="460419" y="82883"/>
                  </a:lnTo>
                  <a:lnTo>
                    <a:pt x="473663" y="81397"/>
                  </a:lnTo>
                  <a:lnTo>
                    <a:pt x="487222" y="80899"/>
                  </a:lnTo>
                  <a:close/>
                </a:path>
                <a:path w="2115820" h="426719">
                  <a:moveTo>
                    <a:pt x="2022944" y="80518"/>
                  </a:moveTo>
                  <a:lnTo>
                    <a:pt x="2071458" y="88519"/>
                  </a:lnTo>
                  <a:lnTo>
                    <a:pt x="2112987" y="114300"/>
                  </a:lnTo>
                  <a:lnTo>
                    <a:pt x="2088349" y="153162"/>
                  </a:lnTo>
                  <a:lnTo>
                    <a:pt x="2070871" y="141160"/>
                  </a:lnTo>
                  <a:lnTo>
                    <a:pt x="2053678" y="132587"/>
                  </a:lnTo>
                  <a:lnTo>
                    <a:pt x="2036772" y="127444"/>
                  </a:lnTo>
                  <a:lnTo>
                    <a:pt x="2020150" y="125730"/>
                  </a:lnTo>
                  <a:lnTo>
                    <a:pt x="2013104" y="126083"/>
                  </a:lnTo>
                  <a:lnTo>
                    <a:pt x="1983193" y="141350"/>
                  </a:lnTo>
                  <a:lnTo>
                    <a:pt x="1983193" y="150495"/>
                  </a:lnTo>
                  <a:lnTo>
                    <a:pt x="1983193" y="159003"/>
                  </a:lnTo>
                  <a:lnTo>
                    <a:pt x="2026627" y="180594"/>
                  </a:lnTo>
                  <a:lnTo>
                    <a:pt x="2040276" y="184929"/>
                  </a:lnTo>
                  <a:lnTo>
                    <a:pt x="2084198" y="201939"/>
                  </a:lnTo>
                  <a:lnTo>
                    <a:pt x="2112702" y="233632"/>
                  </a:lnTo>
                  <a:lnTo>
                    <a:pt x="2115273" y="253364"/>
                  </a:lnTo>
                  <a:lnTo>
                    <a:pt x="2113652" y="270202"/>
                  </a:lnTo>
                  <a:lnTo>
                    <a:pt x="2089238" y="309118"/>
                  </a:lnTo>
                  <a:lnTo>
                    <a:pt x="2040125" y="327923"/>
                  </a:lnTo>
                  <a:lnTo>
                    <a:pt x="2019261" y="329184"/>
                  </a:lnTo>
                  <a:lnTo>
                    <a:pt x="2004113" y="328562"/>
                  </a:lnTo>
                  <a:lnTo>
                    <a:pt x="1960714" y="319150"/>
                  </a:lnTo>
                  <a:lnTo>
                    <a:pt x="1923281" y="298648"/>
                  </a:lnTo>
                  <a:lnTo>
                    <a:pt x="1912708" y="289433"/>
                  </a:lnTo>
                  <a:lnTo>
                    <a:pt x="1934679" y="249682"/>
                  </a:lnTo>
                  <a:lnTo>
                    <a:pt x="1945373" y="257778"/>
                  </a:lnTo>
                  <a:lnTo>
                    <a:pt x="1955936" y="264731"/>
                  </a:lnTo>
                  <a:lnTo>
                    <a:pt x="1997084" y="281432"/>
                  </a:lnTo>
                  <a:lnTo>
                    <a:pt x="2016975" y="283463"/>
                  </a:lnTo>
                  <a:lnTo>
                    <a:pt x="2025476" y="283061"/>
                  </a:lnTo>
                  <a:lnTo>
                    <a:pt x="2056345" y="266446"/>
                  </a:lnTo>
                  <a:lnTo>
                    <a:pt x="2056345" y="257937"/>
                  </a:lnTo>
                  <a:lnTo>
                    <a:pt x="2056345" y="249047"/>
                  </a:lnTo>
                  <a:lnTo>
                    <a:pt x="2017293" y="231185"/>
                  </a:lnTo>
                  <a:lnTo>
                    <a:pt x="2006053" y="227711"/>
                  </a:lnTo>
                  <a:lnTo>
                    <a:pt x="1993341" y="223571"/>
                  </a:lnTo>
                  <a:lnTo>
                    <a:pt x="1953346" y="206222"/>
                  </a:lnTo>
                  <a:lnTo>
                    <a:pt x="1928250" y="175545"/>
                  </a:lnTo>
                  <a:lnTo>
                    <a:pt x="1926043" y="157734"/>
                  </a:lnTo>
                  <a:lnTo>
                    <a:pt x="1927690" y="141013"/>
                  </a:lnTo>
                  <a:lnTo>
                    <a:pt x="1952586" y="101473"/>
                  </a:lnTo>
                  <a:lnTo>
                    <a:pt x="2002110" y="81827"/>
                  </a:lnTo>
                  <a:lnTo>
                    <a:pt x="2022944" y="80518"/>
                  </a:lnTo>
                  <a:close/>
                </a:path>
                <a:path w="2115820" h="426719">
                  <a:moveTo>
                    <a:pt x="0" y="0"/>
                  </a:moveTo>
                  <a:lnTo>
                    <a:pt x="67665" y="0"/>
                  </a:lnTo>
                  <a:lnTo>
                    <a:pt x="163677" y="184785"/>
                  </a:lnTo>
                  <a:lnTo>
                    <a:pt x="260603" y="0"/>
                  </a:lnTo>
                  <a:lnTo>
                    <a:pt x="327812" y="0"/>
                  </a:lnTo>
                  <a:lnTo>
                    <a:pt x="327812" y="324612"/>
                  </a:lnTo>
                  <a:lnTo>
                    <a:pt x="264718" y="324612"/>
                  </a:lnTo>
                  <a:lnTo>
                    <a:pt x="264718" y="111633"/>
                  </a:lnTo>
                  <a:lnTo>
                    <a:pt x="181508" y="270256"/>
                  </a:lnTo>
                  <a:lnTo>
                    <a:pt x="146303" y="270256"/>
                  </a:lnTo>
                  <a:lnTo>
                    <a:pt x="63093" y="111633"/>
                  </a:lnTo>
                  <a:lnTo>
                    <a:pt x="63093" y="324612"/>
                  </a:lnTo>
                  <a:lnTo>
                    <a:pt x="0" y="324612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4" name="object 14"/>
          <p:cNvGrpSpPr/>
          <p:nvPr/>
        </p:nvGrpSpPr>
        <p:grpSpPr>
          <a:xfrm>
            <a:off x="5305552" y="2429255"/>
            <a:ext cx="1838325" cy="353695"/>
            <a:chOff x="5305552" y="2429255"/>
            <a:chExt cx="1838325" cy="353695"/>
          </a:xfrm>
        </p:grpSpPr>
        <p:pic>
          <p:nvPicPr>
            <p:cNvPr id="15" name="object 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313172" y="2436875"/>
              <a:ext cx="1822957" cy="338327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7086346" y="2704845"/>
              <a:ext cx="50165" cy="66040"/>
            </a:xfrm>
            <a:custGeom>
              <a:avLst/>
              <a:gdLst/>
              <a:ahLst/>
              <a:cxnLst/>
              <a:rect l="l" t="t" r="r" b="b"/>
              <a:pathLst>
                <a:path w="50165" h="66039">
                  <a:moveTo>
                    <a:pt x="0" y="0"/>
                  </a:moveTo>
                  <a:lnTo>
                    <a:pt x="49783" y="0"/>
                  </a:lnTo>
                  <a:lnTo>
                    <a:pt x="49783" y="65786"/>
                  </a:lnTo>
                  <a:lnTo>
                    <a:pt x="0" y="65786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151626" y="2571495"/>
              <a:ext cx="139573" cy="15925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882132" y="2649600"/>
              <a:ext cx="117729" cy="88392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6446774" y="2563621"/>
              <a:ext cx="140589" cy="75692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614670" y="2563621"/>
              <a:ext cx="140589" cy="75692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5313172" y="2436875"/>
              <a:ext cx="1728470" cy="338455"/>
            </a:xfrm>
            <a:custGeom>
              <a:avLst/>
              <a:gdLst/>
              <a:ahLst/>
              <a:cxnLst/>
              <a:rect l="l" t="t" r="r" b="b"/>
              <a:pathLst>
                <a:path w="1728470" h="338455">
                  <a:moveTo>
                    <a:pt x="1497456" y="90932"/>
                  </a:moveTo>
                  <a:lnTo>
                    <a:pt x="1503806" y="90932"/>
                  </a:lnTo>
                  <a:lnTo>
                    <a:pt x="1507998" y="91186"/>
                  </a:lnTo>
                  <a:lnTo>
                    <a:pt x="1509776" y="91439"/>
                  </a:lnTo>
                  <a:lnTo>
                    <a:pt x="1509776" y="147193"/>
                  </a:lnTo>
                  <a:lnTo>
                    <a:pt x="1496228" y="147861"/>
                  </a:lnTo>
                  <a:lnTo>
                    <a:pt x="1483407" y="149875"/>
                  </a:lnTo>
                  <a:lnTo>
                    <a:pt x="1441084" y="171037"/>
                  </a:lnTo>
                  <a:lnTo>
                    <a:pt x="1428369" y="188849"/>
                  </a:lnTo>
                  <a:lnTo>
                    <a:pt x="1428369" y="333756"/>
                  </a:lnTo>
                  <a:lnTo>
                    <a:pt x="1367154" y="333756"/>
                  </a:lnTo>
                  <a:lnTo>
                    <a:pt x="1367154" y="94234"/>
                  </a:lnTo>
                  <a:lnTo>
                    <a:pt x="1423416" y="94234"/>
                  </a:lnTo>
                  <a:lnTo>
                    <a:pt x="1423416" y="145414"/>
                  </a:lnTo>
                  <a:lnTo>
                    <a:pt x="1430008" y="133699"/>
                  </a:lnTo>
                  <a:lnTo>
                    <a:pt x="1465667" y="100236"/>
                  </a:lnTo>
                  <a:lnTo>
                    <a:pt x="1486622" y="92461"/>
                  </a:lnTo>
                  <a:lnTo>
                    <a:pt x="1497456" y="90932"/>
                  </a:lnTo>
                  <a:close/>
                </a:path>
                <a:path w="1728470" h="338455">
                  <a:moveTo>
                    <a:pt x="1204341" y="90043"/>
                  </a:moveTo>
                  <a:lnTo>
                    <a:pt x="1256901" y="99687"/>
                  </a:lnTo>
                  <a:lnTo>
                    <a:pt x="1296209" y="127095"/>
                  </a:lnTo>
                  <a:lnTo>
                    <a:pt x="1320823" y="166814"/>
                  </a:lnTo>
                  <a:lnTo>
                    <a:pt x="1329181" y="213106"/>
                  </a:lnTo>
                  <a:lnTo>
                    <a:pt x="1329181" y="220979"/>
                  </a:lnTo>
                  <a:lnTo>
                    <a:pt x="1328674" y="227837"/>
                  </a:lnTo>
                  <a:lnTo>
                    <a:pt x="1327784" y="233679"/>
                  </a:lnTo>
                  <a:lnTo>
                    <a:pt x="1142618" y="233679"/>
                  </a:lnTo>
                  <a:lnTo>
                    <a:pt x="1144783" y="246848"/>
                  </a:lnTo>
                  <a:lnTo>
                    <a:pt x="1173045" y="284495"/>
                  </a:lnTo>
                  <a:lnTo>
                    <a:pt x="1206246" y="293497"/>
                  </a:lnTo>
                  <a:lnTo>
                    <a:pt x="1215249" y="292947"/>
                  </a:lnTo>
                  <a:lnTo>
                    <a:pt x="1254394" y="274240"/>
                  </a:lnTo>
                  <a:lnTo>
                    <a:pt x="1262887" y="261112"/>
                  </a:lnTo>
                  <a:lnTo>
                    <a:pt x="1315466" y="275716"/>
                  </a:lnTo>
                  <a:lnTo>
                    <a:pt x="1286569" y="311292"/>
                  </a:lnTo>
                  <a:lnTo>
                    <a:pt x="1241059" y="333930"/>
                  </a:lnTo>
                  <a:lnTo>
                    <a:pt x="1203959" y="338327"/>
                  </a:lnTo>
                  <a:lnTo>
                    <a:pt x="1185195" y="337278"/>
                  </a:lnTo>
                  <a:lnTo>
                    <a:pt x="1136903" y="321437"/>
                  </a:lnTo>
                  <a:lnTo>
                    <a:pt x="1101810" y="289736"/>
                  </a:lnTo>
                  <a:lnTo>
                    <a:pt x="1081611" y="247062"/>
                  </a:lnTo>
                  <a:lnTo>
                    <a:pt x="1077722" y="215391"/>
                  </a:lnTo>
                  <a:lnTo>
                    <a:pt x="1078676" y="198770"/>
                  </a:lnTo>
                  <a:lnTo>
                    <a:pt x="1093089" y="152908"/>
                  </a:lnTo>
                  <a:lnTo>
                    <a:pt x="1123342" y="116474"/>
                  </a:lnTo>
                  <a:lnTo>
                    <a:pt x="1167780" y="94329"/>
                  </a:lnTo>
                  <a:lnTo>
                    <a:pt x="1185388" y="91114"/>
                  </a:lnTo>
                  <a:lnTo>
                    <a:pt x="1204341" y="90043"/>
                  </a:lnTo>
                  <a:close/>
                </a:path>
                <a:path w="1728470" h="338455">
                  <a:moveTo>
                    <a:pt x="631951" y="90043"/>
                  </a:moveTo>
                  <a:lnTo>
                    <a:pt x="677497" y="96440"/>
                  </a:lnTo>
                  <a:lnTo>
                    <a:pt x="711707" y="115697"/>
                  </a:lnTo>
                  <a:lnTo>
                    <a:pt x="738497" y="166417"/>
                  </a:lnTo>
                  <a:lnTo>
                    <a:pt x="740282" y="188849"/>
                  </a:lnTo>
                  <a:lnTo>
                    <a:pt x="740282" y="265175"/>
                  </a:lnTo>
                  <a:lnTo>
                    <a:pt x="740282" y="271907"/>
                  </a:lnTo>
                  <a:lnTo>
                    <a:pt x="754888" y="283972"/>
                  </a:lnTo>
                  <a:lnTo>
                    <a:pt x="754888" y="333756"/>
                  </a:lnTo>
                  <a:lnTo>
                    <a:pt x="731901" y="336931"/>
                  </a:lnTo>
                  <a:lnTo>
                    <a:pt x="728852" y="336931"/>
                  </a:lnTo>
                  <a:lnTo>
                    <a:pt x="690752" y="316484"/>
                  </a:lnTo>
                  <a:lnTo>
                    <a:pt x="688213" y="296290"/>
                  </a:lnTo>
                  <a:lnTo>
                    <a:pt x="679761" y="305958"/>
                  </a:lnTo>
                  <a:lnTo>
                    <a:pt x="637498" y="332273"/>
                  </a:lnTo>
                  <a:lnTo>
                    <a:pt x="601726" y="338327"/>
                  </a:lnTo>
                  <a:lnTo>
                    <a:pt x="589964" y="337710"/>
                  </a:lnTo>
                  <a:lnTo>
                    <a:pt x="549945" y="323143"/>
                  </a:lnTo>
                  <a:lnTo>
                    <a:pt x="524595" y="292661"/>
                  </a:lnTo>
                  <a:lnTo>
                    <a:pt x="518540" y="262889"/>
                  </a:lnTo>
                  <a:lnTo>
                    <a:pt x="519352" y="251606"/>
                  </a:lnTo>
                  <a:lnTo>
                    <a:pt x="538761" y="213659"/>
                  </a:lnTo>
                  <a:lnTo>
                    <a:pt x="580012" y="190577"/>
                  </a:lnTo>
                  <a:lnTo>
                    <a:pt x="621411" y="185165"/>
                  </a:lnTo>
                  <a:lnTo>
                    <a:pt x="628979" y="185330"/>
                  </a:lnTo>
                  <a:lnTo>
                    <a:pt x="673092" y="192653"/>
                  </a:lnTo>
                  <a:lnTo>
                    <a:pt x="679068" y="194818"/>
                  </a:lnTo>
                  <a:lnTo>
                    <a:pt x="679068" y="181990"/>
                  </a:lnTo>
                  <a:lnTo>
                    <a:pt x="658034" y="141384"/>
                  </a:lnTo>
                  <a:lnTo>
                    <a:pt x="625601" y="134365"/>
                  </a:lnTo>
                  <a:lnTo>
                    <a:pt x="615834" y="134794"/>
                  </a:lnTo>
                  <a:lnTo>
                    <a:pt x="579012" y="145057"/>
                  </a:lnTo>
                  <a:lnTo>
                    <a:pt x="550544" y="161416"/>
                  </a:lnTo>
                  <a:lnTo>
                    <a:pt x="530860" y="121158"/>
                  </a:lnTo>
                  <a:lnTo>
                    <a:pt x="567221" y="102173"/>
                  </a:lnTo>
                  <a:lnTo>
                    <a:pt x="605170" y="92011"/>
                  </a:lnTo>
                  <a:lnTo>
                    <a:pt x="618400" y="90539"/>
                  </a:lnTo>
                  <a:lnTo>
                    <a:pt x="631951" y="90043"/>
                  </a:lnTo>
                  <a:close/>
                </a:path>
                <a:path w="1728470" h="338455">
                  <a:moveTo>
                    <a:pt x="372237" y="90043"/>
                  </a:moveTo>
                  <a:lnTo>
                    <a:pt x="424797" y="99687"/>
                  </a:lnTo>
                  <a:lnTo>
                    <a:pt x="464105" y="127095"/>
                  </a:lnTo>
                  <a:lnTo>
                    <a:pt x="488719" y="166814"/>
                  </a:lnTo>
                  <a:lnTo>
                    <a:pt x="497077" y="213106"/>
                  </a:lnTo>
                  <a:lnTo>
                    <a:pt x="497077" y="220979"/>
                  </a:lnTo>
                  <a:lnTo>
                    <a:pt x="496569" y="227837"/>
                  </a:lnTo>
                  <a:lnTo>
                    <a:pt x="495680" y="233679"/>
                  </a:lnTo>
                  <a:lnTo>
                    <a:pt x="310514" y="233679"/>
                  </a:lnTo>
                  <a:lnTo>
                    <a:pt x="312679" y="246848"/>
                  </a:lnTo>
                  <a:lnTo>
                    <a:pt x="340941" y="284495"/>
                  </a:lnTo>
                  <a:lnTo>
                    <a:pt x="374141" y="293497"/>
                  </a:lnTo>
                  <a:lnTo>
                    <a:pt x="383145" y="292947"/>
                  </a:lnTo>
                  <a:lnTo>
                    <a:pt x="422290" y="274240"/>
                  </a:lnTo>
                  <a:lnTo>
                    <a:pt x="430783" y="261112"/>
                  </a:lnTo>
                  <a:lnTo>
                    <a:pt x="483362" y="275716"/>
                  </a:lnTo>
                  <a:lnTo>
                    <a:pt x="454465" y="311292"/>
                  </a:lnTo>
                  <a:lnTo>
                    <a:pt x="408955" y="333930"/>
                  </a:lnTo>
                  <a:lnTo>
                    <a:pt x="371855" y="338327"/>
                  </a:lnTo>
                  <a:lnTo>
                    <a:pt x="353091" y="337278"/>
                  </a:lnTo>
                  <a:lnTo>
                    <a:pt x="304800" y="321437"/>
                  </a:lnTo>
                  <a:lnTo>
                    <a:pt x="269706" y="289736"/>
                  </a:lnTo>
                  <a:lnTo>
                    <a:pt x="249507" y="247062"/>
                  </a:lnTo>
                  <a:lnTo>
                    <a:pt x="245617" y="215391"/>
                  </a:lnTo>
                  <a:lnTo>
                    <a:pt x="246572" y="198770"/>
                  </a:lnTo>
                  <a:lnTo>
                    <a:pt x="260985" y="152908"/>
                  </a:lnTo>
                  <a:lnTo>
                    <a:pt x="291238" y="116474"/>
                  </a:lnTo>
                  <a:lnTo>
                    <a:pt x="335676" y="94329"/>
                  </a:lnTo>
                  <a:lnTo>
                    <a:pt x="353284" y="91114"/>
                  </a:lnTo>
                  <a:lnTo>
                    <a:pt x="372237" y="90043"/>
                  </a:lnTo>
                  <a:close/>
                </a:path>
                <a:path w="1728470" h="338455">
                  <a:moveTo>
                    <a:pt x="1635759" y="89662"/>
                  </a:moveTo>
                  <a:lnTo>
                    <a:pt x="1684274" y="97662"/>
                  </a:lnTo>
                  <a:lnTo>
                    <a:pt x="1725929" y="123444"/>
                  </a:lnTo>
                  <a:lnTo>
                    <a:pt x="1701164" y="162306"/>
                  </a:lnTo>
                  <a:lnTo>
                    <a:pt x="1683706" y="150304"/>
                  </a:lnTo>
                  <a:lnTo>
                    <a:pt x="1666557" y="141732"/>
                  </a:lnTo>
                  <a:lnTo>
                    <a:pt x="1649694" y="136588"/>
                  </a:lnTo>
                  <a:lnTo>
                    <a:pt x="1633093" y="134874"/>
                  </a:lnTo>
                  <a:lnTo>
                    <a:pt x="1625973" y="135209"/>
                  </a:lnTo>
                  <a:lnTo>
                    <a:pt x="1596008" y="150368"/>
                  </a:lnTo>
                  <a:lnTo>
                    <a:pt x="1596008" y="159512"/>
                  </a:lnTo>
                  <a:lnTo>
                    <a:pt x="1596008" y="168148"/>
                  </a:lnTo>
                  <a:lnTo>
                    <a:pt x="1639443" y="189737"/>
                  </a:lnTo>
                  <a:lnTo>
                    <a:pt x="1653109" y="194073"/>
                  </a:lnTo>
                  <a:lnTo>
                    <a:pt x="1697033" y="211030"/>
                  </a:lnTo>
                  <a:lnTo>
                    <a:pt x="1725644" y="242760"/>
                  </a:lnTo>
                  <a:lnTo>
                    <a:pt x="1728216" y="262382"/>
                  </a:lnTo>
                  <a:lnTo>
                    <a:pt x="1726574" y="279292"/>
                  </a:lnTo>
                  <a:lnTo>
                    <a:pt x="1702053" y="318262"/>
                  </a:lnTo>
                  <a:lnTo>
                    <a:pt x="1653012" y="337067"/>
                  </a:lnTo>
                  <a:lnTo>
                    <a:pt x="1632203" y="338327"/>
                  </a:lnTo>
                  <a:lnTo>
                    <a:pt x="1617037" y="337706"/>
                  </a:lnTo>
                  <a:lnTo>
                    <a:pt x="1573656" y="328295"/>
                  </a:lnTo>
                  <a:lnTo>
                    <a:pt x="1536152" y="307792"/>
                  </a:lnTo>
                  <a:lnTo>
                    <a:pt x="1525651" y="298576"/>
                  </a:lnTo>
                  <a:lnTo>
                    <a:pt x="1547622" y="258825"/>
                  </a:lnTo>
                  <a:lnTo>
                    <a:pt x="1558262" y="266922"/>
                  </a:lnTo>
                  <a:lnTo>
                    <a:pt x="1568831" y="273875"/>
                  </a:lnTo>
                  <a:lnTo>
                    <a:pt x="1609978" y="290528"/>
                  </a:lnTo>
                  <a:lnTo>
                    <a:pt x="1629918" y="292608"/>
                  </a:lnTo>
                  <a:lnTo>
                    <a:pt x="1638347" y="292205"/>
                  </a:lnTo>
                  <a:lnTo>
                    <a:pt x="1669160" y="275589"/>
                  </a:lnTo>
                  <a:lnTo>
                    <a:pt x="1669160" y="266953"/>
                  </a:lnTo>
                  <a:lnTo>
                    <a:pt x="1669160" y="258190"/>
                  </a:lnTo>
                  <a:lnTo>
                    <a:pt x="1630110" y="240329"/>
                  </a:lnTo>
                  <a:lnTo>
                    <a:pt x="1618869" y="236854"/>
                  </a:lnTo>
                  <a:lnTo>
                    <a:pt x="1606174" y="232715"/>
                  </a:lnTo>
                  <a:lnTo>
                    <a:pt x="1566162" y="215366"/>
                  </a:lnTo>
                  <a:lnTo>
                    <a:pt x="1541113" y="184689"/>
                  </a:lnTo>
                  <a:lnTo>
                    <a:pt x="1538858" y="166877"/>
                  </a:lnTo>
                  <a:lnTo>
                    <a:pt x="1540523" y="150157"/>
                  </a:lnTo>
                  <a:lnTo>
                    <a:pt x="1565402" y="110616"/>
                  </a:lnTo>
                  <a:lnTo>
                    <a:pt x="1614926" y="90971"/>
                  </a:lnTo>
                  <a:lnTo>
                    <a:pt x="1635759" y="89662"/>
                  </a:lnTo>
                  <a:close/>
                </a:path>
                <a:path w="1728470" h="338455">
                  <a:moveTo>
                    <a:pt x="0" y="9144"/>
                  </a:moveTo>
                  <a:lnTo>
                    <a:pt x="62991" y="9144"/>
                  </a:lnTo>
                  <a:lnTo>
                    <a:pt x="62991" y="278384"/>
                  </a:lnTo>
                  <a:lnTo>
                    <a:pt x="228600" y="278384"/>
                  </a:lnTo>
                  <a:lnTo>
                    <a:pt x="228600" y="333756"/>
                  </a:lnTo>
                  <a:lnTo>
                    <a:pt x="0" y="333756"/>
                  </a:lnTo>
                  <a:lnTo>
                    <a:pt x="0" y="9144"/>
                  </a:lnTo>
                  <a:close/>
                </a:path>
                <a:path w="1728470" h="338455">
                  <a:moveTo>
                    <a:pt x="970406" y="0"/>
                  </a:moveTo>
                  <a:lnTo>
                    <a:pt x="1031748" y="0"/>
                  </a:lnTo>
                  <a:lnTo>
                    <a:pt x="1031748" y="265175"/>
                  </a:lnTo>
                  <a:lnTo>
                    <a:pt x="1031748" y="271907"/>
                  </a:lnTo>
                  <a:lnTo>
                    <a:pt x="1045844" y="283972"/>
                  </a:lnTo>
                  <a:lnTo>
                    <a:pt x="1045844" y="333756"/>
                  </a:lnTo>
                  <a:lnTo>
                    <a:pt x="1038062" y="335162"/>
                  </a:lnTo>
                  <a:lnTo>
                    <a:pt x="1031113" y="336153"/>
                  </a:lnTo>
                  <a:lnTo>
                    <a:pt x="1025020" y="336738"/>
                  </a:lnTo>
                  <a:lnTo>
                    <a:pt x="1019810" y="336931"/>
                  </a:lnTo>
                  <a:lnTo>
                    <a:pt x="1011955" y="336426"/>
                  </a:lnTo>
                  <a:lnTo>
                    <a:pt x="980439" y="307213"/>
                  </a:lnTo>
                  <a:lnTo>
                    <a:pt x="979551" y="292100"/>
                  </a:lnTo>
                  <a:lnTo>
                    <a:pt x="972365" y="302672"/>
                  </a:lnTo>
                  <a:lnTo>
                    <a:pt x="932281" y="331630"/>
                  </a:lnTo>
                  <a:lnTo>
                    <a:pt x="896365" y="338327"/>
                  </a:lnTo>
                  <a:lnTo>
                    <a:pt x="880175" y="337282"/>
                  </a:lnTo>
                  <a:lnTo>
                    <a:pt x="837438" y="321690"/>
                  </a:lnTo>
                  <a:lnTo>
                    <a:pt x="805183" y="290169"/>
                  </a:lnTo>
                  <a:lnTo>
                    <a:pt x="786209" y="247046"/>
                  </a:lnTo>
                  <a:lnTo>
                    <a:pt x="782574" y="213995"/>
                  </a:lnTo>
                  <a:lnTo>
                    <a:pt x="783431" y="197211"/>
                  </a:lnTo>
                  <a:lnTo>
                    <a:pt x="796289" y="151384"/>
                  </a:lnTo>
                  <a:lnTo>
                    <a:pt x="822704" y="115504"/>
                  </a:lnTo>
                  <a:lnTo>
                    <a:pt x="860155" y="94154"/>
                  </a:lnTo>
                  <a:lnTo>
                    <a:pt x="889507" y="90043"/>
                  </a:lnTo>
                  <a:lnTo>
                    <a:pt x="902434" y="90854"/>
                  </a:lnTo>
                  <a:lnTo>
                    <a:pt x="947332" y="110053"/>
                  </a:lnTo>
                  <a:lnTo>
                    <a:pt x="970406" y="136271"/>
                  </a:lnTo>
                  <a:lnTo>
                    <a:pt x="970406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/>
          <p:nvPr/>
        </p:nvSpPr>
        <p:spPr>
          <a:xfrm>
            <a:off x="7086345" y="2533776"/>
            <a:ext cx="50165" cy="66040"/>
          </a:xfrm>
          <a:custGeom>
            <a:avLst/>
            <a:gdLst/>
            <a:ahLst/>
            <a:cxnLst/>
            <a:rect l="l" t="t" r="r" b="b"/>
            <a:pathLst>
              <a:path w="50165" h="66039">
                <a:moveTo>
                  <a:pt x="0" y="0"/>
                </a:moveTo>
                <a:lnTo>
                  <a:pt x="49783" y="0"/>
                </a:lnTo>
                <a:lnTo>
                  <a:pt x="49783" y="65912"/>
                </a:lnTo>
                <a:lnTo>
                  <a:pt x="0" y="65912"/>
                </a:lnTo>
                <a:lnTo>
                  <a:pt x="0" y="0"/>
                </a:lnTo>
                <a:close/>
              </a:path>
            </a:pathLst>
          </a:custGeom>
          <a:ln w="1524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449681" y="414075"/>
            <a:ext cx="8841740" cy="4137660"/>
          </a:xfrm>
          <a:prstGeom prst="rect">
            <a:avLst/>
          </a:prstGeom>
        </p:spPr>
        <p:txBody>
          <a:bodyPr wrap="square" lIns="0" tIns="88900" rIns="0" bIns="0" rtlCol="0" vert="horz">
            <a:spAutoFit/>
          </a:bodyPr>
          <a:lstStyle/>
          <a:p>
            <a:pPr marL="2175510">
              <a:lnSpc>
                <a:spcPct val="100000"/>
              </a:lnSpc>
              <a:spcBef>
                <a:spcPts val="700"/>
              </a:spcBef>
            </a:pPr>
            <a:r>
              <a:rPr dirty="0" sz="3200" spc="-440" b="1">
                <a:latin typeface="Trebuchet MS"/>
                <a:cs typeface="Trebuchet MS"/>
              </a:rPr>
              <a:t>:</a:t>
            </a:r>
            <a:endParaRPr sz="3200">
              <a:latin typeface="Trebuchet MS"/>
              <a:cs typeface="Trebuchet MS"/>
            </a:endParaRPr>
          </a:p>
          <a:p>
            <a:pPr marL="12700" marR="4859655">
              <a:lnSpc>
                <a:spcPct val="114999"/>
              </a:lnSpc>
              <a:spcBef>
                <a:spcPts val="30"/>
              </a:spcBef>
            </a:pPr>
            <a:r>
              <a:rPr dirty="0" sz="3200" spc="245">
                <a:solidFill>
                  <a:srgbClr val="FFFFFF"/>
                </a:solidFill>
                <a:latin typeface="Trebuchet MS"/>
                <a:cs typeface="Trebuchet MS"/>
              </a:rPr>
              <a:t>Do</a:t>
            </a:r>
            <a:r>
              <a:rPr dirty="0" sz="3200" spc="-2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70">
                <a:solidFill>
                  <a:srgbClr val="FFFFFF"/>
                </a:solidFill>
                <a:latin typeface="Trebuchet MS"/>
                <a:cs typeface="Trebuchet MS"/>
              </a:rPr>
              <a:t>things</a:t>
            </a:r>
            <a:r>
              <a:rPr dirty="0" sz="3200" spc="-2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20">
                <a:solidFill>
                  <a:srgbClr val="FFFFFF"/>
                </a:solidFill>
                <a:latin typeface="Trebuchet MS"/>
                <a:cs typeface="Trebuchet MS"/>
              </a:rPr>
              <a:t>right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Authority</a:t>
            </a:r>
            <a:r>
              <a:rPr dirty="0" sz="3200" spc="-3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relationship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Create</a:t>
            </a:r>
            <a:r>
              <a:rPr dirty="0" sz="3200" spc="-2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stability</a:t>
            </a:r>
            <a:endParaRPr sz="3200">
              <a:latin typeface="Trebuchet MS"/>
              <a:cs typeface="Trebuchet MS"/>
            </a:endParaRPr>
          </a:p>
          <a:p>
            <a:pPr marL="4829810" marR="5080">
              <a:lnSpc>
                <a:spcPct val="114999"/>
              </a:lnSpc>
              <a:spcBef>
                <a:spcPts val="1405"/>
              </a:spcBef>
            </a:pPr>
            <a:r>
              <a:rPr dirty="0" sz="3200" spc="245">
                <a:solidFill>
                  <a:srgbClr val="FFFFFF"/>
                </a:solidFill>
                <a:latin typeface="Trebuchet MS"/>
                <a:cs typeface="Trebuchet MS"/>
              </a:rPr>
              <a:t>Do</a:t>
            </a:r>
            <a:r>
              <a:rPr dirty="0" sz="3200" spc="-1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3200" spc="-20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25">
                <a:solidFill>
                  <a:srgbClr val="FFFFFF"/>
                </a:solidFill>
                <a:latin typeface="Trebuchet MS"/>
                <a:cs typeface="Trebuchet MS"/>
              </a:rPr>
              <a:t>right</a:t>
            </a:r>
            <a:r>
              <a:rPr dirty="0" sz="3200" spc="-20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50">
                <a:solidFill>
                  <a:srgbClr val="FFFFFF"/>
                </a:solidFill>
                <a:latin typeface="Trebuchet MS"/>
                <a:cs typeface="Trebuchet MS"/>
              </a:rPr>
              <a:t>things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Influence</a:t>
            </a:r>
            <a:r>
              <a:rPr dirty="0" sz="3200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>
                <a:solidFill>
                  <a:srgbClr val="FFFFFF"/>
                </a:solidFill>
                <a:latin typeface="Trebuchet MS"/>
                <a:cs typeface="Trebuchet MS"/>
              </a:rPr>
              <a:t>relationship </a:t>
            </a:r>
            <a:r>
              <a:rPr dirty="0" sz="3200">
                <a:solidFill>
                  <a:srgbClr val="FFFFFF"/>
                </a:solidFill>
                <a:latin typeface="Trebuchet MS"/>
                <a:cs typeface="Trebuchet MS"/>
              </a:rPr>
              <a:t>Create</a:t>
            </a:r>
            <a:r>
              <a:rPr dirty="0" sz="3200" spc="-2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140">
                <a:solidFill>
                  <a:srgbClr val="FFFFFF"/>
                </a:solidFill>
                <a:latin typeface="Trebuchet MS"/>
                <a:cs typeface="Trebuchet MS"/>
              </a:rPr>
              <a:t>change</a:t>
            </a:r>
            <a:endParaRPr sz="3200">
              <a:latin typeface="Trebuchet MS"/>
              <a:cs typeface="Trebuchet MS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5623940" y="4924552"/>
            <a:ext cx="1623695" cy="1933575"/>
            <a:chOff x="5623940" y="4924552"/>
            <a:chExt cx="1623695" cy="1933575"/>
          </a:xfrm>
        </p:grpSpPr>
        <p:sp>
          <p:nvSpPr>
            <p:cNvPr id="25" name="object 25"/>
            <p:cNvSpPr/>
            <p:nvPr/>
          </p:nvSpPr>
          <p:spPr>
            <a:xfrm>
              <a:off x="6788911" y="5338699"/>
              <a:ext cx="278130" cy="236854"/>
            </a:xfrm>
            <a:custGeom>
              <a:avLst/>
              <a:gdLst/>
              <a:ahLst/>
              <a:cxnLst/>
              <a:rect l="l" t="t" r="r" b="b"/>
              <a:pathLst>
                <a:path w="278129" h="236854">
                  <a:moveTo>
                    <a:pt x="168148" y="0"/>
                  </a:moveTo>
                  <a:lnTo>
                    <a:pt x="69977" y="122300"/>
                  </a:lnTo>
                  <a:lnTo>
                    <a:pt x="0" y="219075"/>
                  </a:lnTo>
                  <a:lnTo>
                    <a:pt x="16129" y="236473"/>
                  </a:lnTo>
                  <a:lnTo>
                    <a:pt x="278003" y="236473"/>
                  </a:lnTo>
                  <a:lnTo>
                    <a:pt x="168148" y="0"/>
                  </a:lnTo>
                  <a:close/>
                </a:path>
              </a:pathLst>
            </a:custGeom>
            <a:solidFill>
              <a:srgbClr val="EEEBD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6783323" y="5323459"/>
              <a:ext cx="295275" cy="259079"/>
            </a:xfrm>
            <a:custGeom>
              <a:avLst/>
              <a:gdLst/>
              <a:ahLst/>
              <a:cxnLst/>
              <a:rect l="l" t="t" r="r" b="b"/>
              <a:pathLst>
                <a:path w="295275" h="259079">
                  <a:moveTo>
                    <a:pt x="169672" y="0"/>
                  </a:moveTo>
                  <a:lnTo>
                    <a:pt x="164083" y="7492"/>
                  </a:lnTo>
                  <a:lnTo>
                    <a:pt x="153289" y="11683"/>
                  </a:lnTo>
                  <a:lnTo>
                    <a:pt x="156209" y="17779"/>
                  </a:lnTo>
                  <a:lnTo>
                    <a:pt x="0" y="223519"/>
                  </a:lnTo>
                  <a:lnTo>
                    <a:pt x="1143" y="245744"/>
                  </a:lnTo>
                  <a:lnTo>
                    <a:pt x="22098" y="256158"/>
                  </a:lnTo>
                  <a:lnTo>
                    <a:pt x="295021" y="258571"/>
                  </a:lnTo>
                  <a:lnTo>
                    <a:pt x="292734" y="250951"/>
                  </a:lnTo>
                  <a:lnTo>
                    <a:pt x="294767" y="250951"/>
                  </a:lnTo>
                  <a:lnTo>
                    <a:pt x="290322" y="242061"/>
                  </a:lnTo>
                  <a:lnTo>
                    <a:pt x="26797" y="241172"/>
                  </a:lnTo>
                  <a:lnTo>
                    <a:pt x="18796" y="229234"/>
                  </a:lnTo>
                  <a:lnTo>
                    <a:pt x="78485" y="143128"/>
                  </a:lnTo>
                  <a:lnTo>
                    <a:pt x="166497" y="38607"/>
                  </a:lnTo>
                  <a:lnTo>
                    <a:pt x="187832" y="38607"/>
                  </a:lnTo>
                  <a:lnTo>
                    <a:pt x="170942" y="5079"/>
                  </a:lnTo>
                  <a:lnTo>
                    <a:pt x="170179" y="5079"/>
                  </a:lnTo>
                  <a:lnTo>
                    <a:pt x="1696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7" name="object 2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6949820" y="5362067"/>
              <a:ext cx="128524" cy="212852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6953503" y="5328285"/>
              <a:ext cx="1270" cy="635"/>
            </a:xfrm>
            <a:custGeom>
              <a:avLst/>
              <a:gdLst/>
              <a:ahLst/>
              <a:cxnLst/>
              <a:rect l="l" t="t" r="r" b="b"/>
              <a:pathLst>
                <a:path w="1270" h="635">
                  <a:moveTo>
                    <a:pt x="635" y="0"/>
                  </a:moveTo>
                  <a:lnTo>
                    <a:pt x="0" y="253"/>
                  </a:lnTo>
                  <a:lnTo>
                    <a:pt x="762" y="253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6107429" y="5034026"/>
              <a:ext cx="778510" cy="133985"/>
            </a:xfrm>
            <a:custGeom>
              <a:avLst/>
              <a:gdLst/>
              <a:ahLst/>
              <a:cxnLst/>
              <a:rect l="l" t="t" r="r" b="b"/>
              <a:pathLst>
                <a:path w="778509" h="133985">
                  <a:moveTo>
                    <a:pt x="4699" y="0"/>
                  </a:moveTo>
                  <a:lnTo>
                    <a:pt x="0" y="122300"/>
                  </a:lnTo>
                  <a:lnTo>
                    <a:pt x="401447" y="129286"/>
                  </a:lnTo>
                  <a:lnTo>
                    <a:pt x="778128" y="133985"/>
                  </a:lnTo>
                  <a:lnTo>
                    <a:pt x="772287" y="9271"/>
                  </a:lnTo>
                  <a:lnTo>
                    <a:pt x="522604" y="5842"/>
                  </a:lnTo>
                  <a:lnTo>
                    <a:pt x="253237" y="1143"/>
                  </a:lnTo>
                  <a:lnTo>
                    <a:pt x="4699" y="0"/>
                  </a:lnTo>
                  <a:close/>
                </a:path>
              </a:pathLst>
            </a:custGeom>
            <a:solidFill>
              <a:srgbClr val="EEEBD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6099048" y="5022977"/>
              <a:ext cx="795020" cy="151130"/>
            </a:xfrm>
            <a:custGeom>
              <a:avLst/>
              <a:gdLst/>
              <a:ahLst/>
              <a:cxnLst/>
              <a:rect l="l" t="t" r="r" b="b"/>
              <a:pathLst>
                <a:path w="795020" h="151129">
                  <a:moveTo>
                    <a:pt x="794766" y="150876"/>
                  </a:moveTo>
                  <a:lnTo>
                    <a:pt x="794385" y="138938"/>
                  </a:lnTo>
                  <a:lnTo>
                    <a:pt x="794258" y="135636"/>
                  </a:lnTo>
                  <a:lnTo>
                    <a:pt x="790194" y="16764"/>
                  </a:lnTo>
                  <a:lnTo>
                    <a:pt x="791464" y="13970"/>
                  </a:lnTo>
                  <a:lnTo>
                    <a:pt x="779780" y="13716"/>
                  </a:lnTo>
                  <a:lnTo>
                    <a:pt x="779780" y="135636"/>
                  </a:lnTo>
                  <a:lnTo>
                    <a:pt x="16256" y="124079"/>
                  </a:lnTo>
                  <a:lnTo>
                    <a:pt x="24511" y="20828"/>
                  </a:lnTo>
                  <a:lnTo>
                    <a:pt x="770636" y="31242"/>
                  </a:lnTo>
                  <a:lnTo>
                    <a:pt x="779780" y="135636"/>
                  </a:lnTo>
                  <a:lnTo>
                    <a:pt x="779780" y="13716"/>
                  </a:lnTo>
                  <a:lnTo>
                    <a:pt x="6985" y="0"/>
                  </a:lnTo>
                  <a:lnTo>
                    <a:pt x="0" y="139065"/>
                  </a:lnTo>
                  <a:lnTo>
                    <a:pt x="2400" y="139065"/>
                  </a:lnTo>
                  <a:lnTo>
                    <a:pt x="2286" y="141351"/>
                  </a:lnTo>
                  <a:lnTo>
                    <a:pt x="794766" y="15087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5704331" y="5326253"/>
              <a:ext cx="624205" cy="168910"/>
            </a:xfrm>
            <a:custGeom>
              <a:avLst/>
              <a:gdLst/>
              <a:ahLst/>
              <a:cxnLst/>
              <a:rect l="l" t="t" r="r" b="b"/>
              <a:pathLst>
                <a:path w="624204" h="168910">
                  <a:moveTo>
                    <a:pt x="17271" y="0"/>
                  </a:moveTo>
                  <a:lnTo>
                    <a:pt x="4444" y="45466"/>
                  </a:lnTo>
                  <a:lnTo>
                    <a:pt x="0" y="120142"/>
                  </a:lnTo>
                  <a:lnTo>
                    <a:pt x="4444" y="163195"/>
                  </a:lnTo>
                  <a:lnTo>
                    <a:pt x="407162" y="164465"/>
                  </a:lnTo>
                  <a:lnTo>
                    <a:pt x="612520" y="168910"/>
                  </a:lnTo>
                  <a:lnTo>
                    <a:pt x="624077" y="48895"/>
                  </a:lnTo>
                  <a:lnTo>
                    <a:pt x="624077" y="1143"/>
                  </a:lnTo>
                  <a:lnTo>
                    <a:pt x="306831" y="4699"/>
                  </a:lnTo>
                  <a:lnTo>
                    <a:pt x="17271" y="0"/>
                  </a:lnTo>
                  <a:close/>
                </a:path>
              </a:pathLst>
            </a:custGeom>
            <a:solidFill>
              <a:srgbClr val="EEEBD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5701538" y="5315204"/>
              <a:ext cx="640080" cy="185420"/>
            </a:xfrm>
            <a:custGeom>
              <a:avLst/>
              <a:gdLst/>
              <a:ahLst/>
              <a:cxnLst/>
              <a:rect l="l" t="t" r="r" b="b"/>
              <a:pathLst>
                <a:path w="640079" h="185420">
                  <a:moveTo>
                    <a:pt x="639699" y="9271"/>
                  </a:moveTo>
                  <a:lnTo>
                    <a:pt x="617855" y="8890"/>
                  </a:lnTo>
                  <a:lnTo>
                    <a:pt x="617855" y="26797"/>
                  </a:lnTo>
                  <a:lnTo>
                    <a:pt x="615188" y="73406"/>
                  </a:lnTo>
                  <a:lnTo>
                    <a:pt x="607060" y="131699"/>
                  </a:lnTo>
                  <a:lnTo>
                    <a:pt x="610489" y="150241"/>
                  </a:lnTo>
                  <a:lnTo>
                    <a:pt x="584835" y="170307"/>
                  </a:lnTo>
                  <a:lnTo>
                    <a:pt x="17018" y="159004"/>
                  </a:lnTo>
                  <a:lnTo>
                    <a:pt x="12827" y="86233"/>
                  </a:lnTo>
                  <a:lnTo>
                    <a:pt x="25654" y="17399"/>
                  </a:lnTo>
                  <a:lnTo>
                    <a:pt x="617855" y="26797"/>
                  </a:lnTo>
                  <a:lnTo>
                    <a:pt x="617855" y="8890"/>
                  </a:lnTo>
                  <a:lnTo>
                    <a:pt x="499745" y="6985"/>
                  </a:lnTo>
                  <a:lnTo>
                    <a:pt x="270637" y="6985"/>
                  </a:lnTo>
                  <a:lnTo>
                    <a:pt x="12827" y="0"/>
                  </a:lnTo>
                  <a:lnTo>
                    <a:pt x="0" y="44450"/>
                  </a:lnTo>
                  <a:lnTo>
                    <a:pt x="0" y="183134"/>
                  </a:lnTo>
                  <a:lnTo>
                    <a:pt x="2667" y="180594"/>
                  </a:lnTo>
                  <a:lnTo>
                    <a:pt x="594233" y="185293"/>
                  </a:lnTo>
                  <a:lnTo>
                    <a:pt x="603758" y="180594"/>
                  </a:lnTo>
                  <a:lnTo>
                    <a:pt x="624586" y="170307"/>
                  </a:lnTo>
                  <a:lnTo>
                    <a:pt x="639445" y="9398"/>
                  </a:lnTo>
                  <a:lnTo>
                    <a:pt x="639699" y="9271"/>
                  </a:lnTo>
                  <a:close/>
                </a:path>
                <a:path w="640079" h="185420">
                  <a:moveTo>
                    <a:pt x="639699" y="8128"/>
                  </a:moveTo>
                  <a:lnTo>
                    <a:pt x="633857" y="9144"/>
                  </a:lnTo>
                  <a:lnTo>
                    <a:pt x="639699" y="9144"/>
                  </a:lnTo>
                  <a:lnTo>
                    <a:pt x="639699" y="81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5623941" y="4924552"/>
              <a:ext cx="1544320" cy="1026160"/>
            </a:xfrm>
            <a:custGeom>
              <a:avLst/>
              <a:gdLst/>
              <a:ahLst/>
              <a:cxnLst/>
              <a:rect l="l" t="t" r="r" b="b"/>
              <a:pathLst>
                <a:path w="1544320" h="1026160">
                  <a:moveTo>
                    <a:pt x="1544193" y="1017879"/>
                  </a:moveTo>
                  <a:lnTo>
                    <a:pt x="1543812" y="1000455"/>
                  </a:lnTo>
                  <a:lnTo>
                    <a:pt x="1542034" y="914120"/>
                  </a:lnTo>
                  <a:lnTo>
                    <a:pt x="1527937" y="801458"/>
                  </a:lnTo>
                  <a:lnTo>
                    <a:pt x="1527937" y="1000455"/>
                  </a:lnTo>
                  <a:lnTo>
                    <a:pt x="1482471" y="992149"/>
                  </a:lnTo>
                  <a:lnTo>
                    <a:pt x="1402207" y="989952"/>
                  </a:lnTo>
                  <a:lnTo>
                    <a:pt x="1186815" y="984059"/>
                  </a:lnTo>
                  <a:lnTo>
                    <a:pt x="976630" y="980490"/>
                  </a:lnTo>
                  <a:lnTo>
                    <a:pt x="756920" y="980490"/>
                  </a:lnTo>
                  <a:lnTo>
                    <a:pt x="401701" y="978179"/>
                  </a:lnTo>
                  <a:lnTo>
                    <a:pt x="68961" y="972642"/>
                  </a:lnTo>
                  <a:lnTo>
                    <a:pt x="61849" y="941933"/>
                  </a:lnTo>
                  <a:lnTo>
                    <a:pt x="53721" y="784377"/>
                  </a:lnTo>
                  <a:lnTo>
                    <a:pt x="36322" y="626872"/>
                  </a:lnTo>
                  <a:lnTo>
                    <a:pt x="33909" y="463423"/>
                  </a:lnTo>
                  <a:lnTo>
                    <a:pt x="16383" y="272923"/>
                  </a:lnTo>
                  <a:lnTo>
                    <a:pt x="16383" y="98044"/>
                  </a:lnTo>
                  <a:lnTo>
                    <a:pt x="19812" y="45593"/>
                  </a:lnTo>
                  <a:lnTo>
                    <a:pt x="42037" y="27940"/>
                  </a:lnTo>
                  <a:lnTo>
                    <a:pt x="199898" y="25654"/>
                  </a:lnTo>
                  <a:lnTo>
                    <a:pt x="393700" y="36195"/>
                  </a:lnTo>
                  <a:lnTo>
                    <a:pt x="700913" y="47879"/>
                  </a:lnTo>
                  <a:lnTo>
                    <a:pt x="1001014" y="50038"/>
                  </a:lnTo>
                  <a:lnTo>
                    <a:pt x="1274445" y="45593"/>
                  </a:lnTo>
                  <a:lnTo>
                    <a:pt x="1486154" y="36449"/>
                  </a:lnTo>
                  <a:lnTo>
                    <a:pt x="1494028" y="69977"/>
                  </a:lnTo>
                  <a:lnTo>
                    <a:pt x="1474089" y="193802"/>
                  </a:lnTo>
                  <a:lnTo>
                    <a:pt x="1468247" y="314071"/>
                  </a:lnTo>
                  <a:lnTo>
                    <a:pt x="1474089" y="541528"/>
                  </a:lnTo>
                  <a:lnTo>
                    <a:pt x="1496441" y="694461"/>
                  </a:lnTo>
                  <a:lnTo>
                    <a:pt x="1524381" y="865987"/>
                  </a:lnTo>
                  <a:lnTo>
                    <a:pt x="1527937" y="1000455"/>
                  </a:lnTo>
                  <a:lnTo>
                    <a:pt x="1527937" y="801458"/>
                  </a:lnTo>
                  <a:lnTo>
                    <a:pt x="1518666" y="730592"/>
                  </a:lnTo>
                  <a:lnTo>
                    <a:pt x="1504442" y="635000"/>
                  </a:lnTo>
                  <a:lnTo>
                    <a:pt x="1494028" y="522986"/>
                  </a:lnTo>
                  <a:lnTo>
                    <a:pt x="1482471" y="353441"/>
                  </a:lnTo>
                  <a:lnTo>
                    <a:pt x="1484630" y="246253"/>
                  </a:lnTo>
                  <a:lnTo>
                    <a:pt x="1502156" y="148209"/>
                  </a:lnTo>
                  <a:lnTo>
                    <a:pt x="1510284" y="74676"/>
                  </a:lnTo>
                  <a:lnTo>
                    <a:pt x="1499616" y="36449"/>
                  </a:lnTo>
                  <a:lnTo>
                    <a:pt x="1499616" y="36195"/>
                  </a:lnTo>
                  <a:lnTo>
                    <a:pt x="1497584" y="28956"/>
                  </a:lnTo>
                  <a:lnTo>
                    <a:pt x="1507998" y="16256"/>
                  </a:lnTo>
                  <a:lnTo>
                    <a:pt x="1390015" y="25654"/>
                  </a:lnTo>
                  <a:lnTo>
                    <a:pt x="972947" y="36195"/>
                  </a:lnTo>
                  <a:lnTo>
                    <a:pt x="675132" y="30353"/>
                  </a:lnTo>
                  <a:lnTo>
                    <a:pt x="555117" y="25654"/>
                  </a:lnTo>
                  <a:lnTo>
                    <a:pt x="459105" y="21971"/>
                  </a:lnTo>
                  <a:lnTo>
                    <a:pt x="313055" y="13843"/>
                  </a:lnTo>
                  <a:lnTo>
                    <a:pt x="273304" y="11684"/>
                  </a:lnTo>
                  <a:lnTo>
                    <a:pt x="143764" y="13843"/>
                  </a:lnTo>
                  <a:lnTo>
                    <a:pt x="47879" y="0"/>
                  </a:lnTo>
                  <a:lnTo>
                    <a:pt x="13970" y="2286"/>
                  </a:lnTo>
                  <a:lnTo>
                    <a:pt x="5969" y="27940"/>
                  </a:lnTo>
                  <a:lnTo>
                    <a:pt x="0" y="95504"/>
                  </a:lnTo>
                  <a:lnTo>
                    <a:pt x="2286" y="249682"/>
                  </a:lnTo>
                  <a:lnTo>
                    <a:pt x="5969" y="405003"/>
                  </a:lnTo>
                  <a:lnTo>
                    <a:pt x="13970" y="548640"/>
                  </a:lnTo>
                  <a:lnTo>
                    <a:pt x="25654" y="716737"/>
                  </a:lnTo>
                  <a:lnTo>
                    <a:pt x="36322" y="865987"/>
                  </a:lnTo>
                  <a:lnTo>
                    <a:pt x="33909" y="958329"/>
                  </a:lnTo>
                  <a:lnTo>
                    <a:pt x="30353" y="995718"/>
                  </a:lnTo>
                  <a:lnTo>
                    <a:pt x="73533" y="998029"/>
                  </a:lnTo>
                  <a:lnTo>
                    <a:pt x="72898" y="993762"/>
                  </a:lnTo>
                  <a:lnTo>
                    <a:pt x="210185" y="989952"/>
                  </a:lnTo>
                  <a:lnTo>
                    <a:pt x="619125" y="989952"/>
                  </a:lnTo>
                  <a:lnTo>
                    <a:pt x="812927" y="994689"/>
                  </a:lnTo>
                  <a:lnTo>
                    <a:pt x="953135" y="994689"/>
                  </a:lnTo>
                  <a:lnTo>
                    <a:pt x="1114425" y="1000455"/>
                  </a:lnTo>
                  <a:lnTo>
                    <a:pt x="1342136" y="1006233"/>
                  </a:lnTo>
                  <a:lnTo>
                    <a:pt x="1482471" y="1012113"/>
                  </a:lnTo>
                  <a:lnTo>
                    <a:pt x="1530223" y="1025969"/>
                  </a:lnTo>
                  <a:lnTo>
                    <a:pt x="1544193" y="1017879"/>
                  </a:lnTo>
                  <a:close/>
                </a:path>
              </a:pathLst>
            </a:custGeom>
            <a:solidFill>
              <a:srgbClr val="919191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4" name="object 34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6452361" y="5561749"/>
              <a:ext cx="195313" cy="188379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6252844" y="5430139"/>
              <a:ext cx="712470" cy="622300"/>
            </a:xfrm>
            <a:custGeom>
              <a:avLst/>
              <a:gdLst/>
              <a:ahLst/>
              <a:cxnLst/>
              <a:rect l="l" t="t" r="r" b="b"/>
              <a:pathLst>
                <a:path w="712470" h="622300">
                  <a:moveTo>
                    <a:pt x="49021" y="0"/>
                  </a:moveTo>
                  <a:lnTo>
                    <a:pt x="36194" y="12700"/>
                  </a:lnTo>
                  <a:lnTo>
                    <a:pt x="49021" y="46609"/>
                  </a:lnTo>
                  <a:lnTo>
                    <a:pt x="38480" y="49149"/>
                  </a:lnTo>
                  <a:lnTo>
                    <a:pt x="23367" y="23241"/>
                  </a:lnTo>
                  <a:lnTo>
                    <a:pt x="4444" y="23241"/>
                  </a:lnTo>
                  <a:lnTo>
                    <a:pt x="0" y="43180"/>
                  </a:lnTo>
                  <a:lnTo>
                    <a:pt x="17525" y="68834"/>
                  </a:lnTo>
                  <a:lnTo>
                    <a:pt x="40766" y="81661"/>
                  </a:lnTo>
                  <a:lnTo>
                    <a:pt x="44322" y="103759"/>
                  </a:lnTo>
                  <a:lnTo>
                    <a:pt x="57150" y="171437"/>
                  </a:lnTo>
                  <a:lnTo>
                    <a:pt x="86487" y="269443"/>
                  </a:lnTo>
                  <a:lnTo>
                    <a:pt x="116839" y="336042"/>
                  </a:lnTo>
                  <a:lnTo>
                    <a:pt x="169417" y="377939"/>
                  </a:lnTo>
                  <a:lnTo>
                    <a:pt x="232663" y="395490"/>
                  </a:lnTo>
                  <a:lnTo>
                    <a:pt x="264795" y="400100"/>
                  </a:lnTo>
                  <a:lnTo>
                    <a:pt x="276986" y="423418"/>
                  </a:lnTo>
                  <a:lnTo>
                    <a:pt x="293370" y="444538"/>
                  </a:lnTo>
                  <a:lnTo>
                    <a:pt x="303910" y="466699"/>
                  </a:lnTo>
                  <a:lnTo>
                    <a:pt x="311023" y="480555"/>
                  </a:lnTo>
                  <a:lnTo>
                    <a:pt x="311023" y="498106"/>
                  </a:lnTo>
                  <a:lnTo>
                    <a:pt x="302640" y="522808"/>
                  </a:lnTo>
                  <a:lnTo>
                    <a:pt x="293370" y="541388"/>
                  </a:lnTo>
                  <a:lnTo>
                    <a:pt x="290829" y="571627"/>
                  </a:lnTo>
                  <a:lnTo>
                    <a:pt x="298196" y="596099"/>
                  </a:lnTo>
                  <a:lnTo>
                    <a:pt x="307339" y="609028"/>
                  </a:lnTo>
                  <a:lnTo>
                    <a:pt x="324993" y="619645"/>
                  </a:lnTo>
                  <a:lnTo>
                    <a:pt x="347218" y="621842"/>
                  </a:lnTo>
                  <a:lnTo>
                    <a:pt x="372872" y="617105"/>
                  </a:lnTo>
                  <a:lnTo>
                    <a:pt x="405764" y="583285"/>
                  </a:lnTo>
                  <a:lnTo>
                    <a:pt x="426593" y="526148"/>
                  </a:lnTo>
                  <a:lnTo>
                    <a:pt x="432434" y="487591"/>
                  </a:lnTo>
                  <a:lnTo>
                    <a:pt x="431419" y="453898"/>
                  </a:lnTo>
                  <a:lnTo>
                    <a:pt x="423290" y="424573"/>
                  </a:lnTo>
                  <a:lnTo>
                    <a:pt x="413765" y="395490"/>
                  </a:lnTo>
                  <a:lnTo>
                    <a:pt x="407797" y="385330"/>
                  </a:lnTo>
                  <a:lnTo>
                    <a:pt x="415035" y="382676"/>
                  </a:lnTo>
                  <a:lnTo>
                    <a:pt x="453644" y="373214"/>
                  </a:lnTo>
                  <a:lnTo>
                    <a:pt x="501523" y="360400"/>
                  </a:lnTo>
                  <a:lnTo>
                    <a:pt x="535431" y="342963"/>
                  </a:lnTo>
                  <a:lnTo>
                    <a:pt x="561212" y="326580"/>
                  </a:lnTo>
                  <a:lnTo>
                    <a:pt x="575182" y="318490"/>
                  </a:lnTo>
                  <a:lnTo>
                    <a:pt x="602106" y="274167"/>
                  </a:lnTo>
                  <a:lnTo>
                    <a:pt x="618362" y="210108"/>
                  </a:lnTo>
                  <a:lnTo>
                    <a:pt x="623061" y="179755"/>
                  </a:lnTo>
                  <a:lnTo>
                    <a:pt x="630047" y="152908"/>
                  </a:lnTo>
                  <a:lnTo>
                    <a:pt x="640587" y="145923"/>
                  </a:lnTo>
                  <a:lnTo>
                    <a:pt x="668781" y="148082"/>
                  </a:lnTo>
                  <a:lnTo>
                    <a:pt x="694308" y="144526"/>
                  </a:lnTo>
                  <a:lnTo>
                    <a:pt x="711961" y="130683"/>
                  </a:lnTo>
                  <a:lnTo>
                    <a:pt x="709676" y="114300"/>
                  </a:lnTo>
                  <a:lnTo>
                    <a:pt x="696595" y="109601"/>
                  </a:lnTo>
                  <a:lnTo>
                    <a:pt x="690879" y="122428"/>
                  </a:lnTo>
                  <a:lnTo>
                    <a:pt x="674624" y="128524"/>
                  </a:lnTo>
                  <a:lnTo>
                    <a:pt x="655827" y="130683"/>
                  </a:lnTo>
                  <a:lnTo>
                    <a:pt x="640587" y="130683"/>
                  </a:lnTo>
                  <a:lnTo>
                    <a:pt x="638301" y="127127"/>
                  </a:lnTo>
                  <a:lnTo>
                    <a:pt x="651128" y="117856"/>
                  </a:lnTo>
                  <a:lnTo>
                    <a:pt x="669798" y="98044"/>
                  </a:lnTo>
                  <a:lnTo>
                    <a:pt x="673226" y="80518"/>
                  </a:lnTo>
                  <a:lnTo>
                    <a:pt x="660400" y="79375"/>
                  </a:lnTo>
                  <a:lnTo>
                    <a:pt x="648588" y="85217"/>
                  </a:lnTo>
                  <a:lnTo>
                    <a:pt x="638301" y="104902"/>
                  </a:lnTo>
                  <a:lnTo>
                    <a:pt x="623061" y="117856"/>
                  </a:lnTo>
                  <a:lnTo>
                    <a:pt x="610234" y="123825"/>
                  </a:lnTo>
                  <a:lnTo>
                    <a:pt x="599694" y="120015"/>
                  </a:lnTo>
                  <a:lnTo>
                    <a:pt x="579881" y="110744"/>
                  </a:lnTo>
                  <a:lnTo>
                    <a:pt x="565784" y="110744"/>
                  </a:lnTo>
                  <a:lnTo>
                    <a:pt x="558673" y="122428"/>
                  </a:lnTo>
                  <a:lnTo>
                    <a:pt x="570483" y="135255"/>
                  </a:lnTo>
                  <a:lnTo>
                    <a:pt x="602106" y="140081"/>
                  </a:lnTo>
                  <a:lnTo>
                    <a:pt x="605408" y="152908"/>
                  </a:lnTo>
                  <a:lnTo>
                    <a:pt x="591565" y="226390"/>
                  </a:lnTo>
                  <a:lnTo>
                    <a:pt x="571500" y="274167"/>
                  </a:lnTo>
                  <a:lnTo>
                    <a:pt x="510794" y="326580"/>
                  </a:lnTo>
                  <a:lnTo>
                    <a:pt x="441959" y="348856"/>
                  </a:lnTo>
                  <a:lnTo>
                    <a:pt x="390398" y="357047"/>
                  </a:lnTo>
                  <a:lnTo>
                    <a:pt x="384936" y="357505"/>
                  </a:lnTo>
                  <a:lnTo>
                    <a:pt x="379729" y="352437"/>
                  </a:lnTo>
                  <a:lnTo>
                    <a:pt x="353059" y="339394"/>
                  </a:lnTo>
                  <a:lnTo>
                    <a:pt x="321309" y="333616"/>
                  </a:lnTo>
                  <a:lnTo>
                    <a:pt x="286511" y="339394"/>
                  </a:lnTo>
                  <a:lnTo>
                    <a:pt x="268858" y="359359"/>
                  </a:lnTo>
                  <a:lnTo>
                    <a:pt x="268858" y="359587"/>
                  </a:lnTo>
                  <a:lnTo>
                    <a:pt x="240791" y="361556"/>
                  </a:lnTo>
                  <a:lnTo>
                    <a:pt x="182244" y="348856"/>
                  </a:lnTo>
                  <a:lnTo>
                    <a:pt x="139064" y="299910"/>
                  </a:lnTo>
                  <a:lnTo>
                    <a:pt x="109727" y="248666"/>
                  </a:lnTo>
                  <a:lnTo>
                    <a:pt x="87502" y="192570"/>
                  </a:lnTo>
                  <a:lnTo>
                    <a:pt x="73532" y="136525"/>
                  </a:lnTo>
                  <a:lnTo>
                    <a:pt x="66547" y="94615"/>
                  </a:lnTo>
                  <a:lnTo>
                    <a:pt x="71374" y="74676"/>
                  </a:lnTo>
                  <a:lnTo>
                    <a:pt x="87502" y="51308"/>
                  </a:lnTo>
                  <a:lnTo>
                    <a:pt x="104012" y="31623"/>
                  </a:lnTo>
                  <a:lnTo>
                    <a:pt x="99313" y="12700"/>
                  </a:lnTo>
                  <a:lnTo>
                    <a:pt x="84200" y="8001"/>
                  </a:lnTo>
                  <a:lnTo>
                    <a:pt x="65404" y="52451"/>
                  </a:lnTo>
                  <a:lnTo>
                    <a:pt x="68833" y="26924"/>
                  </a:lnTo>
                  <a:lnTo>
                    <a:pt x="49021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5813679" y="6240462"/>
              <a:ext cx="1429385" cy="614680"/>
            </a:xfrm>
            <a:custGeom>
              <a:avLst/>
              <a:gdLst/>
              <a:ahLst/>
              <a:cxnLst/>
              <a:rect l="l" t="t" r="r" b="b"/>
              <a:pathLst>
                <a:path w="1429384" h="614679">
                  <a:moveTo>
                    <a:pt x="1396492" y="396557"/>
                  </a:moveTo>
                  <a:lnTo>
                    <a:pt x="1340358" y="333552"/>
                  </a:lnTo>
                  <a:lnTo>
                    <a:pt x="1270254" y="239179"/>
                  </a:lnTo>
                  <a:lnTo>
                    <a:pt x="1231773" y="273037"/>
                  </a:lnTo>
                  <a:lnTo>
                    <a:pt x="1091692" y="386016"/>
                  </a:lnTo>
                  <a:lnTo>
                    <a:pt x="1084707" y="408216"/>
                  </a:lnTo>
                  <a:lnTo>
                    <a:pt x="1091692" y="418744"/>
                  </a:lnTo>
                  <a:lnTo>
                    <a:pt x="1158240" y="425704"/>
                  </a:lnTo>
                  <a:lnTo>
                    <a:pt x="1388364" y="414045"/>
                  </a:lnTo>
                  <a:lnTo>
                    <a:pt x="1396492" y="396557"/>
                  </a:lnTo>
                  <a:close/>
                </a:path>
                <a:path w="1429384" h="614679">
                  <a:moveTo>
                    <a:pt x="1429258" y="119037"/>
                  </a:moveTo>
                  <a:lnTo>
                    <a:pt x="1426718" y="88544"/>
                  </a:lnTo>
                  <a:lnTo>
                    <a:pt x="1424559" y="78003"/>
                  </a:lnTo>
                  <a:lnTo>
                    <a:pt x="1378966" y="46609"/>
                  </a:lnTo>
                  <a:lnTo>
                    <a:pt x="1344930" y="44386"/>
                  </a:lnTo>
                  <a:lnTo>
                    <a:pt x="1316990" y="47739"/>
                  </a:lnTo>
                  <a:lnTo>
                    <a:pt x="1280795" y="68821"/>
                  </a:lnTo>
                  <a:lnTo>
                    <a:pt x="1235329" y="81584"/>
                  </a:lnTo>
                  <a:lnTo>
                    <a:pt x="1158240" y="109613"/>
                  </a:lnTo>
                  <a:lnTo>
                    <a:pt x="1079881" y="137642"/>
                  </a:lnTo>
                  <a:lnTo>
                    <a:pt x="999363" y="166776"/>
                  </a:lnTo>
                  <a:lnTo>
                    <a:pt x="907288" y="205333"/>
                  </a:lnTo>
                  <a:lnTo>
                    <a:pt x="849884" y="213410"/>
                  </a:lnTo>
                  <a:lnTo>
                    <a:pt x="795020" y="225056"/>
                  </a:lnTo>
                  <a:lnTo>
                    <a:pt x="716915" y="237845"/>
                  </a:lnTo>
                  <a:lnTo>
                    <a:pt x="649224" y="247256"/>
                  </a:lnTo>
                  <a:lnTo>
                    <a:pt x="497332" y="141224"/>
                  </a:lnTo>
                  <a:lnTo>
                    <a:pt x="340868" y="72186"/>
                  </a:lnTo>
                  <a:lnTo>
                    <a:pt x="232410" y="18605"/>
                  </a:lnTo>
                  <a:lnTo>
                    <a:pt x="150622" y="0"/>
                  </a:lnTo>
                  <a:lnTo>
                    <a:pt x="116586" y="8077"/>
                  </a:lnTo>
                  <a:lnTo>
                    <a:pt x="46863" y="46609"/>
                  </a:lnTo>
                  <a:lnTo>
                    <a:pt x="15113" y="51333"/>
                  </a:lnTo>
                  <a:lnTo>
                    <a:pt x="0" y="68821"/>
                  </a:lnTo>
                  <a:lnTo>
                    <a:pt x="15113" y="101549"/>
                  </a:lnTo>
                  <a:lnTo>
                    <a:pt x="117983" y="145707"/>
                  </a:lnTo>
                  <a:lnTo>
                    <a:pt x="253365" y="192341"/>
                  </a:lnTo>
                  <a:lnTo>
                    <a:pt x="138938" y="215874"/>
                  </a:lnTo>
                  <a:lnTo>
                    <a:pt x="105029" y="229768"/>
                  </a:lnTo>
                  <a:lnTo>
                    <a:pt x="121412" y="242544"/>
                  </a:lnTo>
                  <a:lnTo>
                    <a:pt x="264922" y="302183"/>
                  </a:lnTo>
                  <a:lnTo>
                    <a:pt x="270891" y="300837"/>
                  </a:lnTo>
                  <a:lnTo>
                    <a:pt x="300101" y="212280"/>
                  </a:lnTo>
                  <a:lnTo>
                    <a:pt x="416941" y="264731"/>
                  </a:lnTo>
                  <a:lnTo>
                    <a:pt x="421386" y="399021"/>
                  </a:lnTo>
                  <a:lnTo>
                    <a:pt x="329311" y="402386"/>
                  </a:lnTo>
                  <a:lnTo>
                    <a:pt x="227711" y="403504"/>
                  </a:lnTo>
                  <a:lnTo>
                    <a:pt x="211328" y="411797"/>
                  </a:lnTo>
                  <a:lnTo>
                    <a:pt x="184531" y="493395"/>
                  </a:lnTo>
                  <a:lnTo>
                    <a:pt x="190373" y="513346"/>
                  </a:lnTo>
                  <a:lnTo>
                    <a:pt x="240538" y="509752"/>
                  </a:lnTo>
                  <a:lnTo>
                    <a:pt x="376047" y="496989"/>
                  </a:lnTo>
                  <a:lnTo>
                    <a:pt x="553593" y="487565"/>
                  </a:lnTo>
                  <a:lnTo>
                    <a:pt x="704088" y="482854"/>
                  </a:lnTo>
                  <a:lnTo>
                    <a:pt x="784466" y="482854"/>
                  </a:lnTo>
                  <a:lnTo>
                    <a:pt x="881634" y="493395"/>
                  </a:lnTo>
                  <a:lnTo>
                    <a:pt x="888492" y="463130"/>
                  </a:lnTo>
                  <a:lnTo>
                    <a:pt x="964565" y="509752"/>
                  </a:lnTo>
                  <a:lnTo>
                    <a:pt x="1029843" y="563346"/>
                  </a:lnTo>
                  <a:lnTo>
                    <a:pt x="1112647" y="614680"/>
                  </a:lnTo>
                  <a:lnTo>
                    <a:pt x="1181608" y="589127"/>
                  </a:lnTo>
                  <a:lnTo>
                    <a:pt x="1204976" y="563346"/>
                  </a:lnTo>
                  <a:lnTo>
                    <a:pt x="1197864" y="538899"/>
                  </a:lnTo>
                  <a:lnTo>
                    <a:pt x="1108075" y="485330"/>
                  </a:lnTo>
                  <a:lnTo>
                    <a:pt x="1016889" y="421208"/>
                  </a:lnTo>
                  <a:lnTo>
                    <a:pt x="918845" y="358000"/>
                  </a:lnTo>
                  <a:lnTo>
                    <a:pt x="822071" y="319671"/>
                  </a:lnTo>
                  <a:lnTo>
                    <a:pt x="852424" y="298589"/>
                  </a:lnTo>
                  <a:lnTo>
                    <a:pt x="969010" y="267208"/>
                  </a:lnTo>
                  <a:lnTo>
                    <a:pt x="1071880" y="225056"/>
                  </a:lnTo>
                  <a:lnTo>
                    <a:pt x="1143254" y="208699"/>
                  </a:lnTo>
                  <a:lnTo>
                    <a:pt x="1223645" y="178435"/>
                  </a:lnTo>
                  <a:lnTo>
                    <a:pt x="1312291" y="149301"/>
                  </a:lnTo>
                  <a:lnTo>
                    <a:pt x="1374140" y="135153"/>
                  </a:lnTo>
                  <a:lnTo>
                    <a:pt x="1416050" y="137642"/>
                  </a:lnTo>
                  <a:lnTo>
                    <a:pt x="1429258" y="119037"/>
                  </a:lnTo>
                  <a:close/>
                </a:path>
              </a:pathLst>
            </a:custGeom>
            <a:solidFill>
              <a:srgbClr val="EEEBD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5806820" y="6233541"/>
              <a:ext cx="666115" cy="418465"/>
            </a:xfrm>
            <a:custGeom>
              <a:avLst/>
              <a:gdLst/>
              <a:ahLst/>
              <a:cxnLst/>
              <a:rect l="l" t="t" r="r" b="b"/>
              <a:pathLst>
                <a:path w="666114" h="418465">
                  <a:moveTo>
                    <a:pt x="178562" y="0"/>
                  </a:moveTo>
                  <a:lnTo>
                    <a:pt x="127126" y="6972"/>
                  </a:lnTo>
                  <a:lnTo>
                    <a:pt x="66420" y="45567"/>
                  </a:lnTo>
                  <a:lnTo>
                    <a:pt x="19684" y="53657"/>
                  </a:lnTo>
                  <a:lnTo>
                    <a:pt x="0" y="75882"/>
                  </a:lnTo>
                  <a:lnTo>
                    <a:pt x="14986" y="115620"/>
                  </a:lnTo>
                  <a:lnTo>
                    <a:pt x="146938" y="169278"/>
                  </a:lnTo>
                  <a:lnTo>
                    <a:pt x="296290" y="221818"/>
                  </a:lnTo>
                  <a:lnTo>
                    <a:pt x="405002" y="267385"/>
                  </a:lnTo>
                  <a:lnTo>
                    <a:pt x="494791" y="322389"/>
                  </a:lnTo>
                  <a:lnTo>
                    <a:pt x="599820" y="400735"/>
                  </a:lnTo>
                  <a:lnTo>
                    <a:pt x="626617" y="418249"/>
                  </a:lnTo>
                  <a:lnTo>
                    <a:pt x="657098" y="409943"/>
                  </a:lnTo>
                  <a:lnTo>
                    <a:pt x="665988" y="400735"/>
                  </a:lnTo>
                  <a:lnTo>
                    <a:pt x="625601" y="400735"/>
                  </a:lnTo>
                  <a:lnTo>
                    <a:pt x="568325" y="357403"/>
                  </a:lnTo>
                  <a:lnTo>
                    <a:pt x="487679" y="302412"/>
                  </a:lnTo>
                  <a:lnTo>
                    <a:pt x="418845" y="260426"/>
                  </a:lnTo>
                  <a:lnTo>
                    <a:pt x="368553" y="237083"/>
                  </a:lnTo>
                  <a:lnTo>
                    <a:pt x="287019" y="203174"/>
                  </a:lnTo>
                  <a:lnTo>
                    <a:pt x="190245" y="170408"/>
                  </a:lnTo>
                  <a:lnTo>
                    <a:pt x="109600" y="138976"/>
                  </a:lnTo>
                  <a:lnTo>
                    <a:pt x="51180" y="113157"/>
                  </a:lnTo>
                  <a:lnTo>
                    <a:pt x="25653" y="93408"/>
                  </a:lnTo>
                  <a:lnTo>
                    <a:pt x="17525" y="77000"/>
                  </a:lnTo>
                  <a:lnTo>
                    <a:pt x="32512" y="64211"/>
                  </a:lnTo>
                  <a:lnTo>
                    <a:pt x="66420" y="59486"/>
                  </a:lnTo>
                  <a:lnTo>
                    <a:pt x="87375" y="50076"/>
                  </a:lnTo>
                  <a:lnTo>
                    <a:pt x="142239" y="20878"/>
                  </a:lnTo>
                  <a:lnTo>
                    <a:pt x="161036" y="15036"/>
                  </a:lnTo>
                  <a:lnTo>
                    <a:pt x="228345" y="15036"/>
                  </a:lnTo>
                  <a:lnTo>
                    <a:pt x="17856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8" name="object 3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6432422" y="6547612"/>
              <a:ext cx="172974" cy="86664"/>
            </a:xfrm>
            <a:prstGeom prst="rect">
              <a:avLst/>
            </a:prstGeom>
          </p:spPr>
        </p:pic>
        <p:sp>
          <p:nvSpPr>
            <p:cNvPr id="39" name="object 39"/>
            <p:cNvSpPr/>
            <p:nvPr/>
          </p:nvSpPr>
          <p:spPr>
            <a:xfrm>
              <a:off x="5967857" y="6248577"/>
              <a:ext cx="1279525" cy="332105"/>
            </a:xfrm>
            <a:custGeom>
              <a:avLst/>
              <a:gdLst/>
              <a:ahLst/>
              <a:cxnLst/>
              <a:rect l="l" t="t" r="r" b="b"/>
              <a:pathLst>
                <a:path w="1279525" h="332104">
                  <a:moveTo>
                    <a:pt x="1235964" y="48044"/>
                  </a:moveTo>
                  <a:lnTo>
                    <a:pt x="1233043" y="42202"/>
                  </a:lnTo>
                  <a:lnTo>
                    <a:pt x="1231138" y="38620"/>
                  </a:lnTo>
                  <a:lnTo>
                    <a:pt x="1198626" y="22225"/>
                  </a:lnTo>
                  <a:lnTo>
                    <a:pt x="1156589" y="30530"/>
                  </a:lnTo>
                  <a:lnTo>
                    <a:pt x="1101852" y="64211"/>
                  </a:lnTo>
                  <a:lnTo>
                    <a:pt x="1044575" y="78371"/>
                  </a:lnTo>
                  <a:lnTo>
                    <a:pt x="944118" y="112255"/>
                  </a:lnTo>
                  <a:lnTo>
                    <a:pt x="879856" y="141452"/>
                  </a:lnTo>
                  <a:lnTo>
                    <a:pt x="744728" y="190614"/>
                  </a:lnTo>
                  <a:lnTo>
                    <a:pt x="685165" y="203403"/>
                  </a:lnTo>
                  <a:lnTo>
                    <a:pt x="622046" y="215074"/>
                  </a:lnTo>
                  <a:lnTo>
                    <a:pt x="548513" y="223164"/>
                  </a:lnTo>
                  <a:lnTo>
                    <a:pt x="503936" y="233133"/>
                  </a:lnTo>
                  <a:lnTo>
                    <a:pt x="428371" y="180060"/>
                  </a:lnTo>
                  <a:lnTo>
                    <a:pt x="346583" y="129781"/>
                  </a:lnTo>
                  <a:lnTo>
                    <a:pt x="246253" y="81940"/>
                  </a:lnTo>
                  <a:lnTo>
                    <a:pt x="159766" y="39751"/>
                  </a:lnTo>
                  <a:lnTo>
                    <a:pt x="82804" y="4724"/>
                  </a:lnTo>
                  <a:lnTo>
                    <a:pt x="67310" y="0"/>
                  </a:lnTo>
                  <a:lnTo>
                    <a:pt x="0" y="0"/>
                  </a:lnTo>
                  <a:lnTo>
                    <a:pt x="27940" y="5842"/>
                  </a:lnTo>
                  <a:lnTo>
                    <a:pt x="79248" y="17526"/>
                  </a:lnTo>
                  <a:lnTo>
                    <a:pt x="161163" y="57251"/>
                  </a:lnTo>
                  <a:lnTo>
                    <a:pt x="354711" y="147281"/>
                  </a:lnTo>
                  <a:lnTo>
                    <a:pt x="428371" y="198691"/>
                  </a:lnTo>
                  <a:lnTo>
                    <a:pt x="485013" y="239877"/>
                  </a:lnTo>
                  <a:lnTo>
                    <a:pt x="470408" y="248983"/>
                  </a:lnTo>
                  <a:lnTo>
                    <a:pt x="458724" y="257060"/>
                  </a:lnTo>
                  <a:lnTo>
                    <a:pt x="478409" y="284010"/>
                  </a:lnTo>
                  <a:lnTo>
                    <a:pt x="527558" y="305117"/>
                  </a:lnTo>
                  <a:lnTo>
                    <a:pt x="545338" y="316166"/>
                  </a:lnTo>
                  <a:lnTo>
                    <a:pt x="545338" y="299034"/>
                  </a:lnTo>
                  <a:lnTo>
                    <a:pt x="499364" y="275704"/>
                  </a:lnTo>
                  <a:lnTo>
                    <a:pt x="479552" y="254825"/>
                  </a:lnTo>
                  <a:lnTo>
                    <a:pt x="504063" y="244271"/>
                  </a:lnTo>
                  <a:lnTo>
                    <a:pt x="557784" y="233718"/>
                  </a:lnTo>
                  <a:lnTo>
                    <a:pt x="561962" y="233133"/>
                  </a:lnTo>
                  <a:lnTo>
                    <a:pt x="668642" y="218452"/>
                  </a:lnTo>
                  <a:lnTo>
                    <a:pt x="748157" y="205651"/>
                  </a:lnTo>
                  <a:lnTo>
                    <a:pt x="802767" y="184543"/>
                  </a:lnTo>
                  <a:lnTo>
                    <a:pt x="896366" y="147281"/>
                  </a:lnTo>
                  <a:lnTo>
                    <a:pt x="956945" y="125044"/>
                  </a:lnTo>
                  <a:lnTo>
                    <a:pt x="1037590" y="93611"/>
                  </a:lnTo>
                  <a:lnTo>
                    <a:pt x="1097153" y="78371"/>
                  </a:lnTo>
                  <a:lnTo>
                    <a:pt x="1147191" y="59728"/>
                  </a:lnTo>
                  <a:lnTo>
                    <a:pt x="1174115" y="42202"/>
                  </a:lnTo>
                  <a:lnTo>
                    <a:pt x="1205611" y="43345"/>
                  </a:lnTo>
                  <a:lnTo>
                    <a:pt x="1235964" y="48044"/>
                  </a:lnTo>
                  <a:close/>
                </a:path>
                <a:path w="1279525" h="332104">
                  <a:moveTo>
                    <a:pt x="1279525" y="86258"/>
                  </a:moveTo>
                  <a:lnTo>
                    <a:pt x="1279144" y="83070"/>
                  </a:lnTo>
                  <a:lnTo>
                    <a:pt x="1258189" y="59728"/>
                  </a:lnTo>
                  <a:lnTo>
                    <a:pt x="1261491" y="72529"/>
                  </a:lnTo>
                  <a:lnTo>
                    <a:pt x="1266317" y="99453"/>
                  </a:lnTo>
                  <a:lnTo>
                    <a:pt x="1266317" y="108661"/>
                  </a:lnTo>
                  <a:lnTo>
                    <a:pt x="1248791" y="120345"/>
                  </a:lnTo>
                  <a:lnTo>
                    <a:pt x="1197483" y="125044"/>
                  </a:lnTo>
                  <a:lnTo>
                    <a:pt x="1116965" y="147281"/>
                  </a:lnTo>
                  <a:lnTo>
                    <a:pt x="986155" y="192862"/>
                  </a:lnTo>
                  <a:lnTo>
                    <a:pt x="919734" y="206781"/>
                  </a:lnTo>
                  <a:lnTo>
                    <a:pt x="842645" y="240665"/>
                  </a:lnTo>
                  <a:lnTo>
                    <a:pt x="766699" y="262902"/>
                  </a:lnTo>
                  <a:lnTo>
                    <a:pt x="699135" y="284010"/>
                  </a:lnTo>
                  <a:lnTo>
                    <a:pt x="654812" y="309600"/>
                  </a:lnTo>
                  <a:lnTo>
                    <a:pt x="601218" y="331825"/>
                  </a:lnTo>
                  <a:lnTo>
                    <a:pt x="637540" y="331825"/>
                  </a:lnTo>
                  <a:lnTo>
                    <a:pt x="663956" y="323735"/>
                  </a:lnTo>
                  <a:lnTo>
                    <a:pt x="701294" y="297916"/>
                  </a:lnTo>
                  <a:lnTo>
                    <a:pt x="731647" y="288721"/>
                  </a:lnTo>
                  <a:lnTo>
                    <a:pt x="783082" y="272313"/>
                  </a:lnTo>
                  <a:lnTo>
                    <a:pt x="833374" y="257060"/>
                  </a:lnTo>
                  <a:lnTo>
                    <a:pt x="883539" y="237299"/>
                  </a:lnTo>
                  <a:lnTo>
                    <a:pt x="923163" y="223164"/>
                  </a:lnTo>
                  <a:lnTo>
                    <a:pt x="987298" y="210375"/>
                  </a:lnTo>
                  <a:lnTo>
                    <a:pt x="1021207" y="193979"/>
                  </a:lnTo>
                  <a:lnTo>
                    <a:pt x="1067943" y="177584"/>
                  </a:lnTo>
                  <a:lnTo>
                    <a:pt x="1138047" y="158953"/>
                  </a:lnTo>
                  <a:lnTo>
                    <a:pt x="1211453" y="137858"/>
                  </a:lnTo>
                  <a:lnTo>
                    <a:pt x="1261491" y="134480"/>
                  </a:lnTo>
                  <a:lnTo>
                    <a:pt x="1279525" y="119240"/>
                  </a:lnTo>
                  <a:lnTo>
                    <a:pt x="1279525" y="8625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0" name="object 40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5902324" y="6428845"/>
              <a:ext cx="225793" cy="123275"/>
            </a:xfrm>
            <a:prstGeom prst="rect">
              <a:avLst/>
            </a:prstGeom>
          </p:spPr>
        </p:pic>
        <p:sp>
          <p:nvSpPr>
            <p:cNvPr id="41" name="object 41"/>
            <p:cNvSpPr/>
            <p:nvPr/>
          </p:nvSpPr>
          <p:spPr>
            <a:xfrm>
              <a:off x="5985510" y="5996686"/>
              <a:ext cx="1231265" cy="861694"/>
            </a:xfrm>
            <a:custGeom>
              <a:avLst/>
              <a:gdLst/>
              <a:ahLst/>
              <a:cxnLst/>
              <a:rect l="l" t="t" r="r" b="b"/>
              <a:pathLst>
                <a:path w="1231265" h="861695">
                  <a:moveTo>
                    <a:pt x="740410" y="338124"/>
                  </a:moveTo>
                  <a:lnTo>
                    <a:pt x="734568" y="318427"/>
                  </a:lnTo>
                  <a:lnTo>
                    <a:pt x="725170" y="312585"/>
                  </a:lnTo>
                  <a:lnTo>
                    <a:pt x="704215" y="323113"/>
                  </a:lnTo>
                  <a:lnTo>
                    <a:pt x="697230" y="332308"/>
                  </a:lnTo>
                  <a:lnTo>
                    <a:pt x="683133" y="358076"/>
                  </a:lnTo>
                  <a:lnTo>
                    <a:pt x="667004" y="369722"/>
                  </a:lnTo>
                  <a:lnTo>
                    <a:pt x="661035" y="363905"/>
                  </a:lnTo>
                  <a:lnTo>
                    <a:pt x="658609" y="351116"/>
                  </a:lnTo>
                  <a:lnTo>
                    <a:pt x="662178" y="291528"/>
                  </a:lnTo>
                  <a:lnTo>
                    <a:pt x="665607" y="218046"/>
                  </a:lnTo>
                  <a:lnTo>
                    <a:pt x="667004" y="150406"/>
                  </a:lnTo>
                  <a:lnTo>
                    <a:pt x="662178" y="80454"/>
                  </a:lnTo>
                  <a:lnTo>
                    <a:pt x="657479" y="37401"/>
                  </a:lnTo>
                  <a:lnTo>
                    <a:pt x="636638" y="4737"/>
                  </a:lnTo>
                  <a:lnTo>
                    <a:pt x="615442" y="11658"/>
                  </a:lnTo>
                  <a:lnTo>
                    <a:pt x="615442" y="36144"/>
                  </a:lnTo>
                  <a:lnTo>
                    <a:pt x="618985" y="80454"/>
                  </a:lnTo>
                  <a:lnTo>
                    <a:pt x="630682" y="134239"/>
                  </a:lnTo>
                  <a:lnTo>
                    <a:pt x="627113" y="191376"/>
                  </a:lnTo>
                  <a:lnTo>
                    <a:pt x="637667" y="261277"/>
                  </a:lnTo>
                  <a:lnTo>
                    <a:pt x="643509" y="312585"/>
                  </a:lnTo>
                  <a:lnTo>
                    <a:pt x="643382" y="316750"/>
                  </a:lnTo>
                  <a:lnTo>
                    <a:pt x="624840" y="323113"/>
                  </a:lnTo>
                  <a:lnTo>
                    <a:pt x="614286" y="332308"/>
                  </a:lnTo>
                  <a:lnTo>
                    <a:pt x="600062" y="355612"/>
                  </a:lnTo>
                  <a:lnTo>
                    <a:pt x="580390" y="363905"/>
                  </a:lnTo>
                  <a:lnTo>
                    <a:pt x="574662" y="358076"/>
                  </a:lnTo>
                  <a:lnTo>
                    <a:pt x="575691" y="345300"/>
                  </a:lnTo>
                  <a:lnTo>
                    <a:pt x="585089" y="285699"/>
                  </a:lnTo>
                  <a:lnTo>
                    <a:pt x="596760" y="215734"/>
                  </a:lnTo>
                  <a:lnTo>
                    <a:pt x="604888" y="148094"/>
                  </a:lnTo>
                  <a:lnTo>
                    <a:pt x="609587" y="78257"/>
                  </a:lnTo>
                  <a:lnTo>
                    <a:pt x="607441" y="34975"/>
                  </a:lnTo>
                  <a:lnTo>
                    <a:pt x="603758" y="11658"/>
                  </a:lnTo>
                  <a:lnTo>
                    <a:pt x="592061" y="0"/>
                  </a:lnTo>
                  <a:lnTo>
                    <a:pt x="568706" y="4737"/>
                  </a:lnTo>
                  <a:lnTo>
                    <a:pt x="565404" y="28054"/>
                  </a:lnTo>
                  <a:lnTo>
                    <a:pt x="565404" y="72377"/>
                  </a:lnTo>
                  <a:lnTo>
                    <a:pt x="571119" y="129514"/>
                  </a:lnTo>
                  <a:lnTo>
                    <a:pt x="562864" y="183070"/>
                  </a:lnTo>
                  <a:lnTo>
                    <a:pt x="564007" y="255447"/>
                  </a:lnTo>
                  <a:lnTo>
                    <a:pt x="564007" y="306768"/>
                  </a:lnTo>
                  <a:lnTo>
                    <a:pt x="559435" y="346430"/>
                  </a:lnTo>
                  <a:lnTo>
                    <a:pt x="548894" y="362788"/>
                  </a:lnTo>
                  <a:lnTo>
                    <a:pt x="538353" y="387210"/>
                  </a:lnTo>
                  <a:lnTo>
                    <a:pt x="538353" y="395262"/>
                  </a:lnTo>
                  <a:lnTo>
                    <a:pt x="550037" y="404685"/>
                  </a:lnTo>
                  <a:lnTo>
                    <a:pt x="562864" y="409384"/>
                  </a:lnTo>
                  <a:lnTo>
                    <a:pt x="579234" y="402450"/>
                  </a:lnTo>
                  <a:lnTo>
                    <a:pt x="603758" y="377799"/>
                  </a:lnTo>
                  <a:lnTo>
                    <a:pt x="631812" y="353364"/>
                  </a:lnTo>
                  <a:lnTo>
                    <a:pt x="642493" y="348513"/>
                  </a:lnTo>
                  <a:lnTo>
                    <a:pt x="642366" y="352247"/>
                  </a:lnTo>
                  <a:lnTo>
                    <a:pt x="635254" y="370840"/>
                  </a:lnTo>
                  <a:lnTo>
                    <a:pt x="627113" y="395262"/>
                  </a:lnTo>
                  <a:lnTo>
                    <a:pt x="627113" y="403567"/>
                  </a:lnTo>
                  <a:lnTo>
                    <a:pt x="639953" y="414096"/>
                  </a:lnTo>
                  <a:lnTo>
                    <a:pt x="655320" y="415213"/>
                  </a:lnTo>
                  <a:lnTo>
                    <a:pt x="668134" y="408279"/>
                  </a:lnTo>
                  <a:lnTo>
                    <a:pt x="688975" y="381381"/>
                  </a:lnTo>
                  <a:lnTo>
                    <a:pt x="714883" y="353364"/>
                  </a:lnTo>
                  <a:lnTo>
                    <a:pt x="740410" y="338124"/>
                  </a:lnTo>
                  <a:close/>
                </a:path>
                <a:path w="1231265" h="861695">
                  <a:moveTo>
                    <a:pt x="1041908" y="804672"/>
                  </a:moveTo>
                  <a:lnTo>
                    <a:pt x="1033526" y="779132"/>
                  </a:lnTo>
                  <a:lnTo>
                    <a:pt x="982345" y="749757"/>
                  </a:lnTo>
                  <a:lnTo>
                    <a:pt x="907415" y="700900"/>
                  </a:lnTo>
                  <a:lnTo>
                    <a:pt x="842137" y="654304"/>
                  </a:lnTo>
                  <a:lnTo>
                    <a:pt x="762635" y="602983"/>
                  </a:lnTo>
                  <a:lnTo>
                    <a:pt x="705358" y="571398"/>
                  </a:lnTo>
                  <a:lnTo>
                    <a:pt x="658609" y="551688"/>
                  </a:lnTo>
                  <a:lnTo>
                    <a:pt x="638810" y="571398"/>
                  </a:lnTo>
                  <a:lnTo>
                    <a:pt x="690245" y="580809"/>
                  </a:lnTo>
                  <a:lnTo>
                    <a:pt x="775462" y="627418"/>
                  </a:lnTo>
                  <a:lnTo>
                    <a:pt x="867664" y="689254"/>
                  </a:lnTo>
                  <a:lnTo>
                    <a:pt x="973963" y="756932"/>
                  </a:lnTo>
                  <a:lnTo>
                    <a:pt x="1017143" y="784936"/>
                  </a:lnTo>
                  <a:lnTo>
                    <a:pt x="1017143" y="809383"/>
                  </a:lnTo>
                  <a:lnTo>
                    <a:pt x="954151" y="847902"/>
                  </a:lnTo>
                  <a:lnTo>
                    <a:pt x="930783" y="843203"/>
                  </a:lnTo>
                  <a:lnTo>
                    <a:pt x="867664" y="802411"/>
                  </a:lnTo>
                  <a:lnTo>
                    <a:pt x="788416" y="741692"/>
                  </a:lnTo>
                  <a:lnTo>
                    <a:pt x="719201" y="700900"/>
                  </a:lnTo>
                  <a:lnTo>
                    <a:pt x="637667" y="662381"/>
                  </a:lnTo>
                  <a:lnTo>
                    <a:pt x="505841" y="606348"/>
                  </a:lnTo>
                  <a:lnTo>
                    <a:pt x="485775" y="615759"/>
                  </a:lnTo>
                  <a:lnTo>
                    <a:pt x="573405" y="649605"/>
                  </a:lnTo>
                  <a:lnTo>
                    <a:pt x="635254" y="679856"/>
                  </a:lnTo>
                  <a:lnTo>
                    <a:pt x="703072" y="711428"/>
                  </a:lnTo>
                  <a:lnTo>
                    <a:pt x="709930" y="714806"/>
                  </a:lnTo>
                  <a:lnTo>
                    <a:pt x="704215" y="714806"/>
                  </a:lnTo>
                  <a:lnTo>
                    <a:pt x="703072" y="730034"/>
                  </a:lnTo>
                  <a:lnTo>
                    <a:pt x="583946" y="718375"/>
                  </a:lnTo>
                  <a:lnTo>
                    <a:pt x="467106" y="718375"/>
                  </a:lnTo>
                  <a:lnTo>
                    <a:pt x="364363" y="721969"/>
                  </a:lnTo>
                  <a:lnTo>
                    <a:pt x="254381" y="730034"/>
                  </a:lnTo>
                  <a:lnTo>
                    <a:pt x="134239" y="739457"/>
                  </a:lnTo>
                  <a:lnTo>
                    <a:pt x="53721" y="743927"/>
                  </a:lnTo>
                  <a:lnTo>
                    <a:pt x="24511" y="749757"/>
                  </a:lnTo>
                  <a:lnTo>
                    <a:pt x="15113" y="734758"/>
                  </a:lnTo>
                  <a:lnTo>
                    <a:pt x="27813" y="688136"/>
                  </a:lnTo>
                  <a:lnTo>
                    <a:pt x="46736" y="651840"/>
                  </a:lnTo>
                  <a:lnTo>
                    <a:pt x="66421" y="643775"/>
                  </a:lnTo>
                  <a:lnTo>
                    <a:pt x="157607" y="646010"/>
                  </a:lnTo>
                  <a:lnTo>
                    <a:pt x="261620" y="646010"/>
                  </a:lnTo>
                  <a:lnTo>
                    <a:pt x="356362" y="637959"/>
                  </a:lnTo>
                  <a:lnTo>
                    <a:pt x="427355" y="634365"/>
                  </a:lnTo>
                  <a:lnTo>
                    <a:pt x="414528" y="616889"/>
                  </a:lnTo>
                  <a:lnTo>
                    <a:pt x="283718" y="628535"/>
                  </a:lnTo>
                  <a:lnTo>
                    <a:pt x="262890" y="629589"/>
                  </a:lnTo>
                  <a:lnTo>
                    <a:pt x="253365" y="510895"/>
                  </a:lnTo>
                  <a:lnTo>
                    <a:pt x="233553" y="501484"/>
                  </a:lnTo>
                  <a:lnTo>
                    <a:pt x="238887" y="630821"/>
                  </a:lnTo>
                  <a:lnTo>
                    <a:pt x="191516" y="633247"/>
                  </a:lnTo>
                  <a:lnTo>
                    <a:pt x="54864" y="634365"/>
                  </a:lnTo>
                  <a:lnTo>
                    <a:pt x="32512" y="646010"/>
                  </a:lnTo>
                  <a:lnTo>
                    <a:pt x="0" y="739457"/>
                  </a:lnTo>
                  <a:lnTo>
                    <a:pt x="4699" y="758063"/>
                  </a:lnTo>
                  <a:lnTo>
                    <a:pt x="29210" y="761415"/>
                  </a:lnTo>
                  <a:lnTo>
                    <a:pt x="229997" y="743927"/>
                  </a:lnTo>
                  <a:lnTo>
                    <a:pt x="419227" y="732282"/>
                  </a:lnTo>
                  <a:lnTo>
                    <a:pt x="545338" y="727786"/>
                  </a:lnTo>
                  <a:lnTo>
                    <a:pt x="662178" y="735876"/>
                  </a:lnTo>
                  <a:lnTo>
                    <a:pt x="719201" y="743927"/>
                  </a:lnTo>
                  <a:lnTo>
                    <a:pt x="723011" y="721347"/>
                  </a:lnTo>
                  <a:lnTo>
                    <a:pt x="752094" y="735876"/>
                  </a:lnTo>
                  <a:lnTo>
                    <a:pt x="807974" y="771944"/>
                  </a:lnTo>
                  <a:lnTo>
                    <a:pt x="884047" y="831545"/>
                  </a:lnTo>
                  <a:lnTo>
                    <a:pt x="926211" y="861136"/>
                  </a:lnTo>
                  <a:lnTo>
                    <a:pt x="955929" y="861136"/>
                  </a:lnTo>
                  <a:lnTo>
                    <a:pt x="1024382" y="827963"/>
                  </a:lnTo>
                  <a:lnTo>
                    <a:pt x="1041908" y="804672"/>
                  </a:lnTo>
                  <a:close/>
                </a:path>
                <a:path w="1231265" h="861695">
                  <a:moveTo>
                    <a:pt x="1231011" y="634365"/>
                  </a:moveTo>
                  <a:lnTo>
                    <a:pt x="1128141" y="517842"/>
                  </a:lnTo>
                  <a:lnTo>
                    <a:pt x="1111885" y="503720"/>
                  </a:lnTo>
                  <a:lnTo>
                    <a:pt x="1111885" y="512013"/>
                  </a:lnTo>
                  <a:lnTo>
                    <a:pt x="1152652" y="570280"/>
                  </a:lnTo>
                  <a:lnTo>
                    <a:pt x="1205357" y="634365"/>
                  </a:lnTo>
                  <a:lnTo>
                    <a:pt x="1201674" y="647128"/>
                  </a:lnTo>
                  <a:lnTo>
                    <a:pt x="947293" y="661238"/>
                  </a:lnTo>
                  <a:lnTo>
                    <a:pt x="926084" y="651840"/>
                  </a:lnTo>
                  <a:lnTo>
                    <a:pt x="928624" y="632117"/>
                  </a:lnTo>
                  <a:lnTo>
                    <a:pt x="969264" y="594702"/>
                  </a:lnTo>
                  <a:lnTo>
                    <a:pt x="1062736" y="524789"/>
                  </a:lnTo>
                  <a:lnTo>
                    <a:pt x="1101471" y="492074"/>
                  </a:lnTo>
                  <a:lnTo>
                    <a:pt x="1099058" y="477062"/>
                  </a:lnTo>
                  <a:lnTo>
                    <a:pt x="1079119" y="478193"/>
                  </a:lnTo>
                  <a:lnTo>
                    <a:pt x="979805" y="569150"/>
                  </a:lnTo>
                  <a:lnTo>
                    <a:pt x="911098" y="629653"/>
                  </a:lnTo>
                  <a:lnTo>
                    <a:pt x="903986" y="657656"/>
                  </a:lnTo>
                  <a:lnTo>
                    <a:pt x="921385" y="674027"/>
                  </a:lnTo>
                  <a:lnTo>
                    <a:pt x="971677" y="674027"/>
                  </a:lnTo>
                  <a:lnTo>
                    <a:pt x="1192530" y="669315"/>
                  </a:lnTo>
                  <a:lnTo>
                    <a:pt x="1228725" y="664832"/>
                  </a:lnTo>
                  <a:lnTo>
                    <a:pt x="1231011" y="63436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42" name="object 42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1814957" y="2903347"/>
            <a:ext cx="1520952" cy="227990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376172" y="472820"/>
            <a:ext cx="8955405" cy="458470"/>
            <a:chOff x="1376172" y="472820"/>
            <a:chExt cx="8955405" cy="4584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83792" y="480440"/>
              <a:ext cx="8940038" cy="44297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81949" y="697737"/>
              <a:ext cx="117728" cy="8839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546212" y="697737"/>
              <a:ext cx="117729" cy="8839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26073" y="697737"/>
              <a:ext cx="117729" cy="8839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888100" y="697737"/>
              <a:ext cx="117729" cy="8839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927225" y="697737"/>
              <a:ext cx="117728" cy="8839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129265" y="619632"/>
              <a:ext cx="139573" cy="15925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751442" y="619632"/>
              <a:ext cx="139573" cy="15925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962270" y="619632"/>
              <a:ext cx="140081" cy="15925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695058" y="619632"/>
              <a:ext cx="140081" cy="15925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022470" y="619632"/>
              <a:ext cx="139573" cy="15925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781046" y="619632"/>
              <a:ext cx="140461" cy="15925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046590" y="611758"/>
              <a:ext cx="140589" cy="75692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214487" y="611758"/>
              <a:ext cx="140589" cy="75692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984618" y="611758"/>
              <a:ext cx="140589" cy="75692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1383792" y="480440"/>
              <a:ext cx="8940165" cy="443230"/>
            </a:xfrm>
            <a:custGeom>
              <a:avLst/>
              <a:gdLst/>
              <a:ahLst/>
              <a:cxnLst/>
              <a:rect l="l" t="t" r="r" b="b"/>
              <a:pathLst>
                <a:path w="8940165" h="443230">
                  <a:moveTo>
                    <a:pt x="8574532" y="98806"/>
                  </a:moveTo>
                  <a:lnTo>
                    <a:pt x="8635746" y="98806"/>
                  </a:lnTo>
                  <a:lnTo>
                    <a:pt x="8635746" y="338328"/>
                  </a:lnTo>
                  <a:lnTo>
                    <a:pt x="8574532" y="338328"/>
                  </a:lnTo>
                  <a:lnTo>
                    <a:pt x="8574532" y="98806"/>
                  </a:lnTo>
                  <a:close/>
                </a:path>
                <a:path w="8940165" h="443230">
                  <a:moveTo>
                    <a:pt x="6011164" y="98806"/>
                  </a:moveTo>
                  <a:lnTo>
                    <a:pt x="6072378" y="98806"/>
                  </a:lnTo>
                  <a:lnTo>
                    <a:pt x="6072378" y="338328"/>
                  </a:lnTo>
                  <a:lnTo>
                    <a:pt x="6011164" y="338328"/>
                  </a:lnTo>
                  <a:lnTo>
                    <a:pt x="6011164" y="98806"/>
                  </a:lnTo>
                  <a:close/>
                </a:path>
                <a:path w="8940165" h="443230">
                  <a:moveTo>
                    <a:pt x="3144520" y="98806"/>
                  </a:moveTo>
                  <a:lnTo>
                    <a:pt x="3205734" y="98806"/>
                  </a:lnTo>
                  <a:lnTo>
                    <a:pt x="3205734" y="338328"/>
                  </a:lnTo>
                  <a:lnTo>
                    <a:pt x="3144520" y="338328"/>
                  </a:lnTo>
                  <a:lnTo>
                    <a:pt x="3144520" y="98806"/>
                  </a:lnTo>
                  <a:close/>
                </a:path>
                <a:path w="8940165" h="443230">
                  <a:moveTo>
                    <a:pt x="2867914" y="98806"/>
                  </a:moveTo>
                  <a:lnTo>
                    <a:pt x="2931414" y="98806"/>
                  </a:lnTo>
                  <a:lnTo>
                    <a:pt x="2995930" y="275717"/>
                  </a:lnTo>
                  <a:lnTo>
                    <a:pt x="3052572" y="98806"/>
                  </a:lnTo>
                  <a:lnTo>
                    <a:pt x="3111119" y="98806"/>
                  </a:lnTo>
                  <a:lnTo>
                    <a:pt x="3010535" y="385825"/>
                  </a:lnTo>
                  <a:lnTo>
                    <a:pt x="2981071" y="426847"/>
                  </a:lnTo>
                  <a:lnTo>
                    <a:pt x="2943602" y="441973"/>
                  </a:lnTo>
                  <a:lnTo>
                    <a:pt x="2928620" y="442975"/>
                  </a:lnTo>
                  <a:lnTo>
                    <a:pt x="2921069" y="442666"/>
                  </a:lnTo>
                  <a:lnTo>
                    <a:pt x="2913459" y="441737"/>
                  </a:lnTo>
                  <a:lnTo>
                    <a:pt x="2905777" y="440189"/>
                  </a:lnTo>
                  <a:lnTo>
                    <a:pt x="2898013" y="438023"/>
                  </a:lnTo>
                  <a:lnTo>
                    <a:pt x="2898013" y="384937"/>
                  </a:lnTo>
                  <a:lnTo>
                    <a:pt x="2906085" y="386937"/>
                  </a:lnTo>
                  <a:lnTo>
                    <a:pt x="2913348" y="388366"/>
                  </a:lnTo>
                  <a:lnTo>
                    <a:pt x="2919801" y="389223"/>
                  </a:lnTo>
                  <a:lnTo>
                    <a:pt x="2925445" y="389509"/>
                  </a:lnTo>
                  <a:lnTo>
                    <a:pt x="2933700" y="389509"/>
                  </a:lnTo>
                  <a:lnTo>
                    <a:pt x="2957814" y="352379"/>
                  </a:lnTo>
                  <a:lnTo>
                    <a:pt x="2962529" y="338328"/>
                  </a:lnTo>
                  <a:lnTo>
                    <a:pt x="2867914" y="98806"/>
                  </a:lnTo>
                  <a:close/>
                </a:path>
                <a:path w="8940165" h="443230">
                  <a:moveTo>
                    <a:pt x="2313178" y="98806"/>
                  </a:moveTo>
                  <a:lnTo>
                    <a:pt x="2374392" y="98806"/>
                  </a:lnTo>
                  <a:lnTo>
                    <a:pt x="2374392" y="235458"/>
                  </a:lnTo>
                  <a:lnTo>
                    <a:pt x="2376870" y="259647"/>
                  </a:lnTo>
                  <a:lnTo>
                    <a:pt x="2384313" y="276955"/>
                  </a:lnTo>
                  <a:lnTo>
                    <a:pt x="2396734" y="287357"/>
                  </a:lnTo>
                  <a:lnTo>
                    <a:pt x="2414143" y="290830"/>
                  </a:lnTo>
                  <a:lnTo>
                    <a:pt x="2423005" y="290143"/>
                  </a:lnTo>
                  <a:lnTo>
                    <a:pt x="2463847" y="266525"/>
                  </a:lnTo>
                  <a:lnTo>
                    <a:pt x="2475865" y="247396"/>
                  </a:lnTo>
                  <a:lnTo>
                    <a:pt x="2475865" y="98806"/>
                  </a:lnTo>
                  <a:lnTo>
                    <a:pt x="2537206" y="98806"/>
                  </a:lnTo>
                  <a:lnTo>
                    <a:pt x="2537206" y="269748"/>
                  </a:lnTo>
                  <a:lnTo>
                    <a:pt x="2537206" y="276479"/>
                  </a:lnTo>
                  <a:lnTo>
                    <a:pt x="2538222" y="281050"/>
                  </a:lnTo>
                  <a:lnTo>
                    <a:pt x="2540381" y="283718"/>
                  </a:lnTo>
                  <a:lnTo>
                    <a:pt x="2542540" y="286258"/>
                  </a:lnTo>
                  <a:lnTo>
                    <a:pt x="2546350" y="287909"/>
                  </a:lnTo>
                  <a:lnTo>
                    <a:pt x="2551811" y="288544"/>
                  </a:lnTo>
                  <a:lnTo>
                    <a:pt x="2551811" y="338328"/>
                  </a:lnTo>
                  <a:lnTo>
                    <a:pt x="2545715" y="339598"/>
                  </a:lnTo>
                  <a:lnTo>
                    <a:pt x="2540635" y="340360"/>
                  </a:lnTo>
                  <a:lnTo>
                    <a:pt x="2536444" y="340613"/>
                  </a:lnTo>
                  <a:lnTo>
                    <a:pt x="2532380" y="340868"/>
                  </a:lnTo>
                  <a:lnTo>
                    <a:pt x="2528570" y="341122"/>
                  </a:lnTo>
                  <a:lnTo>
                    <a:pt x="2525268" y="341122"/>
                  </a:lnTo>
                  <a:lnTo>
                    <a:pt x="2487676" y="321563"/>
                  </a:lnTo>
                  <a:lnTo>
                    <a:pt x="2485009" y="293497"/>
                  </a:lnTo>
                  <a:lnTo>
                    <a:pt x="2476436" y="305095"/>
                  </a:lnTo>
                  <a:lnTo>
                    <a:pt x="2443861" y="330581"/>
                  </a:lnTo>
                  <a:lnTo>
                    <a:pt x="2403355" y="342136"/>
                  </a:lnTo>
                  <a:lnTo>
                    <a:pt x="2388616" y="342900"/>
                  </a:lnTo>
                  <a:lnTo>
                    <a:pt x="2371181" y="341399"/>
                  </a:lnTo>
                  <a:lnTo>
                    <a:pt x="2332355" y="318897"/>
                  </a:lnTo>
                  <a:lnTo>
                    <a:pt x="2314370" y="270408"/>
                  </a:lnTo>
                  <a:lnTo>
                    <a:pt x="2313178" y="248666"/>
                  </a:lnTo>
                  <a:lnTo>
                    <a:pt x="2313178" y="98806"/>
                  </a:lnTo>
                  <a:close/>
                </a:path>
                <a:path w="8940165" h="443230">
                  <a:moveTo>
                    <a:pt x="746506" y="98806"/>
                  </a:moveTo>
                  <a:lnTo>
                    <a:pt x="810006" y="98806"/>
                  </a:lnTo>
                  <a:lnTo>
                    <a:pt x="874522" y="275717"/>
                  </a:lnTo>
                  <a:lnTo>
                    <a:pt x="931164" y="98806"/>
                  </a:lnTo>
                  <a:lnTo>
                    <a:pt x="989710" y="98806"/>
                  </a:lnTo>
                  <a:lnTo>
                    <a:pt x="889127" y="385825"/>
                  </a:lnTo>
                  <a:lnTo>
                    <a:pt x="859663" y="426847"/>
                  </a:lnTo>
                  <a:lnTo>
                    <a:pt x="822194" y="441973"/>
                  </a:lnTo>
                  <a:lnTo>
                    <a:pt x="807212" y="442975"/>
                  </a:lnTo>
                  <a:lnTo>
                    <a:pt x="799661" y="442666"/>
                  </a:lnTo>
                  <a:lnTo>
                    <a:pt x="792051" y="441737"/>
                  </a:lnTo>
                  <a:lnTo>
                    <a:pt x="784369" y="440189"/>
                  </a:lnTo>
                  <a:lnTo>
                    <a:pt x="776605" y="438023"/>
                  </a:lnTo>
                  <a:lnTo>
                    <a:pt x="776605" y="384937"/>
                  </a:lnTo>
                  <a:lnTo>
                    <a:pt x="784677" y="386937"/>
                  </a:lnTo>
                  <a:lnTo>
                    <a:pt x="791940" y="388366"/>
                  </a:lnTo>
                  <a:lnTo>
                    <a:pt x="798393" y="389223"/>
                  </a:lnTo>
                  <a:lnTo>
                    <a:pt x="804037" y="389509"/>
                  </a:lnTo>
                  <a:lnTo>
                    <a:pt x="812291" y="389509"/>
                  </a:lnTo>
                  <a:lnTo>
                    <a:pt x="836406" y="352379"/>
                  </a:lnTo>
                  <a:lnTo>
                    <a:pt x="841121" y="338328"/>
                  </a:lnTo>
                  <a:lnTo>
                    <a:pt x="746506" y="98806"/>
                  </a:lnTo>
                  <a:close/>
                </a:path>
                <a:path w="8940165" h="443230">
                  <a:moveTo>
                    <a:pt x="8026654" y="95504"/>
                  </a:moveTo>
                  <a:lnTo>
                    <a:pt x="8033004" y="95504"/>
                  </a:lnTo>
                  <a:lnTo>
                    <a:pt x="8037067" y="95758"/>
                  </a:lnTo>
                  <a:lnTo>
                    <a:pt x="8038973" y="96012"/>
                  </a:lnTo>
                  <a:lnTo>
                    <a:pt x="8038973" y="151764"/>
                  </a:lnTo>
                  <a:lnTo>
                    <a:pt x="8025370" y="152433"/>
                  </a:lnTo>
                  <a:lnTo>
                    <a:pt x="8012541" y="154447"/>
                  </a:lnTo>
                  <a:lnTo>
                    <a:pt x="7970218" y="175609"/>
                  </a:lnTo>
                  <a:lnTo>
                    <a:pt x="7957565" y="193421"/>
                  </a:lnTo>
                  <a:lnTo>
                    <a:pt x="7957565" y="338328"/>
                  </a:lnTo>
                  <a:lnTo>
                    <a:pt x="7896352" y="338328"/>
                  </a:lnTo>
                  <a:lnTo>
                    <a:pt x="7896352" y="98806"/>
                  </a:lnTo>
                  <a:lnTo>
                    <a:pt x="7952485" y="98806"/>
                  </a:lnTo>
                  <a:lnTo>
                    <a:pt x="7952485" y="149987"/>
                  </a:lnTo>
                  <a:lnTo>
                    <a:pt x="7959151" y="138271"/>
                  </a:lnTo>
                  <a:lnTo>
                    <a:pt x="7994846" y="104808"/>
                  </a:lnTo>
                  <a:lnTo>
                    <a:pt x="8015765" y="97033"/>
                  </a:lnTo>
                  <a:lnTo>
                    <a:pt x="8026654" y="95504"/>
                  </a:lnTo>
                  <a:close/>
                </a:path>
                <a:path w="8940165" h="443230">
                  <a:moveTo>
                    <a:pt x="5964682" y="95504"/>
                  </a:moveTo>
                  <a:lnTo>
                    <a:pt x="5971032" y="95504"/>
                  </a:lnTo>
                  <a:lnTo>
                    <a:pt x="5975096" y="95758"/>
                  </a:lnTo>
                  <a:lnTo>
                    <a:pt x="5977001" y="96012"/>
                  </a:lnTo>
                  <a:lnTo>
                    <a:pt x="5977001" y="151764"/>
                  </a:lnTo>
                  <a:lnTo>
                    <a:pt x="5963398" y="152433"/>
                  </a:lnTo>
                  <a:lnTo>
                    <a:pt x="5950569" y="154447"/>
                  </a:lnTo>
                  <a:lnTo>
                    <a:pt x="5908246" y="175609"/>
                  </a:lnTo>
                  <a:lnTo>
                    <a:pt x="5895594" y="193421"/>
                  </a:lnTo>
                  <a:lnTo>
                    <a:pt x="5895594" y="338328"/>
                  </a:lnTo>
                  <a:lnTo>
                    <a:pt x="5834380" y="338328"/>
                  </a:lnTo>
                  <a:lnTo>
                    <a:pt x="5834380" y="98806"/>
                  </a:lnTo>
                  <a:lnTo>
                    <a:pt x="5890514" y="98806"/>
                  </a:lnTo>
                  <a:lnTo>
                    <a:pt x="5890514" y="149987"/>
                  </a:lnTo>
                  <a:lnTo>
                    <a:pt x="5897179" y="138271"/>
                  </a:lnTo>
                  <a:lnTo>
                    <a:pt x="5932874" y="104808"/>
                  </a:lnTo>
                  <a:lnTo>
                    <a:pt x="5953793" y="97033"/>
                  </a:lnTo>
                  <a:lnTo>
                    <a:pt x="5964682" y="95504"/>
                  </a:lnTo>
                  <a:close/>
                </a:path>
                <a:path w="8940165" h="443230">
                  <a:moveTo>
                    <a:pt x="8828024" y="94614"/>
                  </a:moveTo>
                  <a:lnTo>
                    <a:pt x="8872654" y="104044"/>
                  </a:lnTo>
                  <a:lnTo>
                    <a:pt x="8908176" y="130873"/>
                  </a:lnTo>
                  <a:lnTo>
                    <a:pt x="8931840" y="170535"/>
                  </a:lnTo>
                  <a:lnTo>
                    <a:pt x="8940038" y="218059"/>
                  </a:lnTo>
                  <a:lnTo>
                    <a:pt x="8939202" y="235229"/>
                  </a:lnTo>
                  <a:lnTo>
                    <a:pt x="8926576" y="281432"/>
                  </a:lnTo>
                  <a:lnTo>
                    <a:pt x="8900715" y="317168"/>
                  </a:lnTo>
                  <a:lnTo>
                    <a:pt x="8864266" y="338724"/>
                  </a:lnTo>
                  <a:lnTo>
                    <a:pt x="8835390" y="342900"/>
                  </a:lnTo>
                  <a:lnTo>
                    <a:pt x="8821670" y="342092"/>
                  </a:lnTo>
                  <a:lnTo>
                    <a:pt x="8776061" y="323169"/>
                  </a:lnTo>
                  <a:lnTo>
                    <a:pt x="8753093" y="296291"/>
                  </a:lnTo>
                  <a:lnTo>
                    <a:pt x="8753093" y="435737"/>
                  </a:lnTo>
                  <a:lnTo>
                    <a:pt x="8691880" y="435737"/>
                  </a:lnTo>
                  <a:lnTo>
                    <a:pt x="8691880" y="98806"/>
                  </a:lnTo>
                  <a:lnTo>
                    <a:pt x="8745347" y="98806"/>
                  </a:lnTo>
                  <a:lnTo>
                    <a:pt x="8745347" y="139954"/>
                  </a:lnTo>
                  <a:lnTo>
                    <a:pt x="8752441" y="129952"/>
                  </a:lnTo>
                  <a:lnTo>
                    <a:pt x="8790840" y="101473"/>
                  </a:lnTo>
                  <a:lnTo>
                    <a:pt x="8814931" y="95376"/>
                  </a:lnTo>
                  <a:lnTo>
                    <a:pt x="8828024" y="94614"/>
                  </a:lnTo>
                  <a:close/>
                </a:path>
                <a:path w="8940165" h="443230">
                  <a:moveTo>
                    <a:pt x="7733537" y="94614"/>
                  </a:moveTo>
                  <a:lnTo>
                    <a:pt x="7786080" y="104259"/>
                  </a:lnTo>
                  <a:lnTo>
                    <a:pt x="7825406" y="131667"/>
                  </a:lnTo>
                  <a:lnTo>
                    <a:pt x="7850020" y="171386"/>
                  </a:lnTo>
                  <a:lnTo>
                    <a:pt x="7858379" y="217678"/>
                  </a:lnTo>
                  <a:lnTo>
                    <a:pt x="7858379" y="225551"/>
                  </a:lnTo>
                  <a:lnTo>
                    <a:pt x="7857871" y="232410"/>
                  </a:lnTo>
                  <a:lnTo>
                    <a:pt x="7856982" y="238251"/>
                  </a:lnTo>
                  <a:lnTo>
                    <a:pt x="7671815" y="238251"/>
                  </a:lnTo>
                  <a:lnTo>
                    <a:pt x="7673980" y="251420"/>
                  </a:lnTo>
                  <a:lnTo>
                    <a:pt x="7702240" y="289067"/>
                  </a:lnTo>
                  <a:lnTo>
                    <a:pt x="7735315" y="298069"/>
                  </a:lnTo>
                  <a:lnTo>
                    <a:pt x="7744338" y="297519"/>
                  </a:lnTo>
                  <a:lnTo>
                    <a:pt x="7783544" y="278812"/>
                  </a:lnTo>
                  <a:lnTo>
                    <a:pt x="7792084" y="265684"/>
                  </a:lnTo>
                  <a:lnTo>
                    <a:pt x="7844662" y="280288"/>
                  </a:lnTo>
                  <a:lnTo>
                    <a:pt x="7815766" y="315864"/>
                  </a:lnTo>
                  <a:lnTo>
                    <a:pt x="7770193" y="338502"/>
                  </a:lnTo>
                  <a:lnTo>
                    <a:pt x="7733030" y="342900"/>
                  </a:lnTo>
                  <a:lnTo>
                    <a:pt x="7714285" y="341850"/>
                  </a:lnTo>
                  <a:lnTo>
                    <a:pt x="7666101" y="326009"/>
                  </a:lnTo>
                  <a:lnTo>
                    <a:pt x="7630989" y="294308"/>
                  </a:lnTo>
                  <a:lnTo>
                    <a:pt x="7610808" y="251634"/>
                  </a:lnTo>
                  <a:lnTo>
                    <a:pt x="7606918" y="219963"/>
                  </a:lnTo>
                  <a:lnTo>
                    <a:pt x="7607871" y="203342"/>
                  </a:lnTo>
                  <a:lnTo>
                    <a:pt x="7622158" y="157480"/>
                  </a:lnTo>
                  <a:lnTo>
                    <a:pt x="7652484" y="121046"/>
                  </a:lnTo>
                  <a:lnTo>
                    <a:pt x="7696977" y="98901"/>
                  </a:lnTo>
                  <a:lnTo>
                    <a:pt x="7714585" y="95686"/>
                  </a:lnTo>
                  <a:lnTo>
                    <a:pt x="7733537" y="94614"/>
                  </a:lnTo>
                  <a:close/>
                </a:path>
                <a:path w="8940165" h="443230">
                  <a:moveTo>
                    <a:pt x="7161149" y="94614"/>
                  </a:moveTo>
                  <a:lnTo>
                    <a:pt x="7206694" y="101012"/>
                  </a:lnTo>
                  <a:lnTo>
                    <a:pt x="7240905" y="120269"/>
                  </a:lnTo>
                  <a:lnTo>
                    <a:pt x="7267694" y="170989"/>
                  </a:lnTo>
                  <a:lnTo>
                    <a:pt x="7269480" y="193421"/>
                  </a:lnTo>
                  <a:lnTo>
                    <a:pt x="7269480" y="269748"/>
                  </a:lnTo>
                  <a:lnTo>
                    <a:pt x="7269480" y="276479"/>
                  </a:lnTo>
                  <a:lnTo>
                    <a:pt x="7284084" y="288544"/>
                  </a:lnTo>
                  <a:lnTo>
                    <a:pt x="7284084" y="338328"/>
                  </a:lnTo>
                  <a:lnTo>
                    <a:pt x="7261098" y="341503"/>
                  </a:lnTo>
                  <a:lnTo>
                    <a:pt x="7258050" y="341503"/>
                  </a:lnTo>
                  <a:lnTo>
                    <a:pt x="7219950" y="321056"/>
                  </a:lnTo>
                  <a:lnTo>
                    <a:pt x="7217409" y="300863"/>
                  </a:lnTo>
                  <a:lnTo>
                    <a:pt x="7208958" y="310530"/>
                  </a:lnTo>
                  <a:lnTo>
                    <a:pt x="7166677" y="336845"/>
                  </a:lnTo>
                  <a:lnTo>
                    <a:pt x="7130923" y="342900"/>
                  </a:lnTo>
                  <a:lnTo>
                    <a:pt x="7119161" y="342282"/>
                  </a:lnTo>
                  <a:lnTo>
                    <a:pt x="7079089" y="327715"/>
                  </a:lnTo>
                  <a:lnTo>
                    <a:pt x="7053792" y="297233"/>
                  </a:lnTo>
                  <a:lnTo>
                    <a:pt x="7047737" y="267462"/>
                  </a:lnTo>
                  <a:lnTo>
                    <a:pt x="7048549" y="256178"/>
                  </a:lnTo>
                  <a:lnTo>
                    <a:pt x="7067940" y="218231"/>
                  </a:lnTo>
                  <a:lnTo>
                    <a:pt x="7109209" y="195149"/>
                  </a:lnTo>
                  <a:lnTo>
                    <a:pt x="7150608" y="189737"/>
                  </a:lnTo>
                  <a:lnTo>
                    <a:pt x="7158176" y="189902"/>
                  </a:lnTo>
                  <a:lnTo>
                    <a:pt x="7202289" y="197225"/>
                  </a:lnTo>
                  <a:lnTo>
                    <a:pt x="7208265" y="199389"/>
                  </a:lnTo>
                  <a:lnTo>
                    <a:pt x="7208265" y="186562"/>
                  </a:lnTo>
                  <a:lnTo>
                    <a:pt x="7187176" y="145956"/>
                  </a:lnTo>
                  <a:lnTo>
                    <a:pt x="7154672" y="138937"/>
                  </a:lnTo>
                  <a:lnTo>
                    <a:pt x="7144978" y="139366"/>
                  </a:lnTo>
                  <a:lnTo>
                    <a:pt x="7108209" y="149629"/>
                  </a:lnTo>
                  <a:lnTo>
                    <a:pt x="7079741" y="165988"/>
                  </a:lnTo>
                  <a:lnTo>
                    <a:pt x="7060057" y="125730"/>
                  </a:lnTo>
                  <a:lnTo>
                    <a:pt x="7096418" y="106745"/>
                  </a:lnTo>
                  <a:lnTo>
                    <a:pt x="7134320" y="96583"/>
                  </a:lnTo>
                  <a:lnTo>
                    <a:pt x="7147579" y="95111"/>
                  </a:lnTo>
                  <a:lnTo>
                    <a:pt x="7161149" y="94614"/>
                  </a:lnTo>
                  <a:close/>
                </a:path>
                <a:path w="8940165" h="443230">
                  <a:moveTo>
                    <a:pt x="6901433" y="94614"/>
                  </a:moveTo>
                  <a:lnTo>
                    <a:pt x="6953976" y="104259"/>
                  </a:lnTo>
                  <a:lnTo>
                    <a:pt x="6993302" y="131667"/>
                  </a:lnTo>
                  <a:lnTo>
                    <a:pt x="7017916" y="171386"/>
                  </a:lnTo>
                  <a:lnTo>
                    <a:pt x="7026275" y="217678"/>
                  </a:lnTo>
                  <a:lnTo>
                    <a:pt x="7026275" y="225551"/>
                  </a:lnTo>
                  <a:lnTo>
                    <a:pt x="7025766" y="232410"/>
                  </a:lnTo>
                  <a:lnTo>
                    <a:pt x="7024878" y="238251"/>
                  </a:lnTo>
                  <a:lnTo>
                    <a:pt x="6839711" y="238251"/>
                  </a:lnTo>
                  <a:lnTo>
                    <a:pt x="6841876" y="251420"/>
                  </a:lnTo>
                  <a:lnTo>
                    <a:pt x="6870136" y="289067"/>
                  </a:lnTo>
                  <a:lnTo>
                    <a:pt x="6903211" y="298069"/>
                  </a:lnTo>
                  <a:lnTo>
                    <a:pt x="6912234" y="297519"/>
                  </a:lnTo>
                  <a:lnTo>
                    <a:pt x="6951440" y="278812"/>
                  </a:lnTo>
                  <a:lnTo>
                    <a:pt x="6959981" y="265684"/>
                  </a:lnTo>
                  <a:lnTo>
                    <a:pt x="7012558" y="280288"/>
                  </a:lnTo>
                  <a:lnTo>
                    <a:pt x="6983662" y="315864"/>
                  </a:lnTo>
                  <a:lnTo>
                    <a:pt x="6938089" y="338502"/>
                  </a:lnTo>
                  <a:lnTo>
                    <a:pt x="6900926" y="342900"/>
                  </a:lnTo>
                  <a:lnTo>
                    <a:pt x="6882181" y="341850"/>
                  </a:lnTo>
                  <a:lnTo>
                    <a:pt x="6833997" y="326009"/>
                  </a:lnTo>
                  <a:lnTo>
                    <a:pt x="6798885" y="294308"/>
                  </a:lnTo>
                  <a:lnTo>
                    <a:pt x="6778704" y="251634"/>
                  </a:lnTo>
                  <a:lnTo>
                    <a:pt x="6774814" y="219963"/>
                  </a:lnTo>
                  <a:lnTo>
                    <a:pt x="6775767" y="203342"/>
                  </a:lnTo>
                  <a:lnTo>
                    <a:pt x="6790055" y="157480"/>
                  </a:lnTo>
                  <a:lnTo>
                    <a:pt x="6820380" y="121046"/>
                  </a:lnTo>
                  <a:lnTo>
                    <a:pt x="6864873" y="98901"/>
                  </a:lnTo>
                  <a:lnTo>
                    <a:pt x="6882481" y="95686"/>
                  </a:lnTo>
                  <a:lnTo>
                    <a:pt x="6901433" y="94614"/>
                  </a:lnTo>
                  <a:close/>
                </a:path>
                <a:path w="8940165" h="443230">
                  <a:moveTo>
                    <a:pt x="6225413" y="94614"/>
                  </a:moveTo>
                  <a:lnTo>
                    <a:pt x="6270958" y="101012"/>
                  </a:lnTo>
                  <a:lnTo>
                    <a:pt x="6305169" y="120269"/>
                  </a:lnTo>
                  <a:lnTo>
                    <a:pt x="6331958" y="170989"/>
                  </a:lnTo>
                  <a:lnTo>
                    <a:pt x="6333744" y="193421"/>
                  </a:lnTo>
                  <a:lnTo>
                    <a:pt x="6333744" y="269748"/>
                  </a:lnTo>
                  <a:lnTo>
                    <a:pt x="6333744" y="276479"/>
                  </a:lnTo>
                  <a:lnTo>
                    <a:pt x="6348349" y="288544"/>
                  </a:lnTo>
                  <a:lnTo>
                    <a:pt x="6348349" y="338328"/>
                  </a:lnTo>
                  <a:lnTo>
                    <a:pt x="6325362" y="341503"/>
                  </a:lnTo>
                  <a:lnTo>
                    <a:pt x="6322314" y="341503"/>
                  </a:lnTo>
                  <a:lnTo>
                    <a:pt x="6284214" y="321056"/>
                  </a:lnTo>
                  <a:lnTo>
                    <a:pt x="6281674" y="300863"/>
                  </a:lnTo>
                  <a:lnTo>
                    <a:pt x="6273222" y="310530"/>
                  </a:lnTo>
                  <a:lnTo>
                    <a:pt x="6230941" y="336845"/>
                  </a:lnTo>
                  <a:lnTo>
                    <a:pt x="6195187" y="342900"/>
                  </a:lnTo>
                  <a:lnTo>
                    <a:pt x="6183425" y="342282"/>
                  </a:lnTo>
                  <a:lnTo>
                    <a:pt x="6143353" y="327715"/>
                  </a:lnTo>
                  <a:lnTo>
                    <a:pt x="6118056" y="297233"/>
                  </a:lnTo>
                  <a:lnTo>
                    <a:pt x="6112002" y="267462"/>
                  </a:lnTo>
                  <a:lnTo>
                    <a:pt x="6112813" y="256178"/>
                  </a:lnTo>
                  <a:lnTo>
                    <a:pt x="6132204" y="218231"/>
                  </a:lnTo>
                  <a:lnTo>
                    <a:pt x="6173473" y="195149"/>
                  </a:lnTo>
                  <a:lnTo>
                    <a:pt x="6214872" y="189737"/>
                  </a:lnTo>
                  <a:lnTo>
                    <a:pt x="6222440" y="189902"/>
                  </a:lnTo>
                  <a:lnTo>
                    <a:pt x="6266553" y="197225"/>
                  </a:lnTo>
                  <a:lnTo>
                    <a:pt x="6272530" y="199389"/>
                  </a:lnTo>
                  <a:lnTo>
                    <a:pt x="6272530" y="186562"/>
                  </a:lnTo>
                  <a:lnTo>
                    <a:pt x="6251440" y="145956"/>
                  </a:lnTo>
                  <a:lnTo>
                    <a:pt x="6218936" y="138937"/>
                  </a:lnTo>
                  <a:lnTo>
                    <a:pt x="6209242" y="139366"/>
                  </a:lnTo>
                  <a:lnTo>
                    <a:pt x="6172473" y="149629"/>
                  </a:lnTo>
                  <a:lnTo>
                    <a:pt x="6144006" y="165988"/>
                  </a:lnTo>
                  <a:lnTo>
                    <a:pt x="6124321" y="125730"/>
                  </a:lnTo>
                  <a:lnTo>
                    <a:pt x="6160682" y="106745"/>
                  </a:lnTo>
                  <a:lnTo>
                    <a:pt x="6198584" y="96583"/>
                  </a:lnTo>
                  <a:lnTo>
                    <a:pt x="6211843" y="95111"/>
                  </a:lnTo>
                  <a:lnTo>
                    <a:pt x="6225413" y="94614"/>
                  </a:lnTo>
                  <a:close/>
                </a:path>
                <a:path w="8940165" h="443230">
                  <a:moveTo>
                    <a:pt x="5671566" y="94614"/>
                  </a:moveTo>
                  <a:lnTo>
                    <a:pt x="5724108" y="104259"/>
                  </a:lnTo>
                  <a:lnTo>
                    <a:pt x="5763434" y="131667"/>
                  </a:lnTo>
                  <a:lnTo>
                    <a:pt x="5788048" y="171386"/>
                  </a:lnTo>
                  <a:lnTo>
                    <a:pt x="5796407" y="217678"/>
                  </a:lnTo>
                  <a:lnTo>
                    <a:pt x="5796407" y="225551"/>
                  </a:lnTo>
                  <a:lnTo>
                    <a:pt x="5795899" y="232410"/>
                  </a:lnTo>
                  <a:lnTo>
                    <a:pt x="5795010" y="238251"/>
                  </a:lnTo>
                  <a:lnTo>
                    <a:pt x="5609844" y="238251"/>
                  </a:lnTo>
                  <a:lnTo>
                    <a:pt x="5612008" y="251420"/>
                  </a:lnTo>
                  <a:lnTo>
                    <a:pt x="5640268" y="289067"/>
                  </a:lnTo>
                  <a:lnTo>
                    <a:pt x="5673344" y="298069"/>
                  </a:lnTo>
                  <a:lnTo>
                    <a:pt x="5682366" y="297519"/>
                  </a:lnTo>
                  <a:lnTo>
                    <a:pt x="5721572" y="278812"/>
                  </a:lnTo>
                  <a:lnTo>
                    <a:pt x="5730113" y="265684"/>
                  </a:lnTo>
                  <a:lnTo>
                    <a:pt x="5782691" y="280288"/>
                  </a:lnTo>
                  <a:lnTo>
                    <a:pt x="5753794" y="315864"/>
                  </a:lnTo>
                  <a:lnTo>
                    <a:pt x="5708221" y="338502"/>
                  </a:lnTo>
                  <a:lnTo>
                    <a:pt x="5671058" y="342900"/>
                  </a:lnTo>
                  <a:lnTo>
                    <a:pt x="5652313" y="341850"/>
                  </a:lnTo>
                  <a:lnTo>
                    <a:pt x="5604129" y="326009"/>
                  </a:lnTo>
                  <a:lnTo>
                    <a:pt x="5569017" y="294308"/>
                  </a:lnTo>
                  <a:lnTo>
                    <a:pt x="5548836" y="251634"/>
                  </a:lnTo>
                  <a:lnTo>
                    <a:pt x="5544947" y="219963"/>
                  </a:lnTo>
                  <a:lnTo>
                    <a:pt x="5545899" y="203342"/>
                  </a:lnTo>
                  <a:lnTo>
                    <a:pt x="5560187" y="157480"/>
                  </a:lnTo>
                  <a:lnTo>
                    <a:pt x="5590512" y="121046"/>
                  </a:lnTo>
                  <a:lnTo>
                    <a:pt x="5635005" y="98901"/>
                  </a:lnTo>
                  <a:lnTo>
                    <a:pt x="5652613" y="95686"/>
                  </a:lnTo>
                  <a:lnTo>
                    <a:pt x="5671566" y="94614"/>
                  </a:lnTo>
                  <a:close/>
                </a:path>
                <a:path w="8940165" h="443230">
                  <a:moveTo>
                    <a:pt x="5367782" y="94614"/>
                  </a:moveTo>
                  <a:lnTo>
                    <a:pt x="5405822" y="101687"/>
                  </a:lnTo>
                  <a:lnTo>
                    <a:pt x="5444164" y="130815"/>
                  </a:lnTo>
                  <a:lnTo>
                    <a:pt x="5451475" y="140843"/>
                  </a:lnTo>
                  <a:lnTo>
                    <a:pt x="5451475" y="98806"/>
                  </a:lnTo>
                  <a:lnTo>
                    <a:pt x="5504942" y="98806"/>
                  </a:lnTo>
                  <a:lnTo>
                    <a:pt x="5504942" y="326898"/>
                  </a:lnTo>
                  <a:lnTo>
                    <a:pt x="5495297" y="374600"/>
                  </a:lnTo>
                  <a:lnTo>
                    <a:pt x="5467413" y="410368"/>
                  </a:lnTo>
                  <a:lnTo>
                    <a:pt x="5424908" y="432700"/>
                  </a:lnTo>
                  <a:lnTo>
                    <a:pt x="5371973" y="440309"/>
                  </a:lnTo>
                  <a:lnTo>
                    <a:pt x="5353063" y="439497"/>
                  </a:lnTo>
                  <a:lnTo>
                    <a:pt x="5305933" y="427228"/>
                  </a:lnTo>
                  <a:lnTo>
                    <a:pt x="5270035" y="401635"/>
                  </a:lnTo>
                  <a:lnTo>
                    <a:pt x="5259959" y="390398"/>
                  </a:lnTo>
                  <a:lnTo>
                    <a:pt x="5293360" y="358013"/>
                  </a:lnTo>
                  <a:lnTo>
                    <a:pt x="5300648" y="366017"/>
                  </a:lnTo>
                  <a:lnTo>
                    <a:pt x="5308806" y="373094"/>
                  </a:lnTo>
                  <a:lnTo>
                    <a:pt x="5349255" y="391699"/>
                  </a:lnTo>
                  <a:lnTo>
                    <a:pt x="5371973" y="394081"/>
                  </a:lnTo>
                  <a:lnTo>
                    <a:pt x="5381402" y="393648"/>
                  </a:lnTo>
                  <a:lnTo>
                    <a:pt x="5422074" y="377999"/>
                  </a:lnTo>
                  <a:lnTo>
                    <a:pt x="5443106" y="338014"/>
                  </a:lnTo>
                  <a:lnTo>
                    <a:pt x="5443728" y="326898"/>
                  </a:lnTo>
                  <a:lnTo>
                    <a:pt x="5443728" y="296672"/>
                  </a:lnTo>
                  <a:lnTo>
                    <a:pt x="5437183" y="306385"/>
                  </a:lnTo>
                  <a:lnTo>
                    <a:pt x="5429377" y="314944"/>
                  </a:lnTo>
                  <a:lnTo>
                    <a:pt x="5387768" y="336899"/>
                  </a:lnTo>
                  <a:lnTo>
                    <a:pt x="5364226" y="339725"/>
                  </a:lnTo>
                  <a:lnTo>
                    <a:pt x="5348702" y="338699"/>
                  </a:lnTo>
                  <a:lnTo>
                    <a:pt x="5307965" y="323214"/>
                  </a:lnTo>
                  <a:lnTo>
                    <a:pt x="5277514" y="292264"/>
                  </a:lnTo>
                  <a:lnTo>
                    <a:pt x="5259705" y="250190"/>
                  </a:lnTo>
                  <a:lnTo>
                    <a:pt x="5256276" y="218567"/>
                  </a:lnTo>
                  <a:lnTo>
                    <a:pt x="5257159" y="201564"/>
                  </a:lnTo>
                  <a:lnTo>
                    <a:pt x="5270500" y="155701"/>
                  </a:lnTo>
                  <a:lnTo>
                    <a:pt x="5297860" y="120054"/>
                  </a:lnTo>
                  <a:lnTo>
                    <a:pt x="5336857" y="98726"/>
                  </a:lnTo>
                  <a:lnTo>
                    <a:pt x="5351855" y="95640"/>
                  </a:lnTo>
                  <a:lnTo>
                    <a:pt x="5367782" y="94614"/>
                  </a:lnTo>
                  <a:close/>
                </a:path>
                <a:path w="8940165" h="443230">
                  <a:moveTo>
                    <a:pt x="5105273" y="94614"/>
                  </a:moveTo>
                  <a:lnTo>
                    <a:pt x="5150818" y="101012"/>
                  </a:lnTo>
                  <a:lnTo>
                    <a:pt x="5185029" y="120269"/>
                  </a:lnTo>
                  <a:lnTo>
                    <a:pt x="5211818" y="170989"/>
                  </a:lnTo>
                  <a:lnTo>
                    <a:pt x="5213604" y="193421"/>
                  </a:lnTo>
                  <a:lnTo>
                    <a:pt x="5213604" y="269748"/>
                  </a:lnTo>
                  <a:lnTo>
                    <a:pt x="5213604" y="276479"/>
                  </a:lnTo>
                  <a:lnTo>
                    <a:pt x="5228209" y="288544"/>
                  </a:lnTo>
                  <a:lnTo>
                    <a:pt x="5228209" y="338328"/>
                  </a:lnTo>
                  <a:lnTo>
                    <a:pt x="5205222" y="341503"/>
                  </a:lnTo>
                  <a:lnTo>
                    <a:pt x="5202174" y="341503"/>
                  </a:lnTo>
                  <a:lnTo>
                    <a:pt x="5164074" y="321056"/>
                  </a:lnTo>
                  <a:lnTo>
                    <a:pt x="5161534" y="300863"/>
                  </a:lnTo>
                  <a:lnTo>
                    <a:pt x="5153082" y="310530"/>
                  </a:lnTo>
                  <a:lnTo>
                    <a:pt x="5110801" y="336845"/>
                  </a:lnTo>
                  <a:lnTo>
                    <a:pt x="5075047" y="342900"/>
                  </a:lnTo>
                  <a:lnTo>
                    <a:pt x="5063285" y="342282"/>
                  </a:lnTo>
                  <a:lnTo>
                    <a:pt x="5023213" y="327715"/>
                  </a:lnTo>
                  <a:lnTo>
                    <a:pt x="4997916" y="297233"/>
                  </a:lnTo>
                  <a:lnTo>
                    <a:pt x="4991862" y="267462"/>
                  </a:lnTo>
                  <a:lnTo>
                    <a:pt x="4992673" y="256178"/>
                  </a:lnTo>
                  <a:lnTo>
                    <a:pt x="5012064" y="218231"/>
                  </a:lnTo>
                  <a:lnTo>
                    <a:pt x="5053333" y="195149"/>
                  </a:lnTo>
                  <a:lnTo>
                    <a:pt x="5094732" y="189737"/>
                  </a:lnTo>
                  <a:lnTo>
                    <a:pt x="5102300" y="189902"/>
                  </a:lnTo>
                  <a:lnTo>
                    <a:pt x="5146413" y="197225"/>
                  </a:lnTo>
                  <a:lnTo>
                    <a:pt x="5152390" y="199389"/>
                  </a:lnTo>
                  <a:lnTo>
                    <a:pt x="5152390" y="186562"/>
                  </a:lnTo>
                  <a:lnTo>
                    <a:pt x="5131300" y="145956"/>
                  </a:lnTo>
                  <a:lnTo>
                    <a:pt x="5098796" y="138937"/>
                  </a:lnTo>
                  <a:lnTo>
                    <a:pt x="5089102" y="139366"/>
                  </a:lnTo>
                  <a:lnTo>
                    <a:pt x="5052333" y="149629"/>
                  </a:lnTo>
                  <a:lnTo>
                    <a:pt x="5023866" y="165988"/>
                  </a:lnTo>
                  <a:lnTo>
                    <a:pt x="5004181" y="125730"/>
                  </a:lnTo>
                  <a:lnTo>
                    <a:pt x="5040542" y="106745"/>
                  </a:lnTo>
                  <a:lnTo>
                    <a:pt x="5078444" y="96583"/>
                  </a:lnTo>
                  <a:lnTo>
                    <a:pt x="5091703" y="95111"/>
                  </a:lnTo>
                  <a:lnTo>
                    <a:pt x="5105273" y="94614"/>
                  </a:lnTo>
                  <a:close/>
                </a:path>
                <a:path w="8940165" h="443230">
                  <a:moveTo>
                    <a:pt x="4882896" y="94614"/>
                  </a:moveTo>
                  <a:lnTo>
                    <a:pt x="4926137" y="106969"/>
                  </a:lnTo>
                  <a:lnTo>
                    <a:pt x="4948015" y="138461"/>
                  </a:lnTo>
                  <a:lnTo>
                    <a:pt x="4954968" y="180205"/>
                  </a:lnTo>
                  <a:lnTo>
                    <a:pt x="4955159" y="188849"/>
                  </a:lnTo>
                  <a:lnTo>
                    <a:pt x="4955159" y="338328"/>
                  </a:lnTo>
                  <a:lnTo>
                    <a:pt x="4893818" y="338328"/>
                  </a:lnTo>
                  <a:lnTo>
                    <a:pt x="4893818" y="203962"/>
                  </a:lnTo>
                  <a:lnTo>
                    <a:pt x="4893196" y="190480"/>
                  </a:lnTo>
                  <a:lnTo>
                    <a:pt x="4871783" y="151907"/>
                  </a:lnTo>
                  <a:lnTo>
                    <a:pt x="4855972" y="148589"/>
                  </a:lnTo>
                  <a:lnTo>
                    <a:pt x="4849758" y="148992"/>
                  </a:lnTo>
                  <a:lnTo>
                    <a:pt x="4813540" y="167280"/>
                  </a:lnTo>
                  <a:lnTo>
                    <a:pt x="4793742" y="198374"/>
                  </a:lnTo>
                  <a:lnTo>
                    <a:pt x="4793742" y="338328"/>
                  </a:lnTo>
                  <a:lnTo>
                    <a:pt x="4732528" y="338328"/>
                  </a:lnTo>
                  <a:lnTo>
                    <a:pt x="4732528" y="98806"/>
                  </a:lnTo>
                  <a:lnTo>
                    <a:pt x="4787773" y="98806"/>
                  </a:lnTo>
                  <a:lnTo>
                    <a:pt x="4787773" y="143129"/>
                  </a:lnTo>
                  <a:lnTo>
                    <a:pt x="4795178" y="132484"/>
                  </a:lnTo>
                  <a:lnTo>
                    <a:pt x="4826254" y="107696"/>
                  </a:lnTo>
                  <a:lnTo>
                    <a:pt x="4867509" y="95426"/>
                  </a:lnTo>
                  <a:lnTo>
                    <a:pt x="4882896" y="94614"/>
                  </a:lnTo>
                  <a:close/>
                </a:path>
                <a:path w="8940165" h="443230">
                  <a:moveTo>
                    <a:pt x="4567301" y="94614"/>
                  </a:moveTo>
                  <a:lnTo>
                    <a:pt x="4612846" y="101012"/>
                  </a:lnTo>
                  <a:lnTo>
                    <a:pt x="4647057" y="120269"/>
                  </a:lnTo>
                  <a:lnTo>
                    <a:pt x="4673846" y="170989"/>
                  </a:lnTo>
                  <a:lnTo>
                    <a:pt x="4675632" y="193421"/>
                  </a:lnTo>
                  <a:lnTo>
                    <a:pt x="4675632" y="269748"/>
                  </a:lnTo>
                  <a:lnTo>
                    <a:pt x="4675632" y="276479"/>
                  </a:lnTo>
                  <a:lnTo>
                    <a:pt x="4690237" y="288544"/>
                  </a:lnTo>
                  <a:lnTo>
                    <a:pt x="4690237" y="338328"/>
                  </a:lnTo>
                  <a:lnTo>
                    <a:pt x="4667250" y="341503"/>
                  </a:lnTo>
                  <a:lnTo>
                    <a:pt x="4664202" y="341503"/>
                  </a:lnTo>
                  <a:lnTo>
                    <a:pt x="4626102" y="321056"/>
                  </a:lnTo>
                  <a:lnTo>
                    <a:pt x="4623562" y="300863"/>
                  </a:lnTo>
                  <a:lnTo>
                    <a:pt x="4615110" y="310530"/>
                  </a:lnTo>
                  <a:lnTo>
                    <a:pt x="4572829" y="336845"/>
                  </a:lnTo>
                  <a:lnTo>
                    <a:pt x="4537075" y="342900"/>
                  </a:lnTo>
                  <a:lnTo>
                    <a:pt x="4525313" y="342282"/>
                  </a:lnTo>
                  <a:lnTo>
                    <a:pt x="4485241" y="327715"/>
                  </a:lnTo>
                  <a:lnTo>
                    <a:pt x="4459944" y="297233"/>
                  </a:lnTo>
                  <a:lnTo>
                    <a:pt x="4453890" y="267462"/>
                  </a:lnTo>
                  <a:lnTo>
                    <a:pt x="4454701" y="256178"/>
                  </a:lnTo>
                  <a:lnTo>
                    <a:pt x="4474092" y="218231"/>
                  </a:lnTo>
                  <a:lnTo>
                    <a:pt x="4515361" y="195149"/>
                  </a:lnTo>
                  <a:lnTo>
                    <a:pt x="4556760" y="189737"/>
                  </a:lnTo>
                  <a:lnTo>
                    <a:pt x="4564328" y="189902"/>
                  </a:lnTo>
                  <a:lnTo>
                    <a:pt x="4608441" y="197225"/>
                  </a:lnTo>
                  <a:lnTo>
                    <a:pt x="4614418" y="199389"/>
                  </a:lnTo>
                  <a:lnTo>
                    <a:pt x="4614418" y="186562"/>
                  </a:lnTo>
                  <a:lnTo>
                    <a:pt x="4593328" y="145956"/>
                  </a:lnTo>
                  <a:lnTo>
                    <a:pt x="4560824" y="138937"/>
                  </a:lnTo>
                  <a:lnTo>
                    <a:pt x="4551130" y="139366"/>
                  </a:lnTo>
                  <a:lnTo>
                    <a:pt x="4514361" y="149629"/>
                  </a:lnTo>
                  <a:lnTo>
                    <a:pt x="4485894" y="165988"/>
                  </a:lnTo>
                  <a:lnTo>
                    <a:pt x="4466209" y="125730"/>
                  </a:lnTo>
                  <a:lnTo>
                    <a:pt x="4502570" y="106745"/>
                  </a:lnTo>
                  <a:lnTo>
                    <a:pt x="4540472" y="96583"/>
                  </a:lnTo>
                  <a:lnTo>
                    <a:pt x="4553731" y="95111"/>
                  </a:lnTo>
                  <a:lnTo>
                    <a:pt x="4567301" y="94614"/>
                  </a:lnTo>
                  <a:close/>
                </a:path>
                <a:path w="8940165" h="443230">
                  <a:moveTo>
                    <a:pt x="4189603" y="94614"/>
                  </a:moveTo>
                  <a:lnTo>
                    <a:pt x="4226893" y="102866"/>
                  </a:lnTo>
                  <a:lnTo>
                    <a:pt x="4254247" y="135080"/>
                  </a:lnTo>
                  <a:lnTo>
                    <a:pt x="4257294" y="145414"/>
                  </a:lnTo>
                  <a:lnTo>
                    <a:pt x="4264910" y="133770"/>
                  </a:lnTo>
                  <a:lnTo>
                    <a:pt x="4294378" y="107696"/>
                  </a:lnTo>
                  <a:lnTo>
                    <a:pt x="4331721" y="95426"/>
                  </a:lnTo>
                  <a:lnTo>
                    <a:pt x="4345559" y="94614"/>
                  </a:lnTo>
                  <a:lnTo>
                    <a:pt x="4356199" y="95115"/>
                  </a:lnTo>
                  <a:lnTo>
                    <a:pt x="4394263" y="112013"/>
                  </a:lnTo>
                  <a:lnTo>
                    <a:pt x="4412581" y="146296"/>
                  </a:lnTo>
                  <a:lnTo>
                    <a:pt x="4417314" y="188849"/>
                  </a:lnTo>
                  <a:lnTo>
                    <a:pt x="4417314" y="338328"/>
                  </a:lnTo>
                  <a:lnTo>
                    <a:pt x="4356100" y="338328"/>
                  </a:lnTo>
                  <a:lnTo>
                    <a:pt x="4356100" y="203962"/>
                  </a:lnTo>
                  <a:lnTo>
                    <a:pt x="4355480" y="190698"/>
                  </a:lnTo>
                  <a:lnTo>
                    <a:pt x="4334510" y="151939"/>
                  </a:lnTo>
                  <a:lnTo>
                    <a:pt x="4319016" y="148589"/>
                  </a:lnTo>
                  <a:lnTo>
                    <a:pt x="4310014" y="149469"/>
                  </a:lnTo>
                  <a:lnTo>
                    <a:pt x="4277296" y="170039"/>
                  </a:lnTo>
                  <a:lnTo>
                    <a:pt x="4261866" y="198882"/>
                  </a:lnTo>
                  <a:lnTo>
                    <a:pt x="4261866" y="338328"/>
                  </a:lnTo>
                  <a:lnTo>
                    <a:pt x="4200652" y="338328"/>
                  </a:lnTo>
                  <a:lnTo>
                    <a:pt x="4200652" y="203962"/>
                  </a:lnTo>
                  <a:lnTo>
                    <a:pt x="4200032" y="190480"/>
                  </a:lnTo>
                  <a:lnTo>
                    <a:pt x="4179062" y="151907"/>
                  </a:lnTo>
                  <a:lnTo>
                    <a:pt x="4163568" y="148589"/>
                  </a:lnTo>
                  <a:lnTo>
                    <a:pt x="4154731" y="149447"/>
                  </a:lnTo>
                  <a:lnTo>
                    <a:pt x="4122009" y="169709"/>
                  </a:lnTo>
                  <a:lnTo>
                    <a:pt x="4106418" y="198374"/>
                  </a:lnTo>
                  <a:lnTo>
                    <a:pt x="4106418" y="338328"/>
                  </a:lnTo>
                  <a:lnTo>
                    <a:pt x="4045204" y="338328"/>
                  </a:lnTo>
                  <a:lnTo>
                    <a:pt x="4045204" y="98806"/>
                  </a:lnTo>
                  <a:lnTo>
                    <a:pt x="4100449" y="98806"/>
                  </a:lnTo>
                  <a:lnTo>
                    <a:pt x="4100449" y="143129"/>
                  </a:lnTo>
                  <a:lnTo>
                    <a:pt x="4107713" y="132101"/>
                  </a:lnTo>
                  <a:lnTo>
                    <a:pt x="4136771" y="107187"/>
                  </a:lnTo>
                  <a:lnTo>
                    <a:pt x="4175168" y="95400"/>
                  </a:lnTo>
                  <a:lnTo>
                    <a:pt x="4189603" y="94614"/>
                  </a:lnTo>
                  <a:close/>
                </a:path>
                <a:path w="8940165" h="443230">
                  <a:moveTo>
                    <a:pt x="3634994" y="94614"/>
                  </a:moveTo>
                  <a:lnTo>
                    <a:pt x="3673034" y="101687"/>
                  </a:lnTo>
                  <a:lnTo>
                    <a:pt x="3711376" y="130815"/>
                  </a:lnTo>
                  <a:lnTo>
                    <a:pt x="3718687" y="140843"/>
                  </a:lnTo>
                  <a:lnTo>
                    <a:pt x="3718687" y="98806"/>
                  </a:lnTo>
                  <a:lnTo>
                    <a:pt x="3772154" y="98806"/>
                  </a:lnTo>
                  <a:lnTo>
                    <a:pt x="3772154" y="326898"/>
                  </a:lnTo>
                  <a:lnTo>
                    <a:pt x="3762509" y="374600"/>
                  </a:lnTo>
                  <a:lnTo>
                    <a:pt x="3734625" y="410368"/>
                  </a:lnTo>
                  <a:lnTo>
                    <a:pt x="3692120" y="432700"/>
                  </a:lnTo>
                  <a:lnTo>
                    <a:pt x="3639185" y="440309"/>
                  </a:lnTo>
                  <a:lnTo>
                    <a:pt x="3620275" y="439497"/>
                  </a:lnTo>
                  <a:lnTo>
                    <a:pt x="3573145" y="427228"/>
                  </a:lnTo>
                  <a:lnTo>
                    <a:pt x="3537247" y="401635"/>
                  </a:lnTo>
                  <a:lnTo>
                    <a:pt x="3527171" y="390398"/>
                  </a:lnTo>
                  <a:lnTo>
                    <a:pt x="3560572" y="358013"/>
                  </a:lnTo>
                  <a:lnTo>
                    <a:pt x="3567860" y="366017"/>
                  </a:lnTo>
                  <a:lnTo>
                    <a:pt x="3576018" y="373094"/>
                  </a:lnTo>
                  <a:lnTo>
                    <a:pt x="3616467" y="391699"/>
                  </a:lnTo>
                  <a:lnTo>
                    <a:pt x="3639185" y="394081"/>
                  </a:lnTo>
                  <a:lnTo>
                    <a:pt x="3648614" y="393648"/>
                  </a:lnTo>
                  <a:lnTo>
                    <a:pt x="3689286" y="377999"/>
                  </a:lnTo>
                  <a:lnTo>
                    <a:pt x="3710318" y="338014"/>
                  </a:lnTo>
                  <a:lnTo>
                    <a:pt x="3710940" y="326898"/>
                  </a:lnTo>
                  <a:lnTo>
                    <a:pt x="3710940" y="296672"/>
                  </a:lnTo>
                  <a:lnTo>
                    <a:pt x="3704395" y="306385"/>
                  </a:lnTo>
                  <a:lnTo>
                    <a:pt x="3696589" y="314944"/>
                  </a:lnTo>
                  <a:lnTo>
                    <a:pt x="3654980" y="336899"/>
                  </a:lnTo>
                  <a:lnTo>
                    <a:pt x="3631438" y="339725"/>
                  </a:lnTo>
                  <a:lnTo>
                    <a:pt x="3615914" y="338699"/>
                  </a:lnTo>
                  <a:lnTo>
                    <a:pt x="3575177" y="323214"/>
                  </a:lnTo>
                  <a:lnTo>
                    <a:pt x="3544726" y="292264"/>
                  </a:lnTo>
                  <a:lnTo>
                    <a:pt x="3526916" y="250190"/>
                  </a:lnTo>
                  <a:lnTo>
                    <a:pt x="3523488" y="218567"/>
                  </a:lnTo>
                  <a:lnTo>
                    <a:pt x="3524371" y="201564"/>
                  </a:lnTo>
                  <a:lnTo>
                    <a:pt x="3537712" y="155701"/>
                  </a:lnTo>
                  <a:lnTo>
                    <a:pt x="3565072" y="120054"/>
                  </a:lnTo>
                  <a:lnTo>
                    <a:pt x="3604069" y="98726"/>
                  </a:lnTo>
                  <a:lnTo>
                    <a:pt x="3619067" y="95640"/>
                  </a:lnTo>
                  <a:lnTo>
                    <a:pt x="3634994" y="94614"/>
                  </a:lnTo>
                  <a:close/>
                </a:path>
                <a:path w="8940165" h="443230">
                  <a:moveTo>
                    <a:pt x="3412236" y="94614"/>
                  </a:moveTo>
                  <a:lnTo>
                    <a:pt x="3455477" y="106969"/>
                  </a:lnTo>
                  <a:lnTo>
                    <a:pt x="3477355" y="138461"/>
                  </a:lnTo>
                  <a:lnTo>
                    <a:pt x="3484308" y="180205"/>
                  </a:lnTo>
                  <a:lnTo>
                    <a:pt x="3484499" y="188849"/>
                  </a:lnTo>
                  <a:lnTo>
                    <a:pt x="3484499" y="338328"/>
                  </a:lnTo>
                  <a:lnTo>
                    <a:pt x="3423158" y="338328"/>
                  </a:lnTo>
                  <a:lnTo>
                    <a:pt x="3423158" y="203962"/>
                  </a:lnTo>
                  <a:lnTo>
                    <a:pt x="3422536" y="190480"/>
                  </a:lnTo>
                  <a:lnTo>
                    <a:pt x="3401123" y="151907"/>
                  </a:lnTo>
                  <a:lnTo>
                    <a:pt x="3385312" y="148589"/>
                  </a:lnTo>
                  <a:lnTo>
                    <a:pt x="3379098" y="148992"/>
                  </a:lnTo>
                  <a:lnTo>
                    <a:pt x="3342880" y="167280"/>
                  </a:lnTo>
                  <a:lnTo>
                    <a:pt x="3323082" y="198374"/>
                  </a:lnTo>
                  <a:lnTo>
                    <a:pt x="3323082" y="338328"/>
                  </a:lnTo>
                  <a:lnTo>
                    <a:pt x="3261868" y="338328"/>
                  </a:lnTo>
                  <a:lnTo>
                    <a:pt x="3261868" y="98806"/>
                  </a:lnTo>
                  <a:lnTo>
                    <a:pt x="3317113" y="98806"/>
                  </a:lnTo>
                  <a:lnTo>
                    <a:pt x="3317113" y="143129"/>
                  </a:lnTo>
                  <a:lnTo>
                    <a:pt x="3324518" y="132484"/>
                  </a:lnTo>
                  <a:lnTo>
                    <a:pt x="3355594" y="107696"/>
                  </a:lnTo>
                  <a:lnTo>
                    <a:pt x="3396849" y="95426"/>
                  </a:lnTo>
                  <a:lnTo>
                    <a:pt x="3412236" y="94614"/>
                  </a:lnTo>
                  <a:close/>
                </a:path>
                <a:path w="8940165" h="443230">
                  <a:moveTo>
                    <a:pt x="1467485" y="94614"/>
                  </a:moveTo>
                  <a:lnTo>
                    <a:pt x="1519723" y="104259"/>
                  </a:lnTo>
                  <a:lnTo>
                    <a:pt x="1559290" y="131730"/>
                  </a:lnTo>
                  <a:lnTo>
                    <a:pt x="1584241" y="171727"/>
                  </a:lnTo>
                  <a:lnTo>
                    <a:pt x="1592707" y="218948"/>
                  </a:lnTo>
                  <a:lnTo>
                    <a:pt x="1591774" y="235140"/>
                  </a:lnTo>
                  <a:lnTo>
                    <a:pt x="1577594" y="280288"/>
                  </a:lnTo>
                  <a:lnTo>
                    <a:pt x="1547679" y="316489"/>
                  </a:lnTo>
                  <a:lnTo>
                    <a:pt x="1503664" y="338613"/>
                  </a:lnTo>
                  <a:lnTo>
                    <a:pt x="1467485" y="342900"/>
                  </a:lnTo>
                  <a:lnTo>
                    <a:pt x="1448482" y="341828"/>
                  </a:lnTo>
                  <a:lnTo>
                    <a:pt x="1400048" y="325755"/>
                  </a:lnTo>
                  <a:lnTo>
                    <a:pt x="1365204" y="293768"/>
                  </a:lnTo>
                  <a:lnTo>
                    <a:pt x="1345501" y="250761"/>
                  </a:lnTo>
                  <a:lnTo>
                    <a:pt x="1341755" y="218948"/>
                  </a:lnTo>
                  <a:lnTo>
                    <a:pt x="1342707" y="202588"/>
                  </a:lnTo>
                  <a:lnTo>
                    <a:pt x="1356995" y="157225"/>
                  </a:lnTo>
                  <a:lnTo>
                    <a:pt x="1387213" y="121042"/>
                  </a:lnTo>
                  <a:lnTo>
                    <a:pt x="1431290" y="98901"/>
                  </a:lnTo>
                  <a:lnTo>
                    <a:pt x="1467485" y="94614"/>
                  </a:lnTo>
                  <a:close/>
                </a:path>
                <a:path w="8940165" h="443230">
                  <a:moveTo>
                    <a:pt x="606425" y="94614"/>
                  </a:moveTo>
                  <a:lnTo>
                    <a:pt x="651970" y="101012"/>
                  </a:lnTo>
                  <a:lnTo>
                    <a:pt x="686181" y="120269"/>
                  </a:lnTo>
                  <a:lnTo>
                    <a:pt x="712970" y="170989"/>
                  </a:lnTo>
                  <a:lnTo>
                    <a:pt x="714756" y="193421"/>
                  </a:lnTo>
                  <a:lnTo>
                    <a:pt x="714756" y="269748"/>
                  </a:lnTo>
                  <a:lnTo>
                    <a:pt x="714756" y="276479"/>
                  </a:lnTo>
                  <a:lnTo>
                    <a:pt x="729360" y="288544"/>
                  </a:lnTo>
                  <a:lnTo>
                    <a:pt x="729360" y="338328"/>
                  </a:lnTo>
                  <a:lnTo>
                    <a:pt x="706374" y="341503"/>
                  </a:lnTo>
                  <a:lnTo>
                    <a:pt x="703326" y="341503"/>
                  </a:lnTo>
                  <a:lnTo>
                    <a:pt x="665226" y="321056"/>
                  </a:lnTo>
                  <a:lnTo>
                    <a:pt x="662685" y="300863"/>
                  </a:lnTo>
                  <a:lnTo>
                    <a:pt x="654234" y="310530"/>
                  </a:lnTo>
                  <a:lnTo>
                    <a:pt x="611953" y="336845"/>
                  </a:lnTo>
                  <a:lnTo>
                    <a:pt x="576199" y="342900"/>
                  </a:lnTo>
                  <a:lnTo>
                    <a:pt x="564437" y="342282"/>
                  </a:lnTo>
                  <a:lnTo>
                    <a:pt x="524365" y="327715"/>
                  </a:lnTo>
                  <a:lnTo>
                    <a:pt x="499068" y="297233"/>
                  </a:lnTo>
                  <a:lnTo>
                    <a:pt x="493014" y="267462"/>
                  </a:lnTo>
                  <a:lnTo>
                    <a:pt x="493825" y="256178"/>
                  </a:lnTo>
                  <a:lnTo>
                    <a:pt x="513216" y="218231"/>
                  </a:lnTo>
                  <a:lnTo>
                    <a:pt x="554485" y="195149"/>
                  </a:lnTo>
                  <a:lnTo>
                    <a:pt x="595884" y="189737"/>
                  </a:lnTo>
                  <a:lnTo>
                    <a:pt x="603452" y="189902"/>
                  </a:lnTo>
                  <a:lnTo>
                    <a:pt x="647565" y="197225"/>
                  </a:lnTo>
                  <a:lnTo>
                    <a:pt x="653541" y="199389"/>
                  </a:lnTo>
                  <a:lnTo>
                    <a:pt x="653541" y="186562"/>
                  </a:lnTo>
                  <a:lnTo>
                    <a:pt x="632452" y="145956"/>
                  </a:lnTo>
                  <a:lnTo>
                    <a:pt x="599947" y="138937"/>
                  </a:lnTo>
                  <a:lnTo>
                    <a:pt x="590254" y="139366"/>
                  </a:lnTo>
                  <a:lnTo>
                    <a:pt x="553485" y="149629"/>
                  </a:lnTo>
                  <a:lnTo>
                    <a:pt x="525018" y="165988"/>
                  </a:lnTo>
                  <a:lnTo>
                    <a:pt x="505333" y="125730"/>
                  </a:lnTo>
                  <a:lnTo>
                    <a:pt x="541694" y="106745"/>
                  </a:lnTo>
                  <a:lnTo>
                    <a:pt x="579596" y="96583"/>
                  </a:lnTo>
                  <a:lnTo>
                    <a:pt x="592855" y="95111"/>
                  </a:lnTo>
                  <a:lnTo>
                    <a:pt x="606425" y="94614"/>
                  </a:lnTo>
                  <a:close/>
                </a:path>
                <a:path w="8940165" h="443230">
                  <a:moveTo>
                    <a:pt x="8164957" y="94234"/>
                  </a:moveTo>
                  <a:lnTo>
                    <a:pt x="8213471" y="102235"/>
                  </a:lnTo>
                  <a:lnTo>
                    <a:pt x="8255000" y="128016"/>
                  </a:lnTo>
                  <a:lnTo>
                    <a:pt x="8230361" y="166878"/>
                  </a:lnTo>
                  <a:lnTo>
                    <a:pt x="8212885" y="154876"/>
                  </a:lnTo>
                  <a:lnTo>
                    <a:pt x="8195706" y="146303"/>
                  </a:lnTo>
                  <a:lnTo>
                    <a:pt x="8178837" y="141160"/>
                  </a:lnTo>
                  <a:lnTo>
                    <a:pt x="8162289" y="139446"/>
                  </a:lnTo>
                  <a:lnTo>
                    <a:pt x="8155170" y="139781"/>
                  </a:lnTo>
                  <a:lnTo>
                    <a:pt x="8125206" y="154939"/>
                  </a:lnTo>
                  <a:lnTo>
                    <a:pt x="8125206" y="164084"/>
                  </a:lnTo>
                  <a:lnTo>
                    <a:pt x="8125206" y="172720"/>
                  </a:lnTo>
                  <a:lnTo>
                    <a:pt x="8168639" y="194310"/>
                  </a:lnTo>
                  <a:lnTo>
                    <a:pt x="8182288" y="198645"/>
                  </a:lnTo>
                  <a:lnTo>
                    <a:pt x="8226210" y="215602"/>
                  </a:lnTo>
                  <a:lnTo>
                    <a:pt x="8254714" y="247332"/>
                  </a:lnTo>
                  <a:lnTo>
                    <a:pt x="8257285" y="266954"/>
                  </a:lnTo>
                  <a:lnTo>
                    <a:pt x="8255664" y="283864"/>
                  </a:lnTo>
                  <a:lnTo>
                    <a:pt x="8231251" y="322834"/>
                  </a:lnTo>
                  <a:lnTo>
                    <a:pt x="8182137" y="341639"/>
                  </a:lnTo>
                  <a:lnTo>
                    <a:pt x="8161274" y="342900"/>
                  </a:lnTo>
                  <a:lnTo>
                    <a:pt x="8146180" y="342278"/>
                  </a:lnTo>
                  <a:lnTo>
                    <a:pt x="8102854" y="332867"/>
                  </a:lnTo>
                  <a:lnTo>
                    <a:pt x="8065349" y="312364"/>
                  </a:lnTo>
                  <a:lnTo>
                    <a:pt x="8054848" y="303149"/>
                  </a:lnTo>
                  <a:lnTo>
                    <a:pt x="8076691" y="263398"/>
                  </a:lnTo>
                  <a:lnTo>
                    <a:pt x="8087405" y="271494"/>
                  </a:lnTo>
                  <a:lnTo>
                    <a:pt x="8098012" y="278447"/>
                  </a:lnTo>
                  <a:lnTo>
                    <a:pt x="8139160" y="295100"/>
                  </a:lnTo>
                  <a:lnTo>
                    <a:pt x="8158987" y="297180"/>
                  </a:lnTo>
                  <a:lnTo>
                    <a:pt x="8167489" y="296777"/>
                  </a:lnTo>
                  <a:lnTo>
                    <a:pt x="8198358" y="280162"/>
                  </a:lnTo>
                  <a:lnTo>
                    <a:pt x="8198358" y="271525"/>
                  </a:lnTo>
                  <a:lnTo>
                    <a:pt x="8198358" y="262763"/>
                  </a:lnTo>
                  <a:lnTo>
                    <a:pt x="8159307" y="244901"/>
                  </a:lnTo>
                  <a:lnTo>
                    <a:pt x="8148065" y="241426"/>
                  </a:lnTo>
                  <a:lnTo>
                    <a:pt x="8135354" y="237287"/>
                  </a:lnTo>
                  <a:lnTo>
                    <a:pt x="8095359" y="219938"/>
                  </a:lnTo>
                  <a:lnTo>
                    <a:pt x="8070262" y="189261"/>
                  </a:lnTo>
                  <a:lnTo>
                    <a:pt x="8068056" y="171450"/>
                  </a:lnTo>
                  <a:lnTo>
                    <a:pt x="8069720" y="154729"/>
                  </a:lnTo>
                  <a:lnTo>
                    <a:pt x="8094599" y="115188"/>
                  </a:lnTo>
                  <a:lnTo>
                    <a:pt x="8144123" y="95543"/>
                  </a:lnTo>
                  <a:lnTo>
                    <a:pt x="8164957" y="94234"/>
                  </a:lnTo>
                  <a:close/>
                </a:path>
                <a:path w="8940165" h="443230">
                  <a:moveTo>
                    <a:pt x="2006473" y="94234"/>
                  </a:moveTo>
                  <a:lnTo>
                    <a:pt x="2054987" y="102235"/>
                  </a:lnTo>
                  <a:lnTo>
                    <a:pt x="2096516" y="128016"/>
                  </a:lnTo>
                  <a:lnTo>
                    <a:pt x="2071878" y="166878"/>
                  </a:lnTo>
                  <a:lnTo>
                    <a:pt x="2054401" y="154876"/>
                  </a:lnTo>
                  <a:lnTo>
                    <a:pt x="2037222" y="146303"/>
                  </a:lnTo>
                  <a:lnTo>
                    <a:pt x="2020353" y="141160"/>
                  </a:lnTo>
                  <a:lnTo>
                    <a:pt x="2003806" y="139446"/>
                  </a:lnTo>
                  <a:lnTo>
                    <a:pt x="1996686" y="139781"/>
                  </a:lnTo>
                  <a:lnTo>
                    <a:pt x="1966722" y="154939"/>
                  </a:lnTo>
                  <a:lnTo>
                    <a:pt x="1966722" y="164084"/>
                  </a:lnTo>
                  <a:lnTo>
                    <a:pt x="1966722" y="172720"/>
                  </a:lnTo>
                  <a:lnTo>
                    <a:pt x="2010156" y="194310"/>
                  </a:lnTo>
                  <a:lnTo>
                    <a:pt x="2023804" y="198645"/>
                  </a:lnTo>
                  <a:lnTo>
                    <a:pt x="2067726" y="215602"/>
                  </a:lnTo>
                  <a:lnTo>
                    <a:pt x="2096230" y="247332"/>
                  </a:lnTo>
                  <a:lnTo>
                    <a:pt x="2098802" y="266954"/>
                  </a:lnTo>
                  <a:lnTo>
                    <a:pt x="2097180" y="283864"/>
                  </a:lnTo>
                  <a:lnTo>
                    <a:pt x="2072767" y="322834"/>
                  </a:lnTo>
                  <a:lnTo>
                    <a:pt x="2023653" y="341639"/>
                  </a:lnTo>
                  <a:lnTo>
                    <a:pt x="2002790" y="342900"/>
                  </a:lnTo>
                  <a:lnTo>
                    <a:pt x="1987696" y="342278"/>
                  </a:lnTo>
                  <a:lnTo>
                    <a:pt x="1944370" y="332867"/>
                  </a:lnTo>
                  <a:lnTo>
                    <a:pt x="1906865" y="312364"/>
                  </a:lnTo>
                  <a:lnTo>
                    <a:pt x="1896364" y="303149"/>
                  </a:lnTo>
                  <a:lnTo>
                    <a:pt x="1918208" y="263398"/>
                  </a:lnTo>
                  <a:lnTo>
                    <a:pt x="1928921" y="271494"/>
                  </a:lnTo>
                  <a:lnTo>
                    <a:pt x="1939528" y="278447"/>
                  </a:lnTo>
                  <a:lnTo>
                    <a:pt x="1980676" y="295100"/>
                  </a:lnTo>
                  <a:lnTo>
                    <a:pt x="2000504" y="297180"/>
                  </a:lnTo>
                  <a:lnTo>
                    <a:pt x="2009005" y="296777"/>
                  </a:lnTo>
                  <a:lnTo>
                    <a:pt x="2039874" y="280162"/>
                  </a:lnTo>
                  <a:lnTo>
                    <a:pt x="2039874" y="271525"/>
                  </a:lnTo>
                  <a:lnTo>
                    <a:pt x="2039874" y="262763"/>
                  </a:lnTo>
                  <a:lnTo>
                    <a:pt x="2000823" y="244901"/>
                  </a:lnTo>
                  <a:lnTo>
                    <a:pt x="1989582" y="241426"/>
                  </a:lnTo>
                  <a:lnTo>
                    <a:pt x="1976870" y="237287"/>
                  </a:lnTo>
                  <a:lnTo>
                    <a:pt x="1936875" y="219938"/>
                  </a:lnTo>
                  <a:lnTo>
                    <a:pt x="1911778" y="189261"/>
                  </a:lnTo>
                  <a:lnTo>
                    <a:pt x="1909572" y="171450"/>
                  </a:lnTo>
                  <a:lnTo>
                    <a:pt x="1911236" y="154729"/>
                  </a:lnTo>
                  <a:lnTo>
                    <a:pt x="1936115" y="115188"/>
                  </a:lnTo>
                  <a:lnTo>
                    <a:pt x="1985639" y="95543"/>
                  </a:lnTo>
                  <a:lnTo>
                    <a:pt x="2006473" y="94234"/>
                  </a:lnTo>
                  <a:close/>
                </a:path>
                <a:path w="8940165" h="443230">
                  <a:moveTo>
                    <a:pt x="1114933" y="94234"/>
                  </a:moveTo>
                  <a:lnTo>
                    <a:pt x="1163447" y="102235"/>
                  </a:lnTo>
                  <a:lnTo>
                    <a:pt x="1204976" y="128016"/>
                  </a:lnTo>
                  <a:lnTo>
                    <a:pt x="1180338" y="166878"/>
                  </a:lnTo>
                  <a:lnTo>
                    <a:pt x="1162861" y="154876"/>
                  </a:lnTo>
                  <a:lnTo>
                    <a:pt x="1145682" y="146303"/>
                  </a:lnTo>
                  <a:lnTo>
                    <a:pt x="1128813" y="141160"/>
                  </a:lnTo>
                  <a:lnTo>
                    <a:pt x="1112266" y="139446"/>
                  </a:lnTo>
                  <a:lnTo>
                    <a:pt x="1105146" y="139781"/>
                  </a:lnTo>
                  <a:lnTo>
                    <a:pt x="1075182" y="154939"/>
                  </a:lnTo>
                  <a:lnTo>
                    <a:pt x="1075182" y="164084"/>
                  </a:lnTo>
                  <a:lnTo>
                    <a:pt x="1075182" y="172720"/>
                  </a:lnTo>
                  <a:lnTo>
                    <a:pt x="1118616" y="194310"/>
                  </a:lnTo>
                  <a:lnTo>
                    <a:pt x="1132264" y="198645"/>
                  </a:lnTo>
                  <a:lnTo>
                    <a:pt x="1176186" y="215602"/>
                  </a:lnTo>
                  <a:lnTo>
                    <a:pt x="1204690" y="247332"/>
                  </a:lnTo>
                  <a:lnTo>
                    <a:pt x="1207262" y="266954"/>
                  </a:lnTo>
                  <a:lnTo>
                    <a:pt x="1205640" y="283864"/>
                  </a:lnTo>
                  <a:lnTo>
                    <a:pt x="1181227" y="322834"/>
                  </a:lnTo>
                  <a:lnTo>
                    <a:pt x="1132113" y="341639"/>
                  </a:lnTo>
                  <a:lnTo>
                    <a:pt x="1111250" y="342900"/>
                  </a:lnTo>
                  <a:lnTo>
                    <a:pt x="1096156" y="342278"/>
                  </a:lnTo>
                  <a:lnTo>
                    <a:pt x="1052830" y="332867"/>
                  </a:lnTo>
                  <a:lnTo>
                    <a:pt x="1015325" y="312364"/>
                  </a:lnTo>
                  <a:lnTo>
                    <a:pt x="1004824" y="303149"/>
                  </a:lnTo>
                  <a:lnTo>
                    <a:pt x="1026668" y="263398"/>
                  </a:lnTo>
                  <a:lnTo>
                    <a:pt x="1037381" y="271494"/>
                  </a:lnTo>
                  <a:lnTo>
                    <a:pt x="1047988" y="278447"/>
                  </a:lnTo>
                  <a:lnTo>
                    <a:pt x="1089136" y="295100"/>
                  </a:lnTo>
                  <a:lnTo>
                    <a:pt x="1108964" y="297180"/>
                  </a:lnTo>
                  <a:lnTo>
                    <a:pt x="1117465" y="296777"/>
                  </a:lnTo>
                  <a:lnTo>
                    <a:pt x="1148334" y="280162"/>
                  </a:lnTo>
                  <a:lnTo>
                    <a:pt x="1148334" y="271525"/>
                  </a:lnTo>
                  <a:lnTo>
                    <a:pt x="1148334" y="262763"/>
                  </a:lnTo>
                  <a:lnTo>
                    <a:pt x="1109283" y="244901"/>
                  </a:lnTo>
                  <a:lnTo>
                    <a:pt x="1098042" y="241426"/>
                  </a:lnTo>
                  <a:lnTo>
                    <a:pt x="1085330" y="237287"/>
                  </a:lnTo>
                  <a:lnTo>
                    <a:pt x="1045335" y="219938"/>
                  </a:lnTo>
                  <a:lnTo>
                    <a:pt x="1020238" y="189261"/>
                  </a:lnTo>
                  <a:lnTo>
                    <a:pt x="1018032" y="171450"/>
                  </a:lnTo>
                  <a:lnTo>
                    <a:pt x="1019696" y="154729"/>
                  </a:lnTo>
                  <a:lnTo>
                    <a:pt x="1044575" y="115188"/>
                  </a:lnTo>
                  <a:lnTo>
                    <a:pt x="1094099" y="95543"/>
                  </a:lnTo>
                  <a:lnTo>
                    <a:pt x="1114933" y="94234"/>
                  </a:lnTo>
                  <a:close/>
                </a:path>
                <a:path w="8940165" h="443230">
                  <a:moveTo>
                    <a:pt x="2153920" y="21082"/>
                  </a:moveTo>
                  <a:lnTo>
                    <a:pt x="2215134" y="21082"/>
                  </a:lnTo>
                  <a:lnTo>
                    <a:pt x="2215134" y="98806"/>
                  </a:lnTo>
                  <a:lnTo>
                    <a:pt x="2265426" y="98806"/>
                  </a:lnTo>
                  <a:lnTo>
                    <a:pt x="2265426" y="145796"/>
                  </a:lnTo>
                  <a:lnTo>
                    <a:pt x="2215134" y="145796"/>
                  </a:lnTo>
                  <a:lnTo>
                    <a:pt x="2215134" y="262889"/>
                  </a:lnTo>
                  <a:lnTo>
                    <a:pt x="2215134" y="271145"/>
                  </a:lnTo>
                  <a:lnTo>
                    <a:pt x="2217293" y="277113"/>
                  </a:lnTo>
                  <a:lnTo>
                    <a:pt x="2221738" y="280670"/>
                  </a:lnTo>
                  <a:lnTo>
                    <a:pt x="2226183" y="284353"/>
                  </a:lnTo>
                  <a:lnTo>
                    <a:pt x="2231644" y="286258"/>
                  </a:lnTo>
                  <a:lnTo>
                    <a:pt x="2237994" y="286258"/>
                  </a:lnTo>
                  <a:lnTo>
                    <a:pt x="2244344" y="286258"/>
                  </a:lnTo>
                  <a:lnTo>
                    <a:pt x="2250694" y="285114"/>
                  </a:lnTo>
                  <a:lnTo>
                    <a:pt x="2256790" y="282956"/>
                  </a:lnTo>
                  <a:lnTo>
                    <a:pt x="2262886" y="280924"/>
                  </a:lnTo>
                  <a:lnTo>
                    <a:pt x="2267712" y="279019"/>
                  </a:lnTo>
                  <a:lnTo>
                    <a:pt x="2271395" y="277495"/>
                  </a:lnTo>
                  <a:lnTo>
                    <a:pt x="2283714" y="326009"/>
                  </a:lnTo>
                  <a:lnTo>
                    <a:pt x="2244240" y="339338"/>
                  </a:lnTo>
                  <a:lnTo>
                    <a:pt x="2216023" y="342392"/>
                  </a:lnTo>
                  <a:lnTo>
                    <a:pt x="2207732" y="342032"/>
                  </a:lnTo>
                  <a:lnTo>
                    <a:pt x="2166923" y="323601"/>
                  </a:lnTo>
                  <a:lnTo>
                    <a:pt x="2153920" y="283463"/>
                  </a:lnTo>
                  <a:lnTo>
                    <a:pt x="2153920" y="145796"/>
                  </a:lnTo>
                  <a:lnTo>
                    <a:pt x="2122297" y="145796"/>
                  </a:lnTo>
                  <a:lnTo>
                    <a:pt x="2122297" y="98806"/>
                  </a:lnTo>
                  <a:lnTo>
                    <a:pt x="2153920" y="98806"/>
                  </a:lnTo>
                  <a:lnTo>
                    <a:pt x="2153920" y="21082"/>
                  </a:lnTo>
                  <a:close/>
                </a:path>
                <a:path w="8940165" h="443230">
                  <a:moveTo>
                    <a:pt x="0" y="13716"/>
                  </a:moveTo>
                  <a:lnTo>
                    <a:pt x="67691" y="13716"/>
                  </a:lnTo>
                  <a:lnTo>
                    <a:pt x="160020" y="265684"/>
                  </a:lnTo>
                  <a:lnTo>
                    <a:pt x="200279" y="162306"/>
                  </a:lnTo>
                  <a:lnTo>
                    <a:pt x="144907" y="14605"/>
                  </a:lnTo>
                  <a:lnTo>
                    <a:pt x="203454" y="14605"/>
                  </a:lnTo>
                  <a:lnTo>
                    <a:pt x="240538" y="122047"/>
                  </a:lnTo>
                  <a:lnTo>
                    <a:pt x="278003" y="14605"/>
                  </a:lnTo>
                  <a:lnTo>
                    <a:pt x="336041" y="14605"/>
                  </a:lnTo>
                  <a:lnTo>
                    <a:pt x="280289" y="162306"/>
                  </a:lnTo>
                  <a:lnTo>
                    <a:pt x="321437" y="265684"/>
                  </a:lnTo>
                  <a:lnTo>
                    <a:pt x="413258" y="13716"/>
                  </a:lnTo>
                  <a:lnTo>
                    <a:pt x="481838" y="13716"/>
                  </a:lnTo>
                  <a:lnTo>
                    <a:pt x="352044" y="338328"/>
                  </a:lnTo>
                  <a:lnTo>
                    <a:pt x="297688" y="338328"/>
                  </a:lnTo>
                  <a:lnTo>
                    <a:pt x="240538" y="202057"/>
                  </a:lnTo>
                  <a:lnTo>
                    <a:pt x="183769" y="338328"/>
                  </a:lnTo>
                  <a:lnTo>
                    <a:pt x="129413" y="338328"/>
                  </a:lnTo>
                  <a:lnTo>
                    <a:pt x="0" y="13716"/>
                  </a:lnTo>
                  <a:close/>
                </a:path>
                <a:path w="8940165" h="443230">
                  <a:moveTo>
                    <a:pt x="8574532" y="4572"/>
                  </a:moveTo>
                  <a:lnTo>
                    <a:pt x="8635746" y="4572"/>
                  </a:lnTo>
                  <a:lnTo>
                    <a:pt x="8635746" y="65405"/>
                  </a:lnTo>
                  <a:lnTo>
                    <a:pt x="8574532" y="65405"/>
                  </a:lnTo>
                  <a:lnTo>
                    <a:pt x="8574532" y="4572"/>
                  </a:lnTo>
                  <a:close/>
                </a:path>
                <a:path w="8940165" h="443230">
                  <a:moveTo>
                    <a:pt x="8298687" y="4572"/>
                  </a:moveTo>
                  <a:lnTo>
                    <a:pt x="8359902" y="4572"/>
                  </a:lnTo>
                  <a:lnTo>
                    <a:pt x="8359902" y="143129"/>
                  </a:lnTo>
                  <a:lnTo>
                    <a:pt x="8367144" y="132320"/>
                  </a:lnTo>
                  <a:lnTo>
                    <a:pt x="8407661" y="101848"/>
                  </a:lnTo>
                  <a:lnTo>
                    <a:pt x="8445881" y="94614"/>
                  </a:lnTo>
                  <a:lnTo>
                    <a:pt x="8460315" y="95472"/>
                  </a:lnTo>
                  <a:lnTo>
                    <a:pt x="8500544" y="115685"/>
                  </a:lnTo>
                  <a:lnTo>
                    <a:pt x="8517943" y="154416"/>
                  </a:lnTo>
                  <a:lnTo>
                    <a:pt x="8521318" y="188849"/>
                  </a:lnTo>
                  <a:lnTo>
                    <a:pt x="8521318" y="338328"/>
                  </a:lnTo>
                  <a:lnTo>
                    <a:pt x="8459978" y="338328"/>
                  </a:lnTo>
                  <a:lnTo>
                    <a:pt x="8459978" y="203962"/>
                  </a:lnTo>
                  <a:lnTo>
                    <a:pt x="8459311" y="190863"/>
                  </a:lnTo>
                  <a:lnTo>
                    <a:pt x="8436530" y="152018"/>
                  </a:lnTo>
                  <a:lnTo>
                    <a:pt x="8419846" y="148589"/>
                  </a:lnTo>
                  <a:lnTo>
                    <a:pt x="8412226" y="148589"/>
                  </a:lnTo>
                  <a:lnTo>
                    <a:pt x="8374253" y="172593"/>
                  </a:lnTo>
                  <a:lnTo>
                    <a:pt x="8359902" y="198374"/>
                  </a:lnTo>
                  <a:lnTo>
                    <a:pt x="8359902" y="338328"/>
                  </a:lnTo>
                  <a:lnTo>
                    <a:pt x="8298687" y="338328"/>
                  </a:lnTo>
                  <a:lnTo>
                    <a:pt x="8298687" y="4572"/>
                  </a:lnTo>
                  <a:close/>
                </a:path>
                <a:path w="8940165" h="443230">
                  <a:moveTo>
                    <a:pt x="7499604" y="4572"/>
                  </a:moveTo>
                  <a:lnTo>
                    <a:pt x="7560817" y="4572"/>
                  </a:lnTo>
                  <a:lnTo>
                    <a:pt x="7560817" y="269748"/>
                  </a:lnTo>
                  <a:lnTo>
                    <a:pt x="7560817" y="276479"/>
                  </a:lnTo>
                  <a:lnTo>
                    <a:pt x="7561960" y="281050"/>
                  </a:lnTo>
                  <a:lnTo>
                    <a:pt x="7564119" y="283718"/>
                  </a:lnTo>
                  <a:lnTo>
                    <a:pt x="7566152" y="286258"/>
                  </a:lnTo>
                  <a:lnTo>
                    <a:pt x="7569834" y="287909"/>
                  </a:lnTo>
                  <a:lnTo>
                    <a:pt x="7575041" y="288544"/>
                  </a:lnTo>
                  <a:lnTo>
                    <a:pt x="7575041" y="338328"/>
                  </a:lnTo>
                  <a:lnTo>
                    <a:pt x="7567259" y="339734"/>
                  </a:lnTo>
                  <a:lnTo>
                    <a:pt x="7560309" y="340725"/>
                  </a:lnTo>
                  <a:lnTo>
                    <a:pt x="7554217" y="341310"/>
                  </a:lnTo>
                  <a:lnTo>
                    <a:pt x="7549007" y="341503"/>
                  </a:lnTo>
                  <a:lnTo>
                    <a:pt x="7541099" y="340998"/>
                  </a:lnTo>
                  <a:lnTo>
                    <a:pt x="7509636" y="311785"/>
                  </a:lnTo>
                  <a:lnTo>
                    <a:pt x="7508748" y="296672"/>
                  </a:lnTo>
                  <a:lnTo>
                    <a:pt x="7501507" y="307244"/>
                  </a:lnTo>
                  <a:lnTo>
                    <a:pt x="7461406" y="336202"/>
                  </a:lnTo>
                  <a:lnTo>
                    <a:pt x="7425562" y="342900"/>
                  </a:lnTo>
                  <a:lnTo>
                    <a:pt x="7409370" y="341854"/>
                  </a:lnTo>
                  <a:lnTo>
                    <a:pt x="7366508" y="326263"/>
                  </a:lnTo>
                  <a:lnTo>
                    <a:pt x="7334325" y="294741"/>
                  </a:lnTo>
                  <a:lnTo>
                    <a:pt x="7315342" y="251618"/>
                  </a:lnTo>
                  <a:lnTo>
                    <a:pt x="7311643" y="218567"/>
                  </a:lnTo>
                  <a:lnTo>
                    <a:pt x="7312501" y="201783"/>
                  </a:lnTo>
                  <a:lnTo>
                    <a:pt x="7325359" y="155956"/>
                  </a:lnTo>
                  <a:lnTo>
                    <a:pt x="7351881" y="120076"/>
                  </a:lnTo>
                  <a:lnTo>
                    <a:pt x="7389304" y="98726"/>
                  </a:lnTo>
                  <a:lnTo>
                    <a:pt x="7418705" y="94614"/>
                  </a:lnTo>
                  <a:lnTo>
                    <a:pt x="7431613" y="95426"/>
                  </a:lnTo>
                  <a:lnTo>
                    <a:pt x="7476529" y="114625"/>
                  </a:lnTo>
                  <a:lnTo>
                    <a:pt x="7499604" y="140843"/>
                  </a:lnTo>
                  <a:lnTo>
                    <a:pt x="7499604" y="4572"/>
                  </a:lnTo>
                  <a:close/>
                </a:path>
                <a:path w="8940165" h="443230">
                  <a:moveTo>
                    <a:pt x="6644639" y="4572"/>
                  </a:moveTo>
                  <a:lnTo>
                    <a:pt x="6705854" y="4572"/>
                  </a:lnTo>
                  <a:lnTo>
                    <a:pt x="6705854" y="261493"/>
                  </a:lnTo>
                  <a:lnTo>
                    <a:pt x="6705854" y="272796"/>
                  </a:lnTo>
                  <a:lnTo>
                    <a:pt x="6707758" y="280288"/>
                  </a:lnTo>
                  <a:lnTo>
                    <a:pt x="6711441" y="283972"/>
                  </a:lnTo>
                  <a:lnTo>
                    <a:pt x="6714998" y="287528"/>
                  </a:lnTo>
                  <a:lnTo>
                    <a:pt x="6720078" y="289433"/>
                  </a:lnTo>
                  <a:lnTo>
                    <a:pt x="6726428" y="289433"/>
                  </a:lnTo>
                  <a:lnTo>
                    <a:pt x="6731381" y="289433"/>
                  </a:lnTo>
                  <a:lnTo>
                    <a:pt x="6736333" y="288798"/>
                  </a:lnTo>
                  <a:lnTo>
                    <a:pt x="6741540" y="287528"/>
                  </a:lnTo>
                  <a:lnTo>
                    <a:pt x="6746748" y="286385"/>
                  </a:lnTo>
                  <a:lnTo>
                    <a:pt x="6751319" y="284861"/>
                  </a:lnTo>
                  <a:lnTo>
                    <a:pt x="6755257" y="282956"/>
                  </a:lnTo>
                  <a:lnTo>
                    <a:pt x="6763511" y="329692"/>
                  </a:lnTo>
                  <a:lnTo>
                    <a:pt x="6726682" y="340189"/>
                  </a:lnTo>
                  <a:lnTo>
                    <a:pt x="6704964" y="342011"/>
                  </a:lnTo>
                  <a:lnTo>
                    <a:pt x="6691391" y="341056"/>
                  </a:lnTo>
                  <a:lnTo>
                    <a:pt x="6653480" y="318192"/>
                  </a:lnTo>
                  <a:lnTo>
                    <a:pt x="6644639" y="282956"/>
                  </a:lnTo>
                  <a:lnTo>
                    <a:pt x="6644639" y="4572"/>
                  </a:lnTo>
                  <a:close/>
                </a:path>
                <a:path w="8940165" h="443230">
                  <a:moveTo>
                    <a:pt x="6390132" y="4572"/>
                  </a:moveTo>
                  <a:lnTo>
                    <a:pt x="6451346" y="4572"/>
                  </a:lnTo>
                  <a:lnTo>
                    <a:pt x="6451346" y="261493"/>
                  </a:lnTo>
                  <a:lnTo>
                    <a:pt x="6451346" y="272796"/>
                  </a:lnTo>
                  <a:lnTo>
                    <a:pt x="6453251" y="280288"/>
                  </a:lnTo>
                  <a:lnTo>
                    <a:pt x="6456934" y="283972"/>
                  </a:lnTo>
                  <a:lnTo>
                    <a:pt x="6460490" y="287528"/>
                  </a:lnTo>
                  <a:lnTo>
                    <a:pt x="6465570" y="289433"/>
                  </a:lnTo>
                  <a:lnTo>
                    <a:pt x="6471920" y="289433"/>
                  </a:lnTo>
                  <a:lnTo>
                    <a:pt x="6476873" y="289433"/>
                  </a:lnTo>
                  <a:lnTo>
                    <a:pt x="6481826" y="288798"/>
                  </a:lnTo>
                  <a:lnTo>
                    <a:pt x="6487033" y="287528"/>
                  </a:lnTo>
                  <a:lnTo>
                    <a:pt x="6492240" y="286385"/>
                  </a:lnTo>
                  <a:lnTo>
                    <a:pt x="6496812" y="284861"/>
                  </a:lnTo>
                  <a:lnTo>
                    <a:pt x="6500749" y="282956"/>
                  </a:lnTo>
                  <a:lnTo>
                    <a:pt x="6509004" y="329692"/>
                  </a:lnTo>
                  <a:lnTo>
                    <a:pt x="6472174" y="340189"/>
                  </a:lnTo>
                  <a:lnTo>
                    <a:pt x="6450457" y="342011"/>
                  </a:lnTo>
                  <a:lnTo>
                    <a:pt x="6436883" y="341056"/>
                  </a:lnTo>
                  <a:lnTo>
                    <a:pt x="6398972" y="318192"/>
                  </a:lnTo>
                  <a:lnTo>
                    <a:pt x="6390132" y="282956"/>
                  </a:lnTo>
                  <a:lnTo>
                    <a:pt x="6390132" y="4572"/>
                  </a:lnTo>
                  <a:close/>
                </a:path>
                <a:path w="8940165" h="443230">
                  <a:moveTo>
                    <a:pt x="6011164" y="4572"/>
                  </a:moveTo>
                  <a:lnTo>
                    <a:pt x="6072378" y="4572"/>
                  </a:lnTo>
                  <a:lnTo>
                    <a:pt x="6072378" y="65405"/>
                  </a:lnTo>
                  <a:lnTo>
                    <a:pt x="6011164" y="65405"/>
                  </a:lnTo>
                  <a:lnTo>
                    <a:pt x="6011164" y="4572"/>
                  </a:lnTo>
                  <a:close/>
                </a:path>
                <a:path w="8940165" h="443230">
                  <a:moveTo>
                    <a:pt x="3144520" y="4572"/>
                  </a:moveTo>
                  <a:lnTo>
                    <a:pt x="3205734" y="4572"/>
                  </a:lnTo>
                  <a:lnTo>
                    <a:pt x="3205734" y="65405"/>
                  </a:lnTo>
                  <a:lnTo>
                    <a:pt x="3144520" y="65405"/>
                  </a:lnTo>
                  <a:lnTo>
                    <a:pt x="3144520" y="4572"/>
                  </a:lnTo>
                  <a:close/>
                </a:path>
                <a:path w="8940165" h="443230">
                  <a:moveTo>
                    <a:pt x="2770632" y="4572"/>
                  </a:moveTo>
                  <a:lnTo>
                    <a:pt x="2831846" y="4572"/>
                  </a:lnTo>
                  <a:lnTo>
                    <a:pt x="2831846" y="269748"/>
                  </a:lnTo>
                  <a:lnTo>
                    <a:pt x="2831846" y="276479"/>
                  </a:lnTo>
                  <a:lnTo>
                    <a:pt x="2832989" y="281050"/>
                  </a:lnTo>
                  <a:lnTo>
                    <a:pt x="2835148" y="283718"/>
                  </a:lnTo>
                  <a:lnTo>
                    <a:pt x="2837180" y="286258"/>
                  </a:lnTo>
                  <a:lnTo>
                    <a:pt x="2840863" y="287909"/>
                  </a:lnTo>
                  <a:lnTo>
                    <a:pt x="2846070" y="288544"/>
                  </a:lnTo>
                  <a:lnTo>
                    <a:pt x="2846070" y="338328"/>
                  </a:lnTo>
                  <a:lnTo>
                    <a:pt x="2838287" y="339734"/>
                  </a:lnTo>
                  <a:lnTo>
                    <a:pt x="2831338" y="340725"/>
                  </a:lnTo>
                  <a:lnTo>
                    <a:pt x="2825245" y="341310"/>
                  </a:lnTo>
                  <a:lnTo>
                    <a:pt x="2820035" y="341503"/>
                  </a:lnTo>
                  <a:lnTo>
                    <a:pt x="2812127" y="340998"/>
                  </a:lnTo>
                  <a:lnTo>
                    <a:pt x="2780665" y="311785"/>
                  </a:lnTo>
                  <a:lnTo>
                    <a:pt x="2779776" y="296672"/>
                  </a:lnTo>
                  <a:lnTo>
                    <a:pt x="2772535" y="307244"/>
                  </a:lnTo>
                  <a:lnTo>
                    <a:pt x="2732434" y="336202"/>
                  </a:lnTo>
                  <a:lnTo>
                    <a:pt x="2696591" y="342900"/>
                  </a:lnTo>
                  <a:lnTo>
                    <a:pt x="2680398" y="341854"/>
                  </a:lnTo>
                  <a:lnTo>
                    <a:pt x="2637536" y="326263"/>
                  </a:lnTo>
                  <a:lnTo>
                    <a:pt x="2605353" y="294741"/>
                  </a:lnTo>
                  <a:lnTo>
                    <a:pt x="2586370" y="251618"/>
                  </a:lnTo>
                  <a:lnTo>
                    <a:pt x="2582672" y="218567"/>
                  </a:lnTo>
                  <a:lnTo>
                    <a:pt x="2583529" y="201783"/>
                  </a:lnTo>
                  <a:lnTo>
                    <a:pt x="2596388" y="155956"/>
                  </a:lnTo>
                  <a:lnTo>
                    <a:pt x="2622909" y="120076"/>
                  </a:lnTo>
                  <a:lnTo>
                    <a:pt x="2660332" y="98726"/>
                  </a:lnTo>
                  <a:lnTo>
                    <a:pt x="2689733" y="94614"/>
                  </a:lnTo>
                  <a:lnTo>
                    <a:pt x="2702641" y="95426"/>
                  </a:lnTo>
                  <a:lnTo>
                    <a:pt x="2747557" y="114625"/>
                  </a:lnTo>
                  <a:lnTo>
                    <a:pt x="2770632" y="140843"/>
                  </a:lnTo>
                  <a:lnTo>
                    <a:pt x="2770632" y="4572"/>
                  </a:lnTo>
                  <a:close/>
                </a:path>
                <a:path w="8940165" h="443230">
                  <a:moveTo>
                    <a:pt x="1728851" y="0"/>
                  </a:moveTo>
                  <a:lnTo>
                    <a:pt x="1743469" y="883"/>
                  </a:lnTo>
                  <a:lnTo>
                    <a:pt x="1758172" y="3540"/>
                  </a:lnTo>
                  <a:lnTo>
                    <a:pt x="1772945" y="7983"/>
                  </a:lnTo>
                  <a:lnTo>
                    <a:pt x="1787778" y="14224"/>
                  </a:lnTo>
                  <a:lnTo>
                    <a:pt x="1775460" y="60325"/>
                  </a:lnTo>
                  <a:lnTo>
                    <a:pt x="1770888" y="57912"/>
                  </a:lnTo>
                  <a:lnTo>
                    <a:pt x="1765427" y="55880"/>
                  </a:lnTo>
                  <a:lnTo>
                    <a:pt x="1759203" y="54229"/>
                  </a:lnTo>
                  <a:lnTo>
                    <a:pt x="1752981" y="52450"/>
                  </a:lnTo>
                  <a:lnTo>
                    <a:pt x="1747265" y="51688"/>
                  </a:lnTo>
                  <a:lnTo>
                    <a:pt x="1742059" y="51688"/>
                  </a:lnTo>
                  <a:lnTo>
                    <a:pt x="1728057" y="54377"/>
                  </a:lnTo>
                  <a:lnTo>
                    <a:pt x="1718056" y="62436"/>
                  </a:lnTo>
                  <a:lnTo>
                    <a:pt x="1712055" y="75852"/>
                  </a:lnTo>
                  <a:lnTo>
                    <a:pt x="1710055" y="94614"/>
                  </a:lnTo>
                  <a:lnTo>
                    <a:pt x="1710055" y="111506"/>
                  </a:lnTo>
                  <a:lnTo>
                    <a:pt x="1768602" y="111506"/>
                  </a:lnTo>
                  <a:lnTo>
                    <a:pt x="1768602" y="158242"/>
                  </a:lnTo>
                  <a:lnTo>
                    <a:pt x="1710055" y="158242"/>
                  </a:lnTo>
                  <a:lnTo>
                    <a:pt x="1710055" y="338328"/>
                  </a:lnTo>
                  <a:lnTo>
                    <a:pt x="1648840" y="338328"/>
                  </a:lnTo>
                  <a:lnTo>
                    <a:pt x="1648840" y="158242"/>
                  </a:lnTo>
                  <a:lnTo>
                    <a:pt x="1617218" y="158242"/>
                  </a:lnTo>
                  <a:lnTo>
                    <a:pt x="1617218" y="111506"/>
                  </a:lnTo>
                  <a:lnTo>
                    <a:pt x="1648840" y="111506"/>
                  </a:lnTo>
                  <a:lnTo>
                    <a:pt x="1648840" y="96900"/>
                  </a:lnTo>
                  <a:lnTo>
                    <a:pt x="1650198" y="75848"/>
                  </a:lnTo>
                  <a:lnTo>
                    <a:pt x="1670558" y="26288"/>
                  </a:lnTo>
                  <a:lnTo>
                    <a:pt x="1711491" y="1643"/>
                  </a:lnTo>
                  <a:lnTo>
                    <a:pt x="1728851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761491" y="1042263"/>
            <a:ext cx="5881370" cy="4415790"/>
          </a:xfrm>
          <a:prstGeom prst="rect">
            <a:avLst/>
          </a:prstGeom>
        </p:spPr>
        <p:txBody>
          <a:bodyPr wrap="square" lIns="0" tIns="256540" rIns="0" bIns="0" rtlCol="0" vert="horz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2020"/>
              </a:spcBef>
              <a:buClr>
                <a:srgbClr val="FFFFFF"/>
              </a:buClr>
              <a:buFont typeface="Trebuchet MS"/>
              <a:buAutoNum type="arabicPeriod"/>
              <a:tabLst>
                <a:tab pos="469265" algn="l"/>
              </a:tabLst>
            </a:pPr>
            <a:r>
              <a:rPr dirty="0" sz="3200" b="1">
                <a:solidFill>
                  <a:srgbClr val="FFFFFF"/>
                </a:solidFill>
                <a:latin typeface="Trebuchet MS"/>
                <a:cs typeface="Trebuchet MS"/>
              </a:rPr>
              <a:t>Qualities</a:t>
            </a:r>
            <a:r>
              <a:rPr dirty="0" sz="3200" spc="-204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b="1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3200" spc="-1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30" b="1">
                <a:solidFill>
                  <a:srgbClr val="FFFFFF"/>
                </a:solidFill>
                <a:latin typeface="Trebuchet MS"/>
                <a:cs typeface="Trebuchet MS"/>
              </a:rPr>
              <a:t>traits</a:t>
            </a:r>
            <a:r>
              <a:rPr dirty="0" sz="3200" spc="-16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60" b="1">
                <a:solidFill>
                  <a:srgbClr val="FFFFFF"/>
                </a:solidFill>
                <a:latin typeface="Trebuchet MS"/>
                <a:cs typeface="Trebuchet MS"/>
              </a:rPr>
              <a:t>approach</a:t>
            </a:r>
            <a:endParaRPr sz="3200">
              <a:latin typeface="Trebuchet MS"/>
              <a:cs typeface="Trebuchet MS"/>
            </a:endParaRPr>
          </a:p>
          <a:p>
            <a:pPr marL="469265" indent="-456565">
              <a:lnSpc>
                <a:spcPct val="100000"/>
              </a:lnSpc>
              <a:spcBef>
                <a:spcPts val="1920"/>
              </a:spcBef>
              <a:buAutoNum type="arabicPeriod"/>
              <a:tabLst>
                <a:tab pos="469265" algn="l"/>
              </a:tabLst>
            </a:pPr>
            <a:r>
              <a:rPr dirty="0" sz="3200" b="1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r>
              <a:rPr dirty="0" sz="3200" spc="22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 b="1">
                <a:solidFill>
                  <a:srgbClr val="FFFFFF"/>
                </a:solidFill>
                <a:latin typeface="Trebuchet MS"/>
                <a:cs typeface="Trebuchet MS"/>
              </a:rPr>
              <a:t>behaviour</a:t>
            </a:r>
            <a:endParaRPr sz="3200">
              <a:latin typeface="Trebuchet MS"/>
              <a:cs typeface="Trebuchet MS"/>
            </a:endParaRPr>
          </a:p>
          <a:p>
            <a:pPr marL="469265" indent="-456565">
              <a:lnSpc>
                <a:spcPct val="100000"/>
              </a:lnSpc>
              <a:spcBef>
                <a:spcPts val="1920"/>
              </a:spcBef>
              <a:buAutoNum type="arabicPeriod"/>
              <a:tabLst>
                <a:tab pos="469265" algn="l"/>
              </a:tabLst>
            </a:pPr>
            <a:r>
              <a:rPr dirty="0" sz="3200" spc="105" b="1">
                <a:solidFill>
                  <a:srgbClr val="FFFFFF"/>
                </a:solidFill>
                <a:latin typeface="Trebuchet MS"/>
                <a:cs typeface="Trebuchet MS"/>
              </a:rPr>
              <a:t>Styles</a:t>
            </a:r>
            <a:r>
              <a:rPr dirty="0" sz="3200" spc="-28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60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3200" spc="-24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 b="1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endParaRPr sz="3200">
              <a:latin typeface="Trebuchet MS"/>
              <a:cs typeface="Trebuchet MS"/>
            </a:endParaRPr>
          </a:p>
          <a:p>
            <a:pPr marL="468630" indent="-455930">
              <a:lnSpc>
                <a:spcPct val="100000"/>
              </a:lnSpc>
              <a:spcBef>
                <a:spcPts val="1925"/>
              </a:spcBef>
              <a:buAutoNum type="arabicPeriod"/>
              <a:tabLst>
                <a:tab pos="468630" algn="l"/>
              </a:tabLst>
            </a:pPr>
            <a:r>
              <a:rPr dirty="0" sz="3200" spc="-10" b="1">
                <a:solidFill>
                  <a:srgbClr val="FFFFFF"/>
                </a:solidFill>
                <a:latin typeface="Trebuchet MS"/>
                <a:cs typeface="Trebuchet MS"/>
              </a:rPr>
              <a:t>Transformational</a:t>
            </a:r>
            <a:r>
              <a:rPr dirty="0" sz="3200" spc="-229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 b="1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endParaRPr sz="3200">
              <a:latin typeface="Trebuchet MS"/>
              <a:cs typeface="Trebuchet MS"/>
            </a:endParaRPr>
          </a:p>
          <a:p>
            <a:pPr marL="469265" indent="-456565">
              <a:lnSpc>
                <a:spcPct val="100000"/>
              </a:lnSpc>
              <a:spcBef>
                <a:spcPts val="1920"/>
              </a:spcBef>
              <a:buAutoNum type="arabicPeriod"/>
              <a:tabLst>
                <a:tab pos="469265" algn="l"/>
              </a:tabLst>
            </a:pPr>
            <a:r>
              <a:rPr dirty="0" sz="3200" b="1">
                <a:solidFill>
                  <a:srgbClr val="FFFFFF"/>
                </a:solidFill>
                <a:latin typeface="Trebuchet MS"/>
                <a:cs typeface="Trebuchet MS"/>
              </a:rPr>
              <a:t>Inspirational</a:t>
            </a:r>
            <a:r>
              <a:rPr dirty="0" sz="3200" spc="-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3200" spc="-10" b="1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endParaRPr sz="3200">
              <a:latin typeface="Trebuchet MS"/>
              <a:cs typeface="Trebuchet MS"/>
            </a:endParaRPr>
          </a:p>
          <a:p>
            <a:pPr marL="468630" indent="-455930">
              <a:lnSpc>
                <a:spcPct val="100000"/>
              </a:lnSpc>
              <a:spcBef>
                <a:spcPts val="1920"/>
              </a:spcBef>
              <a:buAutoNum type="arabicPeriod"/>
              <a:tabLst>
                <a:tab pos="468630" algn="l"/>
                <a:tab pos="3612515" algn="l"/>
              </a:tabLst>
            </a:pPr>
            <a:r>
              <a:rPr dirty="0" sz="3200" spc="55" b="1">
                <a:solidFill>
                  <a:srgbClr val="FFFFFF"/>
                </a:solidFill>
                <a:latin typeface="Trebuchet MS"/>
                <a:cs typeface="Trebuchet MS"/>
              </a:rPr>
              <a:t>Action-</a:t>
            </a:r>
            <a:r>
              <a:rPr dirty="0" sz="3200" spc="-10" b="1">
                <a:solidFill>
                  <a:srgbClr val="FFFFFF"/>
                </a:solidFill>
                <a:latin typeface="Trebuchet MS"/>
                <a:cs typeface="Trebuchet MS"/>
              </a:rPr>
              <a:t>centred</a:t>
            </a:r>
            <a:r>
              <a:rPr dirty="0" sz="3200" b="1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3200" spc="45" b="1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endParaRPr sz="3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769364" y="376936"/>
            <a:ext cx="5294630" cy="1352550"/>
            <a:chOff x="1769364" y="376936"/>
            <a:chExt cx="5294630" cy="1352550"/>
          </a:xfrm>
        </p:grpSpPr>
        <p:sp>
          <p:nvSpPr>
            <p:cNvPr id="3" name="object 3"/>
            <p:cNvSpPr/>
            <p:nvPr/>
          </p:nvSpPr>
          <p:spPr>
            <a:xfrm>
              <a:off x="1769364" y="376936"/>
              <a:ext cx="5294630" cy="1352550"/>
            </a:xfrm>
            <a:custGeom>
              <a:avLst/>
              <a:gdLst/>
              <a:ahLst/>
              <a:cxnLst/>
              <a:rect l="l" t="t" r="r" b="b"/>
              <a:pathLst>
                <a:path w="5294630" h="1352550">
                  <a:moveTo>
                    <a:pt x="5294630" y="0"/>
                  </a:moveTo>
                  <a:lnTo>
                    <a:pt x="0" y="0"/>
                  </a:lnTo>
                  <a:lnTo>
                    <a:pt x="0" y="1352423"/>
                  </a:lnTo>
                  <a:lnTo>
                    <a:pt x="5294630" y="1352423"/>
                  </a:lnTo>
                  <a:lnTo>
                    <a:pt x="5294630" y="0"/>
                  </a:lnTo>
                  <a:close/>
                </a:path>
              </a:pathLst>
            </a:custGeom>
            <a:solidFill>
              <a:srgbClr val="9A6657">
                <a:alpha val="94900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801622" y="785622"/>
              <a:ext cx="3907536" cy="33832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2033651" y="1053465"/>
              <a:ext cx="50800" cy="66040"/>
            </a:xfrm>
            <a:custGeom>
              <a:avLst/>
              <a:gdLst/>
              <a:ahLst/>
              <a:cxnLst/>
              <a:rect l="l" t="t" r="r" b="b"/>
              <a:pathLst>
                <a:path w="50800" h="66040">
                  <a:moveTo>
                    <a:pt x="0" y="0"/>
                  </a:moveTo>
                  <a:lnTo>
                    <a:pt x="50292" y="0"/>
                  </a:lnTo>
                  <a:lnTo>
                    <a:pt x="50292" y="65912"/>
                  </a:lnTo>
                  <a:lnTo>
                    <a:pt x="0" y="65912"/>
                  </a:lnTo>
                  <a:lnTo>
                    <a:pt x="0" y="0"/>
                  </a:lnTo>
                  <a:close/>
                </a:path>
              </a:pathLst>
            </a:custGeom>
            <a:ln w="1523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004181" y="998347"/>
              <a:ext cx="117729" cy="8839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908681" y="998347"/>
              <a:ext cx="117728" cy="8839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732403" y="912368"/>
              <a:ext cx="140589" cy="75565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801622" y="858266"/>
              <a:ext cx="3907790" cy="266065"/>
            </a:xfrm>
            <a:custGeom>
              <a:avLst/>
              <a:gdLst/>
              <a:ahLst/>
              <a:cxnLst/>
              <a:rect l="l" t="t" r="r" b="b"/>
              <a:pathLst>
                <a:path w="3907790" h="266065">
                  <a:moveTo>
                    <a:pt x="3430778" y="21462"/>
                  </a:moveTo>
                  <a:lnTo>
                    <a:pt x="3491991" y="21462"/>
                  </a:lnTo>
                  <a:lnTo>
                    <a:pt x="3491991" y="261112"/>
                  </a:lnTo>
                  <a:lnTo>
                    <a:pt x="3430778" y="261112"/>
                  </a:lnTo>
                  <a:lnTo>
                    <a:pt x="3430778" y="21462"/>
                  </a:lnTo>
                  <a:close/>
                </a:path>
                <a:path w="3907790" h="266065">
                  <a:moveTo>
                    <a:pt x="1772665" y="21462"/>
                  </a:moveTo>
                  <a:lnTo>
                    <a:pt x="1833879" y="21462"/>
                  </a:lnTo>
                  <a:lnTo>
                    <a:pt x="1833879" y="261112"/>
                  </a:lnTo>
                  <a:lnTo>
                    <a:pt x="1772665" y="261112"/>
                  </a:lnTo>
                  <a:lnTo>
                    <a:pt x="1772665" y="21462"/>
                  </a:lnTo>
                  <a:close/>
                </a:path>
                <a:path w="3907790" h="266065">
                  <a:moveTo>
                    <a:pt x="1480057" y="21462"/>
                  </a:moveTo>
                  <a:lnTo>
                    <a:pt x="1541272" y="21462"/>
                  </a:lnTo>
                  <a:lnTo>
                    <a:pt x="1541272" y="261112"/>
                  </a:lnTo>
                  <a:lnTo>
                    <a:pt x="1480057" y="261112"/>
                  </a:lnTo>
                  <a:lnTo>
                    <a:pt x="1480057" y="21462"/>
                  </a:lnTo>
                  <a:close/>
                </a:path>
                <a:path w="3907790" h="266065">
                  <a:moveTo>
                    <a:pt x="788923" y="21462"/>
                  </a:moveTo>
                  <a:lnTo>
                    <a:pt x="850138" y="21462"/>
                  </a:lnTo>
                  <a:lnTo>
                    <a:pt x="850138" y="158242"/>
                  </a:lnTo>
                  <a:lnTo>
                    <a:pt x="852616" y="182411"/>
                  </a:lnTo>
                  <a:lnTo>
                    <a:pt x="860059" y="199675"/>
                  </a:lnTo>
                  <a:lnTo>
                    <a:pt x="872480" y="210034"/>
                  </a:lnTo>
                  <a:lnTo>
                    <a:pt x="889888" y="213487"/>
                  </a:lnTo>
                  <a:lnTo>
                    <a:pt x="898751" y="212820"/>
                  </a:lnTo>
                  <a:lnTo>
                    <a:pt x="939593" y="189245"/>
                  </a:lnTo>
                  <a:lnTo>
                    <a:pt x="951610" y="170053"/>
                  </a:lnTo>
                  <a:lnTo>
                    <a:pt x="951610" y="21462"/>
                  </a:lnTo>
                  <a:lnTo>
                    <a:pt x="1012951" y="21462"/>
                  </a:lnTo>
                  <a:lnTo>
                    <a:pt x="1012951" y="192532"/>
                  </a:lnTo>
                  <a:lnTo>
                    <a:pt x="1012951" y="199262"/>
                  </a:lnTo>
                  <a:lnTo>
                    <a:pt x="1013967" y="203835"/>
                  </a:lnTo>
                  <a:lnTo>
                    <a:pt x="1016126" y="206501"/>
                  </a:lnTo>
                  <a:lnTo>
                    <a:pt x="1018285" y="209042"/>
                  </a:lnTo>
                  <a:lnTo>
                    <a:pt x="1022095" y="210693"/>
                  </a:lnTo>
                  <a:lnTo>
                    <a:pt x="1027557" y="211200"/>
                  </a:lnTo>
                  <a:lnTo>
                    <a:pt x="1027557" y="261112"/>
                  </a:lnTo>
                  <a:lnTo>
                    <a:pt x="1004315" y="263779"/>
                  </a:lnTo>
                  <a:lnTo>
                    <a:pt x="1001013" y="263779"/>
                  </a:lnTo>
                  <a:lnTo>
                    <a:pt x="963421" y="244348"/>
                  </a:lnTo>
                  <a:lnTo>
                    <a:pt x="960754" y="216281"/>
                  </a:lnTo>
                  <a:lnTo>
                    <a:pt x="952182" y="227879"/>
                  </a:lnTo>
                  <a:lnTo>
                    <a:pt x="919607" y="253364"/>
                  </a:lnTo>
                  <a:lnTo>
                    <a:pt x="879101" y="264902"/>
                  </a:lnTo>
                  <a:lnTo>
                    <a:pt x="864361" y="265684"/>
                  </a:lnTo>
                  <a:lnTo>
                    <a:pt x="846927" y="264183"/>
                  </a:lnTo>
                  <a:lnTo>
                    <a:pt x="808101" y="241681"/>
                  </a:lnTo>
                  <a:lnTo>
                    <a:pt x="790116" y="193192"/>
                  </a:lnTo>
                  <a:lnTo>
                    <a:pt x="788923" y="171450"/>
                  </a:lnTo>
                  <a:lnTo>
                    <a:pt x="788923" y="21462"/>
                  </a:lnTo>
                  <a:close/>
                </a:path>
                <a:path w="3907790" h="266065">
                  <a:moveTo>
                    <a:pt x="3122167" y="18287"/>
                  </a:moveTo>
                  <a:lnTo>
                    <a:pt x="3128517" y="18287"/>
                  </a:lnTo>
                  <a:lnTo>
                    <a:pt x="3132581" y="18414"/>
                  </a:lnTo>
                  <a:lnTo>
                    <a:pt x="3134487" y="18796"/>
                  </a:lnTo>
                  <a:lnTo>
                    <a:pt x="3134487" y="74549"/>
                  </a:lnTo>
                  <a:lnTo>
                    <a:pt x="3120884" y="75217"/>
                  </a:lnTo>
                  <a:lnTo>
                    <a:pt x="3108055" y="77231"/>
                  </a:lnTo>
                  <a:lnTo>
                    <a:pt x="3065732" y="98393"/>
                  </a:lnTo>
                  <a:lnTo>
                    <a:pt x="3053079" y="116205"/>
                  </a:lnTo>
                  <a:lnTo>
                    <a:pt x="3053079" y="261112"/>
                  </a:lnTo>
                  <a:lnTo>
                    <a:pt x="2991866" y="261112"/>
                  </a:lnTo>
                  <a:lnTo>
                    <a:pt x="2991866" y="21462"/>
                  </a:lnTo>
                  <a:lnTo>
                    <a:pt x="3048000" y="21462"/>
                  </a:lnTo>
                  <a:lnTo>
                    <a:pt x="3048000" y="72771"/>
                  </a:lnTo>
                  <a:lnTo>
                    <a:pt x="3054665" y="61055"/>
                  </a:lnTo>
                  <a:lnTo>
                    <a:pt x="3090360" y="27574"/>
                  </a:lnTo>
                  <a:lnTo>
                    <a:pt x="3111279" y="19764"/>
                  </a:lnTo>
                  <a:lnTo>
                    <a:pt x="3122167" y="18287"/>
                  </a:lnTo>
                  <a:close/>
                </a:path>
                <a:path w="3907790" h="266065">
                  <a:moveTo>
                    <a:pt x="3265551" y="17399"/>
                  </a:moveTo>
                  <a:lnTo>
                    <a:pt x="3311096" y="23796"/>
                  </a:lnTo>
                  <a:lnTo>
                    <a:pt x="3345306" y="43053"/>
                  </a:lnTo>
                  <a:lnTo>
                    <a:pt x="3372096" y="93773"/>
                  </a:lnTo>
                  <a:lnTo>
                    <a:pt x="3373881" y="116205"/>
                  </a:lnTo>
                  <a:lnTo>
                    <a:pt x="3373881" y="192532"/>
                  </a:lnTo>
                  <a:lnTo>
                    <a:pt x="3373881" y="199262"/>
                  </a:lnTo>
                  <a:lnTo>
                    <a:pt x="3388487" y="211200"/>
                  </a:lnTo>
                  <a:lnTo>
                    <a:pt x="3388487" y="261112"/>
                  </a:lnTo>
                  <a:lnTo>
                    <a:pt x="3365500" y="264287"/>
                  </a:lnTo>
                  <a:lnTo>
                    <a:pt x="3362452" y="264287"/>
                  </a:lnTo>
                  <a:lnTo>
                    <a:pt x="3324352" y="243839"/>
                  </a:lnTo>
                  <a:lnTo>
                    <a:pt x="3321812" y="223647"/>
                  </a:lnTo>
                  <a:lnTo>
                    <a:pt x="3313360" y="233314"/>
                  </a:lnTo>
                  <a:lnTo>
                    <a:pt x="3271079" y="259629"/>
                  </a:lnTo>
                  <a:lnTo>
                    <a:pt x="3235325" y="265684"/>
                  </a:lnTo>
                  <a:lnTo>
                    <a:pt x="3223563" y="265064"/>
                  </a:lnTo>
                  <a:lnTo>
                    <a:pt x="3183491" y="250445"/>
                  </a:lnTo>
                  <a:lnTo>
                    <a:pt x="3158194" y="220017"/>
                  </a:lnTo>
                  <a:lnTo>
                    <a:pt x="3152140" y="190246"/>
                  </a:lnTo>
                  <a:lnTo>
                    <a:pt x="3152951" y="178909"/>
                  </a:lnTo>
                  <a:lnTo>
                    <a:pt x="3172342" y="141013"/>
                  </a:lnTo>
                  <a:lnTo>
                    <a:pt x="3213611" y="117879"/>
                  </a:lnTo>
                  <a:lnTo>
                    <a:pt x="3255010" y="112522"/>
                  </a:lnTo>
                  <a:lnTo>
                    <a:pt x="3262578" y="112668"/>
                  </a:lnTo>
                  <a:lnTo>
                    <a:pt x="3306691" y="119901"/>
                  </a:lnTo>
                  <a:lnTo>
                    <a:pt x="3312667" y="122047"/>
                  </a:lnTo>
                  <a:lnTo>
                    <a:pt x="3312667" y="109347"/>
                  </a:lnTo>
                  <a:lnTo>
                    <a:pt x="3291578" y="68687"/>
                  </a:lnTo>
                  <a:lnTo>
                    <a:pt x="3259074" y="61722"/>
                  </a:lnTo>
                  <a:lnTo>
                    <a:pt x="3249380" y="62150"/>
                  </a:lnTo>
                  <a:lnTo>
                    <a:pt x="3212611" y="72413"/>
                  </a:lnTo>
                  <a:lnTo>
                    <a:pt x="3184143" y="88773"/>
                  </a:lnTo>
                  <a:lnTo>
                    <a:pt x="3164458" y="48513"/>
                  </a:lnTo>
                  <a:lnTo>
                    <a:pt x="3200820" y="29529"/>
                  </a:lnTo>
                  <a:lnTo>
                    <a:pt x="3238722" y="19319"/>
                  </a:lnTo>
                  <a:lnTo>
                    <a:pt x="3251981" y="17877"/>
                  </a:lnTo>
                  <a:lnTo>
                    <a:pt x="3265551" y="17399"/>
                  </a:lnTo>
                  <a:close/>
                </a:path>
                <a:path w="3907790" h="266065">
                  <a:moveTo>
                    <a:pt x="2001519" y="17399"/>
                  </a:moveTo>
                  <a:lnTo>
                    <a:pt x="2054062" y="27043"/>
                  </a:lnTo>
                  <a:lnTo>
                    <a:pt x="2093388" y="54435"/>
                  </a:lnTo>
                  <a:lnTo>
                    <a:pt x="2118002" y="94114"/>
                  </a:lnTo>
                  <a:lnTo>
                    <a:pt x="2126361" y="140335"/>
                  </a:lnTo>
                  <a:lnTo>
                    <a:pt x="2126361" y="148336"/>
                  </a:lnTo>
                  <a:lnTo>
                    <a:pt x="2125853" y="155194"/>
                  </a:lnTo>
                  <a:lnTo>
                    <a:pt x="2124964" y="160909"/>
                  </a:lnTo>
                  <a:lnTo>
                    <a:pt x="1939798" y="160909"/>
                  </a:lnTo>
                  <a:lnTo>
                    <a:pt x="1941962" y="174150"/>
                  </a:lnTo>
                  <a:lnTo>
                    <a:pt x="1970222" y="211851"/>
                  </a:lnTo>
                  <a:lnTo>
                    <a:pt x="2003298" y="220853"/>
                  </a:lnTo>
                  <a:lnTo>
                    <a:pt x="2012320" y="220303"/>
                  </a:lnTo>
                  <a:lnTo>
                    <a:pt x="2051526" y="201580"/>
                  </a:lnTo>
                  <a:lnTo>
                    <a:pt x="2060066" y="188341"/>
                  </a:lnTo>
                  <a:lnTo>
                    <a:pt x="2112644" y="203073"/>
                  </a:lnTo>
                  <a:lnTo>
                    <a:pt x="2083748" y="238648"/>
                  </a:lnTo>
                  <a:lnTo>
                    <a:pt x="2038175" y="261286"/>
                  </a:lnTo>
                  <a:lnTo>
                    <a:pt x="2001012" y="265684"/>
                  </a:lnTo>
                  <a:lnTo>
                    <a:pt x="1982267" y="264616"/>
                  </a:lnTo>
                  <a:lnTo>
                    <a:pt x="1934082" y="248793"/>
                  </a:lnTo>
                  <a:lnTo>
                    <a:pt x="1898971" y="217092"/>
                  </a:lnTo>
                  <a:lnTo>
                    <a:pt x="1878790" y="174355"/>
                  </a:lnTo>
                  <a:lnTo>
                    <a:pt x="1874901" y="142621"/>
                  </a:lnTo>
                  <a:lnTo>
                    <a:pt x="1875853" y="126073"/>
                  </a:lnTo>
                  <a:lnTo>
                    <a:pt x="1890140" y="80263"/>
                  </a:lnTo>
                  <a:lnTo>
                    <a:pt x="1920466" y="43830"/>
                  </a:lnTo>
                  <a:lnTo>
                    <a:pt x="1964959" y="21685"/>
                  </a:lnTo>
                  <a:lnTo>
                    <a:pt x="1982567" y="18470"/>
                  </a:lnTo>
                  <a:lnTo>
                    <a:pt x="2001519" y="17399"/>
                  </a:lnTo>
                  <a:close/>
                </a:path>
                <a:path w="3907790" h="266065">
                  <a:moveTo>
                    <a:pt x="1170051" y="17399"/>
                  </a:moveTo>
                  <a:lnTo>
                    <a:pt x="1215596" y="23796"/>
                  </a:lnTo>
                  <a:lnTo>
                    <a:pt x="1249807" y="43053"/>
                  </a:lnTo>
                  <a:lnTo>
                    <a:pt x="1276596" y="93773"/>
                  </a:lnTo>
                  <a:lnTo>
                    <a:pt x="1278382" y="116205"/>
                  </a:lnTo>
                  <a:lnTo>
                    <a:pt x="1278382" y="192532"/>
                  </a:lnTo>
                  <a:lnTo>
                    <a:pt x="1278382" y="199262"/>
                  </a:lnTo>
                  <a:lnTo>
                    <a:pt x="1292986" y="211200"/>
                  </a:lnTo>
                  <a:lnTo>
                    <a:pt x="1292986" y="261112"/>
                  </a:lnTo>
                  <a:lnTo>
                    <a:pt x="1270000" y="264287"/>
                  </a:lnTo>
                  <a:lnTo>
                    <a:pt x="1266952" y="264287"/>
                  </a:lnTo>
                  <a:lnTo>
                    <a:pt x="1228852" y="243839"/>
                  </a:lnTo>
                  <a:lnTo>
                    <a:pt x="1226311" y="223647"/>
                  </a:lnTo>
                  <a:lnTo>
                    <a:pt x="1217860" y="233314"/>
                  </a:lnTo>
                  <a:lnTo>
                    <a:pt x="1175579" y="259629"/>
                  </a:lnTo>
                  <a:lnTo>
                    <a:pt x="1139825" y="265684"/>
                  </a:lnTo>
                  <a:lnTo>
                    <a:pt x="1128063" y="265064"/>
                  </a:lnTo>
                  <a:lnTo>
                    <a:pt x="1087991" y="250445"/>
                  </a:lnTo>
                  <a:lnTo>
                    <a:pt x="1062694" y="220017"/>
                  </a:lnTo>
                  <a:lnTo>
                    <a:pt x="1056639" y="190246"/>
                  </a:lnTo>
                  <a:lnTo>
                    <a:pt x="1057451" y="178909"/>
                  </a:lnTo>
                  <a:lnTo>
                    <a:pt x="1076842" y="141013"/>
                  </a:lnTo>
                  <a:lnTo>
                    <a:pt x="1118111" y="117879"/>
                  </a:lnTo>
                  <a:lnTo>
                    <a:pt x="1159509" y="112522"/>
                  </a:lnTo>
                  <a:lnTo>
                    <a:pt x="1167078" y="112668"/>
                  </a:lnTo>
                  <a:lnTo>
                    <a:pt x="1211191" y="119901"/>
                  </a:lnTo>
                  <a:lnTo>
                    <a:pt x="1217167" y="122047"/>
                  </a:lnTo>
                  <a:lnTo>
                    <a:pt x="1217167" y="109347"/>
                  </a:lnTo>
                  <a:lnTo>
                    <a:pt x="1196078" y="68687"/>
                  </a:lnTo>
                  <a:lnTo>
                    <a:pt x="1163573" y="61722"/>
                  </a:lnTo>
                  <a:lnTo>
                    <a:pt x="1153880" y="62150"/>
                  </a:lnTo>
                  <a:lnTo>
                    <a:pt x="1117111" y="72413"/>
                  </a:lnTo>
                  <a:lnTo>
                    <a:pt x="1088644" y="88773"/>
                  </a:lnTo>
                  <a:lnTo>
                    <a:pt x="1068958" y="48513"/>
                  </a:lnTo>
                  <a:lnTo>
                    <a:pt x="1105320" y="29529"/>
                  </a:lnTo>
                  <a:lnTo>
                    <a:pt x="1143222" y="19319"/>
                  </a:lnTo>
                  <a:lnTo>
                    <a:pt x="1156481" y="17877"/>
                  </a:lnTo>
                  <a:lnTo>
                    <a:pt x="1170051" y="17399"/>
                  </a:lnTo>
                  <a:close/>
                </a:path>
                <a:path w="3907790" h="266065">
                  <a:moveTo>
                    <a:pt x="3815206" y="16891"/>
                  </a:moveTo>
                  <a:lnTo>
                    <a:pt x="3863720" y="24892"/>
                  </a:lnTo>
                  <a:lnTo>
                    <a:pt x="3905250" y="50800"/>
                  </a:lnTo>
                  <a:lnTo>
                    <a:pt x="3880612" y="89662"/>
                  </a:lnTo>
                  <a:lnTo>
                    <a:pt x="3863135" y="77660"/>
                  </a:lnTo>
                  <a:lnTo>
                    <a:pt x="3845956" y="69087"/>
                  </a:lnTo>
                  <a:lnTo>
                    <a:pt x="3829087" y="63944"/>
                  </a:lnTo>
                  <a:lnTo>
                    <a:pt x="3812540" y="62230"/>
                  </a:lnTo>
                  <a:lnTo>
                    <a:pt x="3805420" y="62565"/>
                  </a:lnTo>
                  <a:lnTo>
                    <a:pt x="3775455" y="77724"/>
                  </a:lnTo>
                  <a:lnTo>
                    <a:pt x="3775455" y="86868"/>
                  </a:lnTo>
                  <a:lnTo>
                    <a:pt x="3775455" y="95376"/>
                  </a:lnTo>
                  <a:lnTo>
                    <a:pt x="3818890" y="117094"/>
                  </a:lnTo>
                  <a:lnTo>
                    <a:pt x="3832538" y="121376"/>
                  </a:lnTo>
                  <a:lnTo>
                    <a:pt x="3876460" y="138368"/>
                  </a:lnTo>
                  <a:lnTo>
                    <a:pt x="3904964" y="170116"/>
                  </a:lnTo>
                  <a:lnTo>
                    <a:pt x="3907536" y="189737"/>
                  </a:lnTo>
                  <a:lnTo>
                    <a:pt x="3905914" y="206593"/>
                  </a:lnTo>
                  <a:lnTo>
                    <a:pt x="3881501" y="245491"/>
                  </a:lnTo>
                  <a:lnTo>
                    <a:pt x="3832387" y="264421"/>
                  </a:lnTo>
                  <a:lnTo>
                    <a:pt x="3811524" y="265684"/>
                  </a:lnTo>
                  <a:lnTo>
                    <a:pt x="3796430" y="265045"/>
                  </a:lnTo>
                  <a:lnTo>
                    <a:pt x="3753104" y="255650"/>
                  </a:lnTo>
                  <a:lnTo>
                    <a:pt x="3715599" y="235148"/>
                  </a:lnTo>
                  <a:lnTo>
                    <a:pt x="3705098" y="225933"/>
                  </a:lnTo>
                  <a:lnTo>
                    <a:pt x="3726941" y="186055"/>
                  </a:lnTo>
                  <a:lnTo>
                    <a:pt x="3737655" y="194224"/>
                  </a:lnTo>
                  <a:lnTo>
                    <a:pt x="3748262" y="201215"/>
                  </a:lnTo>
                  <a:lnTo>
                    <a:pt x="3789410" y="217884"/>
                  </a:lnTo>
                  <a:lnTo>
                    <a:pt x="3809238" y="219963"/>
                  </a:lnTo>
                  <a:lnTo>
                    <a:pt x="3817739" y="219559"/>
                  </a:lnTo>
                  <a:lnTo>
                    <a:pt x="3848607" y="202819"/>
                  </a:lnTo>
                  <a:lnTo>
                    <a:pt x="3848607" y="194310"/>
                  </a:lnTo>
                  <a:lnTo>
                    <a:pt x="3848607" y="185547"/>
                  </a:lnTo>
                  <a:lnTo>
                    <a:pt x="3809557" y="167685"/>
                  </a:lnTo>
                  <a:lnTo>
                    <a:pt x="3798316" y="164211"/>
                  </a:lnTo>
                  <a:lnTo>
                    <a:pt x="3785604" y="160016"/>
                  </a:lnTo>
                  <a:lnTo>
                    <a:pt x="3745609" y="142668"/>
                  </a:lnTo>
                  <a:lnTo>
                    <a:pt x="3720512" y="112045"/>
                  </a:lnTo>
                  <a:lnTo>
                    <a:pt x="3718305" y="94234"/>
                  </a:lnTo>
                  <a:lnTo>
                    <a:pt x="3719970" y="77495"/>
                  </a:lnTo>
                  <a:lnTo>
                    <a:pt x="3744849" y="37973"/>
                  </a:lnTo>
                  <a:lnTo>
                    <a:pt x="3794373" y="18220"/>
                  </a:lnTo>
                  <a:lnTo>
                    <a:pt x="3815206" y="16891"/>
                  </a:lnTo>
                  <a:close/>
                </a:path>
                <a:path w="3907790" h="266065">
                  <a:moveTo>
                    <a:pt x="2256154" y="16891"/>
                  </a:moveTo>
                  <a:lnTo>
                    <a:pt x="2304668" y="24892"/>
                  </a:lnTo>
                  <a:lnTo>
                    <a:pt x="2346198" y="50800"/>
                  </a:lnTo>
                  <a:lnTo>
                    <a:pt x="2321560" y="89662"/>
                  </a:lnTo>
                  <a:lnTo>
                    <a:pt x="2304083" y="77660"/>
                  </a:lnTo>
                  <a:lnTo>
                    <a:pt x="2286904" y="69087"/>
                  </a:lnTo>
                  <a:lnTo>
                    <a:pt x="2270035" y="63944"/>
                  </a:lnTo>
                  <a:lnTo>
                    <a:pt x="2253488" y="62230"/>
                  </a:lnTo>
                  <a:lnTo>
                    <a:pt x="2246368" y="62565"/>
                  </a:lnTo>
                  <a:lnTo>
                    <a:pt x="2216404" y="77724"/>
                  </a:lnTo>
                  <a:lnTo>
                    <a:pt x="2216404" y="86868"/>
                  </a:lnTo>
                  <a:lnTo>
                    <a:pt x="2216404" y="95376"/>
                  </a:lnTo>
                  <a:lnTo>
                    <a:pt x="2259838" y="117094"/>
                  </a:lnTo>
                  <a:lnTo>
                    <a:pt x="2273486" y="121376"/>
                  </a:lnTo>
                  <a:lnTo>
                    <a:pt x="2317408" y="138368"/>
                  </a:lnTo>
                  <a:lnTo>
                    <a:pt x="2345912" y="170116"/>
                  </a:lnTo>
                  <a:lnTo>
                    <a:pt x="2348483" y="189737"/>
                  </a:lnTo>
                  <a:lnTo>
                    <a:pt x="2346862" y="206593"/>
                  </a:lnTo>
                  <a:lnTo>
                    <a:pt x="2322449" y="245491"/>
                  </a:lnTo>
                  <a:lnTo>
                    <a:pt x="2273335" y="264421"/>
                  </a:lnTo>
                  <a:lnTo>
                    <a:pt x="2252472" y="265684"/>
                  </a:lnTo>
                  <a:lnTo>
                    <a:pt x="2237378" y="265045"/>
                  </a:lnTo>
                  <a:lnTo>
                    <a:pt x="2194052" y="255650"/>
                  </a:lnTo>
                  <a:lnTo>
                    <a:pt x="2156547" y="235148"/>
                  </a:lnTo>
                  <a:lnTo>
                    <a:pt x="2146045" y="225933"/>
                  </a:lnTo>
                  <a:lnTo>
                    <a:pt x="2167890" y="186055"/>
                  </a:lnTo>
                  <a:lnTo>
                    <a:pt x="2178603" y="194224"/>
                  </a:lnTo>
                  <a:lnTo>
                    <a:pt x="2189210" y="201215"/>
                  </a:lnTo>
                  <a:lnTo>
                    <a:pt x="2230358" y="217884"/>
                  </a:lnTo>
                  <a:lnTo>
                    <a:pt x="2250186" y="219963"/>
                  </a:lnTo>
                  <a:lnTo>
                    <a:pt x="2258687" y="219559"/>
                  </a:lnTo>
                  <a:lnTo>
                    <a:pt x="2289555" y="202819"/>
                  </a:lnTo>
                  <a:lnTo>
                    <a:pt x="2289555" y="194310"/>
                  </a:lnTo>
                  <a:lnTo>
                    <a:pt x="2289555" y="185547"/>
                  </a:lnTo>
                  <a:lnTo>
                    <a:pt x="2250505" y="167685"/>
                  </a:lnTo>
                  <a:lnTo>
                    <a:pt x="2239264" y="164211"/>
                  </a:lnTo>
                  <a:lnTo>
                    <a:pt x="2226552" y="160016"/>
                  </a:lnTo>
                  <a:lnTo>
                    <a:pt x="2186557" y="142668"/>
                  </a:lnTo>
                  <a:lnTo>
                    <a:pt x="2161460" y="112045"/>
                  </a:lnTo>
                  <a:lnTo>
                    <a:pt x="2159254" y="94234"/>
                  </a:lnTo>
                  <a:lnTo>
                    <a:pt x="2160918" y="77495"/>
                  </a:lnTo>
                  <a:lnTo>
                    <a:pt x="2185797" y="37973"/>
                  </a:lnTo>
                  <a:lnTo>
                    <a:pt x="2235321" y="18220"/>
                  </a:lnTo>
                  <a:lnTo>
                    <a:pt x="2256154" y="16891"/>
                  </a:lnTo>
                  <a:close/>
                </a:path>
                <a:path w="3907790" h="266065">
                  <a:moveTo>
                    <a:pt x="74167" y="0"/>
                  </a:moveTo>
                  <a:lnTo>
                    <a:pt x="136778" y="0"/>
                  </a:lnTo>
                  <a:lnTo>
                    <a:pt x="136778" y="205739"/>
                  </a:lnTo>
                  <a:lnTo>
                    <a:pt x="194817" y="205739"/>
                  </a:lnTo>
                  <a:lnTo>
                    <a:pt x="194817" y="261112"/>
                  </a:lnTo>
                  <a:lnTo>
                    <a:pt x="9143" y="261112"/>
                  </a:lnTo>
                  <a:lnTo>
                    <a:pt x="9143" y="205739"/>
                  </a:lnTo>
                  <a:lnTo>
                    <a:pt x="74167" y="205739"/>
                  </a:lnTo>
                  <a:lnTo>
                    <a:pt x="74167" y="67183"/>
                  </a:lnTo>
                  <a:lnTo>
                    <a:pt x="41989" y="89042"/>
                  </a:lnTo>
                  <a:lnTo>
                    <a:pt x="0" y="100584"/>
                  </a:lnTo>
                  <a:lnTo>
                    <a:pt x="0" y="43434"/>
                  </a:lnTo>
                  <a:lnTo>
                    <a:pt x="5587" y="43434"/>
                  </a:lnTo>
                  <a:lnTo>
                    <a:pt x="12191" y="41656"/>
                  </a:lnTo>
                  <a:lnTo>
                    <a:pt x="51053" y="20700"/>
                  </a:lnTo>
                  <a:lnTo>
                    <a:pt x="63372" y="11175"/>
                  </a:lnTo>
                  <a:lnTo>
                    <a:pt x="68960" y="6476"/>
                  </a:lnTo>
                  <a:lnTo>
                    <a:pt x="72643" y="2794"/>
                  </a:lnTo>
                  <a:lnTo>
                    <a:pt x="74167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289556" y="840612"/>
              <a:ext cx="204469" cy="232918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2233168" y="785622"/>
              <a:ext cx="3260090" cy="337820"/>
            </a:xfrm>
            <a:custGeom>
              <a:avLst/>
              <a:gdLst/>
              <a:ahLst/>
              <a:cxnLst/>
              <a:rect l="l" t="t" r="r" b="b"/>
              <a:pathLst>
                <a:path w="3260090" h="337819">
                  <a:moveTo>
                    <a:pt x="3130296" y="16382"/>
                  </a:moveTo>
                  <a:lnTo>
                    <a:pt x="3191510" y="16382"/>
                  </a:lnTo>
                  <a:lnTo>
                    <a:pt x="3191510" y="94106"/>
                  </a:lnTo>
                  <a:lnTo>
                    <a:pt x="3241802" y="94106"/>
                  </a:lnTo>
                  <a:lnTo>
                    <a:pt x="3241802" y="141224"/>
                  </a:lnTo>
                  <a:lnTo>
                    <a:pt x="3191510" y="141224"/>
                  </a:lnTo>
                  <a:lnTo>
                    <a:pt x="3191510" y="258317"/>
                  </a:lnTo>
                  <a:lnTo>
                    <a:pt x="3191510" y="266573"/>
                  </a:lnTo>
                  <a:lnTo>
                    <a:pt x="3193669" y="272414"/>
                  </a:lnTo>
                  <a:lnTo>
                    <a:pt x="3198114" y="276098"/>
                  </a:lnTo>
                  <a:lnTo>
                    <a:pt x="3202559" y="279780"/>
                  </a:lnTo>
                  <a:lnTo>
                    <a:pt x="3208020" y="281558"/>
                  </a:lnTo>
                  <a:lnTo>
                    <a:pt x="3214370" y="281558"/>
                  </a:lnTo>
                  <a:lnTo>
                    <a:pt x="3220720" y="281558"/>
                  </a:lnTo>
                  <a:lnTo>
                    <a:pt x="3227070" y="280542"/>
                  </a:lnTo>
                  <a:lnTo>
                    <a:pt x="3233166" y="278383"/>
                  </a:lnTo>
                  <a:lnTo>
                    <a:pt x="3239261" y="276225"/>
                  </a:lnTo>
                  <a:lnTo>
                    <a:pt x="3244087" y="274447"/>
                  </a:lnTo>
                  <a:lnTo>
                    <a:pt x="3247771" y="272923"/>
                  </a:lnTo>
                  <a:lnTo>
                    <a:pt x="3260090" y="321437"/>
                  </a:lnTo>
                  <a:lnTo>
                    <a:pt x="3220616" y="334766"/>
                  </a:lnTo>
                  <a:lnTo>
                    <a:pt x="3192398" y="337819"/>
                  </a:lnTo>
                  <a:lnTo>
                    <a:pt x="3184108" y="337458"/>
                  </a:lnTo>
                  <a:lnTo>
                    <a:pt x="3143299" y="318974"/>
                  </a:lnTo>
                  <a:lnTo>
                    <a:pt x="3130296" y="278891"/>
                  </a:lnTo>
                  <a:lnTo>
                    <a:pt x="3130296" y="141224"/>
                  </a:lnTo>
                  <a:lnTo>
                    <a:pt x="3098672" y="141224"/>
                  </a:lnTo>
                  <a:lnTo>
                    <a:pt x="3098672" y="94106"/>
                  </a:lnTo>
                  <a:lnTo>
                    <a:pt x="3130296" y="94106"/>
                  </a:lnTo>
                  <a:lnTo>
                    <a:pt x="3130296" y="16382"/>
                  </a:lnTo>
                  <a:close/>
                </a:path>
                <a:path w="3260090" h="337819">
                  <a:moveTo>
                    <a:pt x="1179576" y="16382"/>
                  </a:moveTo>
                  <a:lnTo>
                    <a:pt x="1240790" y="16382"/>
                  </a:lnTo>
                  <a:lnTo>
                    <a:pt x="1240790" y="94106"/>
                  </a:lnTo>
                  <a:lnTo>
                    <a:pt x="1291082" y="94106"/>
                  </a:lnTo>
                  <a:lnTo>
                    <a:pt x="1291082" y="141224"/>
                  </a:lnTo>
                  <a:lnTo>
                    <a:pt x="1240790" y="141224"/>
                  </a:lnTo>
                  <a:lnTo>
                    <a:pt x="1240790" y="258317"/>
                  </a:lnTo>
                  <a:lnTo>
                    <a:pt x="1240790" y="266573"/>
                  </a:lnTo>
                  <a:lnTo>
                    <a:pt x="1242948" y="272414"/>
                  </a:lnTo>
                  <a:lnTo>
                    <a:pt x="1247394" y="276098"/>
                  </a:lnTo>
                  <a:lnTo>
                    <a:pt x="1251839" y="279780"/>
                  </a:lnTo>
                  <a:lnTo>
                    <a:pt x="1257299" y="281558"/>
                  </a:lnTo>
                  <a:lnTo>
                    <a:pt x="1263649" y="281558"/>
                  </a:lnTo>
                  <a:lnTo>
                    <a:pt x="1269999" y="281558"/>
                  </a:lnTo>
                  <a:lnTo>
                    <a:pt x="1276349" y="280542"/>
                  </a:lnTo>
                  <a:lnTo>
                    <a:pt x="1282445" y="278383"/>
                  </a:lnTo>
                  <a:lnTo>
                    <a:pt x="1288542" y="276225"/>
                  </a:lnTo>
                  <a:lnTo>
                    <a:pt x="1293368" y="274447"/>
                  </a:lnTo>
                  <a:lnTo>
                    <a:pt x="1297051" y="272923"/>
                  </a:lnTo>
                  <a:lnTo>
                    <a:pt x="1309370" y="321437"/>
                  </a:lnTo>
                  <a:lnTo>
                    <a:pt x="1269896" y="334766"/>
                  </a:lnTo>
                  <a:lnTo>
                    <a:pt x="1241679" y="337819"/>
                  </a:lnTo>
                  <a:lnTo>
                    <a:pt x="1233388" y="337458"/>
                  </a:lnTo>
                  <a:lnTo>
                    <a:pt x="1192579" y="318974"/>
                  </a:lnTo>
                  <a:lnTo>
                    <a:pt x="1179576" y="278891"/>
                  </a:lnTo>
                  <a:lnTo>
                    <a:pt x="1179576" y="141224"/>
                  </a:lnTo>
                  <a:lnTo>
                    <a:pt x="1147953" y="141224"/>
                  </a:lnTo>
                  <a:lnTo>
                    <a:pt x="1147953" y="94106"/>
                  </a:lnTo>
                  <a:lnTo>
                    <a:pt x="1179576" y="94106"/>
                  </a:lnTo>
                  <a:lnTo>
                    <a:pt x="1179576" y="16382"/>
                  </a:lnTo>
                  <a:close/>
                </a:path>
                <a:path w="3260090" h="337819">
                  <a:moveTo>
                    <a:pt x="2255266" y="9143"/>
                  </a:moveTo>
                  <a:lnTo>
                    <a:pt x="2525522" y="9143"/>
                  </a:lnTo>
                  <a:lnTo>
                    <a:pt x="2525522" y="64388"/>
                  </a:lnTo>
                  <a:lnTo>
                    <a:pt x="2421762" y="64388"/>
                  </a:lnTo>
                  <a:lnTo>
                    <a:pt x="2421762" y="333755"/>
                  </a:lnTo>
                  <a:lnTo>
                    <a:pt x="2359152" y="333755"/>
                  </a:lnTo>
                  <a:lnTo>
                    <a:pt x="2359152" y="64388"/>
                  </a:lnTo>
                  <a:lnTo>
                    <a:pt x="2255266" y="64388"/>
                  </a:lnTo>
                  <a:lnTo>
                    <a:pt x="2255266" y="9143"/>
                  </a:lnTo>
                  <a:close/>
                </a:path>
                <a:path w="3260090" h="337819">
                  <a:moveTo>
                    <a:pt x="2169033" y="9143"/>
                  </a:moveTo>
                  <a:lnTo>
                    <a:pt x="2237232" y="9143"/>
                  </a:lnTo>
                  <a:lnTo>
                    <a:pt x="2010409" y="333755"/>
                  </a:lnTo>
                  <a:lnTo>
                    <a:pt x="1942719" y="333755"/>
                  </a:lnTo>
                  <a:lnTo>
                    <a:pt x="2169033" y="9143"/>
                  </a:lnTo>
                  <a:close/>
                </a:path>
                <a:path w="3260090" h="337819">
                  <a:moveTo>
                    <a:pt x="159512" y="6857"/>
                  </a:moveTo>
                  <a:lnTo>
                    <a:pt x="208839" y="14787"/>
                  </a:lnTo>
                  <a:lnTo>
                    <a:pt x="250713" y="37560"/>
                  </a:lnTo>
                  <a:lnTo>
                    <a:pt x="283344" y="71191"/>
                  </a:lnTo>
                  <a:lnTo>
                    <a:pt x="305562" y="112267"/>
                  </a:lnTo>
                  <a:lnTo>
                    <a:pt x="316045" y="157077"/>
                  </a:lnTo>
                  <a:lnTo>
                    <a:pt x="316738" y="172338"/>
                  </a:lnTo>
                  <a:lnTo>
                    <a:pt x="316045" y="187743"/>
                  </a:lnTo>
                  <a:lnTo>
                    <a:pt x="305562" y="232410"/>
                  </a:lnTo>
                  <a:lnTo>
                    <a:pt x="283773" y="272272"/>
                  </a:lnTo>
                  <a:lnTo>
                    <a:pt x="274319" y="283844"/>
                  </a:lnTo>
                  <a:lnTo>
                    <a:pt x="318643" y="333755"/>
                  </a:lnTo>
                  <a:lnTo>
                    <a:pt x="259206" y="333755"/>
                  </a:lnTo>
                  <a:lnTo>
                    <a:pt x="240030" y="312674"/>
                  </a:lnTo>
                  <a:lnTo>
                    <a:pt x="231074" y="317888"/>
                  </a:lnTo>
                  <a:lnTo>
                    <a:pt x="191279" y="332559"/>
                  </a:lnTo>
                  <a:lnTo>
                    <a:pt x="158114" y="336041"/>
                  </a:lnTo>
                  <a:lnTo>
                    <a:pt x="140710" y="335162"/>
                  </a:lnTo>
                  <a:lnTo>
                    <a:pt x="93471" y="322072"/>
                  </a:lnTo>
                  <a:lnTo>
                    <a:pt x="54520" y="295908"/>
                  </a:lnTo>
                  <a:lnTo>
                    <a:pt x="25161" y="259968"/>
                  </a:lnTo>
                  <a:lnTo>
                    <a:pt x="6429" y="217169"/>
                  </a:lnTo>
                  <a:lnTo>
                    <a:pt x="0" y="171450"/>
                  </a:lnTo>
                  <a:lnTo>
                    <a:pt x="738" y="155372"/>
                  </a:lnTo>
                  <a:lnTo>
                    <a:pt x="11811" y="109474"/>
                  </a:lnTo>
                  <a:lnTo>
                    <a:pt x="35063" y="68826"/>
                  </a:lnTo>
                  <a:lnTo>
                    <a:pt x="68579" y="36226"/>
                  </a:lnTo>
                  <a:lnTo>
                    <a:pt x="110613" y="14412"/>
                  </a:lnTo>
                  <a:lnTo>
                    <a:pt x="142513" y="7693"/>
                  </a:lnTo>
                  <a:lnTo>
                    <a:pt x="159512" y="6857"/>
                  </a:lnTo>
                  <a:close/>
                </a:path>
                <a:path w="3260090" h="337819">
                  <a:moveTo>
                    <a:pt x="2999232" y="0"/>
                  </a:moveTo>
                  <a:lnTo>
                    <a:pt x="3060446" y="0"/>
                  </a:lnTo>
                  <a:lnTo>
                    <a:pt x="3060446" y="60832"/>
                  </a:lnTo>
                  <a:lnTo>
                    <a:pt x="2999232" y="60832"/>
                  </a:lnTo>
                  <a:lnTo>
                    <a:pt x="2999232" y="0"/>
                  </a:lnTo>
                  <a:close/>
                </a:path>
                <a:path w="3260090" h="337819">
                  <a:moveTo>
                    <a:pt x="1341120" y="0"/>
                  </a:moveTo>
                  <a:lnTo>
                    <a:pt x="1402333" y="0"/>
                  </a:lnTo>
                  <a:lnTo>
                    <a:pt x="1402333" y="60832"/>
                  </a:lnTo>
                  <a:lnTo>
                    <a:pt x="1341120" y="60832"/>
                  </a:lnTo>
                  <a:lnTo>
                    <a:pt x="1341120" y="0"/>
                  </a:lnTo>
                  <a:close/>
                </a:path>
                <a:path w="3260090" h="337819">
                  <a:moveTo>
                    <a:pt x="1048511" y="0"/>
                  </a:moveTo>
                  <a:lnTo>
                    <a:pt x="1109726" y="0"/>
                  </a:lnTo>
                  <a:lnTo>
                    <a:pt x="1109726" y="60832"/>
                  </a:lnTo>
                  <a:lnTo>
                    <a:pt x="1048511" y="60832"/>
                  </a:lnTo>
                  <a:lnTo>
                    <a:pt x="1048511" y="0"/>
                  </a:lnTo>
                  <a:close/>
                </a:path>
                <a:path w="3260090" h="337819">
                  <a:moveTo>
                    <a:pt x="903224" y="0"/>
                  </a:moveTo>
                  <a:lnTo>
                    <a:pt x="964438" y="0"/>
                  </a:lnTo>
                  <a:lnTo>
                    <a:pt x="964438" y="256920"/>
                  </a:lnTo>
                  <a:lnTo>
                    <a:pt x="964438" y="268224"/>
                  </a:lnTo>
                  <a:lnTo>
                    <a:pt x="966343" y="275716"/>
                  </a:lnTo>
                  <a:lnTo>
                    <a:pt x="970026" y="279273"/>
                  </a:lnTo>
                  <a:lnTo>
                    <a:pt x="973582" y="282955"/>
                  </a:lnTo>
                  <a:lnTo>
                    <a:pt x="978662" y="284861"/>
                  </a:lnTo>
                  <a:lnTo>
                    <a:pt x="985012" y="284861"/>
                  </a:lnTo>
                  <a:lnTo>
                    <a:pt x="989964" y="284861"/>
                  </a:lnTo>
                  <a:lnTo>
                    <a:pt x="994918" y="284225"/>
                  </a:lnTo>
                  <a:lnTo>
                    <a:pt x="1000125" y="282955"/>
                  </a:lnTo>
                  <a:lnTo>
                    <a:pt x="1005332" y="281813"/>
                  </a:lnTo>
                  <a:lnTo>
                    <a:pt x="1009904" y="280288"/>
                  </a:lnTo>
                  <a:lnTo>
                    <a:pt x="1013840" y="278383"/>
                  </a:lnTo>
                  <a:lnTo>
                    <a:pt x="1022095" y="324992"/>
                  </a:lnTo>
                  <a:lnTo>
                    <a:pt x="985266" y="335563"/>
                  </a:lnTo>
                  <a:lnTo>
                    <a:pt x="963549" y="337438"/>
                  </a:lnTo>
                  <a:lnTo>
                    <a:pt x="949975" y="336466"/>
                  </a:lnTo>
                  <a:lnTo>
                    <a:pt x="912064" y="313620"/>
                  </a:lnTo>
                  <a:lnTo>
                    <a:pt x="903224" y="278383"/>
                  </a:lnTo>
                  <a:lnTo>
                    <a:pt x="903224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793088" y="1279397"/>
              <a:ext cx="2054122" cy="43116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138805" y="1492122"/>
              <a:ext cx="117729" cy="88392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843405" y="1492122"/>
              <a:ext cx="117728" cy="8839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867914" y="1413891"/>
              <a:ext cx="140462" cy="15925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414778" y="1413891"/>
              <a:ext cx="139572" cy="159258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125218" y="1413891"/>
              <a:ext cx="139572" cy="159258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1792986" y="1279397"/>
              <a:ext cx="2054225" cy="431165"/>
            </a:xfrm>
            <a:custGeom>
              <a:avLst/>
              <a:gdLst/>
              <a:ahLst/>
              <a:cxnLst/>
              <a:rect l="l" t="t" r="r" b="b"/>
              <a:pathLst>
                <a:path w="2054225" h="431164">
                  <a:moveTo>
                    <a:pt x="988059" y="90931"/>
                  </a:moveTo>
                  <a:lnTo>
                    <a:pt x="994409" y="90931"/>
                  </a:lnTo>
                  <a:lnTo>
                    <a:pt x="998474" y="91059"/>
                  </a:lnTo>
                  <a:lnTo>
                    <a:pt x="1000378" y="91439"/>
                  </a:lnTo>
                  <a:lnTo>
                    <a:pt x="1000378" y="147192"/>
                  </a:lnTo>
                  <a:lnTo>
                    <a:pt x="986776" y="147861"/>
                  </a:lnTo>
                  <a:lnTo>
                    <a:pt x="973947" y="149875"/>
                  </a:lnTo>
                  <a:lnTo>
                    <a:pt x="931624" y="171037"/>
                  </a:lnTo>
                  <a:lnTo>
                    <a:pt x="918971" y="188849"/>
                  </a:lnTo>
                  <a:lnTo>
                    <a:pt x="918971" y="333755"/>
                  </a:lnTo>
                  <a:lnTo>
                    <a:pt x="857757" y="333755"/>
                  </a:lnTo>
                  <a:lnTo>
                    <a:pt x="857757" y="94106"/>
                  </a:lnTo>
                  <a:lnTo>
                    <a:pt x="913891" y="94106"/>
                  </a:lnTo>
                  <a:lnTo>
                    <a:pt x="913891" y="145414"/>
                  </a:lnTo>
                  <a:lnTo>
                    <a:pt x="920557" y="133699"/>
                  </a:lnTo>
                  <a:lnTo>
                    <a:pt x="956252" y="100218"/>
                  </a:lnTo>
                  <a:lnTo>
                    <a:pt x="977171" y="92408"/>
                  </a:lnTo>
                  <a:lnTo>
                    <a:pt x="988059" y="90931"/>
                  </a:lnTo>
                  <a:close/>
                </a:path>
                <a:path w="2054225" h="431164">
                  <a:moveTo>
                    <a:pt x="1685036" y="90042"/>
                  </a:moveTo>
                  <a:lnTo>
                    <a:pt x="1737542" y="99526"/>
                  </a:lnTo>
                  <a:lnTo>
                    <a:pt x="1776269" y="126476"/>
                  </a:lnTo>
                  <a:lnTo>
                    <a:pt x="1793493" y="151256"/>
                  </a:lnTo>
                  <a:lnTo>
                    <a:pt x="1733550" y="169544"/>
                  </a:lnTo>
                  <a:lnTo>
                    <a:pt x="1724499" y="157543"/>
                  </a:lnTo>
                  <a:lnTo>
                    <a:pt x="1713341" y="148970"/>
                  </a:lnTo>
                  <a:lnTo>
                    <a:pt x="1700063" y="143827"/>
                  </a:lnTo>
                  <a:lnTo>
                    <a:pt x="1684654" y="142112"/>
                  </a:lnTo>
                  <a:lnTo>
                    <a:pt x="1675939" y="142682"/>
                  </a:lnTo>
                  <a:lnTo>
                    <a:pt x="1639935" y="161797"/>
                  </a:lnTo>
                  <a:lnTo>
                    <a:pt x="1622546" y="203565"/>
                  </a:lnTo>
                  <a:lnTo>
                    <a:pt x="1622043" y="213994"/>
                  </a:lnTo>
                  <a:lnTo>
                    <a:pt x="1622567" y="224184"/>
                  </a:lnTo>
                  <a:lnTo>
                    <a:pt x="1640347" y="265699"/>
                  </a:lnTo>
                  <a:lnTo>
                    <a:pt x="1676177" y="285557"/>
                  </a:lnTo>
                  <a:lnTo>
                    <a:pt x="1684654" y="286130"/>
                  </a:lnTo>
                  <a:lnTo>
                    <a:pt x="1692701" y="285630"/>
                  </a:lnTo>
                  <a:lnTo>
                    <a:pt x="1731152" y="263717"/>
                  </a:lnTo>
                  <a:lnTo>
                    <a:pt x="1734439" y="257810"/>
                  </a:lnTo>
                  <a:lnTo>
                    <a:pt x="1794383" y="276098"/>
                  </a:lnTo>
                  <a:lnTo>
                    <a:pt x="1766754" y="311316"/>
                  </a:lnTo>
                  <a:lnTo>
                    <a:pt x="1722183" y="333930"/>
                  </a:lnTo>
                  <a:lnTo>
                    <a:pt x="1685543" y="338327"/>
                  </a:lnTo>
                  <a:lnTo>
                    <a:pt x="1666777" y="337234"/>
                  </a:lnTo>
                  <a:lnTo>
                    <a:pt x="1618361" y="320928"/>
                  </a:lnTo>
                  <a:lnTo>
                    <a:pt x="1583017" y="288710"/>
                  </a:lnTo>
                  <a:lnTo>
                    <a:pt x="1562814" y="245697"/>
                  </a:lnTo>
                  <a:lnTo>
                    <a:pt x="1558925" y="213994"/>
                  </a:lnTo>
                  <a:lnTo>
                    <a:pt x="1559877" y="197564"/>
                  </a:lnTo>
                  <a:lnTo>
                    <a:pt x="1574164" y="152273"/>
                  </a:lnTo>
                  <a:lnTo>
                    <a:pt x="1604490" y="116125"/>
                  </a:lnTo>
                  <a:lnTo>
                    <a:pt x="1648825" y="94249"/>
                  </a:lnTo>
                  <a:lnTo>
                    <a:pt x="1666269" y="91092"/>
                  </a:lnTo>
                  <a:lnTo>
                    <a:pt x="1685036" y="90042"/>
                  </a:lnTo>
                  <a:close/>
                </a:path>
                <a:path w="2054225" h="431164">
                  <a:moveTo>
                    <a:pt x="1408811" y="90042"/>
                  </a:moveTo>
                  <a:lnTo>
                    <a:pt x="1454356" y="96440"/>
                  </a:lnTo>
                  <a:lnTo>
                    <a:pt x="1488566" y="115697"/>
                  </a:lnTo>
                  <a:lnTo>
                    <a:pt x="1515356" y="166417"/>
                  </a:lnTo>
                  <a:lnTo>
                    <a:pt x="1517141" y="188849"/>
                  </a:lnTo>
                  <a:lnTo>
                    <a:pt x="1517141" y="265175"/>
                  </a:lnTo>
                  <a:lnTo>
                    <a:pt x="1517141" y="271906"/>
                  </a:lnTo>
                  <a:lnTo>
                    <a:pt x="1531747" y="283844"/>
                  </a:lnTo>
                  <a:lnTo>
                    <a:pt x="1531747" y="333755"/>
                  </a:lnTo>
                  <a:lnTo>
                    <a:pt x="1508760" y="336930"/>
                  </a:lnTo>
                  <a:lnTo>
                    <a:pt x="1505712" y="336930"/>
                  </a:lnTo>
                  <a:lnTo>
                    <a:pt x="1467612" y="316484"/>
                  </a:lnTo>
                  <a:lnTo>
                    <a:pt x="1465072" y="296290"/>
                  </a:lnTo>
                  <a:lnTo>
                    <a:pt x="1456620" y="305958"/>
                  </a:lnTo>
                  <a:lnTo>
                    <a:pt x="1414339" y="332273"/>
                  </a:lnTo>
                  <a:lnTo>
                    <a:pt x="1378584" y="338327"/>
                  </a:lnTo>
                  <a:lnTo>
                    <a:pt x="1366823" y="337708"/>
                  </a:lnTo>
                  <a:lnTo>
                    <a:pt x="1326751" y="323089"/>
                  </a:lnTo>
                  <a:lnTo>
                    <a:pt x="1301454" y="292661"/>
                  </a:lnTo>
                  <a:lnTo>
                    <a:pt x="1295400" y="262889"/>
                  </a:lnTo>
                  <a:lnTo>
                    <a:pt x="1296211" y="251553"/>
                  </a:lnTo>
                  <a:lnTo>
                    <a:pt x="1315602" y="213657"/>
                  </a:lnTo>
                  <a:lnTo>
                    <a:pt x="1356871" y="190523"/>
                  </a:lnTo>
                  <a:lnTo>
                    <a:pt x="1398270" y="185165"/>
                  </a:lnTo>
                  <a:lnTo>
                    <a:pt x="1405838" y="185312"/>
                  </a:lnTo>
                  <a:lnTo>
                    <a:pt x="1449951" y="192545"/>
                  </a:lnTo>
                  <a:lnTo>
                    <a:pt x="1455927" y="194690"/>
                  </a:lnTo>
                  <a:lnTo>
                    <a:pt x="1455927" y="181990"/>
                  </a:lnTo>
                  <a:lnTo>
                    <a:pt x="1434838" y="141331"/>
                  </a:lnTo>
                  <a:lnTo>
                    <a:pt x="1402333" y="134365"/>
                  </a:lnTo>
                  <a:lnTo>
                    <a:pt x="1392640" y="134794"/>
                  </a:lnTo>
                  <a:lnTo>
                    <a:pt x="1355871" y="145057"/>
                  </a:lnTo>
                  <a:lnTo>
                    <a:pt x="1327403" y="161416"/>
                  </a:lnTo>
                  <a:lnTo>
                    <a:pt x="1307719" y="121157"/>
                  </a:lnTo>
                  <a:lnTo>
                    <a:pt x="1344080" y="102173"/>
                  </a:lnTo>
                  <a:lnTo>
                    <a:pt x="1381982" y="91963"/>
                  </a:lnTo>
                  <a:lnTo>
                    <a:pt x="1395241" y="90521"/>
                  </a:lnTo>
                  <a:lnTo>
                    <a:pt x="1408811" y="90042"/>
                  </a:lnTo>
                  <a:close/>
                </a:path>
                <a:path w="2054225" h="431164">
                  <a:moveTo>
                    <a:pt x="1145158" y="90042"/>
                  </a:moveTo>
                  <a:lnTo>
                    <a:pt x="1197397" y="99687"/>
                  </a:lnTo>
                  <a:lnTo>
                    <a:pt x="1236964" y="127111"/>
                  </a:lnTo>
                  <a:lnTo>
                    <a:pt x="1261915" y="167155"/>
                  </a:lnTo>
                  <a:lnTo>
                    <a:pt x="1270381" y="214375"/>
                  </a:lnTo>
                  <a:lnTo>
                    <a:pt x="1269448" y="230568"/>
                  </a:lnTo>
                  <a:lnTo>
                    <a:pt x="1255268" y="275716"/>
                  </a:lnTo>
                  <a:lnTo>
                    <a:pt x="1225353" y="311900"/>
                  </a:lnTo>
                  <a:lnTo>
                    <a:pt x="1181338" y="334041"/>
                  </a:lnTo>
                  <a:lnTo>
                    <a:pt x="1145158" y="338327"/>
                  </a:lnTo>
                  <a:lnTo>
                    <a:pt x="1126156" y="337256"/>
                  </a:lnTo>
                  <a:lnTo>
                    <a:pt x="1077721" y="321182"/>
                  </a:lnTo>
                  <a:lnTo>
                    <a:pt x="1042878" y="289143"/>
                  </a:lnTo>
                  <a:lnTo>
                    <a:pt x="1023175" y="246189"/>
                  </a:lnTo>
                  <a:lnTo>
                    <a:pt x="1019428" y="214375"/>
                  </a:lnTo>
                  <a:lnTo>
                    <a:pt x="1020381" y="198016"/>
                  </a:lnTo>
                  <a:lnTo>
                    <a:pt x="1034669" y="152653"/>
                  </a:lnTo>
                  <a:lnTo>
                    <a:pt x="1064887" y="116453"/>
                  </a:lnTo>
                  <a:lnTo>
                    <a:pt x="1108964" y="94329"/>
                  </a:lnTo>
                  <a:lnTo>
                    <a:pt x="1145158" y="90042"/>
                  </a:lnTo>
                  <a:close/>
                </a:path>
                <a:path w="2054225" h="431164">
                  <a:moveTo>
                    <a:pt x="704341" y="90042"/>
                  </a:moveTo>
                  <a:lnTo>
                    <a:pt x="748972" y="99419"/>
                  </a:lnTo>
                  <a:lnTo>
                    <a:pt x="784494" y="126285"/>
                  </a:lnTo>
                  <a:lnTo>
                    <a:pt x="808158" y="165945"/>
                  </a:lnTo>
                  <a:lnTo>
                    <a:pt x="816356" y="213487"/>
                  </a:lnTo>
                  <a:lnTo>
                    <a:pt x="815520" y="230657"/>
                  </a:lnTo>
                  <a:lnTo>
                    <a:pt x="802894" y="276860"/>
                  </a:lnTo>
                  <a:lnTo>
                    <a:pt x="777033" y="312543"/>
                  </a:lnTo>
                  <a:lnTo>
                    <a:pt x="740584" y="334137"/>
                  </a:lnTo>
                  <a:lnTo>
                    <a:pt x="711707" y="338327"/>
                  </a:lnTo>
                  <a:lnTo>
                    <a:pt x="697988" y="337520"/>
                  </a:lnTo>
                  <a:lnTo>
                    <a:pt x="652379" y="318597"/>
                  </a:lnTo>
                  <a:lnTo>
                    <a:pt x="629412" y="291718"/>
                  </a:lnTo>
                  <a:lnTo>
                    <a:pt x="629412" y="431164"/>
                  </a:lnTo>
                  <a:lnTo>
                    <a:pt x="568197" y="431164"/>
                  </a:lnTo>
                  <a:lnTo>
                    <a:pt x="568197" y="94106"/>
                  </a:lnTo>
                  <a:lnTo>
                    <a:pt x="621664" y="94106"/>
                  </a:lnTo>
                  <a:lnTo>
                    <a:pt x="621664" y="135254"/>
                  </a:lnTo>
                  <a:lnTo>
                    <a:pt x="628759" y="125325"/>
                  </a:lnTo>
                  <a:lnTo>
                    <a:pt x="667158" y="96847"/>
                  </a:lnTo>
                  <a:lnTo>
                    <a:pt x="691249" y="90803"/>
                  </a:lnTo>
                  <a:lnTo>
                    <a:pt x="704341" y="90042"/>
                  </a:lnTo>
                  <a:close/>
                </a:path>
                <a:path w="2054225" h="431164">
                  <a:moveTo>
                    <a:pt x="414781" y="90042"/>
                  </a:moveTo>
                  <a:lnTo>
                    <a:pt x="459412" y="99419"/>
                  </a:lnTo>
                  <a:lnTo>
                    <a:pt x="494934" y="126285"/>
                  </a:lnTo>
                  <a:lnTo>
                    <a:pt x="518598" y="165945"/>
                  </a:lnTo>
                  <a:lnTo>
                    <a:pt x="526795" y="213487"/>
                  </a:lnTo>
                  <a:lnTo>
                    <a:pt x="525960" y="230657"/>
                  </a:lnTo>
                  <a:lnTo>
                    <a:pt x="513333" y="276860"/>
                  </a:lnTo>
                  <a:lnTo>
                    <a:pt x="487473" y="312543"/>
                  </a:lnTo>
                  <a:lnTo>
                    <a:pt x="451024" y="334137"/>
                  </a:lnTo>
                  <a:lnTo>
                    <a:pt x="422147" y="338327"/>
                  </a:lnTo>
                  <a:lnTo>
                    <a:pt x="408428" y="337520"/>
                  </a:lnTo>
                  <a:lnTo>
                    <a:pt x="362819" y="318597"/>
                  </a:lnTo>
                  <a:lnTo>
                    <a:pt x="339851" y="291718"/>
                  </a:lnTo>
                  <a:lnTo>
                    <a:pt x="339851" y="431164"/>
                  </a:lnTo>
                  <a:lnTo>
                    <a:pt x="278638" y="431164"/>
                  </a:lnTo>
                  <a:lnTo>
                    <a:pt x="278638" y="94106"/>
                  </a:lnTo>
                  <a:lnTo>
                    <a:pt x="332105" y="94106"/>
                  </a:lnTo>
                  <a:lnTo>
                    <a:pt x="332105" y="135254"/>
                  </a:lnTo>
                  <a:lnTo>
                    <a:pt x="339199" y="125325"/>
                  </a:lnTo>
                  <a:lnTo>
                    <a:pt x="377598" y="96847"/>
                  </a:lnTo>
                  <a:lnTo>
                    <a:pt x="401689" y="90803"/>
                  </a:lnTo>
                  <a:lnTo>
                    <a:pt x="414781" y="90042"/>
                  </a:lnTo>
                  <a:close/>
                </a:path>
                <a:path w="2054225" h="431164">
                  <a:moveTo>
                    <a:pt x="113411" y="90042"/>
                  </a:moveTo>
                  <a:lnTo>
                    <a:pt x="158956" y="96440"/>
                  </a:lnTo>
                  <a:lnTo>
                    <a:pt x="193166" y="115697"/>
                  </a:lnTo>
                  <a:lnTo>
                    <a:pt x="219956" y="166417"/>
                  </a:lnTo>
                  <a:lnTo>
                    <a:pt x="221741" y="188849"/>
                  </a:lnTo>
                  <a:lnTo>
                    <a:pt x="221741" y="265175"/>
                  </a:lnTo>
                  <a:lnTo>
                    <a:pt x="221741" y="271906"/>
                  </a:lnTo>
                  <a:lnTo>
                    <a:pt x="236346" y="283844"/>
                  </a:lnTo>
                  <a:lnTo>
                    <a:pt x="236346" y="333755"/>
                  </a:lnTo>
                  <a:lnTo>
                    <a:pt x="213359" y="336930"/>
                  </a:lnTo>
                  <a:lnTo>
                    <a:pt x="210312" y="336930"/>
                  </a:lnTo>
                  <a:lnTo>
                    <a:pt x="172212" y="316484"/>
                  </a:lnTo>
                  <a:lnTo>
                    <a:pt x="169671" y="296290"/>
                  </a:lnTo>
                  <a:lnTo>
                    <a:pt x="161220" y="305958"/>
                  </a:lnTo>
                  <a:lnTo>
                    <a:pt x="118939" y="332273"/>
                  </a:lnTo>
                  <a:lnTo>
                    <a:pt x="83184" y="338327"/>
                  </a:lnTo>
                  <a:lnTo>
                    <a:pt x="71423" y="337708"/>
                  </a:lnTo>
                  <a:lnTo>
                    <a:pt x="31351" y="323089"/>
                  </a:lnTo>
                  <a:lnTo>
                    <a:pt x="6054" y="292661"/>
                  </a:lnTo>
                  <a:lnTo>
                    <a:pt x="0" y="262889"/>
                  </a:lnTo>
                  <a:lnTo>
                    <a:pt x="811" y="251553"/>
                  </a:lnTo>
                  <a:lnTo>
                    <a:pt x="20202" y="213657"/>
                  </a:lnTo>
                  <a:lnTo>
                    <a:pt x="61471" y="190523"/>
                  </a:lnTo>
                  <a:lnTo>
                    <a:pt x="102869" y="185165"/>
                  </a:lnTo>
                  <a:lnTo>
                    <a:pt x="110438" y="185312"/>
                  </a:lnTo>
                  <a:lnTo>
                    <a:pt x="154551" y="192545"/>
                  </a:lnTo>
                  <a:lnTo>
                    <a:pt x="160527" y="194690"/>
                  </a:lnTo>
                  <a:lnTo>
                    <a:pt x="160527" y="181990"/>
                  </a:lnTo>
                  <a:lnTo>
                    <a:pt x="139438" y="141331"/>
                  </a:lnTo>
                  <a:lnTo>
                    <a:pt x="106933" y="134365"/>
                  </a:lnTo>
                  <a:lnTo>
                    <a:pt x="97240" y="134794"/>
                  </a:lnTo>
                  <a:lnTo>
                    <a:pt x="60471" y="145057"/>
                  </a:lnTo>
                  <a:lnTo>
                    <a:pt x="32003" y="161416"/>
                  </a:lnTo>
                  <a:lnTo>
                    <a:pt x="12318" y="121157"/>
                  </a:lnTo>
                  <a:lnTo>
                    <a:pt x="48680" y="102173"/>
                  </a:lnTo>
                  <a:lnTo>
                    <a:pt x="86582" y="91963"/>
                  </a:lnTo>
                  <a:lnTo>
                    <a:pt x="99841" y="90521"/>
                  </a:lnTo>
                  <a:lnTo>
                    <a:pt x="113411" y="90042"/>
                  </a:lnTo>
                  <a:close/>
                </a:path>
                <a:path w="2054225" h="431164">
                  <a:moveTo>
                    <a:pt x="1831593" y="0"/>
                  </a:moveTo>
                  <a:lnTo>
                    <a:pt x="1892808" y="0"/>
                  </a:lnTo>
                  <a:lnTo>
                    <a:pt x="1892808" y="138556"/>
                  </a:lnTo>
                  <a:lnTo>
                    <a:pt x="1900050" y="127748"/>
                  </a:lnTo>
                  <a:lnTo>
                    <a:pt x="1940567" y="97276"/>
                  </a:lnTo>
                  <a:lnTo>
                    <a:pt x="1978787" y="90042"/>
                  </a:lnTo>
                  <a:lnTo>
                    <a:pt x="1993221" y="90900"/>
                  </a:lnTo>
                  <a:lnTo>
                    <a:pt x="2033450" y="111095"/>
                  </a:lnTo>
                  <a:lnTo>
                    <a:pt x="2050849" y="149844"/>
                  </a:lnTo>
                  <a:lnTo>
                    <a:pt x="2054225" y="184276"/>
                  </a:lnTo>
                  <a:lnTo>
                    <a:pt x="2054225" y="333755"/>
                  </a:lnTo>
                  <a:lnTo>
                    <a:pt x="1992884" y="333755"/>
                  </a:lnTo>
                  <a:lnTo>
                    <a:pt x="1992884" y="199262"/>
                  </a:lnTo>
                  <a:lnTo>
                    <a:pt x="1992217" y="186237"/>
                  </a:lnTo>
                  <a:lnTo>
                    <a:pt x="1969436" y="147446"/>
                  </a:lnTo>
                  <a:lnTo>
                    <a:pt x="1952752" y="144017"/>
                  </a:lnTo>
                  <a:lnTo>
                    <a:pt x="1945131" y="144017"/>
                  </a:lnTo>
                  <a:lnTo>
                    <a:pt x="1907159" y="168021"/>
                  </a:lnTo>
                  <a:lnTo>
                    <a:pt x="1892808" y="193801"/>
                  </a:lnTo>
                  <a:lnTo>
                    <a:pt x="1892808" y="333755"/>
                  </a:lnTo>
                  <a:lnTo>
                    <a:pt x="1831593" y="333755"/>
                  </a:lnTo>
                  <a:lnTo>
                    <a:pt x="1831593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9" name="object 19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769364" y="2455214"/>
            <a:ext cx="5294376" cy="4079494"/>
          </a:xfrm>
          <a:prstGeom prst="rect">
            <a:avLst/>
          </a:prstGeom>
        </p:spPr>
      </p:pic>
      <p:sp>
        <p:nvSpPr>
          <p:cNvPr id="20" name="object 20"/>
          <p:cNvSpPr/>
          <p:nvPr/>
        </p:nvSpPr>
        <p:spPr>
          <a:xfrm>
            <a:off x="7191756" y="321563"/>
            <a:ext cx="4085590" cy="6215380"/>
          </a:xfrm>
          <a:custGeom>
            <a:avLst/>
            <a:gdLst/>
            <a:ahLst/>
            <a:cxnLst/>
            <a:rect l="l" t="t" r="r" b="b"/>
            <a:pathLst>
              <a:path w="4085590" h="6215380">
                <a:moveTo>
                  <a:pt x="4085209" y="0"/>
                </a:moveTo>
                <a:lnTo>
                  <a:pt x="0" y="0"/>
                </a:lnTo>
                <a:lnTo>
                  <a:pt x="0" y="6214872"/>
                </a:lnTo>
                <a:lnTo>
                  <a:pt x="4085209" y="6214872"/>
                </a:lnTo>
                <a:lnTo>
                  <a:pt x="4085209" y="0"/>
                </a:lnTo>
                <a:close/>
              </a:path>
            </a:pathLst>
          </a:custGeom>
          <a:solidFill>
            <a:srgbClr val="57575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7358888" y="751154"/>
            <a:ext cx="3340100" cy="457263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40665" indent="-227965">
              <a:lnSpc>
                <a:spcPts val="2280"/>
              </a:lnSpc>
              <a:spcBef>
                <a:spcPts val="105"/>
              </a:spcBef>
              <a:buClr>
                <a:srgbClr val="FFFFFF"/>
              </a:buClr>
              <a:buFont typeface="Arial"/>
              <a:buChar char="•"/>
              <a:tabLst>
                <a:tab pos="240665" algn="l"/>
              </a:tabLst>
            </a:pPr>
            <a:r>
              <a:rPr dirty="0" sz="2000" spc="140">
                <a:solidFill>
                  <a:srgbClr val="FFFFFF"/>
                </a:solidFill>
                <a:latin typeface="Trebuchet MS"/>
                <a:cs typeface="Trebuchet MS"/>
              </a:rPr>
              <a:t>Assumes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that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leaders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endParaRPr sz="2000">
              <a:latin typeface="Trebuchet MS"/>
              <a:cs typeface="Trebuchet MS"/>
            </a:endParaRPr>
          </a:p>
          <a:p>
            <a:pPr marL="241300">
              <a:lnSpc>
                <a:spcPts val="2280"/>
              </a:lnSpc>
            </a:pPr>
            <a:r>
              <a:rPr dirty="0" u="sng" sz="2000" spc="55">
                <a:solidFill>
                  <a:srgbClr val="FFFFFF"/>
                </a:solidFill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born</a:t>
            </a:r>
            <a:r>
              <a:rPr dirty="0" u="sng" sz="2000" spc="-114">
                <a:solidFill>
                  <a:srgbClr val="FFFFFF"/>
                </a:solidFill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dirty="0" u="none" sz="2000">
                <a:solidFill>
                  <a:srgbClr val="FFFFFF"/>
                </a:solidFill>
                <a:latin typeface="Trebuchet MS"/>
                <a:cs typeface="Trebuchet MS"/>
              </a:rPr>
              <a:t>not</a:t>
            </a:r>
            <a:r>
              <a:rPr dirty="0" u="none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000" spc="90">
                <a:solidFill>
                  <a:srgbClr val="FFFFFF"/>
                </a:solidFill>
                <a:latin typeface="Trebuchet MS"/>
                <a:cs typeface="Trebuchet MS"/>
              </a:rPr>
              <a:t>made</a:t>
            </a:r>
            <a:endParaRPr sz="2000">
              <a:latin typeface="Trebuchet MS"/>
              <a:cs typeface="Trebuchet MS"/>
            </a:endParaRPr>
          </a:p>
          <a:p>
            <a:pPr marL="240665" indent="-227965">
              <a:lnSpc>
                <a:spcPts val="2350"/>
              </a:lnSpc>
              <a:buFont typeface="Arial"/>
              <a:buChar char="•"/>
              <a:tabLst>
                <a:tab pos="240665" algn="l"/>
              </a:tabLst>
            </a:pP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‘Great</a:t>
            </a:r>
            <a:r>
              <a:rPr dirty="0" sz="2000" spc="-1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Person’</a:t>
            </a:r>
            <a:endParaRPr sz="2000">
              <a:latin typeface="Trebuchet MS"/>
              <a:cs typeface="Trebuchet MS"/>
            </a:endParaRPr>
          </a:p>
          <a:p>
            <a:pPr marL="241300">
              <a:lnSpc>
                <a:spcPts val="2350"/>
              </a:lnSpc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theory</a:t>
            </a:r>
            <a:endParaRPr sz="2000">
              <a:latin typeface="Trebuchet MS"/>
              <a:cs typeface="Trebuchet MS"/>
            </a:endParaRPr>
          </a:p>
          <a:p>
            <a:pPr marL="240665" indent="-227965">
              <a:lnSpc>
                <a:spcPts val="2280"/>
              </a:lnSpc>
              <a:spcBef>
                <a:spcPts val="6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 spc="105">
                <a:solidFill>
                  <a:srgbClr val="FFFFFF"/>
                </a:solidFill>
                <a:latin typeface="Trebuchet MS"/>
                <a:cs typeface="Trebuchet MS"/>
              </a:rPr>
              <a:t>Focus</a:t>
            </a:r>
            <a:r>
              <a:rPr dirty="0" sz="20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0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person</a:t>
            </a:r>
            <a:endParaRPr sz="2000">
              <a:latin typeface="Trebuchet MS"/>
              <a:cs typeface="Trebuchet MS"/>
            </a:endParaRPr>
          </a:p>
          <a:p>
            <a:pPr marL="241300">
              <a:lnSpc>
                <a:spcPts val="2280"/>
              </a:lnSpc>
              <a:tabLst>
                <a:tab pos="1114425" algn="l"/>
              </a:tabLst>
            </a:pPr>
            <a:r>
              <a:rPr dirty="0" sz="2000" spc="105">
                <a:solidFill>
                  <a:srgbClr val="FFFFFF"/>
                </a:solidFill>
                <a:latin typeface="Trebuchet MS"/>
                <a:cs typeface="Trebuchet MS"/>
              </a:rPr>
              <a:t>who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leading</a:t>
            </a:r>
            <a:endParaRPr sz="2000">
              <a:latin typeface="Trebuchet MS"/>
              <a:cs typeface="Trebuchet MS"/>
            </a:endParaRPr>
          </a:p>
          <a:p>
            <a:pPr marL="241300" marR="5080" indent="-228600">
              <a:lnSpc>
                <a:spcPct val="91800"/>
              </a:lnSpc>
              <a:spcBef>
                <a:spcPts val="69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Inherited</a:t>
            </a:r>
            <a:r>
              <a:rPr dirty="0" sz="2000" spc="4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personality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traits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distinguish</a:t>
            </a:r>
            <a:r>
              <a:rPr dirty="0" sz="20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leaders</a:t>
            </a:r>
            <a:r>
              <a:rPr dirty="0" sz="2000" spc="3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from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followers</a:t>
            </a:r>
            <a:endParaRPr sz="2000">
              <a:latin typeface="Trebuchet MS"/>
              <a:cs typeface="Trebuchet MS"/>
            </a:endParaRPr>
          </a:p>
          <a:p>
            <a:pPr marL="240665" indent="-227965">
              <a:lnSpc>
                <a:spcPts val="2305"/>
              </a:lnSpc>
              <a:spcBef>
                <a:spcPts val="9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Identifies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25">
                <a:solidFill>
                  <a:srgbClr val="FFFFFF"/>
                </a:solidFill>
                <a:latin typeface="Trebuchet MS"/>
                <a:cs typeface="Trebuchet MS"/>
              </a:rPr>
              <a:t>some</a:t>
            </a:r>
            <a:r>
              <a:rPr dirty="0" sz="2000" spc="4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5">
                <a:solidFill>
                  <a:srgbClr val="FFFFFF"/>
                </a:solidFill>
                <a:latin typeface="Trebuchet MS"/>
                <a:cs typeface="Trebuchet MS"/>
              </a:rPr>
              <a:t>common</a:t>
            </a:r>
            <a:endParaRPr sz="2000">
              <a:latin typeface="Trebuchet MS"/>
              <a:cs typeface="Trebuchet MS"/>
            </a:endParaRPr>
          </a:p>
          <a:p>
            <a:pPr marL="241300">
              <a:lnSpc>
                <a:spcPts val="2305"/>
              </a:lnSpc>
            </a:pP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traits,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e.g.</a:t>
            </a:r>
            <a:endParaRPr sz="2000">
              <a:latin typeface="Trebuchet MS"/>
              <a:cs typeface="Trebuchet MS"/>
            </a:endParaRPr>
          </a:p>
          <a:p>
            <a:pPr lvl="1" marL="640080" indent="-228600">
              <a:lnSpc>
                <a:spcPct val="100000"/>
              </a:lnSpc>
              <a:buFont typeface="Arial"/>
              <a:buChar char="•"/>
              <a:tabLst>
                <a:tab pos="640080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Self-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confidence</a:t>
            </a:r>
            <a:endParaRPr sz="2000">
              <a:latin typeface="Trebuchet MS"/>
              <a:cs typeface="Trebuchet MS"/>
            </a:endParaRPr>
          </a:p>
          <a:p>
            <a:pPr lvl="1" marL="640080" indent="-2286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640080" algn="l"/>
              </a:tabLst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Initiative</a:t>
            </a:r>
            <a:endParaRPr sz="2000">
              <a:latin typeface="Trebuchet MS"/>
              <a:cs typeface="Trebuchet MS"/>
            </a:endParaRPr>
          </a:p>
          <a:p>
            <a:pPr lvl="1" marL="640080" indent="-2286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640080" algn="l"/>
              </a:tabLst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Intelligence</a:t>
            </a:r>
            <a:endParaRPr sz="2000">
              <a:latin typeface="Trebuchet MS"/>
              <a:cs typeface="Trebuchet MS"/>
            </a:endParaRPr>
          </a:p>
          <a:p>
            <a:pPr lvl="1" marL="640080" indent="-228600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640080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Self</a:t>
            </a:r>
            <a:r>
              <a:rPr dirty="0" sz="20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belief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40258" y="283972"/>
            <a:ext cx="2011045" cy="454025"/>
            <a:chOff x="540258" y="283972"/>
            <a:chExt cx="2011045" cy="45402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47878" y="291592"/>
              <a:ext cx="1995677" cy="438403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547878" y="291592"/>
              <a:ext cx="1995805" cy="438784"/>
            </a:xfrm>
            <a:custGeom>
              <a:avLst/>
              <a:gdLst/>
              <a:ahLst/>
              <a:cxnLst/>
              <a:rect l="l" t="t" r="r" b="b"/>
              <a:pathLst>
                <a:path w="1995805" h="438784">
                  <a:moveTo>
                    <a:pt x="1402588" y="94233"/>
                  </a:moveTo>
                  <a:lnTo>
                    <a:pt x="1466088" y="94233"/>
                  </a:lnTo>
                  <a:lnTo>
                    <a:pt x="1530604" y="271144"/>
                  </a:lnTo>
                  <a:lnTo>
                    <a:pt x="1587246" y="94233"/>
                  </a:lnTo>
                  <a:lnTo>
                    <a:pt x="1645792" y="94233"/>
                  </a:lnTo>
                  <a:lnTo>
                    <a:pt x="1545209" y="381253"/>
                  </a:lnTo>
                  <a:lnTo>
                    <a:pt x="1515745" y="422274"/>
                  </a:lnTo>
                  <a:lnTo>
                    <a:pt x="1478276" y="437401"/>
                  </a:lnTo>
                  <a:lnTo>
                    <a:pt x="1463294" y="438403"/>
                  </a:lnTo>
                  <a:lnTo>
                    <a:pt x="1455743" y="438094"/>
                  </a:lnTo>
                  <a:lnTo>
                    <a:pt x="1448133" y="437165"/>
                  </a:lnTo>
                  <a:lnTo>
                    <a:pt x="1440451" y="435617"/>
                  </a:lnTo>
                  <a:lnTo>
                    <a:pt x="1432686" y="433450"/>
                  </a:lnTo>
                  <a:lnTo>
                    <a:pt x="1432686" y="380364"/>
                  </a:lnTo>
                  <a:lnTo>
                    <a:pt x="1440759" y="382365"/>
                  </a:lnTo>
                  <a:lnTo>
                    <a:pt x="1448022" y="383793"/>
                  </a:lnTo>
                  <a:lnTo>
                    <a:pt x="1454475" y="384651"/>
                  </a:lnTo>
                  <a:lnTo>
                    <a:pt x="1460119" y="384936"/>
                  </a:lnTo>
                  <a:lnTo>
                    <a:pt x="1468373" y="384936"/>
                  </a:lnTo>
                  <a:lnTo>
                    <a:pt x="1492488" y="347807"/>
                  </a:lnTo>
                  <a:lnTo>
                    <a:pt x="1497203" y="333755"/>
                  </a:lnTo>
                  <a:lnTo>
                    <a:pt x="1402588" y="94233"/>
                  </a:lnTo>
                  <a:close/>
                </a:path>
                <a:path w="1995805" h="438784">
                  <a:moveTo>
                    <a:pt x="1135126" y="94233"/>
                  </a:moveTo>
                  <a:lnTo>
                    <a:pt x="1196340" y="94233"/>
                  </a:lnTo>
                  <a:lnTo>
                    <a:pt x="1196340" y="333755"/>
                  </a:lnTo>
                  <a:lnTo>
                    <a:pt x="1135126" y="333755"/>
                  </a:lnTo>
                  <a:lnTo>
                    <a:pt x="1135126" y="94233"/>
                  </a:lnTo>
                  <a:close/>
                </a:path>
                <a:path w="1995805" h="438784">
                  <a:moveTo>
                    <a:pt x="859790" y="94233"/>
                  </a:moveTo>
                  <a:lnTo>
                    <a:pt x="923416" y="94233"/>
                  </a:lnTo>
                  <a:lnTo>
                    <a:pt x="983741" y="278002"/>
                  </a:lnTo>
                  <a:lnTo>
                    <a:pt x="1044575" y="94233"/>
                  </a:lnTo>
                  <a:lnTo>
                    <a:pt x="1102614" y="94233"/>
                  </a:lnTo>
                  <a:lnTo>
                    <a:pt x="1014857" y="333755"/>
                  </a:lnTo>
                  <a:lnTo>
                    <a:pt x="948055" y="333755"/>
                  </a:lnTo>
                  <a:lnTo>
                    <a:pt x="859790" y="94233"/>
                  </a:lnTo>
                  <a:close/>
                </a:path>
                <a:path w="1995805" h="438784">
                  <a:moveTo>
                    <a:pt x="766318" y="94233"/>
                  </a:moveTo>
                  <a:lnTo>
                    <a:pt x="827532" y="94233"/>
                  </a:lnTo>
                  <a:lnTo>
                    <a:pt x="827532" y="333755"/>
                  </a:lnTo>
                  <a:lnTo>
                    <a:pt x="766318" y="333755"/>
                  </a:lnTo>
                  <a:lnTo>
                    <a:pt x="766318" y="94233"/>
                  </a:lnTo>
                  <a:close/>
                </a:path>
                <a:path w="1995805" h="438784">
                  <a:moveTo>
                    <a:pt x="444550" y="90042"/>
                  </a:moveTo>
                  <a:lnTo>
                    <a:pt x="496971" y="99579"/>
                  </a:lnTo>
                  <a:lnTo>
                    <a:pt x="535705" y="126539"/>
                  </a:lnTo>
                  <a:lnTo>
                    <a:pt x="552907" y="151383"/>
                  </a:lnTo>
                  <a:lnTo>
                    <a:pt x="493013" y="169671"/>
                  </a:lnTo>
                  <a:lnTo>
                    <a:pt x="483955" y="157670"/>
                  </a:lnTo>
                  <a:lnTo>
                    <a:pt x="472782" y="149097"/>
                  </a:lnTo>
                  <a:lnTo>
                    <a:pt x="459495" y="143954"/>
                  </a:lnTo>
                  <a:lnTo>
                    <a:pt x="444093" y="142239"/>
                  </a:lnTo>
                  <a:lnTo>
                    <a:pt x="435406" y="142789"/>
                  </a:lnTo>
                  <a:lnTo>
                    <a:pt x="399402" y="161893"/>
                  </a:lnTo>
                  <a:lnTo>
                    <a:pt x="381971" y="203565"/>
                  </a:lnTo>
                  <a:lnTo>
                    <a:pt x="381457" y="213994"/>
                  </a:lnTo>
                  <a:lnTo>
                    <a:pt x="381985" y="224184"/>
                  </a:lnTo>
                  <a:lnTo>
                    <a:pt x="399802" y="265747"/>
                  </a:lnTo>
                  <a:lnTo>
                    <a:pt x="435606" y="285664"/>
                  </a:lnTo>
                  <a:lnTo>
                    <a:pt x="444093" y="286257"/>
                  </a:lnTo>
                  <a:lnTo>
                    <a:pt x="452166" y="285757"/>
                  </a:lnTo>
                  <a:lnTo>
                    <a:pt x="490656" y="263737"/>
                  </a:lnTo>
                  <a:lnTo>
                    <a:pt x="493928" y="257809"/>
                  </a:lnTo>
                  <a:lnTo>
                    <a:pt x="553821" y="276097"/>
                  </a:lnTo>
                  <a:lnTo>
                    <a:pt x="526175" y="311316"/>
                  </a:lnTo>
                  <a:lnTo>
                    <a:pt x="481641" y="333930"/>
                  </a:lnTo>
                  <a:lnTo>
                    <a:pt x="445008" y="338327"/>
                  </a:lnTo>
                  <a:lnTo>
                    <a:pt x="426234" y="337234"/>
                  </a:lnTo>
                  <a:lnTo>
                    <a:pt x="377799" y="320928"/>
                  </a:lnTo>
                  <a:lnTo>
                    <a:pt x="342480" y="288710"/>
                  </a:lnTo>
                  <a:lnTo>
                    <a:pt x="322249" y="245744"/>
                  </a:lnTo>
                  <a:lnTo>
                    <a:pt x="318363" y="213994"/>
                  </a:lnTo>
                  <a:lnTo>
                    <a:pt x="319320" y="197635"/>
                  </a:lnTo>
                  <a:lnTo>
                    <a:pt x="333679" y="152272"/>
                  </a:lnTo>
                  <a:lnTo>
                    <a:pt x="363983" y="116125"/>
                  </a:lnTo>
                  <a:lnTo>
                    <a:pt x="408317" y="94297"/>
                  </a:lnTo>
                  <a:lnTo>
                    <a:pt x="425777" y="91110"/>
                  </a:lnTo>
                  <a:lnTo>
                    <a:pt x="444550" y="90042"/>
                  </a:lnTo>
                  <a:close/>
                </a:path>
                <a:path w="1995805" h="438784">
                  <a:moveTo>
                    <a:pt x="151790" y="74548"/>
                  </a:moveTo>
                  <a:lnTo>
                    <a:pt x="105156" y="208533"/>
                  </a:lnTo>
                  <a:lnTo>
                    <a:pt x="196595" y="208533"/>
                  </a:lnTo>
                  <a:lnTo>
                    <a:pt x="151790" y="74548"/>
                  </a:lnTo>
                  <a:close/>
                </a:path>
                <a:path w="1995805" h="438784">
                  <a:moveTo>
                    <a:pt x="1892300" y="68071"/>
                  </a:moveTo>
                  <a:lnTo>
                    <a:pt x="1933749" y="73501"/>
                  </a:lnTo>
                  <a:lnTo>
                    <a:pt x="1976131" y="101433"/>
                  </a:lnTo>
                  <a:lnTo>
                    <a:pt x="1990598" y="145795"/>
                  </a:lnTo>
                  <a:lnTo>
                    <a:pt x="1989998" y="156152"/>
                  </a:lnTo>
                  <a:lnTo>
                    <a:pt x="1969833" y="195960"/>
                  </a:lnTo>
                  <a:lnTo>
                    <a:pt x="1935612" y="221374"/>
                  </a:lnTo>
                  <a:lnTo>
                    <a:pt x="1915068" y="232521"/>
                  </a:lnTo>
                  <a:lnTo>
                    <a:pt x="1902809" y="239140"/>
                  </a:lnTo>
                  <a:lnTo>
                    <a:pt x="1867963" y="263334"/>
                  </a:lnTo>
                  <a:lnTo>
                    <a:pt x="1856232" y="278383"/>
                  </a:lnTo>
                  <a:lnTo>
                    <a:pt x="1995677" y="278383"/>
                  </a:lnTo>
                  <a:lnTo>
                    <a:pt x="1995677" y="333755"/>
                  </a:lnTo>
                  <a:lnTo>
                    <a:pt x="1775333" y="333755"/>
                  </a:lnTo>
                  <a:lnTo>
                    <a:pt x="1775714" y="320611"/>
                  </a:lnTo>
                  <a:lnTo>
                    <a:pt x="1785143" y="275512"/>
                  </a:lnTo>
                  <a:lnTo>
                    <a:pt x="1811744" y="239369"/>
                  </a:lnTo>
                  <a:lnTo>
                    <a:pt x="1847088" y="214883"/>
                  </a:lnTo>
                  <a:lnTo>
                    <a:pt x="1859139" y="208498"/>
                  </a:lnTo>
                  <a:lnTo>
                    <a:pt x="1870154" y="202660"/>
                  </a:lnTo>
                  <a:lnTo>
                    <a:pt x="1904079" y="183514"/>
                  </a:lnTo>
                  <a:lnTo>
                    <a:pt x="1923923" y="162559"/>
                  </a:lnTo>
                  <a:lnTo>
                    <a:pt x="1923923" y="154939"/>
                  </a:lnTo>
                  <a:lnTo>
                    <a:pt x="1899665" y="124078"/>
                  </a:lnTo>
                  <a:lnTo>
                    <a:pt x="1881886" y="121665"/>
                  </a:lnTo>
                  <a:lnTo>
                    <a:pt x="1871241" y="122310"/>
                  </a:lnTo>
                  <a:lnTo>
                    <a:pt x="1829419" y="143446"/>
                  </a:lnTo>
                  <a:lnTo>
                    <a:pt x="1816862" y="156336"/>
                  </a:lnTo>
                  <a:lnTo>
                    <a:pt x="1778000" y="111505"/>
                  </a:lnTo>
                  <a:lnTo>
                    <a:pt x="1811361" y="87957"/>
                  </a:lnTo>
                  <a:lnTo>
                    <a:pt x="1853723" y="72251"/>
                  </a:lnTo>
                  <a:lnTo>
                    <a:pt x="1878869" y="68544"/>
                  </a:lnTo>
                  <a:lnTo>
                    <a:pt x="1892300" y="68071"/>
                  </a:lnTo>
                  <a:close/>
                </a:path>
                <a:path w="1995805" h="438784">
                  <a:moveTo>
                    <a:pt x="1266190" y="16509"/>
                  </a:moveTo>
                  <a:lnTo>
                    <a:pt x="1327404" y="16509"/>
                  </a:lnTo>
                  <a:lnTo>
                    <a:pt x="1327404" y="94233"/>
                  </a:lnTo>
                  <a:lnTo>
                    <a:pt x="1377696" y="94233"/>
                  </a:lnTo>
                  <a:lnTo>
                    <a:pt x="1377696" y="141223"/>
                  </a:lnTo>
                  <a:lnTo>
                    <a:pt x="1327404" y="141223"/>
                  </a:lnTo>
                  <a:lnTo>
                    <a:pt x="1327404" y="258317"/>
                  </a:lnTo>
                  <a:lnTo>
                    <a:pt x="1327404" y="266572"/>
                  </a:lnTo>
                  <a:lnTo>
                    <a:pt x="1329563" y="272541"/>
                  </a:lnTo>
                  <a:lnTo>
                    <a:pt x="1334008" y="276097"/>
                  </a:lnTo>
                  <a:lnTo>
                    <a:pt x="1338453" y="279780"/>
                  </a:lnTo>
                  <a:lnTo>
                    <a:pt x="1343914" y="281685"/>
                  </a:lnTo>
                  <a:lnTo>
                    <a:pt x="1350264" y="281685"/>
                  </a:lnTo>
                  <a:lnTo>
                    <a:pt x="1356614" y="281685"/>
                  </a:lnTo>
                  <a:lnTo>
                    <a:pt x="1362964" y="280542"/>
                  </a:lnTo>
                  <a:lnTo>
                    <a:pt x="1369060" y="278383"/>
                  </a:lnTo>
                  <a:lnTo>
                    <a:pt x="1375155" y="276351"/>
                  </a:lnTo>
                  <a:lnTo>
                    <a:pt x="1379982" y="274446"/>
                  </a:lnTo>
                  <a:lnTo>
                    <a:pt x="1383665" y="272922"/>
                  </a:lnTo>
                  <a:lnTo>
                    <a:pt x="1395984" y="321436"/>
                  </a:lnTo>
                  <a:lnTo>
                    <a:pt x="1356510" y="334766"/>
                  </a:lnTo>
                  <a:lnTo>
                    <a:pt x="1328292" y="337819"/>
                  </a:lnTo>
                  <a:lnTo>
                    <a:pt x="1320002" y="337460"/>
                  </a:lnTo>
                  <a:lnTo>
                    <a:pt x="1279193" y="319029"/>
                  </a:lnTo>
                  <a:lnTo>
                    <a:pt x="1266190" y="278891"/>
                  </a:lnTo>
                  <a:lnTo>
                    <a:pt x="1266190" y="141223"/>
                  </a:lnTo>
                  <a:lnTo>
                    <a:pt x="1234567" y="141223"/>
                  </a:lnTo>
                  <a:lnTo>
                    <a:pt x="1234567" y="94233"/>
                  </a:lnTo>
                  <a:lnTo>
                    <a:pt x="1266190" y="94233"/>
                  </a:lnTo>
                  <a:lnTo>
                    <a:pt x="1266190" y="16509"/>
                  </a:lnTo>
                  <a:close/>
                </a:path>
                <a:path w="1995805" h="438784">
                  <a:moveTo>
                    <a:pt x="604723" y="16509"/>
                  </a:moveTo>
                  <a:lnTo>
                    <a:pt x="665988" y="16509"/>
                  </a:lnTo>
                  <a:lnTo>
                    <a:pt x="665988" y="94233"/>
                  </a:lnTo>
                  <a:lnTo>
                    <a:pt x="716280" y="94233"/>
                  </a:lnTo>
                  <a:lnTo>
                    <a:pt x="716280" y="141223"/>
                  </a:lnTo>
                  <a:lnTo>
                    <a:pt x="665988" y="141223"/>
                  </a:lnTo>
                  <a:lnTo>
                    <a:pt x="665988" y="258317"/>
                  </a:lnTo>
                  <a:lnTo>
                    <a:pt x="665988" y="266572"/>
                  </a:lnTo>
                  <a:lnTo>
                    <a:pt x="668197" y="272541"/>
                  </a:lnTo>
                  <a:lnTo>
                    <a:pt x="672617" y="276097"/>
                  </a:lnTo>
                  <a:lnTo>
                    <a:pt x="677037" y="279780"/>
                  </a:lnTo>
                  <a:lnTo>
                    <a:pt x="682447" y="281685"/>
                  </a:lnTo>
                  <a:lnTo>
                    <a:pt x="688847" y="281685"/>
                  </a:lnTo>
                  <a:lnTo>
                    <a:pt x="695248" y="281685"/>
                  </a:lnTo>
                  <a:lnTo>
                    <a:pt x="701497" y="280542"/>
                  </a:lnTo>
                  <a:lnTo>
                    <a:pt x="707593" y="278383"/>
                  </a:lnTo>
                  <a:lnTo>
                    <a:pt x="713689" y="276351"/>
                  </a:lnTo>
                  <a:lnTo>
                    <a:pt x="718566" y="274446"/>
                  </a:lnTo>
                  <a:lnTo>
                    <a:pt x="722249" y="272922"/>
                  </a:lnTo>
                  <a:lnTo>
                    <a:pt x="734568" y="321436"/>
                  </a:lnTo>
                  <a:lnTo>
                    <a:pt x="695063" y="334766"/>
                  </a:lnTo>
                  <a:lnTo>
                    <a:pt x="666902" y="337819"/>
                  </a:lnTo>
                  <a:lnTo>
                    <a:pt x="658615" y="337460"/>
                  </a:lnTo>
                  <a:lnTo>
                    <a:pt x="617767" y="319029"/>
                  </a:lnTo>
                  <a:lnTo>
                    <a:pt x="604723" y="278891"/>
                  </a:lnTo>
                  <a:lnTo>
                    <a:pt x="604723" y="141223"/>
                  </a:lnTo>
                  <a:lnTo>
                    <a:pt x="573176" y="141223"/>
                  </a:lnTo>
                  <a:lnTo>
                    <a:pt x="573176" y="94233"/>
                  </a:lnTo>
                  <a:lnTo>
                    <a:pt x="604723" y="94233"/>
                  </a:lnTo>
                  <a:lnTo>
                    <a:pt x="604723" y="16509"/>
                  </a:lnTo>
                  <a:close/>
                </a:path>
                <a:path w="1995805" h="438784">
                  <a:moveTo>
                    <a:pt x="119786" y="9143"/>
                  </a:moveTo>
                  <a:lnTo>
                    <a:pt x="183794" y="9143"/>
                  </a:lnTo>
                  <a:lnTo>
                    <a:pt x="303123" y="333755"/>
                  </a:lnTo>
                  <a:lnTo>
                    <a:pt x="238201" y="333755"/>
                  </a:lnTo>
                  <a:lnTo>
                    <a:pt x="208026" y="252856"/>
                  </a:lnTo>
                  <a:lnTo>
                    <a:pt x="94640" y="252856"/>
                  </a:lnTo>
                  <a:lnTo>
                    <a:pt x="64922" y="333755"/>
                  </a:lnTo>
                  <a:lnTo>
                    <a:pt x="0" y="333755"/>
                  </a:lnTo>
                  <a:lnTo>
                    <a:pt x="119786" y="9143"/>
                  </a:lnTo>
                  <a:close/>
                </a:path>
                <a:path w="1995805" h="438784">
                  <a:moveTo>
                    <a:pt x="1135126" y="0"/>
                  </a:moveTo>
                  <a:lnTo>
                    <a:pt x="1196340" y="0"/>
                  </a:lnTo>
                  <a:lnTo>
                    <a:pt x="1196340" y="60832"/>
                  </a:lnTo>
                  <a:lnTo>
                    <a:pt x="1135126" y="60832"/>
                  </a:lnTo>
                  <a:lnTo>
                    <a:pt x="1135126" y="0"/>
                  </a:lnTo>
                  <a:close/>
                </a:path>
                <a:path w="1995805" h="438784">
                  <a:moveTo>
                    <a:pt x="766318" y="0"/>
                  </a:moveTo>
                  <a:lnTo>
                    <a:pt x="827532" y="0"/>
                  </a:lnTo>
                  <a:lnTo>
                    <a:pt x="827532" y="60832"/>
                  </a:lnTo>
                  <a:lnTo>
                    <a:pt x="766318" y="60832"/>
                  </a:lnTo>
                  <a:lnTo>
                    <a:pt x="766318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758685" y="2112810"/>
            <a:ext cx="4536948" cy="4351020"/>
          </a:xfrm>
          <a:prstGeom prst="rect">
            <a:avLst/>
          </a:prstGeom>
        </p:spPr>
      </p:pic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632256" y="1367104"/>
            <a:ext cx="4418330" cy="112395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3600">
                <a:solidFill>
                  <a:srgbClr val="FFFFFF"/>
                </a:solidFill>
              </a:rPr>
              <a:t>How</a:t>
            </a:r>
            <a:r>
              <a:rPr dirty="0" sz="3600" spc="-80">
                <a:solidFill>
                  <a:srgbClr val="FFFFFF"/>
                </a:solidFill>
              </a:rPr>
              <a:t> </a:t>
            </a:r>
            <a:r>
              <a:rPr dirty="0" sz="3600">
                <a:solidFill>
                  <a:srgbClr val="FFFFFF"/>
                </a:solidFill>
              </a:rPr>
              <a:t>do</a:t>
            </a:r>
            <a:r>
              <a:rPr dirty="0" sz="3600" spc="-75">
                <a:solidFill>
                  <a:srgbClr val="FFFFFF"/>
                </a:solidFill>
              </a:rPr>
              <a:t> </a:t>
            </a:r>
            <a:r>
              <a:rPr dirty="0" sz="3600">
                <a:solidFill>
                  <a:srgbClr val="FFFFFF"/>
                </a:solidFill>
              </a:rPr>
              <a:t>leadership</a:t>
            </a:r>
            <a:r>
              <a:rPr dirty="0" sz="3600" spc="-60">
                <a:solidFill>
                  <a:srgbClr val="FFFFFF"/>
                </a:solidFill>
              </a:rPr>
              <a:t> </a:t>
            </a:r>
            <a:r>
              <a:rPr dirty="0" sz="3600" spc="-25">
                <a:solidFill>
                  <a:srgbClr val="FFFFFF"/>
                </a:solidFill>
              </a:rPr>
              <a:t>and </a:t>
            </a:r>
            <a:r>
              <a:rPr dirty="0" sz="3600">
                <a:solidFill>
                  <a:srgbClr val="FFFFFF"/>
                </a:solidFill>
              </a:rPr>
              <a:t>management</a:t>
            </a:r>
            <a:r>
              <a:rPr dirty="0" sz="3600" spc="-140">
                <a:solidFill>
                  <a:srgbClr val="FFFFFF"/>
                </a:solidFill>
              </a:rPr>
              <a:t> </a:t>
            </a:r>
            <a:r>
              <a:rPr dirty="0" sz="3600" spc="-10">
                <a:solidFill>
                  <a:srgbClr val="FFFFFF"/>
                </a:solidFill>
              </a:rPr>
              <a:t>differ?</a:t>
            </a:r>
            <a:endParaRPr sz="3600"/>
          </a:p>
        </p:txBody>
      </p:sp>
      <p:sp>
        <p:nvSpPr>
          <p:cNvPr id="7" name="object 7"/>
          <p:cNvSpPr txBox="1"/>
          <p:nvPr/>
        </p:nvSpPr>
        <p:spPr>
          <a:xfrm>
            <a:off x="895908" y="3122965"/>
            <a:ext cx="4740910" cy="1970405"/>
          </a:xfrm>
          <a:prstGeom prst="rect">
            <a:avLst/>
          </a:prstGeom>
        </p:spPr>
        <p:txBody>
          <a:bodyPr wrap="square" lIns="0" tIns="76835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6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20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managers</a:t>
            </a:r>
            <a:r>
              <a:rPr dirty="0" sz="20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leaders?</a:t>
            </a:r>
            <a:endParaRPr sz="200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509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all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leaders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managers?</a:t>
            </a:r>
            <a:endParaRPr sz="200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189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 spc="135">
                <a:solidFill>
                  <a:srgbClr val="FFFFFF"/>
                </a:solidFill>
                <a:latin typeface="Trebuchet MS"/>
                <a:cs typeface="Trebuchet MS"/>
              </a:rPr>
              <a:t>Name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three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well-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known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leaders</a:t>
            </a:r>
            <a:endParaRPr sz="2000">
              <a:latin typeface="Trebuchet MS"/>
              <a:cs typeface="Trebuchet MS"/>
            </a:endParaRPr>
          </a:p>
          <a:p>
            <a:pPr marL="12700" marR="5080">
              <a:lnSpc>
                <a:spcPts val="2200"/>
              </a:lnSpc>
              <a:spcBef>
                <a:spcPts val="840"/>
              </a:spcBef>
            </a:pPr>
            <a:r>
              <a:rPr dirty="0" sz="2000" spc="85">
                <a:solidFill>
                  <a:srgbClr val="FFFFFF"/>
                </a:solidFill>
                <a:latin typeface="Trebuchet MS"/>
                <a:cs typeface="Trebuchet MS"/>
              </a:rPr>
              <a:t>What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sng" sz="2000" spc="-20">
                <a:solidFill>
                  <a:srgbClr val="FFFFFF"/>
                </a:solidFill>
                <a:uFill>
                  <a:solidFill>
                    <a:srgbClr val="6600FF"/>
                  </a:solidFill>
                </a:uFill>
                <a:latin typeface="Trebuchet MS"/>
                <a:cs typeface="Trebuchet MS"/>
              </a:rPr>
              <a:t>qualities/traits</a:t>
            </a:r>
            <a:r>
              <a:rPr dirty="0" u="none" sz="20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000" spc="120">
                <a:solidFill>
                  <a:srgbClr val="FFFFFF"/>
                </a:solidFill>
                <a:latin typeface="Trebuchet MS"/>
                <a:cs typeface="Trebuchet MS"/>
              </a:rPr>
              <a:t>do</a:t>
            </a:r>
            <a:r>
              <a:rPr dirty="0" u="none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0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u="none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000">
                <a:solidFill>
                  <a:srgbClr val="FFFFFF"/>
                </a:solidFill>
                <a:latin typeface="Trebuchet MS"/>
                <a:cs typeface="Trebuchet MS"/>
              </a:rPr>
              <a:t>have</a:t>
            </a:r>
            <a:r>
              <a:rPr dirty="0" u="none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000" spc="-10">
                <a:solidFill>
                  <a:srgbClr val="FFFFFF"/>
                </a:solidFill>
                <a:latin typeface="Trebuchet MS"/>
                <a:cs typeface="Trebuchet MS"/>
              </a:rPr>
              <a:t>which </a:t>
            </a:r>
            <a:r>
              <a:rPr dirty="0" u="none" sz="2000">
                <a:solidFill>
                  <a:srgbClr val="FFFFFF"/>
                </a:solidFill>
                <a:latin typeface="Trebuchet MS"/>
                <a:cs typeface="Trebuchet MS"/>
              </a:rPr>
              <a:t>make</a:t>
            </a:r>
            <a:r>
              <a:rPr dirty="0" u="none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000">
                <a:solidFill>
                  <a:srgbClr val="FFFFFF"/>
                </a:solidFill>
                <a:latin typeface="Trebuchet MS"/>
                <a:cs typeface="Trebuchet MS"/>
              </a:rPr>
              <a:t>them</a:t>
            </a:r>
            <a:r>
              <a:rPr dirty="0" u="none" sz="2000" spc="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000" spc="130">
                <a:solidFill>
                  <a:srgbClr val="FFFFFF"/>
                </a:solidFill>
                <a:latin typeface="Trebuchet MS"/>
                <a:cs typeface="Trebuchet MS"/>
              </a:rPr>
              <a:t>good</a:t>
            </a:r>
            <a:r>
              <a:rPr dirty="0" u="none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u="none" sz="2000" spc="40">
                <a:solidFill>
                  <a:srgbClr val="FFFFFF"/>
                </a:solidFill>
                <a:latin typeface="Trebuchet MS"/>
                <a:cs typeface="Trebuchet MS"/>
              </a:rPr>
              <a:t>leaders?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113663" rIns="0" bIns="0" rtlCol="0" vert="horz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</a:pPr>
            <a:r>
              <a:rPr dirty="0" sz="2400" spc="50" b="0">
                <a:solidFill>
                  <a:srgbClr val="FFFFFF"/>
                </a:solidFill>
                <a:latin typeface="Trebuchet MS"/>
                <a:cs typeface="Trebuchet MS"/>
              </a:rPr>
              <a:t>Examines</a:t>
            </a:r>
            <a:r>
              <a:rPr dirty="0" sz="2400" spc="-9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10" b="0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2400" spc="-11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 b="0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400" spc="-9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 b="0">
                <a:solidFill>
                  <a:srgbClr val="FFFFFF"/>
                </a:solidFill>
                <a:latin typeface="Trebuchet MS"/>
                <a:cs typeface="Trebuchet MS"/>
              </a:rPr>
              <a:t>behave</a:t>
            </a:r>
            <a:r>
              <a:rPr dirty="0" sz="2400" spc="-13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 b="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9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r>
              <a:rPr dirty="0" sz="2400" spc="-65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 b="0">
                <a:solidFill>
                  <a:srgbClr val="FFFFFF"/>
                </a:solidFill>
                <a:latin typeface="Trebuchet MS"/>
                <a:cs typeface="Trebuchet MS"/>
              </a:rPr>
              <a:t>situations</a:t>
            </a:r>
            <a:r>
              <a:rPr dirty="0" sz="2400" spc="-11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5" b="0">
                <a:solidFill>
                  <a:srgbClr val="FFFFFF"/>
                </a:solidFill>
                <a:latin typeface="Trebuchet MS"/>
                <a:cs typeface="Trebuchet MS"/>
              </a:rPr>
              <a:t>Two </a:t>
            </a:r>
            <a:r>
              <a:rPr dirty="0" sz="2400" b="0">
                <a:solidFill>
                  <a:srgbClr val="FFFFFF"/>
                </a:solidFill>
                <a:latin typeface="Trebuchet MS"/>
                <a:cs typeface="Trebuchet MS"/>
              </a:rPr>
              <a:t>major</a:t>
            </a:r>
            <a:r>
              <a:rPr dirty="0" sz="2400" spc="-65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0" b="0">
                <a:solidFill>
                  <a:srgbClr val="FFFFFF"/>
                </a:solidFill>
                <a:latin typeface="Trebuchet MS"/>
                <a:cs typeface="Trebuchet MS"/>
              </a:rPr>
              <a:t>dimensions</a:t>
            </a:r>
            <a:r>
              <a:rPr dirty="0" sz="2400" spc="-16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75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b="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r>
              <a:rPr dirty="0" sz="2400" spc="-110" b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 b="0">
                <a:solidFill>
                  <a:srgbClr val="FFFFFF"/>
                </a:solidFill>
                <a:latin typeface="Trebuchet MS"/>
                <a:cs typeface="Trebuchet MS"/>
              </a:rPr>
              <a:t>behaviour: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8520" y="2514789"/>
            <a:ext cx="8894445" cy="3532504"/>
          </a:xfrm>
          <a:prstGeom prst="rect">
            <a:avLst/>
          </a:prstGeom>
        </p:spPr>
        <p:txBody>
          <a:bodyPr wrap="square" lIns="0" tIns="69215" rIns="0" bIns="0" rtlCol="0" vert="horz">
            <a:spAutoFit/>
          </a:bodyPr>
          <a:lstStyle/>
          <a:p>
            <a:pPr marL="365760" indent="-353060">
              <a:lnSpc>
                <a:spcPct val="100000"/>
              </a:lnSpc>
              <a:spcBef>
                <a:spcPts val="545"/>
              </a:spcBef>
              <a:buAutoNum type="arabicPeriod"/>
              <a:tabLst>
                <a:tab pos="365760" algn="l"/>
              </a:tabLst>
            </a:pP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Consideration</a:t>
            </a:r>
            <a:endParaRPr sz="2400">
              <a:latin typeface="Trebuchet MS"/>
              <a:cs typeface="Trebuchet MS"/>
            </a:endParaRPr>
          </a:p>
          <a:p>
            <a:pPr lvl="1" marL="853440" indent="-328930">
              <a:lnSpc>
                <a:spcPct val="100000"/>
              </a:lnSpc>
              <a:spcBef>
                <a:spcPts val="375"/>
              </a:spcBef>
              <a:buChar char="•"/>
              <a:tabLst>
                <a:tab pos="853440" algn="l"/>
              </a:tabLst>
            </a:pPr>
            <a:r>
              <a:rPr dirty="0" sz="2000" spc="120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20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10">
                <a:solidFill>
                  <a:srgbClr val="FFFFFF"/>
                </a:solidFill>
                <a:latin typeface="Trebuchet MS"/>
                <a:cs typeface="Trebuchet MS"/>
              </a:rPr>
              <a:t>much</a:t>
            </a:r>
            <a:r>
              <a:rPr dirty="0" sz="20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leader</a:t>
            </a:r>
            <a:r>
              <a:rPr dirty="0" sz="20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establishes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trust,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mutual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respect</a:t>
            </a:r>
            <a:r>
              <a:rPr dirty="0" sz="20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rapport</a:t>
            </a:r>
            <a:endParaRPr sz="2000">
              <a:latin typeface="Trebuchet MS"/>
              <a:cs typeface="Trebuchet MS"/>
            </a:endParaRPr>
          </a:p>
          <a:p>
            <a:pPr marL="853440">
              <a:lnSpc>
                <a:spcPct val="100000"/>
              </a:lnSpc>
              <a:spcBef>
                <a:spcPts val="95"/>
              </a:spcBef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0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endParaRPr sz="2000">
              <a:latin typeface="Trebuchet MS"/>
              <a:cs typeface="Trebuchet MS"/>
            </a:endParaRPr>
          </a:p>
          <a:p>
            <a:pPr lvl="1" marL="853440" marR="1435735" indent="-329565">
              <a:lnSpc>
                <a:spcPct val="108500"/>
              </a:lnSpc>
              <a:spcBef>
                <a:spcPts val="75"/>
              </a:spcBef>
              <a:buChar char="•"/>
              <a:tabLst>
                <a:tab pos="853440" algn="l"/>
              </a:tabLst>
            </a:pPr>
            <a:r>
              <a:rPr dirty="0" sz="2000" spc="120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10">
                <a:solidFill>
                  <a:srgbClr val="FFFFFF"/>
                </a:solidFill>
                <a:latin typeface="Trebuchet MS"/>
                <a:cs typeface="Trebuchet MS"/>
              </a:rPr>
              <a:t>much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he/she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10">
                <a:solidFill>
                  <a:srgbClr val="FFFFFF"/>
                </a:solidFill>
                <a:latin typeface="Trebuchet MS"/>
                <a:cs typeface="Trebuchet MS"/>
              </a:rPr>
              <a:t>shows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concern,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warmth,</a:t>
            </a:r>
            <a:r>
              <a:rPr dirty="0" sz="20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support,</a:t>
            </a:r>
            <a:r>
              <a:rPr dirty="0" sz="20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consideration</a:t>
            </a:r>
            <a:r>
              <a:rPr dirty="0" sz="20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subordinates.</a:t>
            </a:r>
            <a:endParaRPr sz="2000">
              <a:latin typeface="Trebuchet MS"/>
              <a:cs typeface="Trebuchet MS"/>
            </a:endParaRPr>
          </a:p>
          <a:p>
            <a:pPr lvl="1">
              <a:lnSpc>
                <a:spcPct val="100000"/>
              </a:lnSpc>
              <a:spcBef>
                <a:spcPts val="710"/>
              </a:spcBef>
              <a:buClr>
                <a:srgbClr val="FFFFFF"/>
              </a:buClr>
              <a:buFont typeface="Trebuchet MS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365760" indent="-353060">
              <a:lnSpc>
                <a:spcPct val="100000"/>
              </a:lnSpc>
              <a:buAutoNum type="arabicPeriod"/>
              <a:tabLst>
                <a:tab pos="365760" algn="l"/>
              </a:tabLst>
            </a:pP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Structure</a:t>
            </a:r>
            <a:endParaRPr sz="2400">
              <a:latin typeface="Trebuchet MS"/>
              <a:cs typeface="Trebuchet MS"/>
            </a:endParaRPr>
          </a:p>
          <a:p>
            <a:pPr lvl="1" marL="853440" marR="3454400" indent="-329565">
              <a:lnSpc>
                <a:spcPct val="112500"/>
              </a:lnSpc>
              <a:spcBef>
                <a:spcPts val="20"/>
              </a:spcBef>
              <a:buChar char="•"/>
              <a:tabLst>
                <a:tab pos="853440" algn="l"/>
              </a:tabLst>
            </a:pPr>
            <a:r>
              <a:rPr dirty="0" sz="2000" spc="120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10">
                <a:solidFill>
                  <a:srgbClr val="FFFFFF"/>
                </a:solidFill>
                <a:latin typeface="Trebuchet MS"/>
                <a:cs typeface="Trebuchet MS"/>
              </a:rPr>
              <a:t>much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leader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organises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groups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formally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achieve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5">
                <a:solidFill>
                  <a:srgbClr val="FFFFFF"/>
                </a:solidFill>
                <a:latin typeface="Trebuchet MS"/>
                <a:cs typeface="Trebuchet MS"/>
              </a:rPr>
              <a:t>goals</a:t>
            </a:r>
            <a:endParaRPr sz="2000">
              <a:latin typeface="Trebuchet MS"/>
              <a:cs typeface="Trebuchet MS"/>
            </a:endParaRPr>
          </a:p>
          <a:p>
            <a:pPr marL="7314565">
              <a:lnSpc>
                <a:spcPct val="100000"/>
              </a:lnSpc>
            </a:pP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(Ohio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studies)</a:t>
            </a:r>
            <a:endParaRPr sz="2000">
              <a:latin typeface="Trebuchet MS"/>
              <a:cs typeface="Trebuchet M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950450" y="1676400"/>
            <a:ext cx="1842135" cy="2447925"/>
            <a:chOff x="9950450" y="1676400"/>
            <a:chExt cx="1842135" cy="2447925"/>
          </a:xfrm>
        </p:grpSpPr>
        <p:sp>
          <p:nvSpPr>
            <p:cNvPr id="5" name="object 5"/>
            <p:cNvSpPr/>
            <p:nvPr/>
          </p:nvSpPr>
          <p:spPr>
            <a:xfrm>
              <a:off x="9950450" y="1786128"/>
              <a:ext cx="1840864" cy="2338070"/>
            </a:xfrm>
            <a:custGeom>
              <a:avLst/>
              <a:gdLst/>
              <a:ahLst/>
              <a:cxnLst/>
              <a:rect l="l" t="t" r="r" b="b"/>
              <a:pathLst>
                <a:path w="1840865" h="2338070">
                  <a:moveTo>
                    <a:pt x="1840865" y="0"/>
                  </a:moveTo>
                  <a:lnTo>
                    <a:pt x="611124" y="0"/>
                  </a:lnTo>
                  <a:lnTo>
                    <a:pt x="611124" y="743712"/>
                  </a:lnTo>
                  <a:lnTo>
                    <a:pt x="505841" y="743712"/>
                  </a:lnTo>
                  <a:lnTo>
                    <a:pt x="326771" y="559943"/>
                  </a:lnTo>
                  <a:lnTo>
                    <a:pt x="167131" y="673100"/>
                  </a:lnTo>
                  <a:lnTo>
                    <a:pt x="167131" y="1364614"/>
                  </a:lnTo>
                  <a:lnTo>
                    <a:pt x="0" y="1481963"/>
                  </a:lnTo>
                  <a:lnTo>
                    <a:pt x="0" y="1641729"/>
                  </a:lnTo>
                  <a:lnTo>
                    <a:pt x="908557" y="2337689"/>
                  </a:lnTo>
                  <a:lnTo>
                    <a:pt x="1840865" y="2337689"/>
                  </a:lnTo>
                  <a:lnTo>
                    <a:pt x="1840865" y="0"/>
                  </a:lnTo>
                  <a:close/>
                </a:path>
              </a:pathLst>
            </a:custGeom>
            <a:solidFill>
              <a:srgbClr val="B885E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996169" y="1892808"/>
              <a:ext cx="1796414" cy="1805939"/>
            </a:xfrm>
            <a:custGeom>
              <a:avLst/>
              <a:gdLst/>
              <a:ahLst/>
              <a:cxnLst/>
              <a:rect l="l" t="t" r="r" b="b"/>
              <a:pathLst>
                <a:path w="1796415" h="1805939">
                  <a:moveTo>
                    <a:pt x="1455293" y="0"/>
                  </a:moveTo>
                  <a:lnTo>
                    <a:pt x="1396619" y="0"/>
                  </a:lnTo>
                  <a:lnTo>
                    <a:pt x="1396619" y="754888"/>
                  </a:lnTo>
                  <a:lnTo>
                    <a:pt x="1178305" y="754888"/>
                  </a:lnTo>
                  <a:lnTo>
                    <a:pt x="1178305" y="282828"/>
                  </a:lnTo>
                  <a:lnTo>
                    <a:pt x="1055624" y="282828"/>
                  </a:lnTo>
                  <a:lnTo>
                    <a:pt x="1055624" y="123951"/>
                  </a:lnTo>
                  <a:lnTo>
                    <a:pt x="976376" y="203326"/>
                  </a:lnTo>
                  <a:lnTo>
                    <a:pt x="976376" y="439419"/>
                  </a:lnTo>
                  <a:lnTo>
                    <a:pt x="923035" y="439419"/>
                  </a:lnTo>
                  <a:lnTo>
                    <a:pt x="923035" y="301243"/>
                  </a:lnTo>
                  <a:lnTo>
                    <a:pt x="864488" y="301243"/>
                  </a:lnTo>
                  <a:lnTo>
                    <a:pt x="864488" y="748283"/>
                  </a:lnTo>
                  <a:lnTo>
                    <a:pt x="817752" y="748283"/>
                  </a:lnTo>
                  <a:lnTo>
                    <a:pt x="817752" y="622172"/>
                  </a:lnTo>
                  <a:lnTo>
                    <a:pt x="392049" y="622172"/>
                  </a:lnTo>
                  <a:lnTo>
                    <a:pt x="392049" y="374141"/>
                  </a:lnTo>
                  <a:lnTo>
                    <a:pt x="301878" y="374141"/>
                  </a:lnTo>
                  <a:lnTo>
                    <a:pt x="301878" y="129412"/>
                  </a:lnTo>
                  <a:lnTo>
                    <a:pt x="229107" y="203326"/>
                  </a:lnTo>
                  <a:lnTo>
                    <a:pt x="229107" y="1181227"/>
                  </a:lnTo>
                  <a:lnTo>
                    <a:pt x="70611" y="1181227"/>
                  </a:lnTo>
                  <a:lnTo>
                    <a:pt x="70611" y="834263"/>
                  </a:lnTo>
                  <a:lnTo>
                    <a:pt x="0" y="904875"/>
                  </a:lnTo>
                  <a:lnTo>
                    <a:pt x="0" y="1529206"/>
                  </a:lnTo>
                  <a:lnTo>
                    <a:pt x="314959" y="1805558"/>
                  </a:lnTo>
                  <a:lnTo>
                    <a:pt x="1544320" y="1434591"/>
                  </a:lnTo>
                  <a:lnTo>
                    <a:pt x="1796160" y="964818"/>
                  </a:lnTo>
                  <a:lnTo>
                    <a:pt x="1796160" y="334009"/>
                  </a:lnTo>
                  <a:lnTo>
                    <a:pt x="1598549" y="334009"/>
                  </a:lnTo>
                  <a:lnTo>
                    <a:pt x="1598549" y="122936"/>
                  </a:lnTo>
                  <a:lnTo>
                    <a:pt x="1455293" y="122936"/>
                  </a:lnTo>
                  <a:lnTo>
                    <a:pt x="1455293" y="0"/>
                  </a:lnTo>
                  <a:close/>
                </a:path>
              </a:pathLst>
            </a:custGeom>
            <a:solidFill>
              <a:srgbClr val="9252A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054081" y="1722119"/>
              <a:ext cx="1737360" cy="2401570"/>
            </a:xfrm>
            <a:custGeom>
              <a:avLst/>
              <a:gdLst/>
              <a:ahLst/>
              <a:cxnLst/>
              <a:rect l="l" t="t" r="r" b="b"/>
              <a:pathLst>
                <a:path w="1737359" h="2401570">
                  <a:moveTo>
                    <a:pt x="1241044" y="0"/>
                  </a:moveTo>
                  <a:lnTo>
                    <a:pt x="1121537" y="118490"/>
                  </a:lnTo>
                  <a:lnTo>
                    <a:pt x="1121537" y="1208151"/>
                  </a:lnTo>
                  <a:lnTo>
                    <a:pt x="1041273" y="1208151"/>
                  </a:lnTo>
                  <a:lnTo>
                    <a:pt x="1041273" y="525271"/>
                  </a:lnTo>
                  <a:lnTo>
                    <a:pt x="956564" y="525271"/>
                  </a:lnTo>
                  <a:lnTo>
                    <a:pt x="956564" y="839596"/>
                  </a:lnTo>
                  <a:lnTo>
                    <a:pt x="896874" y="839596"/>
                  </a:lnTo>
                  <a:lnTo>
                    <a:pt x="896874" y="694816"/>
                  </a:lnTo>
                  <a:lnTo>
                    <a:pt x="844803" y="694816"/>
                  </a:lnTo>
                  <a:lnTo>
                    <a:pt x="844803" y="1278889"/>
                  </a:lnTo>
                  <a:lnTo>
                    <a:pt x="779652" y="1278889"/>
                  </a:lnTo>
                  <a:lnTo>
                    <a:pt x="779652" y="1096264"/>
                  </a:lnTo>
                  <a:lnTo>
                    <a:pt x="648208" y="1096264"/>
                  </a:lnTo>
                  <a:lnTo>
                    <a:pt x="648208" y="629665"/>
                  </a:lnTo>
                  <a:lnTo>
                    <a:pt x="288798" y="629665"/>
                  </a:lnTo>
                  <a:lnTo>
                    <a:pt x="288798" y="439292"/>
                  </a:lnTo>
                  <a:lnTo>
                    <a:pt x="203073" y="525271"/>
                  </a:lnTo>
                  <a:lnTo>
                    <a:pt x="203073" y="1332229"/>
                  </a:lnTo>
                  <a:lnTo>
                    <a:pt x="79248" y="1332229"/>
                  </a:lnTo>
                  <a:lnTo>
                    <a:pt x="79248" y="1102740"/>
                  </a:lnTo>
                  <a:lnTo>
                    <a:pt x="0" y="1180972"/>
                  </a:lnTo>
                  <a:lnTo>
                    <a:pt x="0" y="1712849"/>
                  </a:lnTo>
                  <a:lnTo>
                    <a:pt x="97663" y="2401188"/>
                  </a:lnTo>
                  <a:lnTo>
                    <a:pt x="1541779" y="2401188"/>
                  </a:lnTo>
                  <a:lnTo>
                    <a:pt x="1737233" y="1505077"/>
                  </a:lnTo>
                  <a:lnTo>
                    <a:pt x="1737233" y="1135379"/>
                  </a:lnTo>
                  <a:lnTo>
                    <a:pt x="1657985" y="1135379"/>
                  </a:lnTo>
                  <a:lnTo>
                    <a:pt x="1657985" y="597026"/>
                  </a:lnTo>
                  <a:lnTo>
                    <a:pt x="1598295" y="597026"/>
                  </a:lnTo>
                  <a:lnTo>
                    <a:pt x="1598295" y="787400"/>
                  </a:lnTo>
                  <a:lnTo>
                    <a:pt x="1421257" y="787400"/>
                  </a:lnTo>
                  <a:lnTo>
                    <a:pt x="1421257" y="366521"/>
                  </a:lnTo>
                  <a:lnTo>
                    <a:pt x="1241044" y="366521"/>
                  </a:lnTo>
                  <a:lnTo>
                    <a:pt x="1241044" y="0"/>
                  </a:lnTo>
                  <a:close/>
                </a:path>
              </a:pathLst>
            </a:custGeom>
            <a:solidFill>
              <a:srgbClr val="A86CC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1096497" y="3064763"/>
              <a:ext cx="86360" cy="1059180"/>
            </a:xfrm>
            <a:custGeom>
              <a:avLst/>
              <a:gdLst/>
              <a:ahLst/>
              <a:cxnLst/>
              <a:rect l="l" t="t" r="r" b="b"/>
              <a:pathLst>
                <a:path w="86359" h="1059179">
                  <a:moveTo>
                    <a:pt x="0" y="0"/>
                  </a:moveTo>
                  <a:lnTo>
                    <a:pt x="2158" y="1058799"/>
                  </a:lnTo>
                  <a:lnTo>
                    <a:pt x="86232" y="1058799"/>
                  </a:lnTo>
                  <a:lnTo>
                    <a:pt x="80899" y="1348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2409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51717" y="2830067"/>
              <a:ext cx="147955" cy="1293495"/>
            </a:xfrm>
            <a:custGeom>
              <a:avLst/>
              <a:gdLst/>
              <a:ahLst/>
              <a:cxnLst/>
              <a:rect l="l" t="t" r="r" b="b"/>
              <a:pathLst>
                <a:path w="147954" h="1293495">
                  <a:moveTo>
                    <a:pt x="2158" y="0"/>
                  </a:moveTo>
                  <a:lnTo>
                    <a:pt x="0" y="1293368"/>
                  </a:lnTo>
                  <a:lnTo>
                    <a:pt x="147447" y="1293368"/>
                  </a:lnTo>
                  <a:lnTo>
                    <a:pt x="145287" y="234823"/>
                  </a:lnTo>
                  <a:lnTo>
                    <a:pt x="2158" y="0"/>
                  </a:lnTo>
                  <a:close/>
                </a:path>
              </a:pathLst>
            </a:custGeom>
            <a:solidFill>
              <a:srgbClr val="561F5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9993121" y="2474976"/>
              <a:ext cx="565150" cy="1649095"/>
            </a:xfrm>
            <a:custGeom>
              <a:avLst/>
              <a:gdLst/>
              <a:ahLst/>
              <a:cxnLst/>
              <a:rect l="l" t="t" r="r" b="b"/>
              <a:pathLst>
                <a:path w="565150" h="1649095">
                  <a:moveTo>
                    <a:pt x="282448" y="0"/>
                  </a:moveTo>
                  <a:lnTo>
                    <a:pt x="249808" y="792861"/>
                  </a:lnTo>
                  <a:lnTo>
                    <a:pt x="137922" y="792861"/>
                  </a:lnTo>
                  <a:lnTo>
                    <a:pt x="0" y="1370457"/>
                  </a:lnTo>
                  <a:lnTo>
                    <a:pt x="6476" y="1648841"/>
                  </a:lnTo>
                  <a:lnTo>
                    <a:pt x="319404" y="1648841"/>
                  </a:lnTo>
                  <a:lnTo>
                    <a:pt x="319404" y="1085850"/>
                  </a:lnTo>
                  <a:lnTo>
                    <a:pt x="453008" y="1648841"/>
                  </a:lnTo>
                  <a:lnTo>
                    <a:pt x="551814" y="1648841"/>
                  </a:lnTo>
                  <a:lnTo>
                    <a:pt x="564896" y="750443"/>
                  </a:lnTo>
                  <a:lnTo>
                    <a:pt x="511555" y="735202"/>
                  </a:lnTo>
                  <a:lnTo>
                    <a:pt x="454025" y="678688"/>
                  </a:lnTo>
                  <a:lnTo>
                    <a:pt x="454025" y="188087"/>
                  </a:lnTo>
                  <a:lnTo>
                    <a:pt x="282448" y="0"/>
                  </a:lnTo>
                  <a:close/>
                </a:path>
              </a:pathLst>
            </a:custGeom>
            <a:solidFill>
              <a:srgbClr val="82409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9950450" y="1926335"/>
              <a:ext cx="1607820" cy="2197100"/>
            </a:xfrm>
            <a:custGeom>
              <a:avLst/>
              <a:gdLst/>
              <a:ahLst/>
              <a:cxnLst/>
              <a:rect l="l" t="t" r="r" b="b"/>
              <a:pathLst>
                <a:path w="1607820" h="2197100">
                  <a:moveTo>
                    <a:pt x="180340" y="1340993"/>
                  </a:moveTo>
                  <a:lnTo>
                    <a:pt x="0" y="1500886"/>
                  </a:lnTo>
                  <a:lnTo>
                    <a:pt x="0" y="2196973"/>
                  </a:lnTo>
                  <a:lnTo>
                    <a:pt x="69469" y="2196973"/>
                  </a:lnTo>
                  <a:lnTo>
                    <a:pt x="69469" y="1907667"/>
                  </a:lnTo>
                  <a:lnTo>
                    <a:pt x="118364" y="1907667"/>
                  </a:lnTo>
                  <a:lnTo>
                    <a:pt x="118364" y="1632470"/>
                  </a:lnTo>
                  <a:lnTo>
                    <a:pt x="180340" y="1632470"/>
                  </a:lnTo>
                  <a:lnTo>
                    <a:pt x="180340" y="1340993"/>
                  </a:lnTo>
                  <a:close/>
                </a:path>
                <a:path w="1607820" h="2197100">
                  <a:moveTo>
                    <a:pt x="324739" y="548132"/>
                  </a:moveTo>
                  <a:lnTo>
                    <a:pt x="239014" y="616712"/>
                  </a:lnTo>
                  <a:lnTo>
                    <a:pt x="239014" y="1342136"/>
                  </a:lnTo>
                  <a:lnTo>
                    <a:pt x="324739" y="1342136"/>
                  </a:lnTo>
                  <a:lnTo>
                    <a:pt x="324739" y="548132"/>
                  </a:lnTo>
                  <a:close/>
                </a:path>
                <a:path w="1607820" h="2197100">
                  <a:moveTo>
                    <a:pt x="496443" y="1226820"/>
                  </a:moveTo>
                  <a:lnTo>
                    <a:pt x="360680" y="1065911"/>
                  </a:lnTo>
                  <a:lnTo>
                    <a:pt x="361696" y="2196973"/>
                  </a:lnTo>
                  <a:lnTo>
                    <a:pt x="495300" y="2196973"/>
                  </a:lnTo>
                  <a:lnTo>
                    <a:pt x="496443" y="1226820"/>
                  </a:lnTo>
                  <a:close/>
                </a:path>
                <a:path w="1607820" h="2197100">
                  <a:moveTo>
                    <a:pt x="1607566" y="2193671"/>
                  </a:moveTo>
                  <a:lnTo>
                    <a:pt x="1602105" y="0"/>
                  </a:lnTo>
                  <a:lnTo>
                    <a:pt x="1446784" y="125095"/>
                  </a:lnTo>
                  <a:lnTo>
                    <a:pt x="1446784" y="2194814"/>
                  </a:lnTo>
                  <a:lnTo>
                    <a:pt x="1607566" y="2193671"/>
                  </a:lnTo>
                  <a:close/>
                </a:path>
              </a:pathLst>
            </a:custGeom>
            <a:solidFill>
              <a:srgbClr val="561F5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1552174" y="1929383"/>
              <a:ext cx="239395" cy="2194560"/>
            </a:xfrm>
            <a:custGeom>
              <a:avLst/>
              <a:gdLst/>
              <a:ahLst/>
              <a:cxnLst/>
              <a:rect l="l" t="t" r="r" b="b"/>
              <a:pathLst>
                <a:path w="239395" h="2194560">
                  <a:moveTo>
                    <a:pt x="133096" y="199009"/>
                  </a:moveTo>
                  <a:lnTo>
                    <a:pt x="0" y="0"/>
                  </a:lnTo>
                  <a:lnTo>
                    <a:pt x="5334" y="2192147"/>
                  </a:lnTo>
                  <a:lnTo>
                    <a:pt x="131953" y="2192147"/>
                  </a:lnTo>
                  <a:lnTo>
                    <a:pt x="133096" y="199009"/>
                  </a:lnTo>
                  <a:close/>
                </a:path>
                <a:path w="239395" h="2194560">
                  <a:moveTo>
                    <a:pt x="239141" y="1298321"/>
                  </a:moveTo>
                  <a:lnTo>
                    <a:pt x="187325" y="1221105"/>
                  </a:lnTo>
                  <a:lnTo>
                    <a:pt x="187325" y="2194306"/>
                  </a:lnTo>
                  <a:lnTo>
                    <a:pt x="239141" y="2194306"/>
                  </a:lnTo>
                  <a:lnTo>
                    <a:pt x="239141" y="1298321"/>
                  </a:lnTo>
                  <a:close/>
                </a:path>
              </a:pathLst>
            </a:custGeom>
            <a:solidFill>
              <a:srgbClr val="82409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1596370" y="2916936"/>
              <a:ext cx="143510" cy="1206500"/>
            </a:xfrm>
            <a:custGeom>
              <a:avLst/>
              <a:gdLst/>
              <a:ahLst/>
              <a:cxnLst/>
              <a:rect l="l" t="t" r="r" b="b"/>
              <a:pathLst>
                <a:path w="143509" h="1206500">
                  <a:moveTo>
                    <a:pt x="0" y="0"/>
                  </a:moveTo>
                  <a:lnTo>
                    <a:pt x="0" y="1206500"/>
                  </a:lnTo>
                  <a:lnTo>
                    <a:pt x="143128" y="1206500"/>
                  </a:lnTo>
                  <a:lnTo>
                    <a:pt x="143128" y="2336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61F5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0587481" y="1840992"/>
              <a:ext cx="272415" cy="2282825"/>
            </a:xfrm>
            <a:custGeom>
              <a:avLst/>
              <a:gdLst/>
              <a:ahLst/>
              <a:cxnLst/>
              <a:rect l="l" t="t" r="r" b="b"/>
              <a:pathLst>
                <a:path w="272415" h="2282825">
                  <a:moveTo>
                    <a:pt x="37084" y="0"/>
                  </a:moveTo>
                  <a:lnTo>
                    <a:pt x="0" y="1869313"/>
                  </a:lnTo>
                  <a:lnTo>
                    <a:pt x="39243" y="2282571"/>
                  </a:lnTo>
                  <a:lnTo>
                    <a:pt x="272415" y="2282571"/>
                  </a:lnTo>
                  <a:lnTo>
                    <a:pt x="270256" y="1013460"/>
                  </a:lnTo>
                  <a:lnTo>
                    <a:pt x="183134" y="909066"/>
                  </a:lnTo>
                  <a:lnTo>
                    <a:pt x="183134" y="224028"/>
                  </a:lnTo>
                  <a:lnTo>
                    <a:pt x="37084" y="0"/>
                  </a:lnTo>
                  <a:close/>
                </a:path>
              </a:pathLst>
            </a:custGeom>
            <a:solidFill>
              <a:srgbClr val="82409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0503662" y="1676400"/>
              <a:ext cx="123189" cy="2447290"/>
            </a:xfrm>
            <a:custGeom>
              <a:avLst/>
              <a:gdLst/>
              <a:ahLst/>
              <a:cxnLst/>
              <a:rect l="l" t="t" r="r" b="b"/>
              <a:pathLst>
                <a:path w="123190" h="2447290">
                  <a:moveTo>
                    <a:pt x="0" y="0"/>
                  </a:moveTo>
                  <a:lnTo>
                    <a:pt x="0" y="1534033"/>
                  </a:lnTo>
                  <a:lnTo>
                    <a:pt x="40259" y="1572133"/>
                  </a:lnTo>
                  <a:lnTo>
                    <a:pt x="40259" y="2447290"/>
                  </a:lnTo>
                  <a:lnTo>
                    <a:pt x="122936" y="2447290"/>
                  </a:lnTo>
                  <a:lnTo>
                    <a:pt x="120777" y="1652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61F5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198861" y="1866900"/>
              <a:ext cx="1405127" cy="2257044"/>
            </a:xfrm>
            <a:prstGeom prst="rect">
              <a:avLst/>
            </a:prstGeom>
          </p:spPr>
        </p:pic>
      </p:grpSp>
      <p:grpSp>
        <p:nvGrpSpPr>
          <p:cNvPr id="17" name="object 17"/>
          <p:cNvGrpSpPr/>
          <p:nvPr/>
        </p:nvGrpSpPr>
        <p:grpSpPr>
          <a:xfrm>
            <a:off x="1371600" y="171450"/>
            <a:ext cx="5574665" cy="879475"/>
            <a:chOff x="1371600" y="171450"/>
            <a:chExt cx="5574665" cy="879475"/>
          </a:xfrm>
        </p:grpSpPr>
        <p:sp>
          <p:nvSpPr>
            <p:cNvPr id="18" name="object 18"/>
            <p:cNvSpPr/>
            <p:nvPr/>
          </p:nvSpPr>
          <p:spPr>
            <a:xfrm>
              <a:off x="1371600" y="171450"/>
              <a:ext cx="5574665" cy="879475"/>
            </a:xfrm>
            <a:custGeom>
              <a:avLst/>
              <a:gdLst/>
              <a:ahLst/>
              <a:cxnLst/>
              <a:rect l="l" t="t" r="r" b="b"/>
              <a:pathLst>
                <a:path w="5574665" h="879475">
                  <a:moveTo>
                    <a:pt x="5574157" y="0"/>
                  </a:moveTo>
                  <a:lnTo>
                    <a:pt x="0" y="0"/>
                  </a:lnTo>
                  <a:lnTo>
                    <a:pt x="0" y="879475"/>
                  </a:lnTo>
                  <a:lnTo>
                    <a:pt x="5574157" y="879475"/>
                  </a:lnTo>
                  <a:lnTo>
                    <a:pt x="5574157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01190" y="603250"/>
              <a:ext cx="5241798" cy="431164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1667890" y="871093"/>
              <a:ext cx="50800" cy="66040"/>
            </a:xfrm>
            <a:custGeom>
              <a:avLst/>
              <a:gdLst/>
              <a:ahLst/>
              <a:cxnLst/>
              <a:rect l="l" t="t" r="r" b="b"/>
              <a:pathLst>
                <a:path w="50800" h="66040">
                  <a:moveTo>
                    <a:pt x="0" y="0"/>
                  </a:moveTo>
                  <a:lnTo>
                    <a:pt x="50291" y="0"/>
                  </a:lnTo>
                  <a:lnTo>
                    <a:pt x="50291" y="65912"/>
                  </a:lnTo>
                  <a:lnTo>
                    <a:pt x="0" y="65912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344033" y="815975"/>
              <a:ext cx="117729" cy="88392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456052" y="815975"/>
              <a:ext cx="117728" cy="88392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510404" y="790320"/>
              <a:ext cx="150114" cy="100838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981446" y="737743"/>
              <a:ext cx="140462" cy="159258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103370" y="737743"/>
              <a:ext cx="139573" cy="159258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725547" y="737743"/>
              <a:ext cx="139572" cy="159258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800727" y="729995"/>
              <a:ext cx="140589" cy="75565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020695" y="729995"/>
              <a:ext cx="140588" cy="75565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188591" y="729995"/>
              <a:ext cx="140588" cy="75565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1401190" y="671322"/>
              <a:ext cx="5241925" cy="363220"/>
            </a:xfrm>
            <a:custGeom>
              <a:avLst/>
              <a:gdLst/>
              <a:ahLst/>
              <a:cxnLst/>
              <a:rect l="l" t="t" r="r" b="b"/>
              <a:pathLst>
                <a:path w="5241925" h="363219">
                  <a:moveTo>
                    <a:pt x="4814951" y="26035"/>
                  </a:moveTo>
                  <a:lnTo>
                    <a:pt x="4876165" y="26035"/>
                  </a:lnTo>
                  <a:lnTo>
                    <a:pt x="4876165" y="162813"/>
                  </a:lnTo>
                  <a:lnTo>
                    <a:pt x="4878643" y="186983"/>
                  </a:lnTo>
                  <a:lnTo>
                    <a:pt x="4886086" y="204247"/>
                  </a:lnTo>
                  <a:lnTo>
                    <a:pt x="4898507" y="214606"/>
                  </a:lnTo>
                  <a:lnTo>
                    <a:pt x="4915916" y="218058"/>
                  </a:lnTo>
                  <a:lnTo>
                    <a:pt x="4924778" y="217392"/>
                  </a:lnTo>
                  <a:lnTo>
                    <a:pt x="4965620" y="193817"/>
                  </a:lnTo>
                  <a:lnTo>
                    <a:pt x="4977638" y="174625"/>
                  </a:lnTo>
                  <a:lnTo>
                    <a:pt x="4977638" y="26035"/>
                  </a:lnTo>
                  <a:lnTo>
                    <a:pt x="5038979" y="26035"/>
                  </a:lnTo>
                  <a:lnTo>
                    <a:pt x="5038979" y="197103"/>
                  </a:lnTo>
                  <a:lnTo>
                    <a:pt x="5038979" y="203835"/>
                  </a:lnTo>
                  <a:lnTo>
                    <a:pt x="5039995" y="208406"/>
                  </a:lnTo>
                  <a:lnTo>
                    <a:pt x="5042154" y="211074"/>
                  </a:lnTo>
                  <a:lnTo>
                    <a:pt x="5044313" y="213613"/>
                  </a:lnTo>
                  <a:lnTo>
                    <a:pt x="5048123" y="215264"/>
                  </a:lnTo>
                  <a:lnTo>
                    <a:pt x="5053584" y="215773"/>
                  </a:lnTo>
                  <a:lnTo>
                    <a:pt x="5053584" y="265683"/>
                  </a:lnTo>
                  <a:lnTo>
                    <a:pt x="5030343" y="268350"/>
                  </a:lnTo>
                  <a:lnTo>
                    <a:pt x="5027041" y="268350"/>
                  </a:lnTo>
                  <a:lnTo>
                    <a:pt x="4989449" y="248919"/>
                  </a:lnTo>
                  <a:lnTo>
                    <a:pt x="4986782" y="220852"/>
                  </a:lnTo>
                  <a:lnTo>
                    <a:pt x="4978209" y="232451"/>
                  </a:lnTo>
                  <a:lnTo>
                    <a:pt x="4945634" y="257937"/>
                  </a:lnTo>
                  <a:lnTo>
                    <a:pt x="4905128" y="269474"/>
                  </a:lnTo>
                  <a:lnTo>
                    <a:pt x="4890389" y="270255"/>
                  </a:lnTo>
                  <a:lnTo>
                    <a:pt x="4872954" y="268755"/>
                  </a:lnTo>
                  <a:lnTo>
                    <a:pt x="4834128" y="246252"/>
                  </a:lnTo>
                  <a:lnTo>
                    <a:pt x="4816143" y="197764"/>
                  </a:lnTo>
                  <a:lnTo>
                    <a:pt x="4814951" y="176022"/>
                  </a:lnTo>
                  <a:lnTo>
                    <a:pt x="4814951" y="26035"/>
                  </a:lnTo>
                  <a:close/>
                </a:path>
                <a:path w="5241925" h="363219">
                  <a:moveTo>
                    <a:pt x="4422521" y="26035"/>
                  </a:moveTo>
                  <a:lnTo>
                    <a:pt x="4483735" y="26035"/>
                  </a:lnTo>
                  <a:lnTo>
                    <a:pt x="4483735" y="265683"/>
                  </a:lnTo>
                  <a:lnTo>
                    <a:pt x="4422521" y="265683"/>
                  </a:lnTo>
                  <a:lnTo>
                    <a:pt x="4422521" y="26035"/>
                  </a:lnTo>
                  <a:close/>
                </a:path>
                <a:path w="5241925" h="363219">
                  <a:moveTo>
                    <a:pt x="4147185" y="26035"/>
                  </a:moveTo>
                  <a:lnTo>
                    <a:pt x="4210812" y="26035"/>
                  </a:lnTo>
                  <a:lnTo>
                    <a:pt x="4271137" y="209930"/>
                  </a:lnTo>
                  <a:lnTo>
                    <a:pt x="4331970" y="26035"/>
                  </a:lnTo>
                  <a:lnTo>
                    <a:pt x="4390009" y="26035"/>
                  </a:lnTo>
                  <a:lnTo>
                    <a:pt x="4302252" y="265683"/>
                  </a:lnTo>
                  <a:lnTo>
                    <a:pt x="4235450" y="265683"/>
                  </a:lnTo>
                  <a:lnTo>
                    <a:pt x="4147185" y="26035"/>
                  </a:lnTo>
                  <a:close/>
                </a:path>
                <a:path w="5241925" h="363219">
                  <a:moveTo>
                    <a:pt x="2531237" y="26035"/>
                  </a:moveTo>
                  <a:lnTo>
                    <a:pt x="2592451" y="26035"/>
                  </a:lnTo>
                  <a:lnTo>
                    <a:pt x="2592451" y="265683"/>
                  </a:lnTo>
                  <a:lnTo>
                    <a:pt x="2531237" y="265683"/>
                  </a:lnTo>
                  <a:lnTo>
                    <a:pt x="2531237" y="26035"/>
                  </a:lnTo>
                  <a:close/>
                </a:path>
                <a:path w="5241925" h="363219">
                  <a:moveTo>
                    <a:pt x="5229479" y="22860"/>
                  </a:moveTo>
                  <a:lnTo>
                    <a:pt x="5235829" y="22860"/>
                  </a:lnTo>
                  <a:lnTo>
                    <a:pt x="5239893" y="22987"/>
                  </a:lnTo>
                  <a:lnTo>
                    <a:pt x="5241798" y="23367"/>
                  </a:lnTo>
                  <a:lnTo>
                    <a:pt x="5241798" y="79120"/>
                  </a:lnTo>
                  <a:lnTo>
                    <a:pt x="5228195" y="79789"/>
                  </a:lnTo>
                  <a:lnTo>
                    <a:pt x="5215366" y="81803"/>
                  </a:lnTo>
                  <a:lnTo>
                    <a:pt x="5173043" y="102965"/>
                  </a:lnTo>
                  <a:lnTo>
                    <a:pt x="5160391" y="120776"/>
                  </a:lnTo>
                  <a:lnTo>
                    <a:pt x="5160391" y="265683"/>
                  </a:lnTo>
                  <a:lnTo>
                    <a:pt x="5099177" y="265683"/>
                  </a:lnTo>
                  <a:lnTo>
                    <a:pt x="5099177" y="26035"/>
                  </a:lnTo>
                  <a:lnTo>
                    <a:pt x="5155311" y="26035"/>
                  </a:lnTo>
                  <a:lnTo>
                    <a:pt x="5155311" y="77342"/>
                  </a:lnTo>
                  <a:lnTo>
                    <a:pt x="5161976" y="65627"/>
                  </a:lnTo>
                  <a:lnTo>
                    <a:pt x="5197671" y="32146"/>
                  </a:lnTo>
                  <a:lnTo>
                    <a:pt x="5218590" y="24336"/>
                  </a:lnTo>
                  <a:lnTo>
                    <a:pt x="5229479" y="22860"/>
                  </a:lnTo>
                  <a:close/>
                </a:path>
                <a:path w="5241925" h="363219">
                  <a:moveTo>
                    <a:pt x="1983359" y="22860"/>
                  </a:moveTo>
                  <a:lnTo>
                    <a:pt x="1989709" y="22860"/>
                  </a:lnTo>
                  <a:lnTo>
                    <a:pt x="1993773" y="22987"/>
                  </a:lnTo>
                  <a:lnTo>
                    <a:pt x="1995678" y="23367"/>
                  </a:lnTo>
                  <a:lnTo>
                    <a:pt x="1995678" y="79120"/>
                  </a:lnTo>
                  <a:lnTo>
                    <a:pt x="1982075" y="79789"/>
                  </a:lnTo>
                  <a:lnTo>
                    <a:pt x="1969246" y="81803"/>
                  </a:lnTo>
                  <a:lnTo>
                    <a:pt x="1926923" y="102965"/>
                  </a:lnTo>
                  <a:lnTo>
                    <a:pt x="1914271" y="120776"/>
                  </a:lnTo>
                  <a:lnTo>
                    <a:pt x="1914271" y="265683"/>
                  </a:lnTo>
                  <a:lnTo>
                    <a:pt x="1853057" y="265683"/>
                  </a:lnTo>
                  <a:lnTo>
                    <a:pt x="1853057" y="26035"/>
                  </a:lnTo>
                  <a:lnTo>
                    <a:pt x="1909191" y="26035"/>
                  </a:lnTo>
                  <a:lnTo>
                    <a:pt x="1909191" y="77342"/>
                  </a:lnTo>
                  <a:lnTo>
                    <a:pt x="1915856" y="65627"/>
                  </a:lnTo>
                  <a:lnTo>
                    <a:pt x="1951551" y="32146"/>
                  </a:lnTo>
                  <a:lnTo>
                    <a:pt x="1972470" y="24336"/>
                  </a:lnTo>
                  <a:lnTo>
                    <a:pt x="1983359" y="22860"/>
                  </a:lnTo>
                  <a:close/>
                </a:path>
                <a:path w="5241925" h="363219">
                  <a:moveTo>
                    <a:pt x="4650486" y="21970"/>
                  </a:moveTo>
                  <a:lnTo>
                    <a:pt x="4702724" y="31615"/>
                  </a:lnTo>
                  <a:lnTo>
                    <a:pt x="4742291" y="59039"/>
                  </a:lnTo>
                  <a:lnTo>
                    <a:pt x="4767242" y="99083"/>
                  </a:lnTo>
                  <a:lnTo>
                    <a:pt x="4775708" y="146303"/>
                  </a:lnTo>
                  <a:lnTo>
                    <a:pt x="4774775" y="162496"/>
                  </a:lnTo>
                  <a:lnTo>
                    <a:pt x="4760595" y="207644"/>
                  </a:lnTo>
                  <a:lnTo>
                    <a:pt x="4730680" y="243828"/>
                  </a:lnTo>
                  <a:lnTo>
                    <a:pt x="4686665" y="265969"/>
                  </a:lnTo>
                  <a:lnTo>
                    <a:pt x="4650486" y="270255"/>
                  </a:lnTo>
                  <a:lnTo>
                    <a:pt x="4631483" y="269184"/>
                  </a:lnTo>
                  <a:lnTo>
                    <a:pt x="4583049" y="253111"/>
                  </a:lnTo>
                  <a:lnTo>
                    <a:pt x="4548205" y="221071"/>
                  </a:lnTo>
                  <a:lnTo>
                    <a:pt x="4528502" y="178117"/>
                  </a:lnTo>
                  <a:lnTo>
                    <a:pt x="4524756" y="146303"/>
                  </a:lnTo>
                  <a:lnTo>
                    <a:pt x="4525708" y="129944"/>
                  </a:lnTo>
                  <a:lnTo>
                    <a:pt x="4539996" y="84581"/>
                  </a:lnTo>
                  <a:lnTo>
                    <a:pt x="4570214" y="48381"/>
                  </a:lnTo>
                  <a:lnTo>
                    <a:pt x="4614291" y="26257"/>
                  </a:lnTo>
                  <a:lnTo>
                    <a:pt x="4650486" y="21970"/>
                  </a:lnTo>
                  <a:close/>
                </a:path>
                <a:path w="5241925" h="363219">
                  <a:moveTo>
                    <a:pt x="4005834" y="21970"/>
                  </a:moveTo>
                  <a:lnTo>
                    <a:pt x="4051379" y="28368"/>
                  </a:lnTo>
                  <a:lnTo>
                    <a:pt x="4085590" y="47625"/>
                  </a:lnTo>
                  <a:lnTo>
                    <a:pt x="4112379" y="98345"/>
                  </a:lnTo>
                  <a:lnTo>
                    <a:pt x="4114165" y="120776"/>
                  </a:lnTo>
                  <a:lnTo>
                    <a:pt x="4114165" y="197103"/>
                  </a:lnTo>
                  <a:lnTo>
                    <a:pt x="4114165" y="203835"/>
                  </a:lnTo>
                  <a:lnTo>
                    <a:pt x="4128770" y="215773"/>
                  </a:lnTo>
                  <a:lnTo>
                    <a:pt x="4128770" y="265683"/>
                  </a:lnTo>
                  <a:lnTo>
                    <a:pt x="4105783" y="268858"/>
                  </a:lnTo>
                  <a:lnTo>
                    <a:pt x="4102735" y="268858"/>
                  </a:lnTo>
                  <a:lnTo>
                    <a:pt x="4064635" y="248412"/>
                  </a:lnTo>
                  <a:lnTo>
                    <a:pt x="4062095" y="228218"/>
                  </a:lnTo>
                  <a:lnTo>
                    <a:pt x="4053643" y="237886"/>
                  </a:lnTo>
                  <a:lnTo>
                    <a:pt x="4011362" y="264201"/>
                  </a:lnTo>
                  <a:lnTo>
                    <a:pt x="3975608" y="270255"/>
                  </a:lnTo>
                  <a:lnTo>
                    <a:pt x="3963846" y="269636"/>
                  </a:lnTo>
                  <a:lnTo>
                    <a:pt x="3923774" y="255017"/>
                  </a:lnTo>
                  <a:lnTo>
                    <a:pt x="3898477" y="224589"/>
                  </a:lnTo>
                  <a:lnTo>
                    <a:pt x="3892423" y="194817"/>
                  </a:lnTo>
                  <a:lnTo>
                    <a:pt x="3893234" y="183481"/>
                  </a:lnTo>
                  <a:lnTo>
                    <a:pt x="3912625" y="145585"/>
                  </a:lnTo>
                  <a:lnTo>
                    <a:pt x="3953894" y="122451"/>
                  </a:lnTo>
                  <a:lnTo>
                    <a:pt x="3995293" y="117093"/>
                  </a:lnTo>
                  <a:lnTo>
                    <a:pt x="4002861" y="117240"/>
                  </a:lnTo>
                  <a:lnTo>
                    <a:pt x="4046974" y="124473"/>
                  </a:lnTo>
                  <a:lnTo>
                    <a:pt x="4052951" y="126618"/>
                  </a:lnTo>
                  <a:lnTo>
                    <a:pt x="4052951" y="113918"/>
                  </a:lnTo>
                  <a:lnTo>
                    <a:pt x="4031861" y="73259"/>
                  </a:lnTo>
                  <a:lnTo>
                    <a:pt x="3999357" y="66293"/>
                  </a:lnTo>
                  <a:lnTo>
                    <a:pt x="3989663" y="66722"/>
                  </a:lnTo>
                  <a:lnTo>
                    <a:pt x="3952894" y="76985"/>
                  </a:lnTo>
                  <a:lnTo>
                    <a:pt x="3924427" y="93344"/>
                  </a:lnTo>
                  <a:lnTo>
                    <a:pt x="3904742" y="53086"/>
                  </a:lnTo>
                  <a:lnTo>
                    <a:pt x="3941103" y="34101"/>
                  </a:lnTo>
                  <a:lnTo>
                    <a:pt x="3979005" y="23891"/>
                  </a:lnTo>
                  <a:lnTo>
                    <a:pt x="3992264" y="22449"/>
                  </a:lnTo>
                  <a:lnTo>
                    <a:pt x="4005834" y="21970"/>
                  </a:lnTo>
                  <a:close/>
                </a:path>
                <a:path w="5241925" h="363219">
                  <a:moveTo>
                    <a:pt x="3470275" y="21970"/>
                  </a:moveTo>
                  <a:lnTo>
                    <a:pt x="3522817" y="31615"/>
                  </a:lnTo>
                  <a:lnTo>
                    <a:pt x="3562143" y="59007"/>
                  </a:lnTo>
                  <a:lnTo>
                    <a:pt x="3586757" y="98686"/>
                  </a:lnTo>
                  <a:lnTo>
                    <a:pt x="3595116" y="144906"/>
                  </a:lnTo>
                  <a:lnTo>
                    <a:pt x="3595116" y="152907"/>
                  </a:lnTo>
                  <a:lnTo>
                    <a:pt x="3594608" y="159765"/>
                  </a:lnTo>
                  <a:lnTo>
                    <a:pt x="3593719" y="165480"/>
                  </a:lnTo>
                  <a:lnTo>
                    <a:pt x="3408553" y="165480"/>
                  </a:lnTo>
                  <a:lnTo>
                    <a:pt x="3410717" y="178722"/>
                  </a:lnTo>
                  <a:lnTo>
                    <a:pt x="3438977" y="216423"/>
                  </a:lnTo>
                  <a:lnTo>
                    <a:pt x="3472053" y="225425"/>
                  </a:lnTo>
                  <a:lnTo>
                    <a:pt x="3481075" y="224875"/>
                  </a:lnTo>
                  <a:lnTo>
                    <a:pt x="3520281" y="206152"/>
                  </a:lnTo>
                  <a:lnTo>
                    <a:pt x="3528822" y="192912"/>
                  </a:lnTo>
                  <a:lnTo>
                    <a:pt x="3581400" y="207644"/>
                  </a:lnTo>
                  <a:lnTo>
                    <a:pt x="3552503" y="243220"/>
                  </a:lnTo>
                  <a:lnTo>
                    <a:pt x="3506930" y="265858"/>
                  </a:lnTo>
                  <a:lnTo>
                    <a:pt x="3469767" y="270255"/>
                  </a:lnTo>
                  <a:lnTo>
                    <a:pt x="3451022" y="269188"/>
                  </a:lnTo>
                  <a:lnTo>
                    <a:pt x="3402838" y="253364"/>
                  </a:lnTo>
                  <a:lnTo>
                    <a:pt x="3367726" y="221664"/>
                  </a:lnTo>
                  <a:lnTo>
                    <a:pt x="3347545" y="178927"/>
                  </a:lnTo>
                  <a:lnTo>
                    <a:pt x="3343656" y="147192"/>
                  </a:lnTo>
                  <a:lnTo>
                    <a:pt x="3344608" y="130645"/>
                  </a:lnTo>
                  <a:lnTo>
                    <a:pt x="3358896" y="84836"/>
                  </a:lnTo>
                  <a:lnTo>
                    <a:pt x="3389221" y="48402"/>
                  </a:lnTo>
                  <a:lnTo>
                    <a:pt x="3433714" y="26257"/>
                  </a:lnTo>
                  <a:lnTo>
                    <a:pt x="3451322" y="23042"/>
                  </a:lnTo>
                  <a:lnTo>
                    <a:pt x="3470275" y="21970"/>
                  </a:lnTo>
                  <a:close/>
                </a:path>
                <a:path w="5241925" h="363219">
                  <a:moveTo>
                    <a:pt x="2784729" y="21970"/>
                  </a:moveTo>
                  <a:lnTo>
                    <a:pt x="2829359" y="31347"/>
                  </a:lnTo>
                  <a:lnTo>
                    <a:pt x="2864881" y="58213"/>
                  </a:lnTo>
                  <a:lnTo>
                    <a:pt x="2888545" y="97873"/>
                  </a:lnTo>
                  <a:lnTo>
                    <a:pt x="2896743" y="145414"/>
                  </a:lnTo>
                  <a:lnTo>
                    <a:pt x="2895907" y="162585"/>
                  </a:lnTo>
                  <a:lnTo>
                    <a:pt x="2883281" y="208787"/>
                  </a:lnTo>
                  <a:lnTo>
                    <a:pt x="2857420" y="244471"/>
                  </a:lnTo>
                  <a:lnTo>
                    <a:pt x="2820971" y="266064"/>
                  </a:lnTo>
                  <a:lnTo>
                    <a:pt x="2792095" y="270255"/>
                  </a:lnTo>
                  <a:lnTo>
                    <a:pt x="2778375" y="269448"/>
                  </a:lnTo>
                  <a:lnTo>
                    <a:pt x="2732766" y="250525"/>
                  </a:lnTo>
                  <a:lnTo>
                    <a:pt x="2709799" y="223647"/>
                  </a:lnTo>
                  <a:lnTo>
                    <a:pt x="2709799" y="363092"/>
                  </a:lnTo>
                  <a:lnTo>
                    <a:pt x="2648585" y="363092"/>
                  </a:lnTo>
                  <a:lnTo>
                    <a:pt x="2648585" y="26035"/>
                  </a:lnTo>
                  <a:lnTo>
                    <a:pt x="2702052" y="26035"/>
                  </a:lnTo>
                  <a:lnTo>
                    <a:pt x="2702052" y="67182"/>
                  </a:lnTo>
                  <a:lnTo>
                    <a:pt x="2709146" y="57253"/>
                  </a:lnTo>
                  <a:lnTo>
                    <a:pt x="2747545" y="28775"/>
                  </a:lnTo>
                  <a:lnTo>
                    <a:pt x="2771636" y="22731"/>
                  </a:lnTo>
                  <a:lnTo>
                    <a:pt x="2784729" y="21970"/>
                  </a:lnTo>
                  <a:close/>
                </a:path>
                <a:path w="5241925" h="363219">
                  <a:moveTo>
                    <a:pt x="1690242" y="21970"/>
                  </a:moveTo>
                  <a:lnTo>
                    <a:pt x="1742785" y="31615"/>
                  </a:lnTo>
                  <a:lnTo>
                    <a:pt x="1782111" y="59007"/>
                  </a:lnTo>
                  <a:lnTo>
                    <a:pt x="1806725" y="98686"/>
                  </a:lnTo>
                  <a:lnTo>
                    <a:pt x="1815084" y="144906"/>
                  </a:lnTo>
                  <a:lnTo>
                    <a:pt x="1815084" y="152907"/>
                  </a:lnTo>
                  <a:lnTo>
                    <a:pt x="1814576" y="159765"/>
                  </a:lnTo>
                  <a:lnTo>
                    <a:pt x="1813687" y="165480"/>
                  </a:lnTo>
                  <a:lnTo>
                    <a:pt x="1628521" y="165480"/>
                  </a:lnTo>
                  <a:lnTo>
                    <a:pt x="1630685" y="178722"/>
                  </a:lnTo>
                  <a:lnTo>
                    <a:pt x="1658945" y="216423"/>
                  </a:lnTo>
                  <a:lnTo>
                    <a:pt x="1692021" y="225425"/>
                  </a:lnTo>
                  <a:lnTo>
                    <a:pt x="1701043" y="224875"/>
                  </a:lnTo>
                  <a:lnTo>
                    <a:pt x="1740249" y="206152"/>
                  </a:lnTo>
                  <a:lnTo>
                    <a:pt x="1748789" y="192912"/>
                  </a:lnTo>
                  <a:lnTo>
                    <a:pt x="1801367" y="207644"/>
                  </a:lnTo>
                  <a:lnTo>
                    <a:pt x="1772471" y="243220"/>
                  </a:lnTo>
                  <a:lnTo>
                    <a:pt x="1726898" y="265858"/>
                  </a:lnTo>
                  <a:lnTo>
                    <a:pt x="1689735" y="270255"/>
                  </a:lnTo>
                  <a:lnTo>
                    <a:pt x="1670990" y="269188"/>
                  </a:lnTo>
                  <a:lnTo>
                    <a:pt x="1622806" y="253364"/>
                  </a:lnTo>
                  <a:lnTo>
                    <a:pt x="1587694" y="221664"/>
                  </a:lnTo>
                  <a:lnTo>
                    <a:pt x="1567513" y="178927"/>
                  </a:lnTo>
                  <a:lnTo>
                    <a:pt x="1563623" y="147192"/>
                  </a:lnTo>
                  <a:lnTo>
                    <a:pt x="1564576" y="130645"/>
                  </a:lnTo>
                  <a:lnTo>
                    <a:pt x="1578864" y="84836"/>
                  </a:lnTo>
                  <a:lnTo>
                    <a:pt x="1609189" y="48402"/>
                  </a:lnTo>
                  <a:lnTo>
                    <a:pt x="1653682" y="26257"/>
                  </a:lnTo>
                  <a:lnTo>
                    <a:pt x="1671290" y="23042"/>
                  </a:lnTo>
                  <a:lnTo>
                    <a:pt x="1690242" y="21970"/>
                  </a:lnTo>
                  <a:close/>
                </a:path>
                <a:path w="5241925" h="363219">
                  <a:moveTo>
                    <a:pt x="1117854" y="21970"/>
                  </a:moveTo>
                  <a:lnTo>
                    <a:pt x="1163399" y="28368"/>
                  </a:lnTo>
                  <a:lnTo>
                    <a:pt x="1197610" y="47625"/>
                  </a:lnTo>
                  <a:lnTo>
                    <a:pt x="1224399" y="98345"/>
                  </a:lnTo>
                  <a:lnTo>
                    <a:pt x="1226185" y="120776"/>
                  </a:lnTo>
                  <a:lnTo>
                    <a:pt x="1226185" y="197103"/>
                  </a:lnTo>
                  <a:lnTo>
                    <a:pt x="1226185" y="203835"/>
                  </a:lnTo>
                  <a:lnTo>
                    <a:pt x="1240790" y="215773"/>
                  </a:lnTo>
                  <a:lnTo>
                    <a:pt x="1240790" y="265683"/>
                  </a:lnTo>
                  <a:lnTo>
                    <a:pt x="1217803" y="268858"/>
                  </a:lnTo>
                  <a:lnTo>
                    <a:pt x="1214755" y="268858"/>
                  </a:lnTo>
                  <a:lnTo>
                    <a:pt x="1176655" y="248412"/>
                  </a:lnTo>
                  <a:lnTo>
                    <a:pt x="1174115" y="228218"/>
                  </a:lnTo>
                  <a:lnTo>
                    <a:pt x="1165663" y="237886"/>
                  </a:lnTo>
                  <a:lnTo>
                    <a:pt x="1123382" y="264201"/>
                  </a:lnTo>
                  <a:lnTo>
                    <a:pt x="1087628" y="270255"/>
                  </a:lnTo>
                  <a:lnTo>
                    <a:pt x="1075866" y="269636"/>
                  </a:lnTo>
                  <a:lnTo>
                    <a:pt x="1035794" y="255017"/>
                  </a:lnTo>
                  <a:lnTo>
                    <a:pt x="1010497" y="224589"/>
                  </a:lnTo>
                  <a:lnTo>
                    <a:pt x="1004442" y="194817"/>
                  </a:lnTo>
                  <a:lnTo>
                    <a:pt x="1005254" y="183481"/>
                  </a:lnTo>
                  <a:lnTo>
                    <a:pt x="1024645" y="145585"/>
                  </a:lnTo>
                  <a:lnTo>
                    <a:pt x="1065914" y="122451"/>
                  </a:lnTo>
                  <a:lnTo>
                    <a:pt x="1107313" y="117093"/>
                  </a:lnTo>
                  <a:lnTo>
                    <a:pt x="1114881" y="117240"/>
                  </a:lnTo>
                  <a:lnTo>
                    <a:pt x="1158994" y="124473"/>
                  </a:lnTo>
                  <a:lnTo>
                    <a:pt x="1164971" y="126618"/>
                  </a:lnTo>
                  <a:lnTo>
                    <a:pt x="1164971" y="113918"/>
                  </a:lnTo>
                  <a:lnTo>
                    <a:pt x="1143881" y="73259"/>
                  </a:lnTo>
                  <a:lnTo>
                    <a:pt x="1111377" y="66293"/>
                  </a:lnTo>
                  <a:lnTo>
                    <a:pt x="1101683" y="66722"/>
                  </a:lnTo>
                  <a:lnTo>
                    <a:pt x="1064914" y="76985"/>
                  </a:lnTo>
                  <a:lnTo>
                    <a:pt x="1036447" y="93344"/>
                  </a:lnTo>
                  <a:lnTo>
                    <a:pt x="1016761" y="53086"/>
                  </a:lnTo>
                  <a:lnTo>
                    <a:pt x="1053123" y="34101"/>
                  </a:lnTo>
                  <a:lnTo>
                    <a:pt x="1091025" y="23891"/>
                  </a:lnTo>
                  <a:lnTo>
                    <a:pt x="1104284" y="22449"/>
                  </a:lnTo>
                  <a:lnTo>
                    <a:pt x="1117854" y="21970"/>
                  </a:lnTo>
                  <a:close/>
                </a:path>
                <a:path w="5241925" h="363219">
                  <a:moveTo>
                    <a:pt x="858139" y="21970"/>
                  </a:moveTo>
                  <a:lnTo>
                    <a:pt x="910681" y="31615"/>
                  </a:lnTo>
                  <a:lnTo>
                    <a:pt x="950007" y="59007"/>
                  </a:lnTo>
                  <a:lnTo>
                    <a:pt x="974621" y="98686"/>
                  </a:lnTo>
                  <a:lnTo>
                    <a:pt x="982979" y="144906"/>
                  </a:lnTo>
                  <a:lnTo>
                    <a:pt x="982979" y="152907"/>
                  </a:lnTo>
                  <a:lnTo>
                    <a:pt x="982472" y="159765"/>
                  </a:lnTo>
                  <a:lnTo>
                    <a:pt x="981583" y="165480"/>
                  </a:lnTo>
                  <a:lnTo>
                    <a:pt x="796416" y="165480"/>
                  </a:lnTo>
                  <a:lnTo>
                    <a:pt x="798581" y="178722"/>
                  </a:lnTo>
                  <a:lnTo>
                    <a:pt x="826841" y="216423"/>
                  </a:lnTo>
                  <a:lnTo>
                    <a:pt x="859916" y="225425"/>
                  </a:lnTo>
                  <a:lnTo>
                    <a:pt x="868939" y="224875"/>
                  </a:lnTo>
                  <a:lnTo>
                    <a:pt x="908145" y="206152"/>
                  </a:lnTo>
                  <a:lnTo>
                    <a:pt x="916685" y="192912"/>
                  </a:lnTo>
                  <a:lnTo>
                    <a:pt x="969264" y="207644"/>
                  </a:lnTo>
                  <a:lnTo>
                    <a:pt x="940367" y="243220"/>
                  </a:lnTo>
                  <a:lnTo>
                    <a:pt x="894794" y="265858"/>
                  </a:lnTo>
                  <a:lnTo>
                    <a:pt x="857631" y="270255"/>
                  </a:lnTo>
                  <a:lnTo>
                    <a:pt x="838886" y="269188"/>
                  </a:lnTo>
                  <a:lnTo>
                    <a:pt x="790702" y="253364"/>
                  </a:lnTo>
                  <a:lnTo>
                    <a:pt x="755590" y="221664"/>
                  </a:lnTo>
                  <a:lnTo>
                    <a:pt x="735409" y="178927"/>
                  </a:lnTo>
                  <a:lnTo>
                    <a:pt x="731520" y="147192"/>
                  </a:lnTo>
                  <a:lnTo>
                    <a:pt x="732472" y="130645"/>
                  </a:lnTo>
                  <a:lnTo>
                    <a:pt x="746760" y="84836"/>
                  </a:lnTo>
                  <a:lnTo>
                    <a:pt x="777085" y="48402"/>
                  </a:lnTo>
                  <a:lnTo>
                    <a:pt x="821578" y="26257"/>
                  </a:lnTo>
                  <a:lnTo>
                    <a:pt x="839186" y="23042"/>
                  </a:lnTo>
                  <a:lnTo>
                    <a:pt x="858139" y="21970"/>
                  </a:lnTo>
                  <a:close/>
                </a:path>
                <a:path w="5241925" h="363219">
                  <a:moveTo>
                    <a:pt x="2121662" y="21462"/>
                  </a:moveTo>
                  <a:lnTo>
                    <a:pt x="2170176" y="29463"/>
                  </a:lnTo>
                  <a:lnTo>
                    <a:pt x="2211705" y="55372"/>
                  </a:lnTo>
                  <a:lnTo>
                    <a:pt x="2187067" y="94233"/>
                  </a:lnTo>
                  <a:lnTo>
                    <a:pt x="2169590" y="82232"/>
                  </a:lnTo>
                  <a:lnTo>
                    <a:pt x="2152411" y="73659"/>
                  </a:lnTo>
                  <a:lnTo>
                    <a:pt x="2135542" y="68516"/>
                  </a:lnTo>
                  <a:lnTo>
                    <a:pt x="2118995" y="66801"/>
                  </a:lnTo>
                  <a:lnTo>
                    <a:pt x="2111875" y="67137"/>
                  </a:lnTo>
                  <a:lnTo>
                    <a:pt x="2081911" y="82295"/>
                  </a:lnTo>
                  <a:lnTo>
                    <a:pt x="2081911" y="91439"/>
                  </a:lnTo>
                  <a:lnTo>
                    <a:pt x="2081911" y="99949"/>
                  </a:lnTo>
                  <a:lnTo>
                    <a:pt x="2125345" y="121665"/>
                  </a:lnTo>
                  <a:lnTo>
                    <a:pt x="2138993" y="125948"/>
                  </a:lnTo>
                  <a:lnTo>
                    <a:pt x="2182915" y="142940"/>
                  </a:lnTo>
                  <a:lnTo>
                    <a:pt x="2211419" y="174688"/>
                  </a:lnTo>
                  <a:lnTo>
                    <a:pt x="2213991" y="194310"/>
                  </a:lnTo>
                  <a:lnTo>
                    <a:pt x="2212369" y="211165"/>
                  </a:lnTo>
                  <a:lnTo>
                    <a:pt x="2187956" y="250062"/>
                  </a:lnTo>
                  <a:lnTo>
                    <a:pt x="2138842" y="268993"/>
                  </a:lnTo>
                  <a:lnTo>
                    <a:pt x="2117979" y="270255"/>
                  </a:lnTo>
                  <a:lnTo>
                    <a:pt x="2102885" y="269617"/>
                  </a:lnTo>
                  <a:lnTo>
                    <a:pt x="2059559" y="260223"/>
                  </a:lnTo>
                  <a:lnTo>
                    <a:pt x="2022054" y="239720"/>
                  </a:lnTo>
                  <a:lnTo>
                    <a:pt x="2011553" y="230504"/>
                  </a:lnTo>
                  <a:lnTo>
                    <a:pt x="2033397" y="190626"/>
                  </a:lnTo>
                  <a:lnTo>
                    <a:pt x="2044110" y="198796"/>
                  </a:lnTo>
                  <a:lnTo>
                    <a:pt x="2054717" y="205787"/>
                  </a:lnTo>
                  <a:lnTo>
                    <a:pt x="2095865" y="222456"/>
                  </a:lnTo>
                  <a:lnTo>
                    <a:pt x="2115693" y="224536"/>
                  </a:lnTo>
                  <a:lnTo>
                    <a:pt x="2124194" y="224131"/>
                  </a:lnTo>
                  <a:lnTo>
                    <a:pt x="2155063" y="207390"/>
                  </a:lnTo>
                  <a:lnTo>
                    <a:pt x="2155063" y="198881"/>
                  </a:lnTo>
                  <a:lnTo>
                    <a:pt x="2155063" y="190118"/>
                  </a:lnTo>
                  <a:lnTo>
                    <a:pt x="2116012" y="172257"/>
                  </a:lnTo>
                  <a:lnTo>
                    <a:pt x="2104771" y="168782"/>
                  </a:lnTo>
                  <a:lnTo>
                    <a:pt x="2092059" y="164588"/>
                  </a:lnTo>
                  <a:lnTo>
                    <a:pt x="2052064" y="147240"/>
                  </a:lnTo>
                  <a:lnTo>
                    <a:pt x="2026967" y="116617"/>
                  </a:lnTo>
                  <a:lnTo>
                    <a:pt x="2024761" y="98805"/>
                  </a:lnTo>
                  <a:lnTo>
                    <a:pt x="2026425" y="82067"/>
                  </a:lnTo>
                  <a:lnTo>
                    <a:pt x="2051304" y="42544"/>
                  </a:lnTo>
                  <a:lnTo>
                    <a:pt x="2100828" y="22792"/>
                  </a:lnTo>
                  <a:lnTo>
                    <a:pt x="2121662" y="21462"/>
                  </a:lnTo>
                  <a:close/>
                </a:path>
                <a:path w="5241925" h="363219">
                  <a:moveTo>
                    <a:pt x="116967" y="0"/>
                  </a:moveTo>
                  <a:lnTo>
                    <a:pt x="158416" y="5429"/>
                  </a:lnTo>
                  <a:lnTo>
                    <a:pt x="200798" y="33361"/>
                  </a:lnTo>
                  <a:lnTo>
                    <a:pt x="215265" y="77724"/>
                  </a:lnTo>
                  <a:lnTo>
                    <a:pt x="214665" y="88060"/>
                  </a:lnTo>
                  <a:lnTo>
                    <a:pt x="194500" y="127761"/>
                  </a:lnTo>
                  <a:lnTo>
                    <a:pt x="160279" y="153283"/>
                  </a:lnTo>
                  <a:lnTo>
                    <a:pt x="139735" y="164395"/>
                  </a:lnTo>
                  <a:lnTo>
                    <a:pt x="127476" y="171021"/>
                  </a:lnTo>
                  <a:lnTo>
                    <a:pt x="92630" y="195262"/>
                  </a:lnTo>
                  <a:lnTo>
                    <a:pt x="80899" y="210312"/>
                  </a:lnTo>
                  <a:lnTo>
                    <a:pt x="220345" y="210312"/>
                  </a:lnTo>
                  <a:lnTo>
                    <a:pt x="220345" y="265683"/>
                  </a:lnTo>
                  <a:lnTo>
                    <a:pt x="0" y="265683"/>
                  </a:lnTo>
                  <a:lnTo>
                    <a:pt x="381" y="252539"/>
                  </a:lnTo>
                  <a:lnTo>
                    <a:pt x="9810" y="207387"/>
                  </a:lnTo>
                  <a:lnTo>
                    <a:pt x="36411" y="171297"/>
                  </a:lnTo>
                  <a:lnTo>
                    <a:pt x="71755" y="146812"/>
                  </a:lnTo>
                  <a:lnTo>
                    <a:pt x="83806" y="140406"/>
                  </a:lnTo>
                  <a:lnTo>
                    <a:pt x="94821" y="134524"/>
                  </a:lnTo>
                  <a:lnTo>
                    <a:pt x="128746" y="115379"/>
                  </a:lnTo>
                  <a:lnTo>
                    <a:pt x="148590" y="94487"/>
                  </a:lnTo>
                  <a:lnTo>
                    <a:pt x="148590" y="86867"/>
                  </a:lnTo>
                  <a:lnTo>
                    <a:pt x="124332" y="55943"/>
                  </a:lnTo>
                  <a:lnTo>
                    <a:pt x="106553" y="53466"/>
                  </a:lnTo>
                  <a:lnTo>
                    <a:pt x="95908" y="54131"/>
                  </a:lnTo>
                  <a:lnTo>
                    <a:pt x="54086" y="75326"/>
                  </a:lnTo>
                  <a:lnTo>
                    <a:pt x="41528" y="88264"/>
                  </a:lnTo>
                  <a:lnTo>
                    <a:pt x="2667" y="43433"/>
                  </a:lnTo>
                  <a:lnTo>
                    <a:pt x="36028" y="19885"/>
                  </a:lnTo>
                  <a:lnTo>
                    <a:pt x="78390" y="4125"/>
                  </a:lnTo>
                  <a:lnTo>
                    <a:pt x="103536" y="454"/>
                  </a:lnTo>
                  <a:lnTo>
                    <a:pt x="116967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1" name="object 3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510404" y="658748"/>
              <a:ext cx="137795" cy="97028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1886966" y="603250"/>
              <a:ext cx="3997960" cy="338455"/>
            </a:xfrm>
            <a:custGeom>
              <a:avLst/>
              <a:gdLst/>
              <a:ahLst/>
              <a:cxnLst/>
              <a:rect l="l" t="t" r="r" b="b"/>
              <a:pathLst>
                <a:path w="3997960" h="338455">
                  <a:moveTo>
                    <a:pt x="2567939" y="9144"/>
                  </a:moveTo>
                  <a:lnTo>
                    <a:pt x="2741675" y="9144"/>
                  </a:lnTo>
                  <a:lnTo>
                    <a:pt x="2752721" y="9904"/>
                  </a:lnTo>
                  <a:lnTo>
                    <a:pt x="2788804" y="27735"/>
                  </a:lnTo>
                  <a:lnTo>
                    <a:pt x="2810700" y="62245"/>
                  </a:lnTo>
                  <a:lnTo>
                    <a:pt x="2815844" y="91821"/>
                  </a:lnTo>
                  <a:lnTo>
                    <a:pt x="2815085" y="103536"/>
                  </a:lnTo>
                  <a:lnTo>
                    <a:pt x="2797290" y="146184"/>
                  </a:lnTo>
                  <a:lnTo>
                    <a:pt x="2769108" y="167259"/>
                  </a:lnTo>
                  <a:lnTo>
                    <a:pt x="2782371" y="172259"/>
                  </a:lnTo>
                  <a:lnTo>
                    <a:pt x="2813304" y="196976"/>
                  </a:lnTo>
                  <a:lnTo>
                    <a:pt x="2828538" y="234892"/>
                  </a:lnTo>
                  <a:lnTo>
                    <a:pt x="2829560" y="250062"/>
                  </a:lnTo>
                  <a:lnTo>
                    <a:pt x="2828659" y="263229"/>
                  </a:lnTo>
                  <a:lnTo>
                    <a:pt x="2807648" y="304726"/>
                  </a:lnTo>
                  <a:lnTo>
                    <a:pt x="2764843" y="328344"/>
                  </a:lnTo>
                  <a:lnTo>
                    <a:pt x="2724785" y="333755"/>
                  </a:lnTo>
                  <a:lnTo>
                    <a:pt x="2567939" y="333755"/>
                  </a:lnTo>
                  <a:lnTo>
                    <a:pt x="2567939" y="9144"/>
                  </a:lnTo>
                  <a:close/>
                </a:path>
                <a:path w="3997960" h="338455">
                  <a:moveTo>
                    <a:pt x="0" y="9144"/>
                  </a:moveTo>
                  <a:lnTo>
                    <a:pt x="63118" y="9144"/>
                  </a:lnTo>
                  <a:lnTo>
                    <a:pt x="63118" y="278384"/>
                  </a:lnTo>
                  <a:lnTo>
                    <a:pt x="228600" y="278384"/>
                  </a:lnTo>
                  <a:lnTo>
                    <a:pt x="228600" y="333755"/>
                  </a:lnTo>
                  <a:lnTo>
                    <a:pt x="0" y="333755"/>
                  </a:lnTo>
                  <a:lnTo>
                    <a:pt x="0" y="9144"/>
                  </a:lnTo>
                  <a:close/>
                </a:path>
                <a:path w="3997960" h="338455">
                  <a:moveTo>
                    <a:pt x="3936746" y="0"/>
                  </a:moveTo>
                  <a:lnTo>
                    <a:pt x="3997959" y="0"/>
                  </a:lnTo>
                  <a:lnTo>
                    <a:pt x="3997959" y="60833"/>
                  </a:lnTo>
                  <a:lnTo>
                    <a:pt x="3936746" y="60833"/>
                  </a:lnTo>
                  <a:lnTo>
                    <a:pt x="3936746" y="0"/>
                  </a:lnTo>
                  <a:close/>
                </a:path>
                <a:path w="3997960" h="338455">
                  <a:moveTo>
                    <a:pt x="3147313" y="0"/>
                  </a:moveTo>
                  <a:lnTo>
                    <a:pt x="3208528" y="0"/>
                  </a:lnTo>
                  <a:lnTo>
                    <a:pt x="3208528" y="138557"/>
                  </a:lnTo>
                  <a:lnTo>
                    <a:pt x="3215770" y="127748"/>
                  </a:lnTo>
                  <a:lnTo>
                    <a:pt x="3256287" y="97276"/>
                  </a:lnTo>
                  <a:lnTo>
                    <a:pt x="3294506" y="90042"/>
                  </a:lnTo>
                  <a:lnTo>
                    <a:pt x="3308941" y="90900"/>
                  </a:lnTo>
                  <a:lnTo>
                    <a:pt x="3349170" y="111095"/>
                  </a:lnTo>
                  <a:lnTo>
                    <a:pt x="3366569" y="149844"/>
                  </a:lnTo>
                  <a:lnTo>
                    <a:pt x="3369945" y="184276"/>
                  </a:lnTo>
                  <a:lnTo>
                    <a:pt x="3369945" y="333755"/>
                  </a:lnTo>
                  <a:lnTo>
                    <a:pt x="3308604" y="333755"/>
                  </a:lnTo>
                  <a:lnTo>
                    <a:pt x="3308604" y="199262"/>
                  </a:lnTo>
                  <a:lnTo>
                    <a:pt x="3307937" y="186237"/>
                  </a:lnTo>
                  <a:lnTo>
                    <a:pt x="3285156" y="147446"/>
                  </a:lnTo>
                  <a:lnTo>
                    <a:pt x="3268472" y="144017"/>
                  </a:lnTo>
                  <a:lnTo>
                    <a:pt x="3260852" y="144017"/>
                  </a:lnTo>
                  <a:lnTo>
                    <a:pt x="3222879" y="168021"/>
                  </a:lnTo>
                  <a:lnTo>
                    <a:pt x="3208528" y="193801"/>
                  </a:lnTo>
                  <a:lnTo>
                    <a:pt x="3208528" y="333755"/>
                  </a:lnTo>
                  <a:lnTo>
                    <a:pt x="3147313" y="333755"/>
                  </a:lnTo>
                  <a:lnTo>
                    <a:pt x="3147313" y="0"/>
                  </a:lnTo>
                  <a:close/>
                </a:path>
                <a:path w="3997960" h="338455">
                  <a:moveTo>
                    <a:pt x="2045461" y="0"/>
                  </a:moveTo>
                  <a:lnTo>
                    <a:pt x="2106675" y="0"/>
                  </a:lnTo>
                  <a:lnTo>
                    <a:pt x="2106675" y="60833"/>
                  </a:lnTo>
                  <a:lnTo>
                    <a:pt x="2045461" y="60833"/>
                  </a:lnTo>
                  <a:lnTo>
                    <a:pt x="2045461" y="0"/>
                  </a:lnTo>
                  <a:close/>
                </a:path>
                <a:path w="3997960" h="338455">
                  <a:moveTo>
                    <a:pt x="1769618" y="0"/>
                  </a:moveTo>
                  <a:lnTo>
                    <a:pt x="1830832" y="0"/>
                  </a:lnTo>
                  <a:lnTo>
                    <a:pt x="1830832" y="138557"/>
                  </a:lnTo>
                  <a:lnTo>
                    <a:pt x="1838074" y="127748"/>
                  </a:lnTo>
                  <a:lnTo>
                    <a:pt x="1878591" y="97276"/>
                  </a:lnTo>
                  <a:lnTo>
                    <a:pt x="1916810" y="90042"/>
                  </a:lnTo>
                  <a:lnTo>
                    <a:pt x="1931245" y="90900"/>
                  </a:lnTo>
                  <a:lnTo>
                    <a:pt x="1971474" y="111095"/>
                  </a:lnTo>
                  <a:lnTo>
                    <a:pt x="1988873" y="149844"/>
                  </a:lnTo>
                  <a:lnTo>
                    <a:pt x="1992248" y="184276"/>
                  </a:lnTo>
                  <a:lnTo>
                    <a:pt x="1992248" y="333755"/>
                  </a:lnTo>
                  <a:lnTo>
                    <a:pt x="1930908" y="333755"/>
                  </a:lnTo>
                  <a:lnTo>
                    <a:pt x="1930908" y="199262"/>
                  </a:lnTo>
                  <a:lnTo>
                    <a:pt x="1930241" y="186237"/>
                  </a:lnTo>
                  <a:lnTo>
                    <a:pt x="1907460" y="147446"/>
                  </a:lnTo>
                  <a:lnTo>
                    <a:pt x="1890775" y="144017"/>
                  </a:lnTo>
                  <a:lnTo>
                    <a:pt x="1883156" y="144017"/>
                  </a:lnTo>
                  <a:lnTo>
                    <a:pt x="1845183" y="168021"/>
                  </a:lnTo>
                  <a:lnTo>
                    <a:pt x="1830832" y="193801"/>
                  </a:lnTo>
                  <a:lnTo>
                    <a:pt x="1830832" y="333755"/>
                  </a:lnTo>
                  <a:lnTo>
                    <a:pt x="1769618" y="333755"/>
                  </a:lnTo>
                  <a:lnTo>
                    <a:pt x="1769618" y="0"/>
                  </a:lnTo>
                  <a:close/>
                </a:path>
                <a:path w="3997960" h="338455">
                  <a:moveTo>
                    <a:pt x="970533" y="0"/>
                  </a:moveTo>
                  <a:lnTo>
                    <a:pt x="1031747" y="0"/>
                  </a:lnTo>
                  <a:lnTo>
                    <a:pt x="1031747" y="265175"/>
                  </a:lnTo>
                  <a:lnTo>
                    <a:pt x="1031747" y="271907"/>
                  </a:lnTo>
                  <a:lnTo>
                    <a:pt x="1032890" y="276478"/>
                  </a:lnTo>
                  <a:lnTo>
                    <a:pt x="1035050" y="279146"/>
                  </a:lnTo>
                  <a:lnTo>
                    <a:pt x="1037082" y="281686"/>
                  </a:lnTo>
                  <a:lnTo>
                    <a:pt x="1040764" y="283337"/>
                  </a:lnTo>
                  <a:lnTo>
                    <a:pt x="1045971" y="283845"/>
                  </a:lnTo>
                  <a:lnTo>
                    <a:pt x="1045971" y="333755"/>
                  </a:lnTo>
                  <a:lnTo>
                    <a:pt x="1038189" y="335162"/>
                  </a:lnTo>
                  <a:lnTo>
                    <a:pt x="1031239" y="336153"/>
                  </a:lnTo>
                  <a:lnTo>
                    <a:pt x="1025147" y="336738"/>
                  </a:lnTo>
                  <a:lnTo>
                    <a:pt x="1019936" y="336930"/>
                  </a:lnTo>
                  <a:lnTo>
                    <a:pt x="1012029" y="336409"/>
                  </a:lnTo>
                  <a:lnTo>
                    <a:pt x="980566" y="307213"/>
                  </a:lnTo>
                  <a:lnTo>
                    <a:pt x="979677" y="292100"/>
                  </a:lnTo>
                  <a:lnTo>
                    <a:pt x="972437" y="302672"/>
                  </a:lnTo>
                  <a:lnTo>
                    <a:pt x="932336" y="331630"/>
                  </a:lnTo>
                  <a:lnTo>
                    <a:pt x="896492" y="338327"/>
                  </a:lnTo>
                  <a:lnTo>
                    <a:pt x="880300" y="337280"/>
                  </a:lnTo>
                  <a:lnTo>
                    <a:pt x="837438" y="321563"/>
                  </a:lnTo>
                  <a:lnTo>
                    <a:pt x="805255" y="290167"/>
                  </a:lnTo>
                  <a:lnTo>
                    <a:pt x="786272" y="247046"/>
                  </a:lnTo>
                  <a:lnTo>
                    <a:pt x="782573" y="213995"/>
                  </a:lnTo>
                  <a:lnTo>
                    <a:pt x="783431" y="197209"/>
                  </a:lnTo>
                  <a:lnTo>
                    <a:pt x="796289" y="151257"/>
                  </a:lnTo>
                  <a:lnTo>
                    <a:pt x="822811" y="115502"/>
                  </a:lnTo>
                  <a:lnTo>
                    <a:pt x="860234" y="94154"/>
                  </a:lnTo>
                  <a:lnTo>
                    <a:pt x="889634" y="90042"/>
                  </a:lnTo>
                  <a:lnTo>
                    <a:pt x="902543" y="90854"/>
                  </a:lnTo>
                  <a:lnTo>
                    <a:pt x="947459" y="110053"/>
                  </a:lnTo>
                  <a:lnTo>
                    <a:pt x="970533" y="136271"/>
                  </a:lnTo>
                  <a:lnTo>
                    <a:pt x="970533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354960" y="534923"/>
            <a:ext cx="6577965" cy="450850"/>
            <a:chOff x="2354960" y="534923"/>
            <a:chExt cx="6577965" cy="4508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362580" y="542543"/>
              <a:ext cx="6562344" cy="43560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77687" y="755268"/>
              <a:ext cx="117602" cy="8839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445000" y="755268"/>
              <a:ext cx="117602" cy="8839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24859" y="755268"/>
              <a:ext cx="117602" cy="8839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786887" y="755268"/>
              <a:ext cx="117601" cy="8839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094726" y="677036"/>
              <a:ext cx="139573" cy="15925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025004" y="677036"/>
              <a:ext cx="139573" cy="15925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647182" y="677036"/>
              <a:ext cx="139573" cy="15925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593845" y="677036"/>
              <a:ext cx="140081" cy="15925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507221" y="669289"/>
              <a:ext cx="140462" cy="7556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942329" y="669289"/>
              <a:ext cx="140462" cy="7556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110225" y="669289"/>
              <a:ext cx="140462" cy="7556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883405" y="669289"/>
              <a:ext cx="140462" cy="75565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2362580" y="542543"/>
              <a:ext cx="6562725" cy="435609"/>
            </a:xfrm>
            <a:custGeom>
              <a:avLst/>
              <a:gdLst/>
              <a:ahLst/>
              <a:cxnLst/>
              <a:rect l="l" t="t" r="r" b="b"/>
              <a:pathLst>
                <a:path w="6562725" h="435609">
                  <a:moveTo>
                    <a:pt x="5986399" y="94106"/>
                  </a:moveTo>
                  <a:lnTo>
                    <a:pt x="6047740" y="94106"/>
                  </a:lnTo>
                  <a:lnTo>
                    <a:pt x="6047740" y="333755"/>
                  </a:lnTo>
                  <a:lnTo>
                    <a:pt x="5986399" y="333755"/>
                  </a:lnTo>
                  <a:lnTo>
                    <a:pt x="5986399" y="94106"/>
                  </a:lnTo>
                  <a:close/>
                </a:path>
                <a:path w="6562725" h="435609">
                  <a:moveTo>
                    <a:pt x="5406517" y="94106"/>
                  </a:moveTo>
                  <a:lnTo>
                    <a:pt x="5467858" y="94106"/>
                  </a:lnTo>
                  <a:lnTo>
                    <a:pt x="5467858" y="230885"/>
                  </a:lnTo>
                  <a:lnTo>
                    <a:pt x="5470336" y="255055"/>
                  </a:lnTo>
                  <a:lnTo>
                    <a:pt x="5477779" y="272319"/>
                  </a:lnTo>
                  <a:lnTo>
                    <a:pt x="5490200" y="282678"/>
                  </a:lnTo>
                  <a:lnTo>
                    <a:pt x="5507609" y="286130"/>
                  </a:lnTo>
                  <a:lnTo>
                    <a:pt x="5516471" y="285464"/>
                  </a:lnTo>
                  <a:lnTo>
                    <a:pt x="5557266" y="261842"/>
                  </a:lnTo>
                  <a:lnTo>
                    <a:pt x="5569331" y="242696"/>
                  </a:lnTo>
                  <a:lnTo>
                    <a:pt x="5569331" y="94106"/>
                  </a:lnTo>
                  <a:lnTo>
                    <a:pt x="5630545" y="94106"/>
                  </a:lnTo>
                  <a:lnTo>
                    <a:pt x="5630545" y="265175"/>
                  </a:lnTo>
                  <a:lnTo>
                    <a:pt x="5630545" y="271779"/>
                  </a:lnTo>
                  <a:lnTo>
                    <a:pt x="5631688" y="276478"/>
                  </a:lnTo>
                  <a:lnTo>
                    <a:pt x="5633847" y="279018"/>
                  </a:lnTo>
                  <a:lnTo>
                    <a:pt x="5635879" y="281685"/>
                  </a:lnTo>
                  <a:lnTo>
                    <a:pt x="5639689" y="283209"/>
                  </a:lnTo>
                  <a:lnTo>
                    <a:pt x="5645277" y="283844"/>
                  </a:lnTo>
                  <a:lnTo>
                    <a:pt x="5645277" y="333755"/>
                  </a:lnTo>
                  <a:lnTo>
                    <a:pt x="5622036" y="336422"/>
                  </a:lnTo>
                  <a:lnTo>
                    <a:pt x="5618734" y="336422"/>
                  </a:lnTo>
                  <a:lnTo>
                    <a:pt x="5581015" y="316991"/>
                  </a:lnTo>
                  <a:lnTo>
                    <a:pt x="5578475" y="288925"/>
                  </a:lnTo>
                  <a:lnTo>
                    <a:pt x="5569902" y="300468"/>
                  </a:lnTo>
                  <a:lnTo>
                    <a:pt x="5537327" y="325881"/>
                  </a:lnTo>
                  <a:lnTo>
                    <a:pt x="5496768" y="337544"/>
                  </a:lnTo>
                  <a:lnTo>
                    <a:pt x="5481955" y="338327"/>
                  </a:lnTo>
                  <a:lnTo>
                    <a:pt x="5464575" y="336827"/>
                  </a:lnTo>
                  <a:lnTo>
                    <a:pt x="5425821" y="314325"/>
                  </a:lnTo>
                  <a:lnTo>
                    <a:pt x="5407729" y="265783"/>
                  </a:lnTo>
                  <a:lnTo>
                    <a:pt x="5406517" y="244093"/>
                  </a:lnTo>
                  <a:lnTo>
                    <a:pt x="5406517" y="94106"/>
                  </a:lnTo>
                  <a:close/>
                </a:path>
                <a:path w="6562725" h="435609">
                  <a:moveTo>
                    <a:pt x="4491355" y="94106"/>
                  </a:moveTo>
                  <a:lnTo>
                    <a:pt x="4552696" y="94106"/>
                  </a:lnTo>
                  <a:lnTo>
                    <a:pt x="4552696" y="333755"/>
                  </a:lnTo>
                  <a:lnTo>
                    <a:pt x="4491355" y="333755"/>
                  </a:lnTo>
                  <a:lnTo>
                    <a:pt x="4491355" y="94106"/>
                  </a:lnTo>
                  <a:close/>
                </a:path>
                <a:path w="6562725" h="435609">
                  <a:moveTo>
                    <a:pt x="1931034" y="94106"/>
                  </a:moveTo>
                  <a:lnTo>
                    <a:pt x="1992376" y="94106"/>
                  </a:lnTo>
                  <a:lnTo>
                    <a:pt x="1992376" y="333755"/>
                  </a:lnTo>
                  <a:lnTo>
                    <a:pt x="1931034" y="333755"/>
                  </a:lnTo>
                  <a:lnTo>
                    <a:pt x="1931034" y="94106"/>
                  </a:lnTo>
                  <a:close/>
                </a:path>
                <a:path w="6562725" h="435609">
                  <a:moveTo>
                    <a:pt x="3943477" y="90931"/>
                  </a:moveTo>
                  <a:lnTo>
                    <a:pt x="3949954" y="90931"/>
                  </a:lnTo>
                  <a:lnTo>
                    <a:pt x="3954018" y="91058"/>
                  </a:lnTo>
                  <a:lnTo>
                    <a:pt x="3955923" y="91439"/>
                  </a:lnTo>
                  <a:lnTo>
                    <a:pt x="3955923" y="147192"/>
                  </a:lnTo>
                  <a:lnTo>
                    <a:pt x="3942302" y="147859"/>
                  </a:lnTo>
                  <a:lnTo>
                    <a:pt x="3929443" y="149859"/>
                  </a:lnTo>
                  <a:lnTo>
                    <a:pt x="3887168" y="171005"/>
                  </a:lnTo>
                  <a:lnTo>
                    <a:pt x="3874516" y="188721"/>
                  </a:lnTo>
                  <a:lnTo>
                    <a:pt x="3874516" y="333755"/>
                  </a:lnTo>
                  <a:lnTo>
                    <a:pt x="3813175" y="333755"/>
                  </a:lnTo>
                  <a:lnTo>
                    <a:pt x="3813175" y="94106"/>
                  </a:lnTo>
                  <a:lnTo>
                    <a:pt x="3869435" y="94106"/>
                  </a:lnTo>
                  <a:lnTo>
                    <a:pt x="3869435" y="145287"/>
                  </a:lnTo>
                  <a:lnTo>
                    <a:pt x="3876101" y="133643"/>
                  </a:lnTo>
                  <a:lnTo>
                    <a:pt x="3911740" y="100165"/>
                  </a:lnTo>
                  <a:lnTo>
                    <a:pt x="3932644" y="92406"/>
                  </a:lnTo>
                  <a:lnTo>
                    <a:pt x="3943477" y="90931"/>
                  </a:lnTo>
                  <a:close/>
                </a:path>
                <a:path w="6562725" h="435609">
                  <a:moveTo>
                    <a:pt x="1884553" y="90931"/>
                  </a:moveTo>
                  <a:lnTo>
                    <a:pt x="1891030" y="90931"/>
                  </a:lnTo>
                  <a:lnTo>
                    <a:pt x="1895094" y="91058"/>
                  </a:lnTo>
                  <a:lnTo>
                    <a:pt x="1896998" y="91439"/>
                  </a:lnTo>
                  <a:lnTo>
                    <a:pt x="1896998" y="147192"/>
                  </a:lnTo>
                  <a:lnTo>
                    <a:pt x="1883378" y="147859"/>
                  </a:lnTo>
                  <a:lnTo>
                    <a:pt x="1870519" y="149859"/>
                  </a:lnTo>
                  <a:lnTo>
                    <a:pt x="1828244" y="171005"/>
                  </a:lnTo>
                  <a:lnTo>
                    <a:pt x="1815592" y="188721"/>
                  </a:lnTo>
                  <a:lnTo>
                    <a:pt x="1815592" y="333755"/>
                  </a:lnTo>
                  <a:lnTo>
                    <a:pt x="1754251" y="333755"/>
                  </a:lnTo>
                  <a:lnTo>
                    <a:pt x="1754251" y="94106"/>
                  </a:lnTo>
                  <a:lnTo>
                    <a:pt x="1810511" y="94106"/>
                  </a:lnTo>
                  <a:lnTo>
                    <a:pt x="1810511" y="145287"/>
                  </a:lnTo>
                  <a:lnTo>
                    <a:pt x="1817177" y="133643"/>
                  </a:lnTo>
                  <a:lnTo>
                    <a:pt x="1852816" y="100165"/>
                  </a:lnTo>
                  <a:lnTo>
                    <a:pt x="1873720" y="92406"/>
                  </a:lnTo>
                  <a:lnTo>
                    <a:pt x="1884553" y="90931"/>
                  </a:lnTo>
                  <a:close/>
                </a:path>
                <a:path w="6562725" h="435609">
                  <a:moveTo>
                    <a:pt x="6215380" y="90042"/>
                  </a:moveTo>
                  <a:lnTo>
                    <a:pt x="6267922" y="99687"/>
                  </a:lnTo>
                  <a:lnTo>
                    <a:pt x="6307201" y="127079"/>
                  </a:lnTo>
                  <a:lnTo>
                    <a:pt x="6331862" y="166758"/>
                  </a:lnTo>
                  <a:lnTo>
                    <a:pt x="6340221" y="212978"/>
                  </a:lnTo>
                  <a:lnTo>
                    <a:pt x="6340221" y="220979"/>
                  </a:lnTo>
                  <a:lnTo>
                    <a:pt x="6339713" y="227837"/>
                  </a:lnTo>
                  <a:lnTo>
                    <a:pt x="6338824" y="233552"/>
                  </a:lnTo>
                  <a:lnTo>
                    <a:pt x="6153658" y="233552"/>
                  </a:lnTo>
                  <a:lnTo>
                    <a:pt x="6155805" y="246794"/>
                  </a:lnTo>
                  <a:lnTo>
                    <a:pt x="6184082" y="284495"/>
                  </a:lnTo>
                  <a:lnTo>
                    <a:pt x="6217158" y="293496"/>
                  </a:lnTo>
                  <a:lnTo>
                    <a:pt x="6226180" y="292929"/>
                  </a:lnTo>
                  <a:lnTo>
                    <a:pt x="6265338" y="274224"/>
                  </a:lnTo>
                  <a:lnTo>
                    <a:pt x="6273927" y="260984"/>
                  </a:lnTo>
                  <a:lnTo>
                    <a:pt x="6326505" y="275589"/>
                  </a:lnTo>
                  <a:lnTo>
                    <a:pt x="6297554" y="311273"/>
                  </a:lnTo>
                  <a:lnTo>
                    <a:pt x="6252035" y="333882"/>
                  </a:lnTo>
                  <a:lnTo>
                    <a:pt x="6214872" y="338327"/>
                  </a:lnTo>
                  <a:lnTo>
                    <a:pt x="6196109" y="337258"/>
                  </a:lnTo>
                  <a:lnTo>
                    <a:pt x="6147943" y="321309"/>
                  </a:lnTo>
                  <a:lnTo>
                    <a:pt x="6112831" y="289681"/>
                  </a:lnTo>
                  <a:lnTo>
                    <a:pt x="6092602" y="246999"/>
                  </a:lnTo>
                  <a:lnTo>
                    <a:pt x="6088761" y="215264"/>
                  </a:lnTo>
                  <a:lnTo>
                    <a:pt x="6089713" y="198717"/>
                  </a:lnTo>
                  <a:lnTo>
                    <a:pt x="6104001" y="152907"/>
                  </a:lnTo>
                  <a:lnTo>
                    <a:pt x="6134326" y="116474"/>
                  </a:lnTo>
                  <a:lnTo>
                    <a:pt x="6178772" y="94329"/>
                  </a:lnTo>
                  <a:lnTo>
                    <a:pt x="6196373" y="91114"/>
                  </a:lnTo>
                  <a:lnTo>
                    <a:pt x="6215380" y="90042"/>
                  </a:lnTo>
                  <a:close/>
                </a:path>
                <a:path w="6562725" h="435609">
                  <a:moveTo>
                    <a:pt x="4744974" y="90042"/>
                  </a:moveTo>
                  <a:lnTo>
                    <a:pt x="4789604" y="99419"/>
                  </a:lnTo>
                  <a:lnTo>
                    <a:pt x="4825126" y="126237"/>
                  </a:lnTo>
                  <a:lnTo>
                    <a:pt x="4848790" y="165945"/>
                  </a:lnTo>
                  <a:lnTo>
                    <a:pt x="4856988" y="213486"/>
                  </a:lnTo>
                  <a:lnTo>
                    <a:pt x="4856152" y="230655"/>
                  </a:lnTo>
                  <a:lnTo>
                    <a:pt x="4843526" y="276732"/>
                  </a:lnTo>
                  <a:lnTo>
                    <a:pt x="4817612" y="312541"/>
                  </a:lnTo>
                  <a:lnTo>
                    <a:pt x="4781200" y="334137"/>
                  </a:lnTo>
                  <a:lnTo>
                    <a:pt x="4752340" y="338327"/>
                  </a:lnTo>
                  <a:lnTo>
                    <a:pt x="4738602" y="337520"/>
                  </a:lnTo>
                  <a:lnTo>
                    <a:pt x="4693011" y="318595"/>
                  </a:lnTo>
                  <a:lnTo>
                    <a:pt x="4670044" y="291591"/>
                  </a:lnTo>
                  <a:lnTo>
                    <a:pt x="4670044" y="431038"/>
                  </a:lnTo>
                  <a:lnTo>
                    <a:pt x="4608703" y="431038"/>
                  </a:lnTo>
                  <a:lnTo>
                    <a:pt x="4608703" y="94106"/>
                  </a:lnTo>
                  <a:lnTo>
                    <a:pt x="4662297" y="94106"/>
                  </a:lnTo>
                  <a:lnTo>
                    <a:pt x="4662297" y="135254"/>
                  </a:lnTo>
                  <a:lnTo>
                    <a:pt x="4669389" y="125325"/>
                  </a:lnTo>
                  <a:lnTo>
                    <a:pt x="4707737" y="96847"/>
                  </a:lnTo>
                  <a:lnTo>
                    <a:pt x="4731879" y="90803"/>
                  </a:lnTo>
                  <a:lnTo>
                    <a:pt x="4744974" y="90042"/>
                  </a:lnTo>
                  <a:close/>
                </a:path>
                <a:path w="6562725" h="435609">
                  <a:moveTo>
                    <a:pt x="3650488" y="90042"/>
                  </a:moveTo>
                  <a:lnTo>
                    <a:pt x="3703030" y="99687"/>
                  </a:lnTo>
                  <a:lnTo>
                    <a:pt x="3742309" y="127079"/>
                  </a:lnTo>
                  <a:lnTo>
                    <a:pt x="3766970" y="166758"/>
                  </a:lnTo>
                  <a:lnTo>
                    <a:pt x="3775329" y="212978"/>
                  </a:lnTo>
                  <a:lnTo>
                    <a:pt x="3775329" y="220979"/>
                  </a:lnTo>
                  <a:lnTo>
                    <a:pt x="3774821" y="227837"/>
                  </a:lnTo>
                  <a:lnTo>
                    <a:pt x="3773931" y="233552"/>
                  </a:lnTo>
                  <a:lnTo>
                    <a:pt x="3588766" y="233552"/>
                  </a:lnTo>
                  <a:lnTo>
                    <a:pt x="3590913" y="246794"/>
                  </a:lnTo>
                  <a:lnTo>
                    <a:pt x="3619190" y="284495"/>
                  </a:lnTo>
                  <a:lnTo>
                    <a:pt x="3652266" y="293496"/>
                  </a:lnTo>
                  <a:lnTo>
                    <a:pt x="3661288" y="292929"/>
                  </a:lnTo>
                  <a:lnTo>
                    <a:pt x="3700446" y="274224"/>
                  </a:lnTo>
                  <a:lnTo>
                    <a:pt x="3709034" y="260984"/>
                  </a:lnTo>
                  <a:lnTo>
                    <a:pt x="3761613" y="275589"/>
                  </a:lnTo>
                  <a:lnTo>
                    <a:pt x="3732662" y="311273"/>
                  </a:lnTo>
                  <a:lnTo>
                    <a:pt x="3687143" y="333882"/>
                  </a:lnTo>
                  <a:lnTo>
                    <a:pt x="3649979" y="338327"/>
                  </a:lnTo>
                  <a:lnTo>
                    <a:pt x="3631217" y="337258"/>
                  </a:lnTo>
                  <a:lnTo>
                    <a:pt x="3583051" y="321309"/>
                  </a:lnTo>
                  <a:lnTo>
                    <a:pt x="3547939" y="289681"/>
                  </a:lnTo>
                  <a:lnTo>
                    <a:pt x="3527710" y="246999"/>
                  </a:lnTo>
                  <a:lnTo>
                    <a:pt x="3523869" y="215264"/>
                  </a:lnTo>
                  <a:lnTo>
                    <a:pt x="3524821" y="198717"/>
                  </a:lnTo>
                  <a:lnTo>
                    <a:pt x="3539108" y="152907"/>
                  </a:lnTo>
                  <a:lnTo>
                    <a:pt x="3569434" y="116474"/>
                  </a:lnTo>
                  <a:lnTo>
                    <a:pt x="3613880" y="94329"/>
                  </a:lnTo>
                  <a:lnTo>
                    <a:pt x="3631481" y="91114"/>
                  </a:lnTo>
                  <a:lnTo>
                    <a:pt x="3650488" y="90042"/>
                  </a:lnTo>
                  <a:close/>
                </a:path>
                <a:path w="6562725" h="435609">
                  <a:moveTo>
                    <a:pt x="3078098" y="90042"/>
                  </a:moveTo>
                  <a:lnTo>
                    <a:pt x="3123596" y="96424"/>
                  </a:lnTo>
                  <a:lnTo>
                    <a:pt x="3157855" y="115569"/>
                  </a:lnTo>
                  <a:lnTo>
                    <a:pt x="3184644" y="166362"/>
                  </a:lnTo>
                  <a:lnTo>
                    <a:pt x="3186430" y="188721"/>
                  </a:lnTo>
                  <a:lnTo>
                    <a:pt x="3186430" y="265175"/>
                  </a:lnTo>
                  <a:lnTo>
                    <a:pt x="3186430" y="271779"/>
                  </a:lnTo>
                  <a:lnTo>
                    <a:pt x="3187446" y="276478"/>
                  </a:lnTo>
                  <a:lnTo>
                    <a:pt x="3189605" y="279018"/>
                  </a:lnTo>
                  <a:lnTo>
                    <a:pt x="3191764" y="281685"/>
                  </a:lnTo>
                  <a:lnTo>
                    <a:pt x="3195573" y="283209"/>
                  </a:lnTo>
                  <a:lnTo>
                    <a:pt x="3201035" y="283844"/>
                  </a:lnTo>
                  <a:lnTo>
                    <a:pt x="3201035" y="333755"/>
                  </a:lnTo>
                  <a:lnTo>
                    <a:pt x="3195573" y="334898"/>
                  </a:lnTo>
                  <a:lnTo>
                    <a:pt x="3190621" y="335788"/>
                  </a:lnTo>
                  <a:lnTo>
                    <a:pt x="3186176" y="336168"/>
                  </a:lnTo>
                  <a:lnTo>
                    <a:pt x="3181731" y="336676"/>
                  </a:lnTo>
                  <a:lnTo>
                    <a:pt x="3178047" y="336930"/>
                  </a:lnTo>
                  <a:lnTo>
                    <a:pt x="3174999" y="336930"/>
                  </a:lnTo>
                  <a:lnTo>
                    <a:pt x="3136899" y="316483"/>
                  </a:lnTo>
                  <a:lnTo>
                    <a:pt x="3134233" y="296163"/>
                  </a:lnTo>
                  <a:lnTo>
                    <a:pt x="3125801" y="305851"/>
                  </a:lnTo>
                  <a:lnTo>
                    <a:pt x="3083573" y="332220"/>
                  </a:lnTo>
                  <a:lnTo>
                    <a:pt x="3047872" y="338327"/>
                  </a:lnTo>
                  <a:lnTo>
                    <a:pt x="3036111" y="337708"/>
                  </a:lnTo>
                  <a:lnTo>
                    <a:pt x="2996037" y="323089"/>
                  </a:lnTo>
                  <a:lnTo>
                    <a:pt x="2970688" y="292643"/>
                  </a:lnTo>
                  <a:lnTo>
                    <a:pt x="2964688" y="262889"/>
                  </a:lnTo>
                  <a:lnTo>
                    <a:pt x="2965497" y="251551"/>
                  </a:lnTo>
                  <a:lnTo>
                    <a:pt x="2984837" y="213604"/>
                  </a:lnTo>
                  <a:lnTo>
                    <a:pt x="3026142" y="190523"/>
                  </a:lnTo>
                  <a:lnTo>
                    <a:pt x="3067558" y="185165"/>
                  </a:lnTo>
                  <a:lnTo>
                    <a:pt x="3075108" y="185310"/>
                  </a:lnTo>
                  <a:lnTo>
                    <a:pt x="3119131" y="192543"/>
                  </a:lnTo>
                  <a:lnTo>
                    <a:pt x="3125089" y="194690"/>
                  </a:lnTo>
                  <a:lnTo>
                    <a:pt x="3125089" y="181863"/>
                  </a:lnTo>
                  <a:lnTo>
                    <a:pt x="3104054" y="141277"/>
                  </a:lnTo>
                  <a:lnTo>
                    <a:pt x="3071622" y="134365"/>
                  </a:lnTo>
                  <a:lnTo>
                    <a:pt x="3061928" y="134794"/>
                  </a:lnTo>
                  <a:lnTo>
                    <a:pt x="3025106" y="145055"/>
                  </a:lnTo>
                  <a:lnTo>
                    <a:pt x="2996692" y="161289"/>
                  </a:lnTo>
                  <a:lnTo>
                    <a:pt x="2977007" y="121157"/>
                  </a:lnTo>
                  <a:lnTo>
                    <a:pt x="3013315" y="102173"/>
                  </a:lnTo>
                  <a:lnTo>
                    <a:pt x="3051254" y="91963"/>
                  </a:lnTo>
                  <a:lnTo>
                    <a:pt x="3064527" y="90521"/>
                  </a:lnTo>
                  <a:lnTo>
                    <a:pt x="3078098" y="90042"/>
                  </a:lnTo>
                  <a:close/>
                </a:path>
                <a:path w="6562725" h="435609">
                  <a:moveTo>
                    <a:pt x="2818384" y="90042"/>
                  </a:moveTo>
                  <a:lnTo>
                    <a:pt x="2870926" y="99687"/>
                  </a:lnTo>
                  <a:lnTo>
                    <a:pt x="2910205" y="127079"/>
                  </a:lnTo>
                  <a:lnTo>
                    <a:pt x="2934866" y="166758"/>
                  </a:lnTo>
                  <a:lnTo>
                    <a:pt x="2943224" y="212978"/>
                  </a:lnTo>
                  <a:lnTo>
                    <a:pt x="2943224" y="220979"/>
                  </a:lnTo>
                  <a:lnTo>
                    <a:pt x="2942717" y="227837"/>
                  </a:lnTo>
                  <a:lnTo>
                    <a:pt x="2941828" y="233552"/>
                  </a:lnTo>
                  <a:lnTo>
                    <a:pt x="2756661" y="233552"/>
                  </a:lnTo>
                  <a:lnTo>
                    <a:pt x="2758809" y="246794"/>
                  </a:lnTo>
                  <a:lnTo>
                    <a:pt x="2787086" y="284495"/>
                  </a:lnTo>
                  <a:lnTo>
                    <a:pt x="2820161" y="293496"/>
                  </a:lnTo>
                  <a:lnTo>
                    <a:pt x="2829184" y="292929"/>
                  </a:lnTo>
                  <a:lnTo>
                    <a:pt x="2868342" y="274224"/>
                  </a:lnTo>
                  <a:lnTo>
                    <a:pt x="2876931" y="260984"/>
                  </a:lnTo>
                  <a:lnTo>
                    <a:pt x="2929509" y="275589"/>
                  </a:lnTo>
                  <a:lnTo>
                    <a:pt x="2900558" y="311273"/>
                  </a:lnTo>
                  <a:lnTo>
                    <a:pt x="2855039" y="333882"/>
                  </a:lnTo>
                  <a:lnTo>
                    <a:pt x="2817876" y="338327"/>
                  </a:lnTo>
                  <a:lnTo>
                    <a:pt x="2799113" y="337258"/>
                  </a:lnTo>
                  <a:lnTo>
                    <a:pt x="2750947" y="321309"/>
                  </a:lnTo>
                  <a:lnTo>
                    <a:pt x="2715835" y="289681"/>
                  </a:lnTo>
                  <a:lnTo>
                    <a:pt x="2695606" y="246999"/>
                  </a:lnTo>
                  <a:lnTo>
                    <a:pt x="2691765" y="215264"/>
                  </a:lnTo>
                  <a:lnTo>
                    <a:pt x="2692717" y="198717"/>
                  </a:lnTo>
                  <a:lnTo>
                    <a:pt x="2707005" y="152907"/>
                  </a:lnTo>
                  <a:lnTo>
                    <a:pt x="2737330" y="116474"/>
                  </a:lnTo>
                  <a:lnTo>
                    <a:pt x="2781776" y="94329"/>
                  </a:lnTo>
                  <a:lnTo>
                    <a:pt x="2799377" y="91114"/>
                  </a:lnTo>
                  <a:lnTo>
                    <a:pt x="2818384" y="90042"/>
                  </a:lnTo>
                  <a:close/>
                </a:path>
                <a:path w="6562725" h="435609">
                  <a:moveTo>
                    <a:pt x="2145410" y="90042"/>
                  </a:moveTo>
                  <a:lnTo>
                    <a:pt x="2190908" y="96424"/>
                  </a:lnTo>
                  <a:lnTo>
                    <a:pt x="2225167" y="115569"/>
                  </a:lnTo>
                  <a:lnTo>
                    <a:pt x="2251956" y="166362"/>
                  </a:lnTo>
                  <a:lnTo>
                    <a:pt x="2253742" y="188721"/>
                  </a:lnTo>
                  <a:lnTo>
                    <a:pt x="2253742" y="265175"/>
                  </a:lnTo>
                  <a:lnTo>
                    <a:pt x="2253742" y="271779"/>
                  </a:lnTo>
                  <a:lnTo>
                    <a:pt x="2254758" y="276478"/>
                  </a:lnTo>
                  <a:lnTo>
                    <a:pt x="2256917" y="279018"/>
                  </a:lnTo>
                  <a:lnTo>
                    <a:pt x="2259076" y="281685"/>
                  </a:lnTo>
                  <a:lnTo>
                    <a:pt x="2262885" y="283209"/>
                  </a:lnTo>
                  <a:lnTo>
                    <a:pt x="2268347" y="283844"/>
                  </a:lnTo>
                  <a:lnTo>
                    <a:pt x="2268347" y="333755"/>
                  </a:lnTo>
                  <a:lnTo>
                    <a:pt x="2262885" y="334898"/>
                  </a:lnTo>
                  <a:lnTo>
                    <a:pt x="2257933" y="335788"/>
                  </a:lnTo>
                  <a:lnTo>
                    <a:pt x="2253488" y="336168"/>
                  </a:lnTo>
                  <a:lnTo>
                    <a:pt x="2249043" y="336676"/>
                  </a:lnTo>
                  <a:lnTo>
                    <a:pt x="2245360" y="336930"/>
                  </a:lnTo>
                  <a:lnTo>
                    <a:pt x="2242311" y="336930"/>
                  </a:lnTo>
                  <a:lnTo>
                    <a:pt x="2204211" y="316483"/>
                  </a:lnTo>
                  <a:lnTo>
                    <a:pt x="2201545" y="296163"/>
                  </a:lnTo>
                  <a:lnTo>
                    <a:pt x="2193113" y="305851"/>
                  </a:lnTo>
                  <a:lnTo>
                    <a:pt x="2150885" y="332220"/>
                  </a:lnTo>
                  <a:lnTo>
                    <a:pt x="2115185" y="338327"/>
                  </a:lnTo>
                  <a:lnTo>
                    <a:pt x="2103423" y="337708"/>
                  </a:lnTo>
                  <a:lnTo>
                    <a:pt x="2063349" y="323089"/>
                  </a:lnTo>
                  <a:lnTo>
                    <a:pt x="2038000" y="292643"/>
                  </a:lnTo>
                  <a:lnTo>
                    <a:pt x="2031999" y="262889"/>
                  </a:lnTo>
                  <a:lnTo>
                    <a:pt x="2032809" y="251551"/>
                  </a:lnTo>
                  <a:lnTo>
                    <a:pt x="2052149" y="213604"/>
                  </a:lnTo>
                  <a:lnTo>
                    <a:pt x="2093454" y="190523"/>
                  </a:lnTo>
                  <a:lnTo>
                    <a:pt x="2134870" y="185165"/>
                  </a:lnTo>
                  <a:lnTo>
                    <a:pt x="2142420" y="185310"/>
                  </a:lnTo>
                  <a:lnTo>
                    <a:pt x="2186443" y="192543"/>
                  </a:lnTo>
                  <a:lnTo>
                    <a:pt x="2192401" y="194690"/>
                  </a:lnTo>
                  <a:lnTo>
                    <a:pt x="2192401" y="181863"/>
                  </a:lnTo>
                  <a:lnTo>
                    <a:pt x="2171366" y="141277"/>
                  </a:lnTo>
                  <a:lnTo>
                    <a:pt x="2138934" y="134365"/>
                  </a:lnTo>
                  <a:lnTo>
                    <a:pt x="2129240" y="134794"/>
                  </a:lnTo>
                  <a:lnTo>
                    <a:pt x="2092418" y="145055"/>
                  </a:lnTo>
                  <a:lnTo>
                    <a:pt x="2064004" y="161289"/>
                  </a:lnTo>
                  <a:lnTo>
                    <a:pt x="2044319" y="121157"/>
                  </a:lnTo>
                  <a:lnTo>
                    <a:pt x="2080627" y="102173"/>
                  </a:lnTo>
                  <a:lnTo>
                    <a:pt x="2118566" y="91963"/>
                  </a:lnTo>
                  <a:lnTo>
                    <a:pt x="2131839" y="90521"/>
                  </a:lnTo>
                  <a:lnTo>
                    <a:pt x="2145410" y="90042"/>
                  </a:lnTo>
                  <a:close/>
                </a:path>
                <a:path w="6562725" h="435609">
                  <a:moveTo>
                    <a:pt x="1591564" y="90042"/>
                  </a:moveTo>
                  <a:lnTo>
                    <a:pt x="1644106" y="99687"/>
                  </a:lnTo>
                  <a:lnTo>
                    <a:pt x="1683385" y="127079"/>
                  </a:lnTo>
                  <a:lnTo>
                    <a:pt x="1708046" y="166758"/>
                  </a:lnTo>
                  <a:lnTo>
                    <a:pt x="1716405" y="212978"/>
                  </a:lnTo>
                  <a:lnTo>
                    <a:pt x="1716405" y="220979"/>
                  </a:lnTo>
                  <a:lnTo>
                    <a:pt x="1715896" y="227837"/>
                  </a:lnTo>
                  <a:lnTo>
                    <a:pt x="1715008" y="233552"/>
                  </a:lnTo>
                  <a:lnTo>
                    <a:pt x="1529842" y="233552"/>
                  </a:lnTo>
                  <a:lnTo>
                    <a:pt x="1531989" y="246794"/>
                  </a:lnTo>
                  <a:lnTo>
                    <a:pt x="1560266" y="284495"/>
                  </a:lnTo>
                  <a:lnTo>
                    <a:pt x="1593342" y="293496"/>
                  </a:lnTo>
                  <a:lnTo>
                    <a:pt x="1602364" y="292929"/>
                  </a:lnTo>
                  <a:lnTo>
                    <a:pt x="1641522" y="274224"/>
                  </a:lnTo>
                  <a:lnTo>
                    <a:pt x="1650110" y="260984"/>
                  </a:lnTo>
                  <a:lnTo>
                    <a:pt x="1702689" y="275589"/>
                  </a:lnTo>
                  <a:lnTo>
                    <a:pt x="1673738" y="311273"/>
                  </a:lnTo>
                  <a:lnTo>
                    <a:pt x="1628219" y="333882"/>
                  </a:lnTo>
                  <a:lnTo>
                    <a:pt x="1591056" y="338327"/>
                  </a:lnTo>
                  <a:lnTo>
                    <a:pt x="1572293" y="337258"/>
                  </a:lnTo>
                  <a:lnTo>
                    <a:pt x="1524127" y="321309"/>
                  </a:lnTo>
                  <a:lnTo>
                    <a:pt x="1489015" y="289681"/>
                  </a:lnTo>
                  <a:lnTo>
                    <a:pt x="1468786" y="246999"/>
                  </a:lnTo>
                  <a:lnTo>
                    <a:pt x="1464945" y="215264"/>
                  </a:lnTo>
                  <a:lnTo>
                    <a:pt x="1465897" y="198717"/>
                  </a:lnTo>
                  <a:lnTo>
                    <a:pt x="1480184" y="152907"/>
                  </a:lnTo>
                  <a:lnTo>
                    <a:pt x="1510510" y="116474"/>
                  </a:lnTo>
                  <a:lnTo>
                    <a:pt x="1554956" y="94329"/>
                  </a:lnTo>
                  <a:lnTo>
                    <a:pt x="1572557" y="91114"/>
                  </a:lnTo>
                  <a:lnTo>
                    <a:pt x="1591564" y="90042"/>
                  </a:lnTo>
                  <a:close/>
                </a:path>
                <a:path w="6562725" h="435609">
                  <a:moveTo>
                    <a:pt x="1287780" y="90042"/>
                  </a:moveTo>
                  <a:lnTo>
                    <a:pt x="1325766" y="97115"/>
                  </a:lnTo>
                  <a:lnTo>
                    <a:pt x="1364160" y="126190"/>
                  </a:lnTo>
                  <a:lnTo>
                    <a:pt x="1371472" y="136143"/>
                  </a:lnTo>
                  <a:lnTo>
                    <a:pt x="1371472" y="94106"/>
                  </a:lnTo>
                  <a:lnTo>
                    <a:pt x="1424940" y="94106"/>
                  </a:lnTo>
                  <a:lnTo>
                    <a:pt x="1424940" y="322325"/>
                  </a:lnTo>
                  <a:lnTo>
                    <a:pt x="1415295" y="369974"/>
                  </a:lnTo>
                  <a:lnTo>
                    <a:pt x="1387411" y="405669"/>
                  </a:lnTo>
                  <a:lnTo>
                    <a:pt x="1344906" y="428055"/>
                  </a:lnTo>
                  <a:lnTo>
                    <a:pt x="1291970" y="435609"/>
                  </a:lnTo>
                  <a:lnTo>
                    <a:pt x="1273059" y="434800"/>
                  </a:lnTo>
                  <a:lnTo>
                    <a:pt x="1225804" y="422655"/>
                  </a:lnTo>
                  <a:lnTo>
                    <a:pt x="1189978" y="397045"/>
                  </a:lnTo>
                  <a:lnTo>
                    <a:pt x="1179957" y="385825"/>
                  </a:lnTo>
                  <a:lnTo>
                    <a:pt x="1213231" y="353313"/>
                  </a:lnTo>
                  <a:lnTo>
                    <a:pt x="1220539" y="361336"/>
                  </a:lnTo>
                  <a:lnTo>
                    <a:pt x="1228740" y="368442"/>
                  </a:lnTo>
                  <a:lnTo>
                    <a:pt x="1269206" y="387111"/>
                  </a:lnTo>
                  <a:lnTo>
                    <a:pt x="1291970" y="389508"/>
                  </a:lnTo>
                  <a:lnTo>
                    <a:pt x="1301329" y="389058"/>
                  </a:lnTo>
                  <a:lnTo>
                    <a:pt x="1342072" y="373364"/>
                  </a:lnTo>
                  <a:lnTo>
                    <a:pt x="1363087" y="333422"/>
                  </a:lnTo>
                  <a:lnTo>
                    <a:pt x="1363726" y="322325"/>
                  </a:lnTo>
                  <a:lnTo>
                    <a:pt x="1363726" y="292100"/>
                  </a:lnTo>
                  <a:lnTo>
                    <a:pt x="1357127" y="301793"/>
                  </a:lnTo>
                  <a:lnTo>
                    <a:pt x="1349327" y="310308"/>
                  </a:lnTo>
                  <a:lnTo>
                    <a:pt x="1307750" y="332247"/>
                  </a:lnTo>
                  <a:lnTo>
                    <a:pt x="1284096" y="335025"/>
                  </a:lnTo>
                  <a:lnTo>
                    <a:pt x="1268593" y="334002"/>
                  </a:lnTo>
                  <a:lnTo>
                    <a:pt x="1227963" y="318642"/>
                  </a:lnTo>
                  <a:lnTo>
                    <a:pt x="1197494" y="287621"/>
                  </a:lnTo>
                  <a:lnTo>
                    <a:pt x="1179702" y="245490"/>
                  </a:lnTo>
                  <a:lnTo>
                    <a:pt x="1176273" y="213867"/>
                  </a:lnTo>
                  <a:lnTo>
                    <a:pt x="1177155" y="196937"/>
                  </a:lnTo>
                  <a:lnTo>
                    <a:pt x="1190370" y="151002"/>
                  </a:lnTo>
                  <a:lnTo>
                    <a:pt x="1217856" y="115427"/>
                  </a:lnTo>
                  <a:lnTo>
                    <a:pt x="1256807" y="94138"/>
                  </a:lnTo>
                  <a:lnTo>
                    <a:pt x="1271799" y="91066"/>
                  </a:lnTo>
                  <a:lnTo>
                    <a:pt x="1287780" y="90042"/>
                  </a:lnTo>
                  <a:close/>
                </a:path>
                <a:path w="6562725" h="435609">
                  <a:moveTo>
                    <a:pt x="1025270" y="90042"/>
                  </a:moveTo>
                  <a:lnTo>
                    <a:pt x="1070768" y="96424"/>
                  </a:lnTo>
                  <a:lnTo>
                    <a:pt x="1105027" y="115569"/>
                  </a:lnTo>
                  <a:lnTo>
                    <a:pt x="1131816" y="166362"/>
                  </a:lnTo>
                  <a:lnTo>
                    <a:pt x="1133602" y="188721"/>
                  </a:lnTo>
                  <a:lnTo>
                    <a:pt x="1133602" y="265175"/>
                  </a:lnTo>
                  <a:lnTo>
                    <a:pt x="1133602" y="271779"/>
                  </a:lnTo>
                  <a:lnTo>
                    <a:pt x="1134618" y="276478"/>
                  </a:lnTo>
                  <a:lnTo>
                    <a:pt x="1136777" y="279018"/>
                  </a:lnTo>
                  <a:lnTo>
                    <a:pt x="1138935" y="281685"/>
                  </a:lnTo>
                  <a:lnTo>
                    <a:pt x="1142745" y="283209"/>
                  </a:lnTo>
                  <a:lnTo>
                    <a:pt x="1148207" y="283844"/>
                  </a:lnTo>
                  <a:lnTo>
                    <a:pt x="1148207" y="333755"/>
                  </a:lnTo>
                  <a:lnTo>
                    <a:pt x="1142745" y="334898"/>
                  </a:lnTo>
                  <a:lnTo>
                    <a:pt x="1137793" y="335788"/>
                  </a:lnTo>
                  <a:lnTo>
                    <a:pt x="1133347" y="336168"/>
                  </a:lnTo>
                  <a:lnTo>
                    <a:pt x="1128903" y="336676"/>
                  </a:lnTo>
                  <a:lnTo>
                    <a:pt x="1125220" y="336930"/>
                  </a:lnTo>
                  <a:lnTo>
                    <a:pt x="1122171" y="336930"/>
                  </a:lnTo>
                  <a:lnTo>
                    <a:pt x="1084071" y="316483"/>
                  </a:lnTo>
                  <a:lnTo>
                    <a:pt x="1081405" y="296163"/>
                  </a:lnTo>
                  <a:lnTo>
                    <a:pt x="1072973" y="305851"/>
                  </a:lnTo>
                  <a:lnTo>
                    <a:pt x="1030745" y="332220"/>
                  </a:lnTo>
                  <a:lnTo>
                    <a:pt x="995044" y="338327"/>
                  </a:lnTo>
                  <a:lnTo>
                    <a:pt x="983283" y="337708"/>
                  </a:lnTo>
                  <a:lnTo>
                    <a:pt x="943209" y="323089"/>
                  </a:lnTo>
                  <a:lnTo>
                    <a:pt x="917860" y="292643"/>
                  </a:lnTo>
                  <a:lnTo>
                    <a:pt x="911859" y="262889"/>
                  </a:lnTo>
                  <a:lnTo>
                    <a:pt x="912669" y="251551"/>
                  </a:lnTo>
                  <a:lnTo>
                    <a:pt x="932009" y="213604"/>
                  </a:lnTo>
                  <a:lnTo>
                    <a:pt x="973314" y="190523"/>
                  </a:lnTo>
                  <a:lnTo>
                    <a:pt x="1014730" y="185165"/>
                  </a:lnTo>
                  <a:lnTo>
                    <a:pt x="1022280" y="185310"/>
                  </a:lnTo>
                  <a:lnTo>
                    <a:pt x="1066303" y="192543"/>
                  </a:lnTo>
                  <a:lnTo>
                    <a:pt x="1072260" y="194690"/>
                  </a:lnTo>
                  <a:lnTo>
                    <a:pt x="1072260" y="181863"/>
                  </a:lnTo>
                  <a:lnTo>
                    <a:pt x="1051226" y="141277"/>
                  </a:lnTo>
                  <a:lnTo>
                    <a:pt x="1018794" y="134365"/>
                  </a:lnTo>
                  <a:lnTo>
                    <a:pt x="1009100" y="134794"/>
                  </a:lnTo>
                  <a:lnTo>
                    <a:pt x="972278" y="145055"/>
                  </a:lnTo>
                  <a:lnTo>
                    <a:pt x="943864" y="161289"/>
                  </a:lnTo>
                  <a:lnTo>
                    <a:pt x="924179" y="121157"/>
                  </a:lnTo>
                  <a:lnTo>
                    <a:pt x="960487" y="102173"/>
                  </a:lnTo>
                  <a:lnTo>
                    <a:pt x="998426" y="91963"/>
                  </a:lnTo>
                  <a:lnTo>
                    <a:pt x="1011699" y="90521"/>
                  </a:lnTo>
                  <a:lnTo>
                    <a:pt x="1025270" y="90042"/>
                  </a:lnTo>
                  <a:close/>
                </a:path>
                <a:path w="6562725" h="435609">
                  <a:moveTo>
                    <a:pt x="802894" y="90042"/>
                  </a:moveTo>
                  <a:lnTo>
                    <a:pt x="846135" y="102379"/>
                  </a:lnTo>
                  <a:lnTo>
                    <a:pt x="867965" y="133873"/>
                  </a:lnTo>
                  <a:lnTo>
                    <a:pt x="874966" y="175506"/>
                  </a:lnTo>
                  <a:lnTo>
                    <a:pt x="875157" y="184150"/>
                  </a:lnTo>
                  <a:lnTo>
                    <a:pt x="875157" y="333755"/>
                  </a:lnTo>
                  <a:lnTo>
                    <a:pt x="813816" y="333755"/>
                  </a:lnTo>
                  <a:lnTo>
                    <a:pt x="813816" y="199262"/>
                  </a:lnTo>
                  <a:lnTo>
                    <a:pt x="813194" y="185854"/>
                  </a:lnTo>
                  <a:lnTo>
                    <a:pt x="791765" y="147288"/>
                  </a:lnTo>
                  <a:lnTo>
                    <a:pt x="775843" y="144017"/>
                  </a:lnTo>
                  <a:lnTo>
                    <a:pt x="769703" y="144402"/>
                  </a:lnTo>
                  <a:lnTo>
                    <a:pt x="733538" y="162708"/>
                  </a:lnTo>
                  <a:lnTo>
                    <a:pt x="713739" y="193801"/>
                  </a:lnTo>
                  <a:lnTo>
                    <a:pt x="713739" y="333755"/>
                  </a:lnTo>
                  <a:lnTo>
                    <a:pt x="652399" y="333755"/>
                  </a:lnTo>
                  <a:lnTo>
                    <a:pt x="652399" y="94106"/>
                  </a:lnTo>
                  <a:lnTo>
                    <a:pt x="707770" y="94106"/>
                  </a:lnTo>
                  <a:lnTo>
                    <a:pt x="707770" y="138429"/>
                  </a:lnTo>
                  <a:lnTo>
                    <a:pt x="715156" y="127857"/>
                  </a:lnTo>
                  <a:lnTo>
                    <a:pt x="746125" y="102996"/>
                  </a:lnTo>
                  <a:lnTo>
                    <a:pt x="787487" y="90852"/>
                  </a:lnTo>
                  <a:lnTo>
                    <a:pt x="802894" y="90042"/>
                  </a:lnTo>
                  <a:close/>
                </a:path>
                <a:path w="6562725" h="435609">
                  <a:moveTo>
                    <a:pt x="487299" y="90042"/>
                  </a:moveTo>
                  <a:lnTo>
                    <a:pt x="532796" y="96424"/>
                  </a:lnTo>
                  <a:lnTo>
                    <a:pt x="567055" y="115569"/>
                  </a:lnTo>
                  <a:lnTo>
                    <a:pt x="593844" y="166362"/>
                  </a:lnTo>
                  <a:lnTo>
                    <a:pt x="595630" y="188721"/>
                  </a:lnTo>
                  <a:lnTo>
                    <a:pt x="595630" y="265175"/>
                  </a:lnTo>
                  <a:lnTo>
                    <a:pt x="595630" y="271779"/>
                  </a:lnTo>
                  <a:lnTo>
                    <a:pt x="596645" y="276478"/>
                  </a:lnTo>
                  <a:lnTo>
                    <a:pt x="598805" y="279018"/>
                  </a:lnTo>
                  <a:lnTo>
                    <a:pt x="600963" y="281685"/>
                  </a:lnTo>
                  <a:lnTo>
                    <a:pt x="604774" y="283209"/>
                  </a:lnTo>
                  <a:lnTo>
                    <a:pt x="610235" y="283844"/>
                  </a:lnTo>
                  <a:lnTo>
                    <a:pt x="610235" y="333755"/>
                  </a:lnTo>
                  <a:lnTo>
                    <a:pt x="604774" y="334898"/>
                  </a:lnTo>
                  <a:lnTo>
                    <a:pt x="599820" y="335788"/>
                  </a:lnTo>
                  <a:lnTo>
                    <a:pt x="595376" y="336168"/>
                  </a:lnTo>
                  <a:lnTo>
                    <a:pt x="590931" y="336676"/>
                  </a:lnTo>
                  <a:lnTo>
                    <a:pt x="587248" y="336930"/>
                  </a:lnTo>
                  <a:lnTo>
                    <a:pt x="584200" y="336930"/>
                  </a:lnTo>
                  <a:lnTo>
                    <a:pt x="546100" y="316483"/>
                  </a:lnTo>
                  <a:lnTo>
                    <a:pt x="543432" y="296163"/>
                  </a:lnTo>
                  <a:lnTo>
                    <a:pt x="535001" y="305851"/>
                  </a:lnTo>
                  <a:lnTo>
                    <a:pt x="492773" y="332220"/>
                  </a:lnTo>
                  <a:lnTo>
                    <a:pt x="457073" y="338327"/>
                  </a:lnTo>
                  <a:lnTo>
                    <a:pt x="445311" y="337708"/>
                  </a:lnTo>
                  <a:lnTo>
                    <a:pt x="405237" y="323089"/>
                  </a:lnTo>
                  <a:lnTo>
                    <a:pt x="379888" y="292643"/>
                  </a:lnTo>
                  <a:lnTo>
                    <a:pt x="373888" y="262889"/>
                  </a:lnTo>
                  <a:lnTo>
                    <a:pt x="374697" y="251551"/>
                  </a:lnTo>
                  <a:lnTo>
                    <a:pt x="394037" y="213604"/>
                  </a:lnTo>
                  <a:lnTo>
                    <a:pt x="435342" y="190523"/>
                  </a:lnTo>
                  <a:lnTo>
                    <a:pt x="476757" y="185165"/>
                  </a:lnTo>
                  <a:lnTo>
                    <a:pt x="484308" y="185310"/>
                  </a:lnTo>
                  <a:lnTo>
                    <a:pt x="528331" y="192543"/>
                  </a:lnTo>
                  <a:lnTo>
                    <a:pt x="534288" y="194690"/>
                  </a:lnTo>
                  <a:lnTo>
                    <a:pt x="534288" y="181863"/>
                  </a:lnTo>
                  <a:lnTo>
                    <a:pt x="513254" y="141277"/>
                  </a:lnTo>
                  <a:lnTo>
                    <a:pt x="480821" y="134365"/>
                  </a:lnTo>
                  <a:lnTo>
                    <a:pt x="471128" y="134794"/>
                  </a:lnTo>
                  <a:lnTo>
                    <a:pt x="434306" y="145055"/>
                  </a:lnTo>
                  <a:lnTo>
                    <a:pt x="405892" y="161289"/>
                  </a:lnTo>
                  <a:lnTo>
                    <a:pt x="386206" y="121157"/>
                  </a:lnTo>
                  <a:lnTo>
                    <a:pt x="422515" y="102173"/>
                  </a:lnTo>
                  <a:lnTo>
                    <a:pt x="460454" y="91963"/>
                  </a:lnTo>
                  <a:lnTo>
                    <a:pt x="473727" y="90521"/>
                  </a:lnTo>
                  <a:lnTo>
                    <a:pt x="487299" y="90042"/>
                  </a:lnTo>
                  <a:close/>
                </a:path>
                <a:path w="6562725" h="435609">
                  <a:moveTo>
                    <a:pt x="6470015" y="89534"/>
                  </a:moveTo>
                  <a:lnTo>
                    <a:pt x="6518529" y="97535"/>
                  </a:lnTo>
                  <a:lnTo>
                    <a:pt x="6560058" y="123443"/>
                  </a:lnTo>
                  <a:lnTo>
                    <a:pt x="6535420" y="162305"/>
                  </a:lnTo>
                  <a:lnTo>
                    <a:pt x="6517941" y="150304"/>
                  </a:lnTo>
                  <a:lnTo>
                    <a:pt x="6500749" y="141731"/>
                  </a:lnTo>
                  <a:lnTo>
                    <a:pt x="6483842" y="136588"/>
                  </a:lnTo>
                  <a:lnTo>
                    <a:pt x="6467221" y="134873"/>
                  </a:lnTo>
                  <a:lnTo>
                    <a:pt x="6460174" y="135209"/>
                  </a:lnTo>
                  <a:lnTo>
                    <a:pt x="6430264" y="150367"/>
                  </a:lnTo>
                  <a:lnTo>
                    <a:pt x="6430264" y="159511"/>
                  </a:lnTo>
                  <a:lnTo>
                    <a:pt x="6430264" y="168020"/>
                  </a:lnTo>
                  <a:lnTo>
                    <a:pt x="6473698" y="189737"/>
                  </a:lnTo>
                  <a:lnTo>
                    <a:pt x="6487346" y="194020"/>
                  </a:lnTo>
                  <a:lnTo>
                    <a:pt x="6531268" y="211010"/>
                  </a:lnTo>
                  <a:lnTo>
                    <a:pt x="6559772" y="242744"/>
                  </a:lnTo>
                  <a:lnTo>
                    <a:pt x="6562344" y="262381"/>
                  </a:lnTo>
                  <a:lnTo>
                    <a:pt x="6560722" y="279237"/>
                  </a:lnTo>
                  <a:lnTo>
                    <a:pt x="6536309" y="318134"/>
                  </a:lnTo>
                  <a:lnTo>
                    <a:pt x="6487195" y="337065"/>
                  </a:lnTo>
                  <a:lnTo>
                    <a:pt x="6466332" y="338327"/>
                  </a:lnTo>
                  <a:lnTo>
                    <a:pt x="6451183" y="337687"/>
                  </a:lnTo>
                  <a:lnTo>
                    <a:pt x="6407785" y="328167"/>
                  </a:lnTo>
                  <a:lnTo>
                    <a:pt x="6370351" y="307736"/>
                  </a:lnTo>
                  <a:lnTo>
                    <a:pt x="6359779" y="298450"/>
                  </a:lnTo>
                  <a:lnTo>
                    <a:pt x="6381750" y="258698"/>
                  </a:lnTo>
                  <a:lnTo>
                    <a:pt x="6392443" y="266815"/>
                  </a:lnTo>
                  <a:lnTo>
                    <a:pt x="6403006" y="273812"/>
                  </a:lnTo>
                  <a:lnTo>
                    <a:pt x="6444154" y="290528"/>
                  </a:lnTo>
                  <a:lnTo>
                    <a:pt x="6464046" y="292607"/>
                  </a:lnTo>
                  <a:lnTo>
                    <a:pt x="6472547" y="292203"/>
                  </a:lnTo>
                  <a:lnTo>
                    <a:pt x="6503416" y="275463"/>
                  </a:lnTo>
                  <a:lnTo>
                    <a:pt x="6503416" y="266953"/>
                  </a:lnTo>
                  <a:lnTo>
                    <a:pt x="6503416" y="258063"/>
                  </a:lnTo>
                  <a:lnTo>
                    <a:pt x="6464363" y="240276"/>
                  </a:lnTo>
                  <a:lnTo>
                    <a:pt x="6453124" y="236727"/>
                  </a:lnTo>
                  <a:lnTo>
                    <a:pt x="6440412" y="232606"/>
                  </a:lnTo>
                  <a:lnTo>
                    <a:pt x="6400417" y="215294"/>
                  </a:lnTo>
                  <a:lnTo>
                    <a:pt x="6375320" y="184689"/>
                  </a:lnTo>
                  <a:lnTo>
                    <a:pt x="6373114" y="166877"/>
                  </a:lnTo>
                  <a:lnTo>
                    <a:pt x="6374761" y="150139"/>
                  </a:lnTo>
                  <a:lnTo>
                    <a:pt x="6399657" y="110616"/>
                  </a:lnTo>
                  <a:lnTo>
                    <a:pt x="6449181" y="90846"/>
                  </a:lnTo>
                  <a:lnTo>
                    <a:pt x="6470015" y="89534"/>
                  </a:lnTo>
                  <a:close/>
                </a:path>
                <a:path w="6562725" h="435609">
                  <a:moveTo>
                    <a:pt x="5099939" y="89534"/>
                  </a:moveTo>
                  <a:lnTo>
                    <a:pt x="5148453" y="97535"/>
                  </a:lnTo>
                  <a:lnTo>
                    <a:pt x="5189982" y="123443"/>
                  </a:lnTo>
                  <a:lnTo>
                    <a:pt x="5165344" y="162305"/>
                  </a:lnTo>
                  <a:lnTo>
                    <a:pt x="5147865" y="150304"/>
                  </a:lnTo>
                  <a:lnTo>
                    <a:pt x="5130673" y="141731"/>
                  </a:lnTo>
                  <a:lnTo>
                    <a:pt x="5113766" y="136588"/>
                  </a:lnTo>
                  <a:lnTo>
                    <a:pt x="5097145" y="134873"/>
                  </a:lnTo>
                  <a:lnTo>
                    <a:pt x="5090098" y="135209"/>
                  </a:lnTo>
                  <a:lnTo>
                    <a:pt x="5060188" y="150367"/>
                  </a:lnTo>
                  <a:lnTo>
                    <a:pt x="5060188" y="159511"/>
                  </a:lnTo>
                  <a:lnTo>
                    <a:pt x="5060188" y="168020"/>
                  </a:lnTo>
                  <a:lnTo>
                    <a:pt x="5103622" y="189737"/>
                  </a:lnTo>
                  <a:lnTo>
                    <a:pt x="5117270" y="194020"/>
                  </a:lnTo>
                  <a:lnTo>
                    <a:pt x="5161192" y="211010"/>
                  </a:lnTo>
                  <a:lnTo>
                    <a:pt x="5189696" y="242744"/>
                  </a:lnTo>
                  <a:lnTo>
                    <a:pt x="5192268" y="262381"/>
                  </a:lnTo>
                  <a:lnTo>
                    <a:pt x="5190646" y="279237"/>
                  </a:lnTo>
                  <a:lnTo>
                    <a:pt x="5166233" y="318134"/>
                  </a:lnTo>
                  <a:lnTo>
                    <a:pt x="5117119" y="337065"/>
                  </a:lnTo>
                  <a:lnTo>
                    <a:pt x="5096256" y="338327"/>
                  </a:lnTo>
                  <a:lnTo>
                    <a:pt x="5081107" y="337687"/>
                  </a:lnTo>
                  <a:lnTo>
                    <a:pt x="5037709" y="328167"/>
                  </a:lnTo>
                  <a:lnTo>
                    <a:pt x="5000275" y="307736"/>
                  </a:lnTo>
                  <a:lnTo>
                    <a:pt x="4989703" y="298450"/>
                  </a:lnTo>
                  <a:lnTo>
                    <a:pt x="5011674" y="258698"/>
                  </a:lnTo>
                  <a:lnTo>
                    <a:pt x="5022367" y="266815"/>
                  </a:lnTo>
                  <a:lnTo>
                    <a:pt x="5032930" y="273812"/>
                  </a:lnTo>
                  <a:lnTo>
                    <a:pt x="5074078" y="290528"/>
                  </a:lnTo>
                  <a:lnTo>
                    <a:pt x="5093970" y="292607"/>
                  </a:lnTo>
                  <a:lnTo>
                    <a:pt x="5102471" y="292203"/>
                  </a:lnTo>
                  <a:lnTo>
                    <a:pt x="5133340" y="275463"/>
                  </a:lnTo>
                  <a:lnTo>
                    <a:pt x="5133340" y="266953"/>
                  </a:lnTo>
                  <a:lnTo>
                    <a:pt x="5133340" y="258063"/>
                  </a:lnTo>
                  <a:lnTo>
                    <a:pt x="5094287" y="240276"/>
                  </a:lnTo>
                  <a:lnTo>
                    <a:pt x="5083048" y="236727"/>
                  </a:lnTo>
                  <a:lnTo>
                    <a:pt x="5070336" y="232606"/>
                  </a:lnTo>
                  <a:lnTo>
                    <a:pt x="5030341" y="215294"/>
                  </a:lnTo>
                  <a:lnTo>
                    <a:pt x="5005244" y="184689"/>
                  </a:lnTo>
                  <a:lnTo>
                    <a:pt x="5003038" y="166877"/>
                  </a:lnTo>
                  <a:lnTo>
                    <a:pt x="5004685" y="150139"/>
                  </a:lnTo>
                  <a:lnTo>
                    <a:pt x="5029581" y="110616"/>
                  </a:lnTo>
                  <a:lnTo>
                    <a:pt x="5079105" y="90846"/>
                  </a:lnTo>
                  <a:lnTo>
                    <a:pt x="5099939" y="89534"/>
                  </a:lnTo>
                  <a:close/>
                </a:path>
                <a:path w="6562725" h="435609">
                  <a:moveTo>
                    <a:pt x="4081906" y="89534"/>
                  </a:moveTo>
                  <a:lnTo>
                    <a:pt x="4130421" y="97535"/>
                  </a:lnTo>
                  <a:lnTo>
                    <a:pt x="4171950" y="123443"/>
                  </a:lnTo>
                  <a:lnTo>
                    <a:pt x="4147312" y="162305"/>
                  </a:lnTo>
                  <a:lnTo>
                    <a:pt x="4129833" y="150304"/>
                  </a:lnTo>
                  <a:lnTo>
                    <a:pt x="4112641" y="141731"/>
                  </a:lnTo>
                  <a:lnTo>
                    <a:pt x="4095734" y="136588"/>
                  </a:lnTo>
                  <a:lnTo>
                    <a:pt x="4079113" y="134873"/>
                  </a:lnTo>
                  <a:lnTo>
                    <a:pt x="4072066" y="135209"/>
                  </a:lnTo>
                  <a:lnTo>
                    <a:pt x="4042155" y="150367"/>
                  </a:lnTo>
                  <a:lnTo>
                    <a:pt x="4042155" y="159511"/>
                  </a:lnTo>
                  <a:lnTo>
                    <a:pt x="4042155" y="168020"/>
                  </a:lnTo>
                  <a:lnTo>
                    <a:pt x="4085590" y="189737"/>
                  </a:lnTo>
                  <a:lnTo>
                    <a:pt x="4099238" y="194020"/>
                  </a:lnTo>
                  <a:lnTo>
                    <a:pt x="4143160" y="211010"/>
                  </a:lnTo>
                  <a:lnTo>
                    <a:pt x="4171664" y="242744"/>
                  </a:lnTo>
                  <a:lnTo>
                    <a:pt x="4174236" y="262381"/>
                  </a:lnTo>
                  <a:lnTo>
                    <a:pt x="4172614" y="279237"/>
                  </a:lnTo>
                  <a:lnTo>
                    <a:pt x="4148201" y="318134"/>
                  </a:lnTo>
                  <a:lnTo>
                    <a:pt x="4099087" y="337065"/>
                  </a:lnTo>
                  <a:lnTo>
                    <a:pt x="4078224" y="338327"/>
                  </a:lnTo>
                  <a:lnTo>
                    <a:pt x="4063075" y="337687"/>
                  </a:lnTo>
                  <a:lnTo>
                    <a:pt x="4019677" y="328167"/>
                  </a:lnTo>
                  <a:lnTo>
                    <a:pt x="3982243" y="307736"/>
                  </a:lnTo>
                  <a:lnTo>
                    <a:pt x="3971671" y="298450"/>
                  </a:lnTo>
                  <a:lnTo>
                    <a:pt x="3993642" y="258698"/>
                  </a:lnTo>
                  <a:lnTo>
                    <a:pt x="4004335" y="266815"/>
                  </a:lnTo>
                  <a:lnTo>
                    <a:pt x="4014898" y="273812"/>
                  </a:lnTo>
                  <a:lnTo>
                    <a:pt x="4056046" y="290528"/>
                  </a:lnTo>
                  <a:lnTo>
                    <a:pt x="4075938" y="292607"/>
                  </a:lnTo>
                  <a:lnTo>
                    <a:pt x="4084439" y="292203"/>
                  </a:lnTo>
                  <a:lnTo>
                    <a:pt x="4115307" y="275463"/>
                  </a:lnTo>
                  <a:lnTo>
                    <a:pt x="4115307" y="266953"/>
                  </a:lnTo>
                  <a:lnTo>
                    <a:pt x="4115307" y="258063"/>
                  </a:lnTo>
                  <a:lnTo>
                    <a:pt x="4076255" y="240276"/>
                  </a:lnTo>
                  <a:lnTo>
                    <a:pt x="4065016" y="236727"/>
                  </a:lnTo>
                  <a:lnTo>
                    <a:pt x="4052304" y="232606"/>
                  </a:lnTo>
                  <a:lnTo>
                    <a:pt x="4012309" y="215294"/>
                  </a:lnTo>
                  <a:lnTo>
                    <a:pt x="3987212" y="184689"/>
                  </a:lnTo>
                  <a:lnTo>
                    <a:pt x="3985005" y="166877"/>
                  </a:lnTo>
                  <a:lnTo>
                    <a:pt x="3986653" y="150139"/>
                  </a:lnTo>
                  <a:lnTo>
                    <a:pt x="4011549" y="110616"/>
                  </a:lnTo>
                  <a:lnTo>
                    <a:pt x="4061073" y="90846"/>
                  </a:lnTo>
                  <a:lnTo>
                    <a:pt x="4081906" y="89534"/>
                  </a:lnTo>
                  <a:close/>
                </a:path>
                <a:path w="6562725" h="435609">
                  <a:moveTo>
                    <a:pt x="5247259" y="16382"/>
                  </a:moveTo>
                  <a:lnTo>
                    <a:pt x="5308600" y="16382"/>
                  </a:lnTo>
                  <a:lnTo>
                    <a:pt x="5308600" y="94106"/>
                  </a:lnTo>
                  <a:lnTo>
                    <a:pt x="5358892" y="94106"/>
                  </a:lnTo>
                  <a:lnTo>
                    <a:pt x="5358892" y="141223"/>
                  </a:lnTo>
                  <a:lnTo>
                    <a:pt x="5308600" y="141223"/>
                  </a:lnTo>
                  <a:lnTo>
                    <a:pt x="5308600" y="258317"/>
                  </a:lnTo>
                  <a:lnTo>
                    <a:pt x="5308600" y="266445"/>
                  </a:lnTo>
                  <a:lnTo>
                    <a:pt x="5310759" y="272414"/>
                  </a:lnTo>
                  <a:lnTo>
                    <a:pt x="5315204" y="276097"/>
                  </a:lnTo>
                  <a:lnTo>
                    <a:pt x="5319649" y="279780"/>
                  </a:lnTo>
                  <a:lnTo>
                    <a:pt x="5324983" y="281558"/>
                  </a:lnTo>
                  <a:lnTo>
                    <a:pt x="5331460" y="281558"/>
                  </a:lnTo>
                  <a:lnTo>
                    <a:pt x="5337810" y="281558"/>
                  </a:lnTo>
                  <a:lnTo>
                    <a:pt x="5344033" y="280542"/>
                  </a:lnTo>
                  <a:lnTo>
                    <a:pt x="5350129" y="278383"/>
                  </a:lnTo>
                  <a:lnTo>
                    <a:pt x="5356225" y="276225"/>
                  </a:lnTo>
                  <a:lnTo>
                    <a:pt x="5361178" y="274446"/>
                  </a:lnTo>
                  <a:lnTo>
                    <a:pt x="5364861" y="272922"/>
                  </a:lnTo>
                  <a:lnTo>
                    <a:pt x="5377180" y="321309"/>
                  </a:lnTo>
                  <a:lnTo>
                    <a:pt x="5337653" y="334766"/>
                  </a:lnTo>
                  <a:lnTo>
                    <a:pt x="5309489" y="337819"/>
                  </a:lnTo>
                  <a:lnTo>
                    <a:pt x="5301198" y="337440"/>
                  </a:lnTo>
                  <a:lnTo>
                    <a:pt x="5260336" y="318974"/>
                  </a:lnTo>
                  <a:lnTo>
                    <a:pt x="5247259" y="278891"/>
                  </a:lnTo>
                  <a:lnTo>
                    <a:pt x="5247259" y="141223"/>
                  </a:lnTo>
                  <a:lnTo>
                    <a:pt x="5215763" y="141223"/>
                  </a:lnTo>
                  <a:lnTo>
                    <a:pt x="5215763" y="94106"/>
                  </a:lnTo>
                  <a:lnTo>
                    <a:pt x="5247259" y="94106"/>
                  </a:lnTo>
                  <a:lnTo>
                    <a:pt x="5247259" y="16382"/>
                  </a:lnTo>
                  <a:close/>
                </a:path>
                <a:path w="6562725" h="435609">
                  <a:moveTo>
                    <a:pt x="0" y="9143"/>
                  </a:moveTo>
                  <a:lnTo>
                    <a:pt x="67691" y="9143"/>
                  </a:lnTo>
                  <a:lnTo>
                    <a:pt x="163702" y="193801"/>
                  </a:lnTo>
                  <a:lnTo>
                    <a:pt x="260604" y="9143"/>
                  </a:lnTo>
                  <a:lnTo>
                    <a:pt x="327787" y="9143"/>
                  </a:lnTo>
                  <a:lnTo>
                    <a:pt x="327787" y="333755"/>
                  </a:lnTo>
                  <a:lnTo>
                    <a:pt x="264794" y="333755"/>
                  </a:lnTo>
                  <a:lnTo>
                    <a:pt x="264794" y="120650"/>
                  </a:lnTo>
                  <a:lnTo>
                    <a:pt x="181482" y="279272"/>
                  </a:lnTo>
                  <a:lnTo>
                    <a:pt x="146304" y="279272"/>
                  </a:lnTo>
                  <a:lnTo>
                    <a:pt x="63118" y="120650"/>
                  </a:lnTo>
                  <a:lnTo>
                    <a:pt x="63118" y="333755"/>
                  </a:lnTo>
                  <a:lnTo>
                    <a:pt x="0" y="333755"/>
                  </a:lnTo>
                  <a:lnTo>
                    <a:pt x="0" y="9143"/>
                  </a:lnTo>
                  <a:close/>
                </a:path>
                <a:path w="6562725" h="435609">
                  <a:moveTo>
                    <a:pt x="5986399" y="0"/>
                  </a:moveTo>
                  <a:lnTo>
                    <a:pt x="6047740" y="0"/>
                  </a:lnTo>
                  <a:lnTo>
                    <a:pt x="6047740" y="60705"/>
                  </a:lnTo>
                  <a:lnTo>
                    <a:pt x="5986399" y="60705"/>
                  </a:lnTo>
                  <a:lnTo>
                    <a:pt x="5986399" y="0"/>
                  </a:lnTo>
                  <a:close/>
                </a:path>
                <a:path w="6562725" h="435609">
                  <a:moveTo>
                    <a:pt x="5864098" y="0"/>
                  </a:moveTo>
                  <a:lnTo>
                    <a:pt x="5925312" y="0"/>
                  </a:lnTo>
                  <a:lnTo>
                    <a:pt x="5925312" y="265175"/>
                  </a:lnTo>
                  <a:lnTo>
                    <a:pt x="5925312" y="271779"/>
                  </a:lnTo>
                  <a:lnTo>
                    <a:pt x="5939536" y="283844"/>
                  </a:lnTo>
                  <a:lnTo>
                    <a:pt x="5939536" y="333755"/>
                  </a:lnTo>
                  <a:lnTo>
                    <a:pt x="5931699" y="335109"/>
                  </a:lnTo>
                  <a:lnTo>
                    <a:pt x="5924756" y="336105"/>
                  </a:lnTo>
                  <a:lnTo>
                    <a:pt x="5918694" y="336720"/>
                  </a:lnTo>
                  <a:lnTo>
                    <a:pt x="5913501" y="336930"/>
                  </a:lnTo>
                  <a:lnTo>
                    <a:pt x="5905591" y="336409"/>
                  </a:lnTo>
                  <a:lnTo>
                    <a:pt x="5874131" y="307213"/>
                  </a:lnTo>
                  <a:lnTo>
                    <a:pt x="5873242" y="292100"/>
                  </a:lnTo>
                  <a:lnTo>
                    <a:pt x="5866001" y="302672"/>
                  </a:lnTo>
                  <a:lnTo>
                    <a:pt x="5825847" y="331577"/>
                  </a:lnTo>
                  <a:lnTo>
                    <a:pt x="5790057" y="338327"/>
                  </a:lnTo>
                  <a:lnTo>
                    <a:pt x="5773810" y="337280"/>
                  </a:lnTo>
                  <a:lnTo>
                    <a:pt x="5731002" y="321563"/>
                  </a:lnTo>
                  <a:lnTo>
                    <a:pt x="5698765" y="290113"/>
                  </a:lnTo>
                  <a:lnTo>
                    <a:pt x="5679821" y="247014"/>
                  </a:lnTo>
                  <a:lnTo>
                    <a:pt x="5676138" y="213867"/>
                  </a:lnTo>
                  <a:lnTo>
                    <a:pt x="5676995" y="197102"/>
                  </a:lnTo>
                  <a:lnTo>
                    <a:pt x="5689854" y="151256"/>
                  </a:lnTo>
                  <a:lnTo>
                    <a:pt x="5716375" y="115431"/>
                  </a:lnTo>
                  <a:lnTo>
                    <a:pt x="5753750" y="94138"/>
                  </a:lnTo>
                  <a:lnTo>
                    <a:pt x="5783199" y="90042"/>
                  </a:lnTo>
                  <a:lnTo>
                    <a:pt x="5796107" y="90852"/>
                  </a:lnTo>
                  <a:lnTo>
                    <a:pt x="5840952" y="109997"/>
                  </a:lnTo>
                  <a:lnTo>
                    <a:pt x="5864098" y="136143"/>
                  </a:lnTo>
                  <a:lnTo>
                    <a:pt x="5864098" y="0"/>
                  </a:lnTo>
                  <a:close/>
                </a:path>
                <a:path w="6562725" h="435609">
                  <a:moveTo>
                    <a:pt x="4491355" y="0"/>
                  </a:moveTo>
                  <a:lnTo>
                    <a:pt x="4552696" y="0"/>
                  </a:lnTo>
                  <a:lnTo>
                    <a:pt x="4552696" y="60705"/>
                  </a:lnTo>
                  <a:lnTo>
                    <a:pt x="4491355" y="60705"/>
                  </a:lnTo>
                  <a:lnTo>
                    <a:pt x="4491355" y="0"/>
                  </a:lnTo>
                  <a:close/>
                </a:path>
                <a:path w="6562725" h="435609">
                  <a:moveTo>
                    <a:pt x="4215511" y="0"/>
                  </a:moveTo>
                  <a:lnTo>
                    <a:pt x="4276852" y="0"/>
                  </a:lnTo>
                  <a:lnTo>
                    <a:pt x="4276852" y="138429"/>
                  </a:lnTo>
                  <a:lnTo>
                    <a:pt x="4284041" y="127640"/>
                  </a:lnTo>
                  <a:lnTo>
                    <a:pt x="4324611" y="97222"/>
                  </a:lnTo>
                  <a:lnTo>
                    <a:pt x="4362831" y="90042"/>
                  </a:lnTo>
                  <a:lnTo>
                    <a:pt x="4377209" y="90900"/>
                  </a:lnTo>
                  <a:lnTo>
                    <a:pt x="4417441" y="111095"/>
                  </a:lnTo>
                  <a:lnTo>
                    <a:pt x="4434893" y="149842"/>
                  </a:lnTo>
                  <a:lnTo>
                    <a:pt x="4438269" y="184150"/>
                  </a:lnTo>
                  <a:lnTo>
                    <a:pt x="4438269" y="333755"/>
                  </a:lnTo>
                  <a:lnTo>
                    <a:pt x="4376928" y="333755"/>
                  </a:lnTo>
                  <a:lnTo>
                    <a:pt x="4376928" y="199262"/>
                  </a:lnTo>
                  <a:lnTo>
                    <a:pt x="4376261" y="186237"/>
                  </a:lnTo>
                  <a:lnTo>
                    <a:pt x="4353464" y="147447"/>
                  </a:lnTo>
                  <a:lnTo>
                    <a:pt x="4336669" y="144017"/>
                  </a:lnTo>
                  <a:lnTo>
                    <a:pt x="4329049" y="144017"/>
                  </a:lnTo>
                  <a:lnTo>
                    <a:pt x="4291203" y="168020"/>
                  </a:lnTo>
                  <a:lnTo>
                    <a:pt x="4276852" y="193801"/>
                  </a:lnTo>
                  <a:lnTo>
                    <a:pt x="4276852" y="333755"/>
                  </a:lnTo>
                  <a:lnTo>
                    <a:pt x="4215511" y="333755"/>
                  </a:lnTo>
                  <a:lnTo>
                    <a:pt x="4215511" y="0"/>
                  </a:lnTo>
                  <a:close/>
                </a:path>
                <a:path w="6562725" h="435609">
                  <a:moveTo>
                    <a:pt x="3416554" y="0"/>
                  </a:moveTo>
                  <a:lnTo>
                    <a:pt x="3477768" y="0"/>
                  </a:lnTo>
                  <a:lnTo>
                    <a:pt x="3477768" y="265175"/>
                  </a:lnTo>
                  <a:lnTo>
                    <a:pt x="3477768" y="271779"/>
                  </a:lnTo>
                  <a:lnTo>
                    <a:pt x="3491992" y="283844"/>
                  </a:lnTo>
                  <a:lnTo>
                    <a:pt x="3491992" y="333755"/>
                  </a:lnTo>
                  <a:lnTo>
                    <a:pt x="3484155" y="335109"/>
                  </a:lnTo>
                  <a:lnTo>
                    <a:pt x="3477212" y="336105"/>
                  </a:lnTo>
                  <a:lnTo>
                    <a:pt x="3471150" y="336720"/>
                  </a:lnTo>
                  <a:lnTo>
                    <a:pt x="3465956" y="336930"/>
                  </a:lnTo>
                  <a:lnTo>
                    <a:pt x="3458047" y="336409"/>
                  </a:lnTo>
                  <a:lnTo>
                    <a:pt x="3426586" y="307213"/>
                  </a:lnTo>
                  <a:lnTo>
                    <a:pt x="3425698" y="292100"/>
                  </a:lnTo>
                  <a:lnTo>
                    <a:pt x="3418457" y="302672"/>
                  </a:lnTo>
                  <a:lnTo>
                    <a:pt x="3378303" y="331577"/>
                  </a:lnTo>
                  <a:lnTo>
                    <a:pt x="3342513" y="338327"/>
                  </a:lnTo>
                  <a:lnTo>
                    <a:pt x="3326266" y="337280"/>
                  </a:lnTo>
                  <a:lnTo>
                    <a:pt x="3283457" y="321563"/>
                  </a:lnTo>
                  <a:lnTo>
                    <a:pt x="3251221" y="290113"/>
                  </a:lnTo>
                  <a:lnTo>
                    <a:pt x="3232276" y="247014"/>
                  </a:lnTo>
                  <a:lnTo>
                    <a:pt x="3228594" y="213867"/>
                  </a:lnTo>
                  <a:lnTo>
                    <a:pt x="3229451" y="197102"/>
                  </a:lnTo>
                  <a:lnTo>
                    <a:pt x="3242310" y="151256"/>
                  </a:lnTo>
                  <a:lnTo>
                    <a:pt x="3268831" y="115431"/>
                  </a:lnTo>
                  <a:lnTo>
                    <a:pt x="3306206" y="94138"/>
                  </a:lnTo>
                  <a:lnTo>
                    <a:pt x="3335654" y="90042"/>
                  </a:lnTo>
                  <a:lnTo>
                    <a:pt x="3348563" y="90852"/>
                  </a:lnTo>
                  <a:lnTo>
                    <a:pt x="3393408" y="109997"/>
                  </a:lnTo>
                  <a:lnTo>
                    <a:pt x="3416554" y="136143"/>
                  </a:lnTo>
                  <a:lnTo>
                    <a:pt x="3416554" y="0"/>
                  </a:lnTo>
                  <a:close/>
                </a:path>
                <a:path w="6562725" h="435609">
                  <a:moveTo>
                    <a:pt x="2561590" y="0"/>
                  </a:moveTo>
                  <a:lnTo>
                    <a:pt x="2622804" y="0"/>
                  </a:lnTo>
                  <a:lnTo>
                    <a:pt x="2622804" y="256920"/>
                  </a:lnTo>
                  <a:lnTo>
                    <a:pt x="2622804" y="268223"/>
                  </a:lnTo>
                  <a:lnTo>
                    <a:pt x="2624709" y="275589"/>
                  </a:lnTo>
                  <a:lnTo>
                    <a:pt x="2628265" y="279272"/>
                  </a:lnTo>
                  <a:lnTo>
                    <a:pt x="2631947" y="282955"/>
                  </a:lnTo>
                  <a:lnTo>
                    <a:pt x="2637028" y="284733"/>
                  </a:lnTo>
                  <a:lnTo>
                    <a:pt x="2643378" y="284733"/>
                  </a:lnTo>
                  <a:lnTo>
                    <a:pt x="2648331" y="284733"/>
                  </a:lnTo>
                  <a:lnTo>
                    <a:pt x="2672207" y="278383"/>
                  </a:lnTo>
                  <a:lnTo>
                    <a:pt x="2680461" y="324992"/>
                  </a:lnTo>
                  <a:lnTo>
                    <a:pt x="2643632" y="335543"/>
                  </a:lnTo>
                  <a:lnTo>
                    <a:pt x="2621915" y="337311"/>
                  </a:lnTo>
                  <a:lnTo>
                    <a:pt x="2608341" y="336359"/>
                  </a:lnTo>
                  <a:lnTo>
                    <a:pt x="2570430" y="313566"/>
                  </a:lnTo>
                  <a:lnTo>
                    <a:pt x="2561590" y="278383"/>
                  </a:lnTo>
                  <a:lnTo>
                    <a:pt x="2561590" y="0"/>
                  </a:lnTo>
                  <a:close/>
                </a:path>
                <a:path w="6562725" h="435609">
                  <a:moveTo>
                    <a:pt x="2310130" y="0"/>
                  </a:moveTo>
                  <a:lnTo>
                    <a:pt x="2371344" y="0"/>
                  </a:lnTo>
                  <a:lnTo>
                    <a:pt x="2371344" y="256920"/>
                  </a:lnTo>
                  <a:lnTo>
                    <a:pt x="2371344" y="268223"/>
                  </a:lnTo>
                  <a:lnTo>
                    <a:pt x="2373248" y="275589"/>
                  </a:lnTo>
                  <a:lnTo>
                    <a:pt x="2376805" y="279272"/>
                  </a:lnTo>
                  <a:lnTo>
                    <a:pt x="2380488" y="282955"/>
                  </a:lnTo>
                  <a:lnTo>
                    <a:pt x="2385568" y="284733"/>
                  </a:lnTo>
                  <a:lnTo>
                    <a:pt x="2391918" y="284733"/>
                  </a:lnTo>
                  <a:lnTo>
                    <a:pt x="2396871" y="284733"/>
                  </a:lnTo>
                  <a:lnTo>
                    <a:pt x="2401823" y="284225"/>
                  </a:lnTo>
                  <a:lnTo>
                    <a:pt x="2407031" y="282955"/>
                  </a:lnTo>
                  <a:lnTo>
                    <a:pt x="2412238" y="281685"/>
                  </a:lnTo>
                  <a:lnTo>
                    <a:pt x="2416810" y="280161"/>
                  </a:lnTo>
                  <a:lnTo>
                    <a:pt x="2420747" y="278383"/>
                  </a:lnTo>
                  <a:lnTo>
                    <a:pt x="2429002" y="324992"/>
                  </a:lnTo>
                  <a:lnTo>
                    <a:pt x="2392172" y="335543"/>
                  </a:lnTo>
                  <a:lnTo>
                    <a:pt x="2370455" y="337311"/>
                  </a:lnTo>
                  <a:lnTo>
                    <a:pt x="2356881" y="336359"/>
                  </a:lnTo>
                  <a:lnTo>
                    <a:pt x="2318970" y="313566"/>
                  </a:lnTo>
                  <a:lnTo>
                    <a:pt x="2310130" y="278383"/>
                  </a:lnTo>
                  <a:lnTo>
                    <a:pt x="2310130" y="0"/>
                  </a:lnTo>
                  <a:close/>
                </a:path>
                <a:path w="6562725" h="435609">
                  <a:moveTo>
                    <a:pt x="1931034" y="0"/>
                  </a:moveTo>
                  <a:lnTo>
                    <a:pt x="1992376" y="0"/>
                  </a:lnTo>
                  <a:lnTo>
                    <a:pt x="1992376" y="60705"/>
                  </a:lnTo>
                  <a:lnTo>
                    <a:pt x="1931034" y="60705"/>
                  </a:lnTo>
                  <a:lnTo>
                    <a:pt x="1931034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2334005" y="1028700"/>
            <a:ext cx="2242185" cy="446405"/>
            <a:chOff x="2334005" y="1028700"/>
            <a:chExt cx="2242185" cy="446405"/>
          </a:xfrm>
        </p:grpSpPr>
        <p:pic>
          <p:nvPicPr>
            <p:cNvPr id="18" name="object 18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341625" y="1036320"/>
              <a:ext cx="2226691" cy="431038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640327" y="1249045"/>
              <a:ext cx="117602" cy="88392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360926" y="1170812"/>
              <a:ext cx="139573" cy="159258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654553" y="1170812"/>
              <a:ext cx="140588" cy="159258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370452" y="1170812"/>
              <a:ext cx="139573" cy="159258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086098" y="1163065"/>
              <a:ext cx="140462" cy="75565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2341625" y="1036320"/>
              <a:ext cx="2226945" cy="431165"/>
            </a:xfrm>
            <a:custGeom>
              <a:avLst/>
              <a:gdLst/>
              <a:ahLst/>
              <a:cxnLst/>
              <a:rect l="l" t="t" r="r" b="b"/>
              <a:pathLst>
                <a:path w="2226945" h="431165">
                  <a:moveTo>
                    <a:pt x="1657096" y="90931"/>
                  </a:moveTo>
                  <a:lnTo>
                    <a:pt x="1663573" y="90931"/>
                  </a:lnTo>
                  <a:lnTo>
                    <a:pt x="1667637" y="91058"/>
                  </a:lnTo>
                  <a:lnTo>
                    <a:pt x="1669541" y="91439"/>
                  </a:lnTo>
                  <a:lnTo>
                    <a:pt x="1669541" y="147192"/>
                  </a:lnTo>
                  <a:lnTo>
                    <a:pt x="1655921" y="147859"/>
                  </a:lnTo>
                  <a:lnTo>
                    <a:pt x="1643062" y="149860"/>
                  </a:lnTo>
                  <a:lnTo>
                    <a:pt x="1600787" y="171005"/>
                  </a:lnTo>
                  <a:lnTo>
                    <a:pt x="1588135" y="188721"/>
                  </a:lnTo>
                  <a:lnTo>
                    <a:pt x="1588135" y="333755"/>
                  </a:lnTo>
                  <a:lnTo>
                    <a:pt x="1526794" y="333755"/>
                  </a:lnTo>
                  <a:lnTo>
                    <a:pt x="1526794" y="94106"/>
                  </a:lnTo>
                  <a:lnTo>
                    <a:pt x="1583054" y="94106"/>
                  </a:lnTo>
                  <a:lnTo>
                    <a:pt x="1583054" y="145287"/>
                  </a:lnTo>
                  <a:lnTo>
                    <a:pt x="1589720" y="133643"/>
                  </a:lnTo>
                  <a:lnTo>
                    <a:pt x="1625359" y="100165"/>
                  </a:lnTo>
                  <a:lnTo>
                    <a:pt x="1646263" y="92406"/>
                  </a:lnTo>
                  <a:lnTo>
                    <a:pt x="1657096" y="90931"/>
                  </a:lnTo>
                  <a:close/>
                </a:path>
                <a:path w="2226945" h="431165">
                  <a:moveTo>
                    <a:pt x="1815211" y="90042"/>
                  </a:moveTo>
                  <a:lnTo>
                    <a:pt x="1867753" y="99687"/>
                  </a:lnTo>
                  <a:lnTo>
                    <a:pt x="1907032" y="127079"/>
                  </a:lnTo>
                  <a:lnTo>
                    <a:pt x="1931693" y="166758"/>
                  </a:lnTo>
                  <a:lnTo>
                    <a:pt x="1940052" y="212978"/>
                  </a:lnTo>
                  <a:lnTo>
                    <a:pt x="1940052" y="220979"/>
                  </a:lnTo>
                  <a:lnTo>
                    <a:pt x="1939544" y="227837"/>
                  </a:lnTo>
                  <a:lnTo>
                    <a:pt x="1938654" y="233552"/>
                  </a:lnTo>
                  <a:lnTo>
                    <a:pt x="1753489" y="233552"/>
                  </a:lnTo>
                  <a:lnTo>
                    <a:pt x="1755636" y="246794"/>
                  </a:lnTo>
                  <a:lnTo>
                    <a:pt x="1783913" y="284495"/>
                  </a:lnTo>
                  <a:lnTo>
                    <a:pt x="1816989" y="293496"/>
                  </a:lnTo>
                  <a:lnTo>
                    <a:pt x="1826011" y="292929"/>
                  </a:lnTo>
                  <a:lnTo>
                    <a:pt x="1865169" y="274224"/>
                  </a:lnTo>
                  <a:lnTo>
                    <a:pt x="1873758" y="260984"/>
                  </a:lnTo>
                  <a:lnTo>
                    <a:pt x="1926336" y="275589"/>
                  </a:lnTo>
                  <a:lnTo>
                    <a:pt x="1897385" y="311273"/>
                  </a:lnTo>
                  <a:lnTo>
                    <a:pt x="1851866" y="333882"/>
                  </a:lnTo>
                  <a:lnTo>
                    <a:pt x="1814702" y="338327"/>
                  </a:lnTo>
                  <a:lnTo>
                    <a:pt x="1795940" y="337258"/>
                  </a:lnTo>
                  <a:lnTo>
                    <a:pt x="1747774" y="321309"/>
                  </a:lnTo>
                  <a:lnTo>
                    <a:pt x="1712662" y="289681"/>
                  </a:lnTo>
                  <a:lnTo>
                    <a:pt x="1692433" y="246999"/>
                  </a:lnTo>
                  <a:lnTo>
                    <a:pt x="1688591" y="215264"/>
                  </a:lnTo>
                  <a:lnTo>
                    <a:pt x="1689544" y="198717"/>
                  </a:lnTo>
                  <a:lnTo>
                    <a:pt x="1703832" y="152907"/>
                  </a:lnTo>
                  <a:lnTo>
                    <a:pt x="1734157" y="116474"/>
                  </a:lnTo>
                  <a:lnTo>
                    <a:pt x="1778603" y="94329"/>
                  </a:lnTo>
                  <a:lnTo>
                    <a:pt x="1796204" y="91114"/>
                  </a:lnTo>
                  <a:lnTo>
                    <a:pt x="1815211" y="90042"/>
                  </a:lnTo>
                  <a:close/>
                </a:path>
                <a:path w="2226945" h="431165">
                  <a:moveTo>
                    <a:pt x="1361694" y="90042"/>
                  </a:moveTo>
                  <a:lnTo>
                    <a:pt x="1407191" y="96424"/>
                  </a:lnTo>
                  <a:lnTo>
                    <a:pt x="1441450" y="115569"/>
                  </a:lnTo>
                  <a:lnTo>
                    <a:pt x="1468239" y="166362"/>
                  </a:lnTo>
                  <a:lnTo>
                    <a:pt x="1470025" y="188721"/>
                  </a:lnTo>
                  <a:lnTo>
                    <a:pt x="1470025" y="265175"/>
                  </a:lnTo>
                  <a:lnTo>
                    <a:pt x="1470025" y="271779"/>
                  </a:lnTo>
                  <a:lnTo>
                    <a:pt x="1471040" y="276478"/>
                  </a:lnTo>
                  <a:lnTo>
                    <a:pt x="1473200" y="279018"/>
                  </a:lnTo>
                  <a:lnTo>
                    <a:pt x="1475359" y="281685"/>
                  </a:lnTo>
                  <a:lnTo>
                    <a:pt x="1479169" y="283209"/>
                  </a:lnTo>
                  <a:lnTo>
                    <a:pt x="1484629" y="283844"/>
                  </a:lnTo>
                  <a:lnTo>
                    <a:pt x="1484629" y="333755"/>
                  </a:lnTo>
                  <a:lnTo>
                    <a:pt x="1479169" y="334899"/>
                  </a:lnTo>
                  <a:lnTo>
                    <a:pt x="1474215" y="335788"/>
                  </a:lnTo>
                  <a:lnTo>
                    <a:pt x="1469771" y="336168"/>
                  </a:lnTo>
                  <a:lnTo>
                    <a:pt x="1465326" y="336676"/>
                  </a:lnTo>
                  <a:lnTo>
                    <a:pt x="1461643" y="336930"/>
                  </a:lnTo>
                  <a:lnTo>
                    <a:pt x="1458595" y="336930"/>
                  </a:lnTo>
                  <a:lnTo>
                    <a:pt x="1420495" y="316483"/>
                  </a:lnTo>
                  <a:lnTo>
                    <a:pt x="1417827" y="296163"/>
                  </a:lnTo>
                  <a:lnTo>
                    <a:pt x="1409396" y="305851"/>
                  </a:lnTo>
                  <a:lnTo>
                    <a:pt x="1367168" y="332220"/>
                  </a:lnTo>
                  <a:lnTo>
                    <a:pt x="1331468" y="338327"/>
                  </a:lnTo>
                  <a:lnTo>
                    <a:pt x="1319706" y="337708"/>
                  </a:lnTo>
                  <a:lnTo>
                    <a:pt x="1279632" y="323089"/>
                  </a:lnTo>
                  <a:lnTo>
                    <a:pt x="1254283" y="292643"/>
                  </a:lnTo>
                  <a:lnTo>
                    <a:pt x="1248283" y="262889"/>
                  </a:lnTo>
                  <a:lnTo>
                    <a:pt x="1249092" y="251551"/>
                  </a:lnTo>
                  <a:lnTo>
                    <a:pt x="1268432" y="213604"/>
                  </a:lnTo>
                  <a:lnTo>
                    <a:pt x="1309737" y="190523"/>
                  </a:lnTo>
                  <a:lnTo>
                    <a:pt x="1351152" y="185165"/>
                  </a:lnTo>
                  <a:lnTo>
                    <a:pt x="1358703" y="185310"/>
                  </a:lnTo>
                  <a:lnTo>
                    <a:pt x="1402726" y="192543"/>
                  </a:lnTo>
                  <a:lnTo>
                    <a:pt x="1408684" y="194690"/>
                  </a:lnTo>
                  <a:lnTo>
                    <a:pt x="1408684" y="181863"/>
                  </a:lnTo>
                  <a:lnTo>
                    <a:pt x="1387649" y="141277"/>
                  </a:lnTo>
                  <a:lnTo>
                    <a:pt x="1355216" y="134365"/>
                  </a:lnTo>
                  <a:lnTo>
                    <a:pt x="1345523" y="134794"/>
                  </a:lnTo>
                  <a:lnTo>
                    <a:pt x="1308701" y="145055"/>
                  </a:lnTo>
                  <a:lnTo>
                    <a:pt x="1280287" y="161289"/>
                  </a:lnTo>
                  <a:lnTo>
                    <a:pt x="1260602" y="121157"/>
                  </a:lnTo>
                  <a:lnTo>
                    <a:pt x="1296910" y="102173"/>
                  </a:lnTo>
                  <a:lnTo>
                    <a:pt x="1334849" y="91963"/>
                  </a:lnTo>
                  <a:lnTo>
                    <a:pt x="1348122" y="90521"/>
                  </a:lnTo>
                  <a:lnTo>
                    <a:pt x="1361694" y="90042"/>
                  </a:lnTo>
                  <a:close/>
                </a:path>
                <a:path w="2226945" h="431165">
                  <a:moveTo>
                    <a:pt x="1111377" y="90042"/>
                  </a:moveTo>
                  <a:lnTo>
                    <a:pt x="1156007" y="99419"/>
                  </a:lnTo>
                  <a:lnTo>
                    <a:pt x="1191529" y="126237"/>
                  </a:lnTo>
                  <a:lnTo>
                    <a:pt x="1215193" y="165945"/>
                  </a:lnTo>
                  <a:lnTo>
                    <a:pt x="1223390" y="213487"/>
                  </a:lnTo>
                  <a:lnTo>
                    <a:pt x="1222555" y="230655"/>
                  </a:lnTo>
                  <a:lnTo>
                    <a:pt x="1209928" y="276732"/>
                  </a:lnTo>
                  <a:lnTo>
                    <a:pt x="1184015" y="312541"/>
                  </a:lnTo>
                  <a:lnTo>
                    <a:pt x="1147603" y="334137"/>
                  </a:lnTo>
                  <a:lnTo>
                    <a:pt x="1118743" y="338327"/>
                  </a:lnTo>
                  <a:lnTo>
                    <a:pt x="1105005" y="337520"/>
                  </a:lnTo>
                  <a:lnTo>
                    <a:pt x="1059414" y="318595"/>
                  </a:lnTo>
                  <a:lnTo>
                    <a:pt x="1036447" y="291591"/>
                  </a:lnTo>
                  <a:lnTo>
                    <a:pt x="1036447" y="431038"/>
                  </a:lnTo>
                  <a:lnTo>
                    <a:pt x="975106" y="431038"/>
                  </a:lnTo>
                  <a:lnTo>
                    <a:pt x="975106" y="94106"/>
                  </a:lnTo>
                  <a:lnTo>
                    <a:pt x="1028700" y="94106"/>
                  </a:lnTo>
                  <a:lnTo>
                    <a:pt x="1028700" y="135254"/>
                  </a:lnTo>
                  <a:lnTo>
                    <a:pt x="1035792" y="125325"/>
                  </a:lnTo>
                  <a:lnTo>
                    <a:pt x="1074140" y="96847"/>
                  </a:lnTo>
                  <a:lnTo>
                    <a:pt x="1098282" y="90803"/>
                  </a:lnTo>
                  <a:lnTo>
                    <a:pt x="1111377" y="90042"/>
                  </a:lnTo>
                  <a:close/>
                </a:path>
                <a:path w="2226945" h="431165">
                  <a:moveTo>
                    <a:pt x="694436" y="90042"/>
                  </a:moveTo>
                  <a:lnTo>
                    <a:pt x="731672" y="98240"/>
                  </a:lnTo>
                  <a:lnTo>
                    <a:pt x="759078" y="130454"/>
                  </a:lnTo>
                  <a:lnTo>
                    <a:pt x="762126" y="140715"/>
                  </a:lnTo>
                  <a:lnTo>
                    <a:pt x="769723" y="129143"/>
                  </a:lnTo>
                  <a:lnTo>
                    <a:pt x="799084" y="102996"/>
                  </a:lnTo>
                  <a:lnTo>
                    <a:pt x="836535" y="90852"/>
                  </a:lnTo>
                  <a:lnTo>
                    <a:pt x="850392" y="90042"/>
                  </a:lnTo>
                  <a:lnTo>
                    <a:pt x="861032" y="90543"/>
                  </a:lnTo>
                  <a:lnTo>
                    <a:pt x="899096" y="107394"/>
                  </a:lnTo>
                  <a:lnTo>
                    <a:pt x="917360" y="141670"/>
                  </a:lnTo>
                  <a:lnTo>
                    <a:pt x="922147" y="184150"/>
                  </a:lnTo>
                  <a:lnTo>
                    <a:pt x="922147" y="333755"/>
                  </a:lnTo>
                  <a:lnTo>
                    <a:pt x="860806" y="333755"/>
                  </a:lnTo>
                  <a:lnTo>
                    <a:pt x="860806" y="199262"/>
                  </a:lnTo>
                  <a:lnTo>
                    <a:pt x="860206" y="186019"/>
                  </a:lnTo>
                  <a:lnTo>
                    <a:pt x="839295" y="147367"/>
                  </a:lnTo>
                  <a:lnTo>
                    <a:pt x="823849" y="144017"/>
                  </a:lnTo>
                  <a:lnTo>
                    <a:pt x="814847" y="144877"/>
                  </a:lnTo>
                  <a:lnTo>
                    <a:pt x="782129" y="165413"/>
                  </a:lnTo>
                  <a:lnTo>
                    <a:pt x="766699" y="194309"/>
                  </a:lnTo>
                  <a:lnTo>
                    <a:pt x="766699" y="333755"/>
                  </a:lnTo>
                  <a:lnTo>
                    <a:pt x="705357" y="333755"/>
                  </a:lnTo>
                  <a:lnTo>
                    <a:pt x="705357" y="199262"/>
                  </a:lnTo>
                  <a:lnTo>
                    <a:pt x="704758" y="185854"/>
                  </a:lnTo>
                  <a:lnTo>
                    <a:pt x="683847" y="147288"/>
                  </a:lnTo>
                  <a:lnTo>
                    <a:pt x="668401" y="144017"/>
                  </a:lnTo>
                  <a:lnTo>
                    <a:pt x="659564" y="144875"/>
                  </a:lnTo>
                  <a:lnTo>
                    <a:pt x="626788" y="165119"/>
                  </a:lnTo>
                  <a:lnTo>
                    <a:pt x="611251" y="193801"/>
                  </a:lnTo>
                  <a:lnTo>
                    <a:pt x="611251" y="333755"/>
                  </a:lnTo>
                  <a:lnTo>
                    <a:pt x="549910" y="333755"/>
                  </a:lnTo>
                  <a:lnTo>
                    <a:pt x="549910" y="94106"/>
                  </a:lnTo>
                  <a:lnTo>
                    <a:pt x="605282" y="94106"/>
                  </a:lnTo>
                  <a:lnTo>
                    <a:pt x="605282" y="138429"/>
                  </a:lnTo>
                  <a:lnTo>
                    <a:pt x="612546" y="127476"/>
                  </a:lnTo>
                  <a:lnTo>
                    <a:pt x="641604" y="102615"/>
                  </a:lnTo>
                  <a:lnTo>
                    <a:pt x="679983" y="90828"/>
                  </a:lnTo>
                  <a:lnTo>
                    <a:pt x="694436" y="90042"/>
                  </a:lnTo>
                  <a:close/>
                </a:path>
                <a:path w="2226945" h="431165">
                  <a:moveTo>
                    <a:pt x="383286" y="90042"/>
                  </a:moveTo>
                  <a:lnTo>
                    <a:pt x="435471" y="99687"/>
                  </a:lnTo>
                  <a:lnTo>
                    <a:pt x="475091" y="127111"/>
                  </a:lnTo>
                  <a:lnTo>
                    <a:pt x="499989" y="167155"/>
                  </a:lnTo>
                  <a:lnTo>
                    <a:pt x="508507" y="214375"/>
                  </a:lnTo>
                  <a:lnTo>
                    <a:pt x="507557" y="230566"/>
                  </a:lnTo>
                  <a:lnTo>
                    <a:pt x="493394" y="275589"/>
                  </a:lnTo>
                  <a:lnTo>
                    <a:pt x="463480" y="311898"/>
                  </a:lnTo>
                  <a:lnTo>
                    <a:pt x="419417" y="334041"/>
                  </a:lnTo>
                  <a:lnTo>
                    <a:pt x="383286" y="338327"/>
                  </a:lnTo>
                  <a:lnTo>
                    <a:pt x="364283" y="337256"/>
                  </a:lnTo>
                  <a:lnTo>
                    <a:pt x="315849" y="321182"/>
                  </a:lnTo>
                  <a:lnTo>
                    <a:pt x="280951" y="289089"/>
                  </a:lnTo>
                  <a:lnTo>
                    <a:pt x="261286" y="246173"/>
                  </a:lnTo>
                  <a:lnTo>
                    <a:pt x="257556" y="214375"/>
                  </a:lnTo>
                  <a:lnTo>
                    <a:pt x="258508" y="198016"/>
                  </a:lnTo>
                  <a:lnTo>
                    <a:pt x="272796" y="152653"/>
                  </a:lnTo>
                  <a:lnTo>
                    <a:pt x="303014" y="116453"/>
                  </a:lnTo>
                  <a:lnTo>
                    <a:pt x="347091" y="94329"/>
                  </a:lnTo>
                  <a:lnTo>
                    <a:pt x="383286" y="90042"/>
                  </a:lnTo>
                  <a:close/>
                </a:path>
                <a:path w="2226945" h="431165">
                  <a:moveTo>
                    <a:pt x="126111" y="90042"/>
                  </a:moveTo>
                  <a:lnTo>
                    <a:pt x="178563" y="99526"/>
                  </a:lnTo>
                  <a:lnTo>
                    <a:pt x="217281" y="126476"/>
                  </a:lnTo>
                  <a:lnTo>
                    <a:pt x="234442" y="151256"/>
                  </a:lnTo>
                  <a:lnTo>
                    <a:pt x="174625" y="169544"/>
                  </a:lnTo>
                  <a:lnTo>
                    <a:pt x="165556" y="157543"/>
                  </a:lnTo>
                  <a:lnTo>
                    <a:pt x="154368" y="148970"/>
                  </a:lnTo>
                  <a:lnTo>
                    <a:pt x="141085" y="143827"/>
                  </a:lnTo>
                  <a:lnTo>
                    <a:pt x="125730" y="142112"/>
                  </a:lnTo>
                  <a:lnTo>
                    <a:pt x="117014" y="142680"/>
                  </a:lnTo>
                  <a:lnTo>
                    <a:pt x="80962" y="161766"/>
                  </a:lnTo>
                  <a:lnTo>
                    <a:pt x="63513" y="203509"/>
                  </a:lnTo>
                  <a:lnTo>
                    <a:pt x="62992" y="213867"/>
                  </a:lnTo>
                  <a:lnTo>
                    <a:pt x="63535" y="224131"/>
                  </a:lnTo>
                  <a:lnTo>
                    <a:pt x="81375" y="265683"/>
                  </a:lnTo>
                  <a:lnTo>
                    <a:pt x="117199" y="285555"/>
                  </a:lnTo>
                  <a:lnTo>
                    <a:pt x="125730" y="286130"/>
                  </a:lnTo>
                  <a:lnTo>
                    <a:pt x="133776" y="285630"/>
                  </a:lnTo>
                  <a:lnTo>
                    <a:pt x="172227" y="263717"/>
                  </a:lnTo>
                  <a:lnTo>
                    <a:pt x="175513" y="257809"/>
                  </a:lnTo>
                  <a:lnTo>
                    <a:pt x="235457" y="276097"/>
                  </a:lnTo>
                  <a:lnTo>
                    <a:pt x="207722" y="311316"/>
                  </a:lnTo>
                  <a:lnTo>
                    <a:pt x="163194" y="333882"/>
                  </a:lnTo>
                  <a:lnTo>
                    <a:pt x="126618" y="338327"/>
                  </a:lnTo>
                  <a:lnTo>
                    <a:pt x="107834" y="337234"/>
                  </a:lnTo>
                  <a:lnTo>
                    <a:pt x="59436" y="320928"/>
                  </a:lnTo>
                  <a:lnTo>
                    <a:pt x="24092" y="288710"/>
                  </a:lnTo>
                  <a:lnTo>
                    <a:pt x="3841" y="245681"/>
                  </a:lnTo>
                  <a:lnTo>
                    <a:pt x="0" y="213867"/>
                  </a:lnTo>
                  <a:lnTo>
                    <a:pt x="952" y="197508"/>
                  </a:lnTo>
                  <a:lnTo>
                    <a:pt x="15240" y="152145"/>
                  </a:lnTo>
                  <a:lnTo>
                    <a:pt x="45565" y="116123"/>
                  </a:lnTo>
                  <a:lnTo>
                    <a:pt x="89900" y="94249"/>
                  </a:lnTo>
                  <a:lnTo>
                    <a:pt x="107344" y="91092"/>
                  </a:lnTo>
                  <a:lnTo>
                    <a:pt x="126111" y="90042"/>
                  </a:lnTo>
                  <a:close/>
                </a:path>
                <a:path w="2226945" h="431165">
                  <a:moveTo>
                    <a:pt x="2151253" y="0"/>
                  </a:moveTo>
                  <a:lnTo>
                    <a:pt x="2212466" y="0"/>
                  </a:lnTo>
                  <a:lnTo>
                    <a:pt x="2212466" y="265175"/>
                  </a:lnTo>
                  <a:lnTo>
                    <a:pt x="2212466" y="271779"/>
                  </a:lnTo>
                  <a:lnTo>
                    <a:pt x="2226691" y="283844"/>
                  </a:lnTo>
                  <a:lnTo>
                    <a:pt x="2226691" y="333755"/>
                  </a:lnTo>
                  <a:lnTo>
                    <a:pt x="2218854" y="335109"/>
                  </a:lnTo>
                  <a:lnTo>
                    <a:pt x="2211911" y="336105"/>
                  </a:lnTo>
                  <a:lnTo>
                    <a:pt x="2205849" y="336720"/>
                  </a:lnTo>
                  <a:lnTo>
                    <a:pt x="2200656" y="336930"/>
                  </a:lnTo>
                  <a:lnTo>
                    <a:pt x="2192746" y="336409"/>
                  </a:lnTo>
                  <a:lnTo>
                    <a:pt x="2161286" y="307213"/>
                  </a:lnTo>
                  <a:lnTo>
                    <a:pt x="2160397" y="292100"/>
                  </a:lnTo>
                  <a:lnTo>
                    <a:pt x="2153156" y="302672"/>
                  </a:lnTo>
                  <a:lnTo>
                    <a:pt x="2113002" y="331577"/>
                  </a:lnTo>
                  <a:lnTo>
                    <a:pt x="2077212" y="338327"/>
                  </a:lnTo>
                  <a:lnTo>
                    <a:pt x="2060965" y="337280"/>
                  </a:lnTo>
                  <a:lnTo>
                    <a:pt x="2018157" y="321563"/>
                  </a:lnTo>
                  <a:lnTo>
                    <a:pt x="1985920" y="290113"/>
                  </a:lnTo>
                  <a:lnTo>
                    <a:pt x="1966976" y="247014"/>
                  </a:lnTo>
                  <a:lnTo>
                    <a:pt x="1963293" y="213867"/>
                  </a:lnTo>
                  <a:lnTo>
                    <a:pt x="1964150" y="197102"/>
                  </a:lnTo>
                  <a:lnTo>
                    <a:pt x="1977009" y="151256"/>
                  </a:lnTo>
                  <a:lnTo>
                    <a:pt x="2003530" y="115431"/>
                  </a:lnTo>
                  <a:lnTo>
                    <a:pt x="2040905" y="94138"/>
                  </a:lnTo>
                  <a:lnTo>
                    <a:pt x="2070353" y="90042"/>
                  </a:lnTo>
                  <a:lnTo>
                    <a:pt x="2083262" y="90852"/>
                  </a:lnTo>
                  <a:lnTo>
                    <a:pt x="2128107" y="109997"/>
                  </a:lnTo>
                  <a:lnTo>
                    <a:pt x="2151253" y="136143"/>
                  </a:lnTo>
                  <a:lnTo>
                    <a:pt x="2151253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/>
          <p:nvPr/>
        </p:nvSpPr>
        <p:spPr>
          <a:xfrm>
            <a:off x="1926082" y="5856528"/>
            <a:ext cx="4728845" cy="5740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200">
                <a:latin typeface="Trebuchet MS"/>
                <a:cs typeface="Trebuchet MS"/>
              </a:rPr>
              <a:t>Figure</a:t>
            </a:r>
            <a:r>
              <a:rPr dirty="0" sz="1200" spc="-65">
                <a:latin typeface="Trebuchet MS"/>
                <a:cs typeface="Trebuchet MS"/>
              </a:rPr>
              <a:t> </a:t>
            </a:r>
            <a:r>
              <a:rPr dirty="0" sz="1200">
                <a:latin typeface="Trebuchet MS"/>
                <a:cs typeface="Trebuchet MS"/>
              </a:rPr>
              <a:t>10.3</a:t>
            </a:r>
            <a:r>
              <a:rPr dirty="0" sz="1200" spc="130">
                <a:latin typeface="Trebuchet MS"/>
                <a:cs typeface="Trebuchet MS"/>
              </a:rPr>
              <a:t>  </a:t>
            </a:r>
            <a:r>
              <a:rPr dirty="0" sz="1800">
                <a:latin typeface="Trebuchet MS"/>
                <a:cs typeface="Trebuchet MS"/>
              </a:rPr>
              <a:t>Two</a:t>
            </a:r>
            <a:r>
              <a:rPr dirty="0" sz="1800" spc="-114">
                <a:latin typeface="Trebuchet MS"/>
                <a:cs typeface="Trebuchet MS"/>
              </a:rPr>
              <a:t> </a:t>
            </a:r>
            <a:r>
              <a:rPr dirty="0" sz="1800" spc="-10">
                <a:latin typeface="Trebuchet MS"/>
                <a:cs typeface="Trebuchet MS"/>
              </a:rPr>
              <a:t>major</a:t>
            </a:r>
            <a:r>
              <a:rPr dirty="0" sz="1800">
                <a:latin typeface="Trebuchet MS"/>
                <a:cs typeface="Trebuchet MS"/>
              </a:rPr>
              <a:t> dimensions</a:t>
            </a:r>
            <a:r>
              <a:rPr dirty="0" sz="1800" spc="45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of</a:t>
            </a:r>
            <a:r>
              <a:rPr dirty="0" sz="1800" spc="15">
                <a:latin typeface="Trebuchet MS"/>
                <a:cs typeface="Trebuchet MS"/>
              </a:rPr>
              <a:t> </a:t>
            </a:r>
            <a:r>
              <a:rPr dirty="0" sz="1800" spc="-10">
                <a:latin typeface="Trebuchet MS"/>
                <a:cs typeface="Trebuchet MS"/>
              </a:rPr>
              <a:t>managerial leadership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26" name="object 26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1895855" y="1566672"/>
            <a:ext cx="8397240" cy="372465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987044" y="517525"/>
            <a:ext cx="5698490" cy="879475"/>
            <a:chOff x="987044" y="517525"/>
            <a:chExt cx="5698490" cy="879475"/>
          </a:xfrm>
        </p:grpSpPr>
        <p:sp>
          <p:nvSpPr>
            <p:cNvPr id="3" name="object 3"/>
            <p:cNvSpPr/>
            <p:nvPr/>
          </p:nvSpPr>
          <p:spPr>
            <a:xfrm>
              <a:off x="987044" y="517525"/>
              <a:ext cx="5698490" cy="879475"/>
            </a:xfrm>
            <a:custGeom>
              <a:avLst/>
              <a:gdLst/>
              <a:ahLst/>
              <a:cxnLst/>
              <a:rect l="l" t="t" r="r" b="b"/>
              <a:pathLst>
                <a:path w="5698490" h="879475">
                  <a:moveTo>
                    <a:pt x="5698235" y="0"/>
                  </a:moveTo>
                  <a:lnTo>
                    <a:pt x="0" y="0"/>
                  </a:lnTo>
                  <a:lnTo>
                    <a:pt x="0" y="879475"/>
                  </a:lnTo>
                  <a:lnTo>
                    <a:pt x="5698235" y="879475"/>
                  </a:lnTo>
                  <a:lnTo>
                    <a:pt x="5698235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12037" y="1019683"/>
              <a:ext cx="224942" cy="33058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012037" y="1019683"/>
              <a:ext cx="225425" cy="330835"/>
            </a:xfrm>
            <a:custGeom>
              <a:avLst/>
              <a:gdLst/>
              <a:ahLst/>
              <a:cxnLst/>
              <a:rect l="l" t="t" r="r" b="b"/>
              <a:pathLst>
                <a:path w="225425" h="330834">
                  <a:moveTo>
                    <a:pt x="114757" y="0"/>
                  </a:moveTo>
                  <a:lnTo>
                    <a:pt x="157148" y="5679"/>
                  </a:lnTo>
                  <a:lnTo>
                    <a:pt x="198924" y="29839"/>
                  </a:lnTo>
                  <a:lnTo>
                    <a:pt x="218627" y="69181"/>
                  </a:lnTo>
                  <a:lnTo>
                    <a:pt x="219456" y="80899"/>
                  </a:lnTo>
                  <a:lnTo>
                    <a:pt x="218998" y="89898"/>
                  </a:lnTo>
                  <a:lnTo>
                    <a:pt x="203396" y="129508"/>
                  </a:lnTo>
                  <a:lnTo>
                    <a:pt x="169806" y="153372"/>
                  </a:lnTo>
                  <a:lnTo>
                    <a:pt x="161391" y="155447"/>
                  </a:lnTo>
                  <a:lnTo>
                    <a:pt x="174893" y="158873"/>
                  </a:lnTo>
                  <a:lnTo>
                    <a:pt x="207340" y="182625"/>
                  </a:lnTo>
                  <a:lnTo>
                    <a:pt x="223842" y="221613"/>
                  </a:lnTo>
                  <a:lnTo>
                    <a:pt x="224942" y="236854"/>
                  </a:lnTo>
                  <a:lnTo>
                    <a:pt x="224028" y="250759"/>
                  </a:lnTo>
                  <a:lnTo>
                    <a:pt x="210312" y="286638"/>
                  </a:lnTo>
                  <a:lnTo>
                    <a:pt x="181551" y="312838"/>
                  </a:lnTo>
                  <a:lnTo>
                    <a:pt x="139846" y="327723"/>
                  </a:lnTo>
                  <a:lnTo>
                    <a:pt x="106070" y="330580"/>
                  </a:lnTo>
                  <a:lnTo>
                    <a:pt x="73380" y="327840"/>
                  </a:lnTo>
                  <a:lnTo>
                    <a:pt x="44805" y="319611"/>
                  </a:lnTo>
                  <a:lnTo>
                    <a:pt x="20345" y="305881"/>
                  </a:lnTo>
                  <a:lnTo>
                    <a:pt x="0" y="286638"/>
                  </a:lnTo>
                  <a:lnTo>
                    <a:pt x="34747" y="243204"/>
                  </a:lnTo>
                  <a:lnTo>
                    <a:pt x="40990" y="250374"/>
                  </a:lnTo>
                  <a:lnTo>
                    <a:pt x="47834" y="256651"/>
                  </a:lnTo>
                  <a:lnTo>
                    <a:pt x="92597" y="274306"/>
                  </a:lnTo>
                  <a:lnTo>
                    <a:pt x="104241" y="274827"/>
                  </a:lnTo>
                  <a:lnTo>
                    <a:pt x="117357" y="274117"/>
                  </a:lnTo>
                  <a:lnTo>
                    <a:pt x="153162" y="257339"/>
                  </a:lnTo>
                  <a:lnTo>
                    <a:pt x="161391" y="229996"/>
                  </a:lnTo>
                  <a:lnTo>
                    <a:pt x="160334" y="218781"/>
                  </a:lnTo>
                  <a:lnTo>
                    <a:pt x="134931" y="187827"/>
                  </a:lnTo>
                  <a:lnTo>
                    <a:pt x="93268" y="180593"/>
                  </a:lnTo>
                  <a:lnTo>
                    <a:pt x="80467" y="180593"/>
                  </a:lnTo>
                  <a:lnTo>
                    <a:pt x="80467" y="134874"/>
                  </a:lnTo>
                  <a:lnTo>
                    <a:pt x="94640" y="134874"/>
                  </a:lnTo>
                  <a:lnTo>
                    <a:pt x="107827" y="134088"/>
                  </a:lnTo>
                  <a:lnTo>
                    <a:pt x="145203" y="115581"/>
                  </a:lnTo>
                  <a:lnTo>
                    <a:pt x="154076" y="90042"/>
                  </a:lnTo>
                  <a:lnTo>
                    <a:pt x="153276" y="81468"/>
                  </a:lnTo>
                  <a:lnTo>
                    <a:pt x="117700" y="53661"/>
                  </a:lnTo>
                  <a:lnTo>
                    <a:pt x="107899" y="53086"/>
                  </a:lnTo>
                  <a:lnTo>
                    <a:pt x="87896" y="55372"/>
                  </a:lnTo>
                  <a:lnTo>
                    <a:pt x="70408" y="62230"/>
                  </a:lnTo>
                  <a:lnTo>
                    <a:pt x="55435" y="73660"/>
                  </a:lnTo>
                  <a:lnTo>
                    <a:pt x="42976" y="89662"/>
                  </a:lnTo>
                  <a:lnTo>
                    <a:pt x="4571" y="46608"/>
                  </a:lnTo>
                  <a:lnTo>
                    <a:pt x="39519" y="17452"/>
                  </a:lnTo>
                  <a:lnTo>
                    <a:pt x="80252" y="3375"/>
                  </a:lnTo>
                  <a:lnTo>
                    <a:pt x="102998" y="379"/>
                  </a:lnTo>
                  <a:lnTo>
                    <a:pt x="114757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80287" y="944752"/>
              <a:ext cx="4760595" cy="442975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280287" y="1217168"/>
              <a:ext cx="50800" cy="66040"/>
            </a:xfrm>
            <a:custGeom>
              <a:avLst/>
              <a:gdLst/>
              <a:ahLst/>
              <a:cxnLst/>
              <a:rect l="l" t="t" r="r" b="b"/>
              <a:pathLst>
                <a:path w="50800" h="66040">
                  <a:moveTo>
                    <a:pt x="0" y="0"/>
                  </a:moveTo>
                  <a:lnTo>
                    <a:pt x="50291" y="0"/>
                  </a:lnTo>
                  <a:lnTo>
                    <a:pt x="50291" y="65912"/>
                  </a:lnTo>
                  <a:lnTo>
                    <a:pt x="0" y="65912"/>
                  </a:lnTo>
                  <a:lnTo>
                    <a:pt x="0" y="0"/>
                  </a:lnTo>
                  <a:close/>
                </a:path>
              </a:pathLst>
            </a:custGeom>
            <a:ln w="1523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199001" y="1162050"/>
              <a:ext cx="117729" cy="8839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846317" y="1083818"/>
              <a:ext cx="139573" cy="15925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468495" y="1083818"/>
              <a:ext cx="139573" cy="15925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998470" y="1083818"/>
              <a:ext cx="140462" cy="15925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763642" y="1076070"/>
              <a:ext cx="140589" cy="7556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931539" y="1076070"/>
              <a:ext cx="140589" cy="7556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387727" y="1076070"/>
              <a:ext cx="140588" cy="75565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477137" y="944752"/>
              <a:ext cx="4563745" cy="443230"/>
            </a:xfrm>
            <a:custGeom>
              <a:avLst/>
              <a:gdLst/>
              <a:ahLst/>
              <a:cxnLst/>
              <a:rect l="l" t="t" r="r" b="b"/>
              <a:pathLst>
                <a:path w="4563745" h="443230">
                  <a:moveTo>
                    <a:pt x="4198239" y="98679"/>
                  </a:moveTo>
                  <a:lnTo>
                    <a:pt x="4259453" y="98679"/>
                  </a:lnTo>
                  <a:lnTo>
                    <a:pt x="4259453" y="338327"/>
                  </a:lnTo>
                  <a:lnTo>
                    <a:pt x="4198239" y="338327"/>
                  </a:lnTo>
                  <a:lnTo>
                    <a:pt x="4198239" y="98679"/>
                  </a:lnTo>
                  <a:close/>
                </a:path>
                <a:path w="4563745" h="443230">
                  <a:moveTo>
                    <a:pt x="448437" y="98679"/>
                  </a:moveTo>
                  <a:lnTo>
                    <a:pt x="511937" y="98679"/>
                  </a:lnTo>
                  <a:lnTo>
                    <a:pt x="576452" y="275717"/>
                  </a:lnTo>
                  <a:lnTo>
                    <a:pt x="633094" y="98679"/>
                  </a:lnTo>
                  <a:lnTo>
                    <a:pt x="691642" y="98679"/>
                  </a:lnTo>
                  <a:lnTo>
                    <a:pt x="591057" y="385825"/>
                  </a:lnTo>
                  <a:lnTo>
                    <a:pt x="561594" y="426720"/>
                  </a:lnTo>
                  <a:lnTo>
                    <a:pt x="524125" y="441971"/>
                  </a:lnTo>
                  <a:lnTo>
                    <a:pt x="509143" y="442975"/>
                  </a:lnTo>
                  <a:lnTo>
                    <a:pt x="501592" y="442666"/>
                  </a:lnTo>
                  <a:lnTo>
                    <a:pt x="493982" y="441737"/>
                  </a:lnTo>
                  <a:lnTo>
                    <a:pt x="486300" y="440189"/>
                  </a:lnTo>
                  <a:lnTo>
                    <a:pt x="478536" y="438023"/>
                  </a:lnTo>
                  <a:lnTo>
                    <a:pt x="478536" y="384937"/>
                  </a:lnTo>
                  <a:lnTo>
                    <a:pt x="486608" y="386937"/>
                  </a:lnTo>
                  <a:lnTo>
                    <a:pt x="493871" y="388366"/>
                  </a:lnTo>
                  <a:lnTo>
                    <a:pt x="500324" y="389223"/>
                  </a:lnTo>
                  <a:lnTo>
                    <a:pt x="505968" y="389509"/>
                  </a:lnTo>
                  <a:lnTo>
                    <a:pt x="514223" y="389509"/>
                  </a:lnTo>
                  <a:lnTo>
                    <a:pt x="538337" y="352379"/>
                  </a:lnTo>
                  <a:lnTo>
                    <a:pt x="543051" y="338327"/>
                  </a:lnTo>
                  <a:lnTo>
                    <a:pt x="448437" y="98679"/>
                  </a:lnTo>
                  <a:close/>
                </a:path>
                <a:path w="4563745" h="443230">
                  <a:moveTo>
                    <a:pt x="3650361" y="95504"/>
                  </a:moveTo>
                  <a:lnTo>
                    <a:pt x="3656711" y="95504"/>
                  </a:lnTo>
                  <a:lnTo>
                    <a:pt x="3660775" y="95631"/>
                  </a:lnTo>
                  <a:lnTo>
                    <a:pt x="3662679" y="96012"/>
                  </a:lnTo>
                  <a:lnTo>
                    <a:pt x="3662679" y="151764"/>
                  </a:lnTo>
                  <a:lnTo>
                    <a:pt x="3649077" y="152433"/>
                  </a:lnTo>
                  <a:lnTo>
                    <a:pt x="3636248" y="154447"/>
                  </a:lnTo>
                  <a:lnTo>
                    <a:pt x="3593925" y="175609"/>
                  </a:lnTo>
                  <a:lnTo>
                    <a:pt x="3581273" y="193421"/>
                  </a:lnTo>
                  <a:lnTo>
                    <a:pt x="3581273" y="338327"/>
                  </a:lnTo>
                  <a:lnTo>
                    <a:pt x="3520059" y="338327"/>
                  </a:lnTo>
                  <a:lnTo>
                    <a:pt x="3520059" y="98679"/>
                  </a:lnTo>
                  <a:lnTo>
                    <a:pt x="3576192" y="98679"/>
                  </a:lnTo>
                  <a:lnTo>
                    <a:pt x="3576192" y="149987"/>
                  </a:lnTo>
                  <a:lnTo>
                    <a:pt x="3582858" y="138271"/>
                  </a:lnTo>
                  <a:lnTo>
                    <a:pt x="3618553" y="104790"/>
                  </a:lnTo>
                  <a:lnTo>
                    <a:pt x="3639472" y="96980"/>
                  </a:lnTo>
                  <a:lnTo>
                    <a:pt x="3650361" y="95504"/>
                  </a:lnTo>
                  <a:close/>
                </a:path>
                <a:path w="4563745" h="443230">
                  <a:moveTo>
                    <a:pt x="4451731" y="94614"/>
                  </a:moveTo>
                  <a:lnTo>
                    <a:pt x="4496361" y="103991"/>
                  </a:lnTo>
                  <a:lnTo>
                    <a:pt x="4531883" y="130857"/>
                  </a:lnTo>
                  <a:lnTo>
                    <a:pt x="4555547" y="170517"/>
                  </a:lnTo>
                  <a:lnTo>
                    <a:pt x="4563745" y="218059"/>
                  </a:lnTo>
                  <a:lnTo>
                    <a:pt x="4562909" y="235229"/>
                  </a:lnTo>
                  <a:lnTo>
                    <a:pt x="4550283" y="281432"/>
                  </a:lnTo>
                  <a:lnTo>
                    <a:pt x="4524422" y="317115"/>
                  </a:lnTo>
                  <a:lnTo>
                    <a:pt x="4487973" y="338709"/>
                  </a:lnTo>
                  <a:lnTo>
                    <a:pt x="4459097" y="342900"/>
                  </a:lnTo>
                  <a:lnTo>
                    <a:pt x="4445377" y="342092"/>
                  </a:lnTo>
                  <a:lnTo>
                    <a:pt x="4399768" y="323169"/>
                  </a:lnTo>
                  <a:lnTo>
                    <a:pt x="4376801" y="296291"/>
                  </a:lnTo>
                  <a:lnTo>
                    <a:pt x="4376801" y="435737"/>
                  </a:lnTo>
                  <a:lnTo>
                    <a:pt x="4315587" y="435737"/>
                  </a:lnTo>
                  <a:lnTo>
                    <a:pt x="4315587" y="98679"/>
                  </a:lnTo>
                  <a:lnTo>
                    <a:pt x="4369054" y="98679"/>
                  </a:lnTo>
                  <a:lnTo>
                    <a:pt x="4369054" y="139826"/>
                  </a:lnTo>
                  <a:lnTo>
                    <a:pt x="4376148" y="129897"/>
                  </a:lnTo>
                  <a:lnTo>
                    <a:pt x="4414547" y="101419"/>
                  </a:lnTo>
                  <a:lnTo>
                    <a:pt x="4438638" y="95375"/>
                  </a:lnTo>
                  <a:lnTo>
                    <a:pt x="4451731" y="94614"/>
                  </a:lnTo>
                  <a:close/>
                </a:path>
                <a:path w="4563745" h="443230">
                  <a:moveTo>
                    <a:pt x="3357245" y="94614"/>
                  </a:moveTo>
                  <a:lnTo>
                    <a:pt x="3409787" y="104259"/>
                  </a:lnTo>
                  <a:lnTo>
                    <a:pt x="3449113" y="131651"/>
                  </a:lnTo>
                  <a:lnTo>
                    <a:pt x="3473727" y="171330"/>
                  </a:lnTo>
                  <a:lnTo>
                    <a:pt x="3482086" y="217550"/>
                  </a:lnTo>
                  <a:lnTo>
                    <a:pt x="3482086" y="225551"/>
                  </a:lnTo>
                  <a:lnTo>
                    <a:pt x="3481578" y="232410"/>
                  </a:lnTo>
                  <a:lnTo>
                    <a:pt x="3480689" y="238125"/>
                  </a:lnTo>
                  <a:lnTo>
                    <a:pt x="3295523" y="238125"/>
                  </a:lnTo>
                  <a:lnTo>
                    <a:pt x="3297687" y="251366"/>
                  </a:lnTo>
                  <a:lnTo>
                    <a:pt x="3325947" y="289067"/>
                  </a:lnTo>
                  <a:lnTo>
                    <a:pt x="3359023" y="298069"/>
                  </a:lnTo>
                  <a:lnTo>
                    <a:pt x="3368045" y="297519"/>
                  </a:lnTo>
                  <a:lnTo>
                    <a:pt x="3407251" y="278796"/>
                  </a:lnTo>
                  <a:lnTo>
                    <a:pt x="3415791" y="265557"/>
                  </a:lnTo>
                  <a:lnTo>
                    <a:pt x="3468370" y="280288"/>
                  </a:lnTo>
                  <a:lnTo>
                    <a:pt x="3439473" y="315864"/>
                  </a:lnTo>
                  <a:lnTo>
                    <a:pt x="3393900" y="338502"/>
                  </a:lnTo>
                  <a:lnTo>
                    <a:pt x="3356737" y="342900"/>
                  </a:lnTo>
                  <a:lnTo>
                    <a:pt x="3337992" y="341832"/>
                  </a:lnTo>
                  <a:lnTo>
                    <a:pt x="3289808" y="326009"/>
                  </a:lnTo>
                  <a:lnTo>
                    <a:pt x="3254696" y="294308"/>
                  </a:lnTo>
                  <a:lnTo>
                    <a:pt x="3234515" y="251571"/>
                  </a:lnTo>
                  <a:lnTo>
                    <a:pt x="3230626" y="219837"/>
                  </a:lnTo>
                  <a:lnTo>
                    <a:pt x="3231578" y="203289"/>
                  </a:lnTo>
                  <a:lnTo>
                    <a:pt x="3245866" y="157480"/>
                  </a:lnTo>
                  <a:lnTo>
                    <a:pt x="3276191" y="121046"/>
                  </a:lnTo>
                  <a:lnTo>
                    <a:pt x="3320684" y="98901"/>
                  </a:lnTo>
                  <a:lnTo>
                    <a:pt x="3338292" y="95686"/>
                  </a:lnTo>
                  <a:lnTo>
                    <a:pt x="3357245" y="94614"/>
                  </a:lnTo>
                  <a:close/>
                </a:path>
                <a:path w="4563745" h="443230">
                  <a:moveTo>
                    <a:pt x="2784855" y="94614"/>
                  </a:moveTo>
                  <a:lnTo>
                    <a:pt x="2830401" y="101012"/>
                  </a:lnTo>
                  <a:lnTo>
                    <a:pt x="2864612" y="120269"/>
                  </a:lnTo>
                  <a:lnTo>
                    <a:pt x="2891401" y="170989"/>
                  </a:lnTo>
                  <a:lnTo>
                    <a:pt x="2893187" y="193421"/>
                  </a:lnTo>
                  <a:lnTo>
                    <a:pt x="2893187" y="269748"/>
                  </a:lnTo>
                  <a:lnTo>
                    <a:pt x="2893187" y="276479"/>
                  </a:lnTo>
                  <a:lnTo>
                    <a:pt x="2907791" y="288417"/>
                  </a:lnTo>
                  <a:lnTo>
                    <a:pt x="2907791" y="338327"/>
                  </a:lnTo>
                  <a:lnTo>
                    <a:pt x="2884804" y="341502"/>
                  </a:lnTo>
                  <a:lnTo>
                    <a:pt x="2881757" y="341502"/>
                  </a:lnTo>
                  <a:lnTo>
                    <a:pt x="2843657" y="321056"/>
                  </a:lnTo>
                  <a:lnTo>
                    <a:pt x="2841116" y="300863"/>
                  </a:lnTo>
                  <a:lnTo>
                    <a:pt x="2832665" y="310530"/>
                  </a:lnTo>
                  <a:lnTo>
                    <a:pt x="2790384" y="336845"/>
                  </a:lnTo>
                  <a:lnTo>
                    <a:pt x="2754629" y="342900"/>
                  </a:lnTo>
                  <a:lnTo>
                    <a:pt x="2742868" y="342280"/>
                  </a:lnTo>
                  <a:lnTo>
                    <a:pt x="2702796" y="327661"/>
                  </a:lnTo>
                  <a:lnTo>
                    <a:pt x="2677499" y="297233"/>
                  </a:lnTo>
                  <a:lnTo>
                    <a:pt x="2671445" y="267462"/>
                  </a:lnTo>
                  <a:lnTo>
                    <a:pt x="2672256" y="256125"/>
                  </a:lnTo>
                  <a:lnTo>
                    <a:pt x="2691647" y="218229"/>
                  </a:lnTo>
                  <a:lnTo>
                    <a:pt x="2732916" y="195095"/>
                  </a:lnTo>
                  <a:lnTo>
                    <a:pt x="2774315" y="189737"/>
                  </a:lnTo>
                  <a:lnTo>
                    <a:pt x="2781883" y="189884"/>
                  </a:lnTo>
                  <a:lnTo>
                    <a:pt x="2825996" y="197117"/>
                  </a:lnTo>
                  <a:lnTo>
                    <a:pt x="2831973" y="199262"/>
                  </a:lnTo>
                  <a:lnTo>
                    <a:pt x="2831973" y="186562"/>
                  </a:lnTo>
                  <a:lnTo>
                    <a:pt x="2810883" y="145903"/>
                  </a:lnTo>
                  <a:lnTo>
                    <a:pt x="2778379" y="138937"/>
                  </a:lnTo>
                  <a:lnTo>
                    <a:pt x="2768685" y="139366"/>
                  </a:lnTo>
                  <a:lnTo>
                    <a:pt x="2731916" y="149629"/>
                  </a:lnTo>
                  <a:lnTo>
                    <a:pt x="2703449" y="165988"/>
                  </a:lnTo>
                  <a:lnTo>
                    <a:pt x="2683764" y="125730"/>
                  </a:lnTo>
                  <a:lnTo>
                    <a:pt x="2720125" y="106745"/>
                  </a:lnTo>
                  <a:lnTo>
                    <a:pt x="2758027" y="96535"/>
                  </a:lnTo>
                  <a:lnTo>
                    <a:pt x="2771286" y="95093"/>
                  </a:lnTo>
                  <a:lnTo>
                    <a:pt x="2784855" y="94614"/>
                  </a:lnTo>
                  <a:close/>
                </a:path>
                <a:path w="4563745" h="443230">
                  <a:moveTo>
                    <a:pt x="2525141" y="94614"/>
                  </a:moveTo>
                  <a:lnTo>
                    <a:pt x="2577683" y="104259"/>
                  </a:lnTo>
                  <a:lnTo>
                    <a:pt x="2617009" y="131651"/>
                  </a:lnTo>
                  <a:lnTo>
                    <a:pt x="2641623" y="171330"/>
                  </a:lnTo>
                  <a:lnTo>
                    <a:pt x="2649982" y="217550"/>
                  </a:lnTo>
                  <a:lnTo>
                    <a:pt x="2649982" y="225551"/>
                  </a:lnTo>
                  <a:lnTo>
                    <a:pt x="2649474" y="232410"/>
                  </a:lnTo>
                  <a:lnTo>
                    <a:pt x="2648585" y="238125"/>
                  </a:lnTo>
                  <a:lnTo>
                    <a:pt x="2463418" y="238125"/>
                  </a:lnTo>
                  <a:lnTo>
                    <a:pt x="2465583" y="251366"/>
                  </a:lnTo>
                  <a:lnTo>
                    <a:pt x="2493843" y="289067"/>
                  </a:lnTo>
                  <a:lnTo>
                    <a:pt x="2526918" y="298069"/>
                  </a:lnTo>
                  <a:lnTo>
                    <a:pt x="2535941" y="297519"/>
                  </a:lnTo>
                  <a:lnTo>
                    <a:pt x="2575147" y="278796"/>
                  </a:lnTo>
                  <a:lnTo>
                    <a:pt x="2583688" y="265557"/>
                  </a:lnTo>
                  <a:lnTo>
                    <a:pt x="2636266" y="280288"/>
                  </a:lnTo>
                  <a:lnTo>
                    <a:pt x="2607369" y="315864"/>
                  </a:lnTo>
                  <a:lnTo>
                    <a:pt x="2561796" y="338502"/>
                  </a:lnTo>
                  <a:lnTo>
                    <a:pt x="2524633" y="342900"/>
                  </a:lnTo>
                  <a:lnTo>
                    <a:pt x="2505888" y="341832"/>
                  </a:lnTo>
                  <a:lnTo>
                    <a:pt x="2457704" y="326009"/>
                  </a:lnTo>
                  <a:lnTo>
                    <a:pt x="2422592" y="294308"/>
                  </a:lnTo>
                  <a:lnTo>
                    <a:pt x="2402411" y="251571"/>
                  </a:lnTo>
                  <a:lnTo>
                    <a:pt x="2398522" y="219837"/>
                  </a:lnTo>
                  <a:lnTo>
                    <a:pt x="2399474" y="203289"/>
                  </a:lnTo>
                  <a:lnTo>
                    <a:pt x="2413762" y="157480"/>
                  </a:lnTo>
                  <a:lnTo>
                    <a:pt x="2444087" y="121046"/>
                  </a:lnTo>
                  <a:lnTo>
                    <a:pt x="2488580" y="98901"/>
                  </a:lnTo>
                  <a:lnTo>
                    <a:pt x="2506188" y="95686"/>
                  </a:lnTo>
                  <a:lnTo>
                    <a:pt x="2525141" y="94614"/>
                  </a:lnTo>
                  <a:close/>
                </a:path>
                <a:path w="4563745" h="443230">
                  <a:moveTo>
                    <a:pt x="1591564" y="94614"/>
                  </a:moveTo>
                  <a:lnTo>
                    <a:pt x="1643802" y="104259"/>
                  </a:lnTo>
                  <a:lnTo>
                    <a:pt x="1683369" y="131683"/>
                  </a:lnTo>
                  <a:lnTo>
                    <a:pt x="1708320" y="171727"/>
                  </a:lnTo>
                  <a:lnTo>
                    <a:pt x="1716786" y="218948"/>
                  </a:lnTo>
                  <a:lnTo>
                    <a:pt x="1715853" y="235140"/>
                  </a:lnTo>
                  <a:lnTo>
                    <a:pt x="1701673" y="280288"/>
                  </a:lnTo>
                  <a:lnTo>
                    <a:pt x="1671758" y="316472"/>
                  </a:lnTo>
                  <a:lnTo>
                    <a:pt x="1627743" y="338613"/>
                  </a:lnTo>
                  <a:lnTo>
                    <a:pt x="1591564" y="342900"/>
                  </a:lnTo>
                  <a:lnTo>
                    <a:pt x="1572561" y="341828"/>
                  </a:lnTo>
                  <a:lnTo>
                    <a:pt x="1524127" y="325755"/>
                  </a:lnTo>
                  <a:lnTo>
                    <a:pt x="1489283" y="293715"/>
                  </a:lnTo>
                  <a:lnTo>
                    <a:pt x="1469580" y="250761"/>
                  </a:lnTo>
                  <a:lnTo>
                    <a:pt x="1465833" y="218948"/>
                  </a:lnTo>
                  <a:lnTo>
                    <a:pt x="1466786" y="202588"/>
                  </a:lnTo>
                  <a:lnTo>
                    <a:pt x="1481074" y="157225"/>
                  </a:lnTo>
                  <a:lnTo>
                    <a:pt x="1511292" y="121025"/>
                  </a:lnTo>
                  <a:lnTo>
                    <a:pt x="1555369" y="98901"/>
                  </a:lnTo>
                  <a:lnTo>
                    <a:pt x="1591564" y="94614"/>
                  </a:lnTo>
                  <a:close/>
                </a:path>
                <a:path w="4563745" h="443230">
                  <a:moveTo>
                    <a:pt x="981329" y="94614"/>
                  </a:moveTo>
                  <a:lnTo>
                    <a:pt x="1033871" y="104259"/>
                  </a:lnTo>
                  <a:lnTo>
                    <a:pt x="1073197" y="131651"/>
                  </a:lnTo>
                  <a:lnTo>
                    <a:pt x="1097811" y="171330"/>
                  </a:lnTo>
                  <a:lnTo>
                    <a:pt x="1106170" y="217550"/>
                  </a:lnTo>
                  <a:lnTo>
                    <a:pt x="1106170" y="225551"/>
                  </a:lnTo>
                  <a:lnTo>
                    <a:pt x="1105662" y="232410"/>
                  </a:lnTo>
                  <a:lnTo>
                    <a:pt x="1104773" y="238125"/>
                  </a:lnTo>
                  <a:lnTo>
                    <a:pt x="919607" y="238125"/>
                  </a:lnTo>
                  <a:lnTo>
                    <a:pt x="921771" y="251366"/>
                  </a:lnTo>
                  <a:lnTo>
                    <a:pt x="950031" y="289067"/>
                  </a:lnTo>
                  <a:lnTo>
                    <a:pt x="983107" y="298069"/>
                  </a:lnTo>
                  <a:lnTo>
                    <a:pt x="992129" y="297519"/>
                  </a:lnTo>
                  <a:lnTo>
                    <a:pt x="1031335" y="278796"/>
                  </a:lnTo>
                  <a:lnTo>
                    <a:pt x="1039876" y="265557"/>
                  </a:lnTo>
                  <a:lnTo>
                    <a:pt x="1092454" y="280288"/>
                  </a:lnTo>
                  <a:lnTo>
                    <a:pt x="1063557" y="315864"/>
                  </a:lnTo>
                  <a:lnTo>
                    <a:pt x="1017984" y="338502"/>
                  </a:lnTo>
                  <a:lnTo>
                    <a:pt x="980820" y="342900"/>
                  </a:lnTo>
                  <a:lnTo>
                    <a:pt x="962076" y="341832"/>
                  </a:lnTo>
                  <a:lnTo>
                    <a:pt x="913892" y="326009"/>
                  </a:lnTo>
                  <a:lnTo>
                    <a:pt x="878780" y="294308"/>
                  </a:lnTo>
                  <a:lnTo>
                    <a:pt x="858599" y="251571"/>
                  </a:lnTo>
                  <a:lnTo>
                    <a:pt x="854710" y="219837"/>
                  </a:lnTo>
                  <a:lnTo>
                    <a:pt x="855662" y="203289"/>
                  </a:lnTo>
                  <a:lnTo>
                    <a:pt x="869950" y="157480"/>
                  </a:lnTo>
                  <a:lnTo>
                    <a:pt x="900275" y="121046"/>
                  </a:lnTo>
                  <a:lnTo>
                    <a:pt x="944768" y="98901"/>
                  </a:lnTo>
                  <a:lnTo>
                    <a:pt x="962376" y="95686"/>
                  </a:lnTo>
                  <a:lnTo>
                    <a:pt x="981329" y="94614"/>
                  </a:lnTo>
                  <a:close/>
                </a:path>
                <a:path w="4563745" h="443230">
                  <a:moveTo>
                    <a:pt x="3788664" y="94107"/>
                  </a:moveTo>
                  <a:lnTo>
                    <a:pt x="3837178" y="102108"/>
                  </a:lnTo>
                  <a:lnTo>
                    <a:pt x="3878707" y="128016"/>
                  </a:lnTo>
                  <a:lnTo>
                    <a:pt x="3854068" y="166877"/>
                  </a:lnTo>
                  <a:lnTo>
                    <a:pt x="3836592" y="154876"/>
                  </a:lnTo>
                  <a:lnTo>
                    <a:pt x="3819413" y="146303"/>
                  </a:lnTo>
                  <a:lnTo>
                    <a:pt x="3802544" y="141160"/>
                  </a:lnTo>
                  <a:lnTo>
                    <a:pt x="3785997" y="139446"/>
                  </a:lnTo>
                  <a:lnTo>
                    <a:pt x="3778877" y="139781"/>
                  </a:lnTo>
                  <a:lnTo>
                    <a:pt x="3748913" y="154939"/>
                  </a:lnTo>
                  <a:lnTo>
                    <a:pt x="3748913" y="164084"/>
                  </a:lnTo>
                  <a:lnTo>
                    <a:pt x="3748913" y="172593"/>
                  </a:lnTo>
                  <a:lnTo>
                    <a:pt x="3792347" y="194310"/>
                  </a:lnTo>
                  <a:lnTo>
                    <a:pt x="3805995" y="198592"/>
                  </a:lnTo>
                  <a:lnTo>
                    <a:pt x="3849917" y="215584"/>
                  </a:lnTo>
                  <a:lnTo>
                    <a:pt x="3878421" y="247332"/>
                  </a:lnTo>
                  <a:lnTo>
                    <a:pt x="3880992" y="266954"/>
                  </a:lnTo>
                  <a:lnTo>
                    <a:pt x="3879371" y="283809"/>
                  </a:lnTo>
                  <a:lnTo>
                    <a:pt x="3854958" y="322707"/>
                  </a:lnTo>
                  <a:lnTo>
                    <a:pt x="3805844" y="341637"/>
                  </a:lnTo>
                  <a:lnTo>
                    <a:pt x="3784980" y="342900"/>
                  </a:lnTo>
                  <a:lnTo>
                    <a:pt x="3769887" y="342261"/>
                  </a:lnTo>
                  <a:lnTo>
                    <a:pt x="3726561" y="332867"/>
                  </a:lnTo>
                  <a:lnTo>
                    <a:pt x="3689056" y="312364"/>
                  </a:lnTo>
                  <a:lnTo>
                    <a:pt x="3678554" y="303149"/>
                  </a:lnTo>
                  <a:lnTo>
                    <a:pt x="3700399" y="263271"/>
                  </a:lnTo>
                  <a:lnTo>
                    <a:pt x="3711112" y="271440"/>
                  </a:lnTo>
                  <a:lnTo>
                    <a:pt x="3721719" y="278431"/>
                  </a:lnTo>
                  <a:lnTo>
                    <a:pt x="3762867" y="295100"/>
                  </a:lnTo>
                  <a:lnTo>
                    <a:pt x="3782695" y="297180"/>
                  </a:lnTo>
                  <a:lnTo>
                    <a:pt x="3791196" y="296775"/>
                  </a:lnTo>
                  <a:lnTo>
                    <a:pt x="3822065" y="280035"/>
                  </a:lnTo>
                  <a:lnTo>
                    <a:pt x="3822065" y="271525"/>
                  </a:lnTo>
                  <a:lnTo>
                    <a:pt x="3822065" y="262763"/>
                  </a:lnTo>
                  <a:lnTo>
                    <a:pt x="3783014" y="244901"/>
                  </a:lnTo>
                  <a:lnTo>
                    <a:pt x="3771773" y="241426"/>
                  </a:lnTo>
                  <a:lnTo>
                    <a:pt x="3759061" y="237232"/>
                  </a:lnTo>
                  <a:lnTo>
                    <a:pt x="3719066" y="219884"/>
                  </a:lnTo>
                  <a:lnTo>
                    <a:pt x="3693969" y="189261"/>
                  </a:lnTo>
                  <a:lnTo>
                    <a:pt x="3691763" y="171450"/>
                  </a:lnTo>
                  <a:lnTo>
                    <a:pt x="3693427" y="154711"/>
                  </a:lnTo>
                  <a:lnTo>
                    <a:pt x="3718305" y="115188"/>
                  </a:lnTo>
                  <a:lnTo>
                    <a:pt x="3767830" y="95436"/>
                  </a:lnTo>
                  <a:lnTo>
                    <a:pt x="3788664" y="94107"/>
                  </a:lnTo>
                  <a:close/>
                </a:path>
                <a:path w="4563745" h="443230">
                  <a:moveTo>
                    <a:pt x="1235964" y="94107"/>
                  </a:moveTo>
                  <a:lnTo>
                    <a:pt x="1284477" y="102108"/>
                  </a:lnTo>
                  <a:lnTo>
                    <a:pt x="1326007" y="128016"/>
                  </a:lnTo>
                  <a:lnTo>
                    <a:pt x="1301369" y="166877"/>
                  </a:lnTo>
                  <a:lnTo>
                    <a:pt x="1283892" y="154876"/>
                  </a:lnTo>
                  <a:lnTo>
                    <a:pt x="1266713" y="146303"/>
                  </a:lnTo>
                  <a:lnTo>
                    <a:pt x="1249844" y="141160"/>
                  </a:lnTo>
                  <a:lnTo>
                    <a:pt x="1233296" y="139446"/>
                  </a:lnTo>
                  <a:lnTo>
                    <a:pt x="1226177" y="139781"/>
                  </a:lnTo>
                  <a:lnTo>
                    <a:pt x="1196213" y="154939"/>
                  </a:lnTo>
                  <a:lnTo>
                    <a:pt x="1196213" y="164084"/>
                  </a:lnTo>
                  <a:lnTo>
                    <a:pt x="1196213" y="172593"/>
                  </a:lnTo>
                  <a:lnTo>
                    <a:pt x="1239646" y="194310"/>
                  </a:lnTo>
                  <a:lnTo>
                    <a:pt x="1253295" y="198592"/>
                  </a:lnTo>
                  <a:lnTo>
                    <a:pt x="1297217" y="215584"/>
                  </a:lnTo>
                  <a:lnTo>
                    <a:pt x="1325721" y="247332"/>
                  </a:lnTo>
                  <a:lnTo>
                    <a:pt x="1328293" y="266954"/>
                  </a:lnTo>
                  <a:lnTo>
                    <a:pt x="1326671" y="283809"/>
                  </a:lnTo>
                  <a:lnTo>
                    <a:pt x="1302258" y="322707"/>
                  </a:lnTo>
                  <a:lnTo>
                    <a:pt x="1253144" y="341637"/>
                  </a:lnTo>
                  <a:lnTo>
                    <a:pt x="1232281" y="342900"/>
                  </a:lnTo>
                  <a:lnTo>
                    <a:pt x="1217187" y="342261"/>
                  </a:lnTo>
                  <a:lnTo>
                    <a:pt x="1173861" y="332867"/>
                  </a:lnTo>
                  <a:lnTo>
                    <a:pt x="1136356" y="312364"/>
                  </a:lnTo>
                  <a:lnTo>
                    <a:pt x="1125855" y="303149"/>
                  </a:lnTo>
                  <a:lnTo>
                    <a:pt x="1147699" y="263271"/>
                  </a:lnTo>
                  <a:lnTo>
                    <a:pt x="1158412" y="271440"/>
                  </a:lnTo>
                  <a:lnTo>
                    <a:pt x="1169019" y="278431"/>
                  </a:lnTo>
                  <a:lnTo>
                    <a:pt x="1210167" y="295100"/>
                  </a:lnTo>
                  <a:lnTo>
                    <a:pt x="1229995" y="297180"/>
                  </a:lnTo>
                  <a:lnTo>
                    <a:pt x="1238496" y="296775"/>
                  </a:lnTo>
                  <a:lnTo>
                    <a:pt x="1269364" y="280035"/>
                  </a:lnTo>
                  <a:lnTo>
                    <a:pt x="1269364" y="271525"/>
                  </a:lnTo>
                  <a:lnTo>
                    <a:pt x="1269364" y="262763"/>
                  </a:lnTo>
                  <a:lnTo>
                    <a:pt x="1230314" y="244901"/>
                  </a:lnTo>
                  <a:lnTo>
                    <a:pt x="1219073" y="241426"/>
                  </a:lnTo>
                  <a:lnTo>
                    <a:pt x="1206361" y="237232"/>
                  </a:lnTo>
                  <a:lnTo>
                    <a:pt x="1166366" y="219884"/>
                  </a:lnTo>
                  <a:lnTo>
                    <a:pt x="1141269" y="189261"/>
                  </a:lnTo>
                  <a:lnTo>
                    <a:pt x="1139063" y="171450"/>
                  </a:lnTo>
                  <a:lnTo>
                    <a:pt x="1140727" y="154711"/>
                  </a:lnTo>
                  <a:lnTo>
                    <a:pt x="1165606" y="115188"/>
                  </a:lnTo>
                  <a:lnTo>
                    <a:pt x="1215130" y="95436"/>
                  </a:lnTo>
                  <a:lnTo>
                    <a:pt x="1235964" y="94107"/>
                  </a:lnTo>
                  <a:close/>
                </a:path>
                <a:path w="4563745" h="443230">
                  <a:moveTo>
                    <a:pt x="312038" y="20955"/>
                  </a:moveTo>
                  <a:lnTo>
                    <a:pt x="373252" y="20955"/>
                  </a:lnTo>
                  <a:lnTo>
                    <a:pt x="373252" y="98679"/>
                  </a:lnTo>
                  <a:lnTo>
                    <a:pt x="423544" y="98679"/>
                  </a:lnTo>
                  <a:lnTo>
                    <a:pt x="423544" y="145796"/>
                  </a:lnTo>
                  <a:lnTo>
                    <a:pt x="373252" y="145796"/>
                  </a:lnTo>
                  <a:lnTo>
                    <a:pt x="373252" y="262889"/>
                  </a:lnTo>
                  <a:lnTo>
                    <a:pt x="373252" y="271145"/>
                  </a:lnTo>
                  <a:lnTo>
                    <a:pt x="375412" y="276987"/>
                  </a:lnTo>
                  <a:lnTo>
                    <a:pt x="379856" y="280670"/>
                  </a:lnTo>
                  <a:lnTo>
                    <a:pt x="384301" y="284352"/>
                  </a:lnTo>
                  <a:lnTo>
                    <a:pt x="389763" y="286131"/>
                  </a:lnTo>
                  <a:lnTo>
                    <a:pt x="396113" y="286131"/>
                  </a:lnTo>
                  <a:lnTo>
                    <a:pt x="402463" y="286131"/>
                  </a:lnTo>
                  <a:lnTo>
                    <a:pt x="429513" y="277495"/>
                  </a:lnTo>
                  <a:lnTo>
                    <a:pt x="441832" y="326009"/>
                  </a:lnTo>
                  <a:lnTo>
                    <a:pt x="402359" y="339338"/>
                  </a:lnTo>
                  <a:lnTo>
                    <a:pt x="374142" y="342392"/>
                  </a:lnTo>
                  <a:lnTo>
                    <a:pt x="365851" y="342030"/>
                  </a:lnTo>
                  <a:lnTo>
                    <a:pt x="325042" y="323546"/>
                  </a:lnTo>
                  <a:lnTo>
                    <a:pt x="312038" y="283463"/>
                  </a:lnTo>
                  <a:lnTo>
                    <a:pt x="312038" y="145796"/>
                  </a:lnTo>
                  <a:lnTo>
                    <a:pt x="280415" y="145796"/>
                  </a:lnTo>
                  <a:lnTo>
                    <a:pt x="280415" y="98679"/>
                  </a:lnTo>
                  <a:lnTo>
                    <a:pt x="312038" y="98679"/>
                  </a:lnTo>
                  <a:lnTo>
                    <a:pt x="312038" y="20955"/>
                  </a:lnTo>
                  <a:close/>
                </a:path>
                <a:path w="4563745" h="443230">
                  <a:moveTo>
                    <a:pt x="2152777" y="13716"/>
                  </a:moveTo>
                  <a:lnTo>
                    <a:pt x="2215896" y="13716"/>
                  </a:lnTo>
                  <a:lnTo>
                    <a:pt x="2215896" y="282956"/>
                  </a:lnTo>
                  <a:lnTo>
                    <a:pt x="2381377" y="282956"/>
                  </a:lnTo>
                  <a:lnTo>
                    <a:pt x="2381377" y="338327"/>
                  </a:lnTo>
                  <a:lnTo>
                    <a:pt x="2152777" y="338327"/>
                  </a:lnTo>
                  <a:lnTo>
                    <a:pt x="2152777" y="13716"/>
                  </a:lnTo>
                  <a:close/>
                </a:path>
                <a:path w="4563745" h="443230">
                  <a:moveTo>
                    <a:pt x="131699" y="11430"/>
                  </a:moveTo>
                  <a:lnTo>
                    <a:pt x="179883" y="17591"/>
                  </a:lnTo>
                  <a:lnTo>
                    <a:pt x="221964" y="34163"/>
                  </a:lnTo>
                  <a:lnTo>
                    <a:pt x="245110" y="47498"/>
                  </a:lnTo>
                  <a:lnTo>
                    <a:pt x="217169" y="98679"/>
                  </a:lnTo>
                  <a:lnTo>
                    <a:pt x="214502" y="95631"/>
                  </a:lnTo>
                  <a:lnTo>
                    <a:pt x="208661" y="91694"/>
                  </a:lnTo>
                  <a:lnTo>
                    <a:pt x="168020" y="72898"/>
                  </a:lnTo>
                  <a:lnTo>
                    <a:pt x="129921" y="66675"/>
                  </a:lnTo>
                  <a:lnTo>
                    <a:pt x="107271" y="68961"/>
                  </a:lnTo>
                  <a:lnTo>
                    <a:pt x="91122" y="75819"/>
                  </a:lnTo>
                  <a:lnTo>
                    <a:pt x="81450" y="87249"/>
                  </a:lnTo>
                  <a:lnTo>
                    <a:pt x="78231" y="103250"/>
                  </a:lnTo>
                  <a:lnTo>
                    <a:pt x="78231" y="112141"/>
                  </a:lnTo>
                  <a:lnTo>
                    <a:pt x="111125" y="137541"/>
                  </a:lnTo>
                  <a:lnTo>
                    <a:pt x="152273" y="149479"/>
                  </a:lnTo>
                  <a:lnTo>
                    <a:pt x="167749" y="153761"/>
                  </a:lnTo>
                  <a:lnTo>
                    <a:pt x="207771" y="168656"/>
                  </a:lnTo>
                  <a:lnTo>
                    <a:pt x="243967" y="197738"/>
                  </a:lnTo>
                  <a:lnTo>
                    <a:pt x="256539" y="245491"/>
                  </a:lnTo>
                  <a:lnTo>
                    <a:pt x="255492" y="261993"/>
                  </a:lnTo>
                  <a:lnTo>
                    <a:pt x="239775" y="301498"/>
                  </a:lnTo>
                  <a:lnTo>
                    <a:pt x="208754" y="326858"/>
                  </a:lnTo>
                  <a:lnTo>
                    <a:pt x="167131" y="339566"/>
                  </a:lnTo>
                  <a:lnTo>
                    <a:pt x="136271" y="342011"/>
                  </a:lnTo>
                  <a:lnTo>
                    <a:pt x="118028" y="341298"/>
                  </a:lnTo>
                  <a:lnTo>
                    <a:pt x="63753" y="330708"/>
                  </a:lnTo>
                  <a:lnTo>
                    <a:pt x="14479" y="309205"/>
                  </a:lnTo>
                  <a:lnTo>
                    <a:pt x="0" y="299847"/>
                  </a:lnTo>
                  <a:lnTo>
                    <a:pt x="27940" y="245491"/>
                  </a:lnTo>
                  <a:lnTo>
                    <a:pt x="30606" y="248285"/>
                  </a:lnTo>
                  <a:lnTo>
                    <a:pt x="35559" y="251841"/>
                  </a:lnTo>
                  <a:lnTo>
                    <a:pt x="75892" y="272686"/>
                  </a:lnTo>
                  <a:lnTo>
                    <a:pt x="118983" y="284099"/>
                  </a:lnTo>
                  <a:lnTo>
                    <a:pt x="137159" y="285242"/>
                  </a:lnTo>
                  <a:lnTo>
                    <a:pt x="159996" y="283166"/>
                  </a:lnTo>
                  <a:lnTo>
                    <a:pt x="176307" y="276923"/>
                  </a:lnTo>
                  <a:lnTo>
                    <a:pt x="186094" y="266489"/>
                  </a:lnTo>
                  <a:lnTo>
                    <a:pt x="189356" y="251841"/>
                  </a:lnTo>
                  <a:lnTo>
                    <a:pt x="189356" y="242443"/>
                  </a:lnTo>
                  <a:lnTo>
                    <a:pt x="158277" y="217515"/>
                  </a:lnTo>
                  <a:lnTo>
                    <a:pt x="117347" y="204714"/>
                  </a:lnTo>
                  <a:lnTo>
                    <a:pt x="105156" y="201168"/>
                  </a:lnTo>
                  <a:lnTo>
                    <a:pt x="90297" y="196667"/>
                  </a:lnTo>
                  <a:lnTo>
                    <a:pt x="53721" y="181737"/>
                  </a:lnTo>
                  <a:lnTo>
                    <a:pt x="23368" y="154686"/>
                  </a:lnTo>
                  <a:lnTo>
                    <a:pt x="13334" y="113411"/>
                  </a:lnTo>
                  <a:lnTo>
                    <a:pt x="14313" y="97337"/>
                  </a:lnTo>
                  <a:lnTo>
                    <a:pt x="29082" y="57404"/>
                  </a:lnTo>
                  <a:lnTo>
                    <a:pt x="59015" y="29614"/>
                  </a:lnTo>
                  <a:lnTo>
                    <a:pt x="100250" y="14319"/>
                  </a:lnTo>
                  <a:lnTo>
                    <a:pt x="115599" y="12148"/>
                  </a:lnTo>
                  <a:lnTo>
                    <a:pt x="131699" y="11430"/>
                  </a:lnTo>
                  <a:close/>
                </a:path>
                <a:path w="4563745" h="443230">
                  <a:moveTo>
                    <a:pt x="4198239" y="4572"/>
                  </a:moveTo>
                  <a:lnTo>
                    <a:pt x="4259453" y="4572"/>
                  </a:lnTo>
                  <a:lnTo>
                    <a:pt x="4259453" y="65405"/>
                  </a:lnTo>
                  <a:lnTo>
                    <a:pt x="4198239" y="65405"/>
                  </a:lnTo>
                  <a:lnTo>
                    <a:pt x="4198239" y="4572"/>
                  </a:lnTo>
                  <a:close/>
                </a:path>
                <a:path w="4563745" h="443230">
                  <a:moveTo>
                    <a:pt x="3922395" y="4572"/>
                  </a:moveTo>
                  <a:lnTo>
                    <a:pt x="3983609" y="4572"/>
                  </a:lnTo>
                  <a:lnTo>
                    <a:pt x="3983609" y="143129"/>
                  </a:lnTo>
                  <a:lnTo>
                    <a:pt x="3990851" y="132320"/>
                  </a:lnTo>
                  <a:lnTo>
                    <a:pt x="4031368" y="101848"/>
                  </a:lnTo>
                  <a:lnTo>
                    <a:pt x="4069588" y="94614"/>
                  </a:lnTo>
                  <a:lnTo>
                    <a:pt x="4084022" y="95472"/>
                  </a:lnTo>
                  <a:lnTo>
                    <a:pt x="4124251" y="115667"/>
                  </a:lnTo>
                  <a:lnTo>
                    <a:pt x="4141650" y="154416"/>
                  </a:lnTo>
                  <a:lnTo>
                    <a:pt x="4145026" y="188849"/>
                  </a:lnTo>
                  <a:lnTo>
                    <a:pt x="4145026" y="338327"/>
                  </a:lnTo>
                  <a:lnTo>
                    <a:pt x="4083685" y="338327"/>
                  </a:lnTo>
                  <a:lnTo>
                    <a:pt x="4083685" y="203835"/>
                  </a:lnTo>
                  <a:lnTo>
                    <a:pt x="4083018" y="190809"/>
                  </a:lnTo>
                  <a:lnTo>
                    <a:pt x="4060237" y="152018"/>
                  </a:lnTo>
                  <a:lnTo>
                    <a:pt x="4043553" y="148589"/>
                  </a:lnTo>
                  <a:lnTo>
                    <a:pt x="4035933" y="148589"/>
                  </a:lnTo>
                  <a:lnTo>
                    <a:pt x="3997960" y="172593"/>
                  </a:lnTo>
                  <a:lnTo>
                    <a:pt x="3983609" y="198374"/>
                  </a:lnTo>
                  <a:lnTo>
                    <a:pt x="3983609" y="338327"/>
                  </a:lnTo>
                  <a:lnTo>
                    <a:pt x="3922395" y="338327"/>
                  </a:lnTo>
                  <a:lnTo>
                    <a:pt x="3922395" y="4572"/>
                  </a:lnTo>
                  <a:close/>
                </a:path>
                <a:path w="4563745" h="443230">
                  <a:moveTo>
                    <a:pt x="3123311" y="4572"/>
                  </a:moveTo>
                  <a:lnTo>
                    <a:pt x="3184525" y="4572"/>
                  </a:lnTo>
                  <a:lnTo>
                    <a:pt x="3184525" y="269748"/>
                  </a:lnTo>
                  <a:lnTo>
                    <a:pt x="3184525" y="276479"/>
                  </a:lnTo>
                  <a:lnTo>
                    <a:pt x="3185667" y="281050"/>
                  </a:lnTo>
                  <a:lnTo>
                    <a:pt x="3187827" y="283718"/>
                  </a:lnTo>
                  <a:lnTo>
                    <a:pt x="3189859" y="286258"/>
                  </a:lnTo>
                  <a:lnTo>
                    <a:pt x="3193541" y="287909"/>
                  </a:lnTo>
                  <a:lnTo>
                    <a:pt x="3198749" y="288417"/>
                  </a:lnTo>
                  <a:lnTo>
                    <a:pt x="3198749" y="338327"/>
                  </a:lnTo>
                  <a:lnTo>
                    <a:pt x="3190966" y="339734"/>
                  </a:lnTo>
                  <a:lnTo>
                    <a:pt x="3184016" y="340725"/>
                  </a:lnTo>
                  <a:lnTo>
                    <a:pt x="3177924" y="341310"/>
                  </a:lnTo>
                  <a:lnTo>
                    <a:pt x="3172714" y="341502"/>
                  </a:lnTo>
                  <a:lnTo>
                    <a:pt x="3164806" y="340981"/>
                  </a:lnTo>
                  <a:lnTo>
                    <a:pt x="3133343" y="311785"/>
                  </a:lnTo>
                  <a:lnTo>
                    <a:pt x="3132454" y="296672"/>
                  </a:lnTo>
                  <a:lnTo>
                    <a:pt x="3125214" y="307244"/>
                  </a:lnTo>
                  <a:lnTo>
                    <a:pt x="3085113" y="336202"/>
                  </a:lnTo>
                  <a:lnTo>
                    <a:pt x="3049270" y="342900"/>
                  </a:lnTo>
                  <a:lnTo>
                    <a:pt x="3033077" y="341852"/>
                  </a:lnTo>
                  <a:lnTo>
                    <a:pt x="2990215" y="326136"/>
                  </a:lnTo>
                  <a:lnTo>
                    <a:pt x="2958032" y="294739"/>
                  </a:lnTo>
                  <a:lnTo>
                    <a:pt x="2939049" y="251618"/>
                  </a:lnTo>
                  <a:lnTo>
                    <a:pt x="2935351" y="218567"/>
                  </a:lnTo>
                  <a:lnTo>
                    <a:pt x="2936208" y="201781"/>
                  </a:lnTo>
                  <a:lnTo>
                    <a:pt x="2949066" y="155829"/>
                  </a:lnTo>
                  <a:lnTo>
                    <a:pt x="2975588" y="120074"/>
                  </a:lnTo>
                  <a:lnTo>
                    <a:pt x="3013011" y="98726"/>
                  </a:lnTo>
                  <a:lnTo>
                    <a:pt x="3042412" y="94614"/>
                  </a:lnTo>
                  <a:lnTo>
                    <a:pt x="3055320" y="95426"/>
                  </a:lnTo>
                  <a:lnTo>
                    <a:pt x="3100236" y="114625"/>
                  </a:lnTo>
                  <a:lnTo>
                    <a:pt x="3123311" y="140843"/>
                  </a:lnTo>
                  <a:lnTo>
                    <a:pt x="3123311" y="4572"/>
                  </a:lnTo>
                  <a:close/>
                </a:path>
                <a:path w="4563745" h="443230">
                  <a:moveTo>
                    <a:pt x="724535" y="4572"/>
                  </a:moveTo>
                  <a:lnTo>
                    <a:pt x="785749" y="4572"/>
                  </a:lnTo>
                  <a:lnTo>
                    <a:pt x="785749" y="261493"/>
                  </a:lnTo>
                  <a:lnTo>
                    <a:pt x="785749" y="272796"/>
                  </a:lnTo>
                  <a:lnTo>
                    <a:pt x="787654" y="280288"/>
                  </a:lnTo>
                  <a:lnTo>
                    <a:pt x="791337" y="283845"/>
                  </a:lnTo>
                  <a:lnTo>
                    <a:pt x="794893" y="287527"/>
                  </a:lnTo>
                  <a:lnTo>
                    <a:pt x="799973" y="289433"/>
                  </a:lnTo>
                  <a:lnTo>
                    <a:pt x="806323" y="289433"/>
                  </a:lnTo>
                  <a:lnTo>
                    <a:pt x="811276" y="289433"/>
                  </a:lnTo>
                  <a:lnTo>
                    <a:pt x="816229" y="288798"/>
                  </a:lnTo>
                  <a:lnTo>
                    <a:pt x="821436" y="287527"/>
                  </a:lnTo>
                  <a:lnTo>
                    <a:pt x="826643" y="286385"/>
                  </a:lnTo>
                  <a:lnTo>
                    <a:pt x="831214" y="284861"/>
                  </a:lnTo>
                  <a:lnTo>
                    <a:pt x="835151" y="282956"/>
                  </a:lnTo>
                  <a:lnTo>
                    <a:pt x="843407" y="329564"/>
                  </a:lnTo>
                  <a:lnTo>
                    <a:pt x="806576" y="340135"/>
                  </a:lnTo>
                  <a:lnTo>
                    <a:pt x="784860" y="342011"/>
                  </a:lnTo>
                  <a:lnTo>
                    <a:pt x="771286" y="341038"/>
                  </a:lnTo>
                  <a:lnTo>
                    <a:pt x="733375" y="318192"/>
                  </a:lnTo>
                  <a:lnTo>
                    <a:pt x="724535" y="282956"/>
                  </a:lnTo>
                  <a:lnTo>
                    <a:pt x="724535" y="4572"/>
                  </a:lnTo>
                  <a:close/>
                </a:path>
                <a:path w="4563745" h="443230">
                  <a:moveTo>
                    <a:pt x="1852929" y="0"/>
                  </a:moveTo>
                  <a:lnTo>
                    <a:pt x="1867548" y="881"/>
                  </a:lnTo>
                  <a:lnTo>
                    <a:pt x="1882251" y="3524"/>
                  </a:lnTo>
                  <a:lnTo>
                    <a:pt x="1897024" y="7929"/>
                  </a:lnTo>
                  <a:lnTo>
                    <a:pt x="1911858" y="14097"/>
                  </a:lnTo>
                  <a:lnTo>
                    <a:pt x="1899539" y="60325"/>
                  </a:lnTo>
                  <a:lnTo>
                    <a:pt x="1894966" y="57912"/>
                  </a:lnTo>
                  <a:lnTo>
                    <a:pt x="1889505" y="55880"/>
                  </a:lnTo>
                  <a:lnTo>
                    <a:pt x="1883283" y="54101"/>
                  </a:lnTo>
                  <a:lnTo>
                    <a:pt x="1877060" y="52450"/>
                  </a:lnTo>
                  <a:lnTo>
                    <a:pt x="1871345" y="51688"/>
                  </a:lnTo>
                  <a:lnTo>
                    <a:pt x="1866138" y="51688"/>
                  </a:lnTo>
                  <a:lnTo>
                    <a:pt x="1852136" y="54359"/>
                  </a:lnTo>
                  <a:lnTo>
                    <a:pt x="1842135" y="62388"/>
                  </a:lnTo>
                  <a:lnTo>
                    <a:pt x="1836134" y="75799"/>
                  </a:lnTo>
                  <a:lnTo>
                    <a:pt x="1834134" y="94614"/>
                  </a:lnTo>
                  <a:lnTo>
                    <a:pt x="1834134" y="111506"/>
                  </a:lnTo>
                  <a:lnTo>
                    <a:pt x="1892680" y="111506"/>
                  </a:lnTo>
                  <a:lnTo>
                    <a:pt x="1892680" y="158114"/>
                  </a:lnTo>
                  <a:lnTo>
                    <a:pt x="1834134" y="158114"/>
                  </a:lnTo>
                  <a:lnTo>
                    <a:pt x="1834134" y="338327"/>
                  </a:lnTo>
                  <a:lnTo>
                    <a:pt x="1772920" y="338327"/>
                  </a:lnTo>
                  <a:lnTo>
                    <a:pt x="1772920" y="158114"/>
                  </a:lnTo>
                  <a:lnTo>
                    <a:pt x="1741296" y="158114"/>
                  </a:lnTo>
                  <a:lnTo>
                    <a:pt x="1741296" y="111506"/>
                  </a:lnTo>
                  <a:lnTo>
                    <a:pt x="1772920" y="111506"/>
                  </a:lnTo>
                  <a:lnTo>
                    <a:pt x="1772920" y="96900"/>
                  </a:lnTo>
                  <a:lnTo>
                    <a:pt x="1774277" y="75848"/>
                  </a:lnTo>
                  <a:lnTo>
                    <a:pt x="1794637" y="26288"/>
                  </a:lnTo>
                  <a:lnTo>
                    <a:pt x="1835570" y="1643"/>
                  </a:lnTo>
                  <a:lnTo>
                    <a:pt x="1852929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1189482" y="1752600"/>
            <a:ext cx="5293360" cy="4102735"/>
            <a:chOff x="1189482" y="1752600"/>
            <a:chExt cx="5293360" cy="4102735"/>
          </a:xfrm>
        </p:grpSpPr>
        <p:sp>
          <p:nvSpPr>
            <p:cNvPr id="17" name="object 17"/>
            <p:cNvSpPr/>
            <p:nvPr/>
          </p:nvSpPr>
          <p:spPr>
            <a:xfrm>
              <a:off x="1189482" y="1752600"/>
              <a:ext cx="5293360" cy="4102735"/>
            </a:xfrm>
            <a:custGeom>
              <a:avLst/>
              <a:gdLst/>
              <a:ahLst/>
              <a:cxnLst/>
              <a:rect l="l" t="t" r="r" b="b"/>
              <a:pathLst>
                <a:path w="5293360" h="4102735">
                  <a:moveTo>
                    <a:pt x="5292852" y="0"/>
                  </a:moveTo>
                  <a:lnTo>
                    <a:pt x="0" y="0"/>
                  </a:lnTo>
                  <a:lnTo>
                    <a:pt x="0" y="4102608"/>
                  </a:lnTo>
                  <a:lnTo>
                    <a:pt x="5292852" y="4102608"/>
                  </a:lnTo>
                  <a:lnTo>
                    <a:pt x="5292852" y="0"/>
                  </a:lnTo>
                  <a:close/>
                </a:path>
              </a:pathLst>
            </a:custGeom>
            <a:solidFill>
              <a:srgbClr val="7D7D7D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367790" y="2087879"/>
              <a:ext cx="4934712" cy="3432048"/>
            </a:xfrm>
            <a:prstGeom prst="rect">
              <a:avLst/>
            </a:prstGeom>
          </p:spPr>
        </p:pic>
      </p:grpSp>
      <p:sp>
        <p:nvSpPr>
          <p:cNvPr id="19" name="object 19"/>
          <p:cNvSpPr/>
          <p:nvPr/>
        </p:nvSpPr>
        <p:spPr>
          <a:xfrm>
            <a:off x="7239000" y="105079"/>
            <a:ext cx="3721735" cy="5609590"/>
          </a:xfrm>
          <a:custGeom>
            <a:avLst/>
            <a:gdLst/>
            <a:ahLst/>
            <a:cxnLst/>
            <a:rect l="l" t="t" r="r" b="b"/>
            <a:pathLst>
              <a:path w="3721734" h="5609590">
                <a:moveTo>
                  <a:pt x="3721354" y="0"/>
                </a:moveTo>
                <a:lnTo>
                  <a:pt x="0" y="0"/>
                </a:lnTo>
                <a:lnTo>
                  <a:pt x="0" y="5609463"/>
                </a:lnTo>
                <a:lnTo>
                  <a:pt x="3721354" y="5609463"/>
                </a:lnTo>
                <a:lnTo>
                  <a:pt x="3721354" y="0"/>
                </a:lnTo>
                <a:close/>
              </a:path>
            </a:pathLst>
          </a:custGeom>
          <a:solidFill>
            <a:srgbClr val="57575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7462393" y="517397"/>
            <a:ext cx="3049270" cy="5081270"/>
          </a:xfrm>
          <a:prstGeom prst="rect">
            <a:avLst/>
          </a:prstGeom>
        </p:spPr>
        <p:txBody>
          <a:bodyPr wrap="square" lIns="0" tIns="7620" rIns="0" bIns="0" rtlCol="0" vert="horz">
            <a:spAutoFit/>
          </a:bodyPr>
          <a:lstStyle/>
          <a:p>
            <a:pPr marL="246379" marR="5080" indent="-228600">
              <a:lnSpc>
                <a:spcPct val="101699"/>
              </a:lnSpc>
              <a:spcBef>
                <a:spcPts val="60"/>
              </a:spcBef>
              <a:buClr>
                <a:srgbClr val="FFFFFF"/>
              </a:buClr>
              <a:buSzPct val="80555"/>
              <a:buFont typeface="Arial"/>
              <a:buChar char="•"/>
              <a:tabLst>
                <a:tab pos="246379" algn="l"/>
              </a:tabLst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 way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18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which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functions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r>
              <a:rPr dirty="0" sz="1800" spc="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are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carried</a:t>
            </a:r>
            <a:r>
              <a:rPr dirty="0" sz="18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out</a:t>
            </a:r>
            <a:endParaRPr sz="1800">
              <a:latin typeface="Trebuchet MS"/>
              <a:cs typeface="Trebuchet MS"/>
            </a:endParaRPr>
          </a:p>
          <a:p>
            <a:pPr marL="246379" marR="567690" indent="-228600">
              <a:lnSpc>
                <a:spcPct val="90000"/>
              </a:lnSpc>
              <a:spcBef>
                <a:spcPts val="820"/>
              </a:spcBef>
              <a:buSzPct val="80555"/>
              <a:buFont typeface="Arial"/>
              <a:buChar char="•"/>
              <a:tabLst>
                <a:tab pos="246379" algn="l"/>
              </a:tabLst>
            </a:pPr>
            <a:r>
              <a:rPr dirty="0" sz="1800" spc="125">
                <a:solidFill>
                  <a:srgbClr val="FFFFFF"/>
                </a:solidFill>
                <a:latin typeface="Trebuchet MS"/>
                <a:cs typeface="Trebuchet MS"/>
              </a:rPr>
              <a:t>How</a:t>
            </a:r>
            <a:r>
              <a:rPr dirty="0" sz="18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manager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typically</a:t>
            </a:r>
            <a:r>
              <a:rPr dirty="0" sz="18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0">
                <a:solidFill>
                  <a:srgbClr val="FFFFFF"/>
                </a:solidFill>
                <a:latin typeface="Trebuchet MS"/>
                <a:cs typeface="Trebuchet MS"/>
              </a:rPr>
              <a:t>behaves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towards</a:t>
            </a:r>
            <a:r>
              <a:rPr dirty="0" sz="1800" spc="4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60">
                <a:solidFill>
                  <a:srgbClr val="FFFFFF"/>
                </a:solidFill>
                <a:latin typeface="Trebuchet MS"/>
                <a:cs typeface="Trebuchet MS"/>
              </a:rPr>
              <a:t>members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3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group.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445"/>
              </a:spcBef>
              <a:buClr>
                <a:srgbClr val="FFFFFF"/>
              </a:buClr>
              <a:buFont typeface="Arial"/>
              <a:buChar char="•"/>
            </a:pPr>
            <a:endParaRPr sz="1800">
              <a:latin typeface="Trebuchet MS"/>
              <a:cs typeface="Trebuchet MS"/>
            </a:endParaRPr>
          </a:p>
          <a:p>
            <a:pPr algn="just" marL="12065" marR="80645" indent="-12700">
              <a:lnSpc>
                <a:spcPct val="101699"/>
              </a:lnSpc>
              <a:buSzPct val="80555"/>
              <a:buFont typeface="Arial"/>
              <a:buChar char="•"/>
              <a:tabLst>
                <a:tab pos="12065" algn="l"/>
                <a:tab pos="78105" algn="l"/>
              </a:tabLst>
            </a:pP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Broad</a:t>
            </a:r>
            <a:r>
              <a:rPr dirty="0" sz="1800" spc="250">
                <a:solidFill>
                  <a:srgbClr val="FFFFFF"/>
                </a:solidFill>
                <a:latin typeface="Trebuchet MS"/>
                <a:cs typeface="Trebuchet MS"/>
              </a:rPr>
              <a:t>  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classifications</a:t>
            </a:r>
            <a:r>
              <a:rPr dirty="0" sz="1800" spc="265">
                <a:solidFill>
                  <a:srgbClr val="FFFFFF"/>
                </a:solidFill>
                <a:latin typeface="Trebuchet MS"/>
                <a:cs typeface="Trebuchet MS"/>
              </a:rPr>
              <a:t>  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1800" spc="1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10">
                <a:solidFill>
                  <a:srgbClr val="FFFFFF"/>
                </a:solidFill>
                <a:latin typeface="Trebuchet MS"/>
                <a:cs typeface="Trebuchet MS"/>
              </a:rPr>
              <a:t>style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include:</a:t>
            </a:r>
            <a:endParaRPr sz="1800">
              <a:latin typeface="Trebuchet MS"/>
              <a:cs typeface="Trebuchet MS"/>
            </a:endParaRPr>
          </a:p>
          <a:p>
            <a:pPr algn="just" lvl="1" marL="358140" marR="534670" indent="-229235">
              <a:lnSpc>
                <a:spcPts val="1939"/>
              </a:lnSpc>
              <a:spcBef>
                <a:spcPts val="850"/>
              </a:spcBef>
              <a:buFont typeface="Arial"/>
              <a:buChar char="•"/>
              <a:tabLst>
                <a:tab pos="358140" algn="l"/>
              </a:tabLst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Authoritarian</a:t>
            </a:r>
            <a:r>
              <a:rPr dirty="0" sz="1800" spc="285" b="1">
                <a:solidFill>
                  <a:srgbClr val="FFFFFF"/>
                </a:solidFill>
                <a:latin typeface="Trebuchet MS"/>
                <a:cs typeface="Trebuchet MS"/>
              </a:rPr>
              <a:t>    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(or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autocratic)</a:t>
            </a:r>
            <a:r>
              <a:rPr dirty="0" sz="1800" spc="270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style</a:t>
            </a:r>
            <a:r>
              <a:rPr dirty="0" sz="1800" spc="285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1800" spc="40">
                <a:solidFill>
                  <a:srgbClr val="FFFFFF"/>
                </a:solidFill>
                <a:latin typeface="Trebuchet MS"/>
                <a:cs typeface="Trebuchet MS"/>
              </a:rPr>
              <a:t>-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directive</a:t>
            </a:r>
            <a:endParaRPr sz="1800">
              <a:latin typeface="Trebuchet MS"/>
              <a:cs typeface="Trebuchet MS"/>
            </a:endParaRPr>
          </a:p>
          <a:p>
            <a:pPr algn="just" lvl="1" marL="357505" indent="-229870">
              <a:lnSpc>
                <a:spcPct val="100000"/>
              </a:lnSpc>
              <a:spcBef>
                <a:spcPts val="470"/>
              </a:spcBef>
              <a:buFont typeface="Arial"/>
              <a:buChar char="•"/>
              <a:tabLst>
                <a:tab pos="357505" algn="l"/>
              </a:tabLst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Democratic</a:t>
            </a:r>
            <a:r>
              <a:rPr dirty="0" sz="1800" spc="-2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style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305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endParaRPr sz="1800">
              <a:latin typeface="Trebuchet MS"/>
              <a:cs typeface="Trebuchet MS"/>
            </a:endParaRPr>
          </a:p>
          <a:p>
            <a:pPr marL="358140">
              <a:lnSpc>
                <a:spcPct val="100000"/>
              </a:lnSpc>
              <a:spcBef>
                <a:spcPts val="145"/>
              </a:spcBef>
            </a:pP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participative</a:t>
            </a:r>
            <a:endParaRPr sz="1800">
              <a:latin typeface="Trebuchet MS"/>
              <a:cs typeface="Trebuchet MS"/>
            </a:endParaRPr>
          </a:p>
          <a:p>
            <a:pPr lvl="1" marL="358140" indent="-229235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8140" algn="l"/>
              </a:tabLst>
            </a:pP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Laissez-</a:t>
            </a:r>
            <a:r>
              <a:rPr dirty="0" sz="1800" spc="-45" b="1">
                <a:solidFill>
                  <a:srgbClr val="FFFFFF"/>
                </a:solidFill>
                <a:latin typeface="Trebuchet MS"/>
                <a:cs typeface="Trebuchet MS"/>
              </a:rPr>
              <a:t>faire</a:t>
            </a:r>
            <a:r>
              <a:rPr dirty="0" sz="180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(genuine)</a:t>
            </a:r>
            <a:endParaRPr sz="1800">
              <a:latin typeface="Trebuchet MS"/>
              <a:cs typeface="Trebuchet MS"/>
            </a:endParaRPr>
          </a:p>
          <a:p>
            <a:pPr marL="358140">
              <a:lnSpc>
                <a:spcPct val="100000"/>
              </a:lnSpc>
              <a:spcBef>
                <a:spcPts val="35"/>
              </a:spcBef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style</a:t>
            </a:r>
            <a:r>
              <a:rPr dirty="0" sz="1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360">
                <a:solidFill>
                  <a:srgbClr val="FFFFFF"/>
                </a:solidFill>
                <a:latin typeface="Trebuchet MS"/>
                <a:cs typeface="Trebuchet MS"/>
              </a:rPr>
              <a:t>–</a:t>
            </a:r>
            <a:r>
              <a:rPr dirty="0" sz="18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leave</a:t>
            </a:r>
            <a:r>
              <a:rPr dirty="0" sz="18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alone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75716" y="0"/>
            <a:ext cx="3977004" cy="5350510"/>
            <a:chOff x="775716" y="0"/>
            <a:chExt cx="3977004" cy="535051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75716" y="0"/>
              <a:ext cx="3976878" cy="535000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847088" y="2473451"/>
              <a:ext cx="1917573" cy="33832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43633" y="2608072"/>
              <a:ext cx="140588" cy="15925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855848" y="2600198"/>
              <a:ext cx="140462" cy="75692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847088" y="2482595"/>
              <a:ext cx="1917700" cy="329565"/>
            </a:xfrm>
            <a:custGeom>
              <a:avLst/>
              <a:gdLst/>
              <a:ahLst/>
              <a:cxnLst/>
              <a:rect l="l" t="t" r="r" b="b"/>
              <a:pathLst>
                <a:path w="1917700" h="329564">
                  <a:moveTo>
                    <a:pt x="1577466" y="85089"/>
                  </a:moveTo>
                  <a:lnTo>
                    <a:pt x="1638808" y="85089"/>
                  </a:lnTo>
                  <a:lnTo>
                    <a:pt x="1638808" y="324612"/>
                  </a:lnTo>
                  <a:lnTo>
                    <a:pt x="1577466" y="324612"/>
                  </a:lnTo>
                  <a:lnTo>
                    <a:pt x="1577466" y="85089"/>
                  </a:lnTo>
                  <a:close/>
                </a:path>
                <a:path w="1917700" h="329564">
                  <a:moveTo>
                    <a:pt x="663829" y="81787"/>
                  </a:moveTo>
                  <a:lnTo>
                    <a:pt x="670306" y="81787"/>
                  </a:lnTo>
                  <a:lnTo>
                    <a:pt x="674369" y="82041"/>
                  </a:lnTo>
                  <a:lnTo>
                    <a:pt x="676275" y="82295"/>
                  </a:lnTo>
                  <a:lnTo>
                    <a:pt x="676275" y="138049"/>
                  </a:lnTo>
                  <a:lnTo>
                    <a:pt x="662654" y="138717"/>
                  </a:lnTo>
                  <a:lnTo>
                    <a:pt x="649795" y="140731"/>
                  </a:lnTo>
                  <a:lnTo>
                    <a:pt x="607520" y="161893"/>
                  </a:lnTo>
                  <a:lnTo>
                    <a:pt x="594868" y="179704"/>
                  </a:lnTo>
                  <a:lnTo>
                    <a:pt x="594868" y="324612"/>
                  </a:lnTo>
                  <a:lnTo>
                    <a:pt x="533526" y="324612"/>
                  </a:lnTo>
                  <a:lnTo>
                    <a:pt x="533526" y="85089"/>
                  </a:lnTo>
                  <a:lnTo>
                    <a:pt x="589788" y="85089"/>
                  </a:lnTo>
                  <a:lnTo>
                    <a:pt x="589788" y="136270"/>
                  </a:lnTo>
                  <a:lnTo>
                    <a:pt x="596453" y="124555"/>
                  </a:lnTo>
                  <a:lnTo>
                    <a:pt x="632092" y="91092"/>
                  </a:lnTo>
                  <a:lnTo>
                    <a:pt x="652996" y="83317"/>
                  </a:lnTo>
                  <a:lnTo>
                    <a:pt x="663829" y="81787"/>
                  </a:lnTo>
                  <a:close/>
                </a:path>
                <a:path w="1917700" h="329564">
                  <a:moveTo>
                    <a:pt x="1845310" y="80899"/>
                  </a:moveTo>
                  <a:lnTo>
                    <a:pt x="1888551" y="93253"/>
                  </a:lnTo>
                  <a:lnTo>
                    <a:pt x="1910381" y="124745"/>
                  </a:lnTo>
                  <a:lnTo>
                    <a:pt x="1917382" y="166489"/>
                  </a:lnTo>
                  <a:lnTo>
                    <a:pt x="1917573" y="175132"/>
                  </a:lnTo>
                  <a:lnTo>
                    <a:pt x="1917573" y="324612"/>
                  </a:lnTo>
                  <a:lnTo>
                    <a:pt x="1856232" y="324612"/>
                  </a:lnTo>
                  <a:lnTo>
                    <a:pt x="1856232" y="190245"/>
                  </a:lnTo>
                  <a:lnTo>
                    <a:pt x="1855610" y="176764"/>
                  </a:lnTo>
                  <a:lnTo>
                    <a:pt x="1834181" y="138191"/>
                  </a:lnTo>
                  <a:lnTo>
                    <a:pt x="1818259" y="134874"/>
                  </a:lnTo>
                  <a:lnTo>
                    <a:pt x="1812119" y="135276"/>
                  </a:lnTo>
                  <a:lnTo>
                    <a:pt x="1775954" y="153564"/>
                  </a:lnTo>
                  <a:lnTo>
                    <a:pt x="1756156" y="184657"/>
                  </a:lnTo>
                  <a:lnTo>
                    <a:pt x="1756156" y="324612"/>
                  </a:lnTo>
                  <a:lnTo>
                    <a:pt x="1694814" y="324612"/>
                  </a:lnTo>
                  <a:lnTo>
                    <a:pt x="1694814" y="85089"/>
                  </a:lnTo>
                  <a:lnTo>
                    <a:pt x="1750187" y="85089"/>
                  </a:lnTo>
                  <a:lnTo>
                    <a:pt x="1750187" y="129412"/>
                  </a:lnTo>
                  <a:lnTo>
                    <a:pt x="1757572" y="118768"/>
                  </a:lnTo>
                  <a:lnTo>
                    <a:pt x="1788540" y="93979"/>
                  </a:lnTo>
                  <a:lnTo>
                    <a:pt x="1829903" y="81710"/>
                  </a:lnTo>
                  <a:lnTo>
                    <a:pt x="1845310" y="80899"/>
                  </a:lnTo>
                  <a:close/>
                </a:path>
                <a:path w="1917700" h="329564">
                  <a:moveTo>
                    <a:pt x="1079500" y="80899"/>
                  </a:moveTo>
                  <a:lnTo>
                    <a:pt x="1132042" y="90543"/>
                  </a:lnTo>
                  <a:lnTo>
                    <a:pt x="1171320" y="117951"/>
                  </a:lnTo>
                  <a:lnTo>
                    <a:pt x="1195982" y="157670"/>
                  </a:lnTo>
                  <a:lnTo>
                    <a:pt x="1204341" y="203962"/>
                  </a:lnTo>
                  <a:lnTo>
                    <a:pt x="1204341" y="211836"/>
                  </a:lnTo>
                  <a:lnTo>
                    <a:pt x="1203833" y="218693"/>
                  </a:lnTo>
                  <a:lnTo>
                    <a:pt x="1202944" y="224536"/>
                  </a:lnTo>
                  <a:lnTo>
                    <a:pt x="1017778" y="224536"/>
                  </a:lnTo>
                  <a:lnTo>
                    <a:pt x="1019925" y="237704"/>
                  </a:lnTo>
                  <a:lnTo>
                    <a:pt x="1048202" y="275351"/>
                  </a:lnTo>
                  <a:lnTo>
                    <a:pt x="1081278" y="284352"/>
                  </a:lnTo>
                  <a:lnTo>
                    <a:pt x="1090300" y="283803"/>
                  </a:lnTo>
                  <a:lnTo>
                    <a:pt x="1129458" y="265096"/>
                  </a:lnTo>
                  <a:lnTo>
                    <a:pt x="1138047" y="251967"/>
                  </a:lnTo>
                  <a:lnTo>
                    <a:pt x="1190625" y="266573"/>
                  </a:lnTo>
                  <a:lnTo>
                    <a:pt x="1161674" y="302148"/>
                  </a:lnTo>
                  <a:lnTo>
                    <a:pt x="1116155" y="324786"/>
                  </a:lnTo>
                  <a:lnTo>
                    <a:pt x="1078992" y="329183"/>
                  </a:lnTo>
                  <a:lnTo>
                    <a:pt x="1060229" y="328134"/>
                  </a:lnTo>
                  <a:lnTo>
                    <a:pt x="1012063" y="312292"/>
                  </a:lnTo>
                  <a:lnTo>
                    <a:pt x="976951" y="280592"/>
                  </a:lnTo>
                  <a:lnTo>
                    <a:pt x="956722" y="237918"/>
                  </a:lnTo>
                  <a:lnTo>
                    <a:pt x="952881" y="206248"/>
                  </a:lnTo>
                  <a:lnTo>
                    <a:pt x="953833" y="189626"/>
                  </a:lnTo>
                  <a:lnTo>
                    <a:pt x="968120" y="143763"/>
                  </a:lnTo>
                  <a:lnTo>
                    <a:pt x="998446" y="107330"/>
                  </a:lnTo>
                  <a:lnTo>
                    <a:pt x="1042892" y="85185"/>
                  </a:lnTo>
                  <a:lnTo>
                    <a:pt x="1060493" y="81970"/>
                  </a:lnTo>
                  <a:lnTo>
                    <a:pt x="1079500" y="80899"/>
                  </a:lnTo>
                  <a:close/>
                </a:path>
                <a:path w="1917700" h="329564">
                  <a:moveTo>
                    <a:pt x="821436" y="80899"/>
                  </a:moveTo>
                  <a:lnTo>
                    <a:pt x="873888" y="90435"/>
                  </a:lnTo>
                  <a:lnTo>
                    <a:pt x="912606" y="117395"/>
                  </a:lnTo>
                  <a:lnTo>
                    <a:pt x="929767" y="142239"/>
                  </a:lnTo>
                  <a:lnTo>
                    <a:pt x="869950" y="160527"/>
                  </a:lnTo>
                  <a:lnTo>
                    <a:pt x="860881" y="148526"/>
                  </a:lnTo>
                  <a:lnTo>
                    <a:pt x="849693" y="139953"/>
                  </a:lnTo>
                  <a:lnTo>
                    <a:pt x="836410" y="134810"/>
                  </a:lnTo>
                  <a:lnTo>
                    <a:pt x="821055" y="133095"/>
                  </a:lnTo>
                  <a:lnTo>
                    <a:pt x="812339" y="133645"/>
                  </a:lnTo>
                  <a:lnTo>
                    <a:pt x="776287" y="152749"/>
                  </a:lnTo>
                  <a:lnTo>
                    <a:pt x="758838" y="194421"/>
                  </a:lnTo>
                  <a:lnTo>
                    <a:pt x="758317" y="204850"/>
                  </a:lnTo>
                  <a:lnTo>
                    <a:pt x="758860" y="215040"/>
                  </a:lnTo>
                  <a:lnTo>
                    <a:pt x="776700" y="256603"/>
                  </a:lnTo>
                  <a:lnTo>
                    <a:pt x="812524" y="276520"/>
                  </a:lnTo>
                  <a:lnTo>
                    <a:pt x="821055" y="277113"/>
                  </a:lnTo>
                  <a:lnTo>
                    <a:pt x="829101" y="276613"/>
                  </a:lnTo>
                  <a:lnTo>
                    <a:pt x="867552" y="254593"/>
                  </a:lnTo>
                  <a:lnTo>
                    <a:pt x="870838" y="248665"/>
                  </a:lnTo>
                  <a:lnTo>
                    <a:pt x="930782" y="266953"/>
                  </a:lnTo>
                  <a:lnTo>
                    <a:pt x="903047" y="302172"/>
                  </a:lnTo>
                  <a:lnTo>
                    <a:pt x="858519" y="324786"/>
                  </a:lnTo>
                  <a:lnTo>
                    <a:pt x="821944" y="329183"/>
                  </a:lnTo>
                  <a:lnTo>
                    <a:pt x="803159" y="328090"/>
                  </a:lnTo>
                  <a:lnTo>
                    <a:pt x="754761" y="311784"/>
                  </a:lnTo>
                  <a:lnTo>
                    <a:pt x="719417" y="279566"/>
                  </a:lnTo>
                  <a:lnTo>
                    <a:pt x="699166" y="236600"/>
                  </a:lnTo>
                  <a:lnTo>
                    <a:pt x="695325" y="204850"/>
                  </a:lnTo>
                  <a:lnTo>
                    <a:pt x="696277" y="188491"/>
                  </a:lnTo>
                  <a:lnTo>
                    <a:pt x="710564" y="143128"/>
                  </a:lnTo>
                  <a:lnTo>
                    <a:pt x="740890" y="106981"/>
                  </a:lnTo>
                  <a:lnTo>
                    <a:pt x="785225" y="85153"/>
                  </a:lnTo>
                  <a:lnTo>
                    <a:pt x="802669" y="81966"/>
                  </a:lnTo>
                  <a:lnTo>
                    <a:pt x="821436" y="80899"/>
                  </a:lnTo>
                  <a:close/>
                </a:path>
                <a:path w="1917700" h="329564">
                  <a:moveTo>
                    <a:pt x="366903" y="80899"/>
                  </a:moveTo>
                  <a:lnTo>
                    <a:pt x="419088" y="90543"/>
                  </a:lnTo>
                  <a:lnTo>
                    <a:pt x="458708" y="118014"/>
                  </a:lnTo>
                  <a:lnTo>
                    <a:pt x="483606" y="158011"/>
                  </a:lnTo>
                  <a:lnTo>
                    <a:pt x="492125" y="205231"/>
                  </a:lnTo>
                  <a:lnTo>
                    <a:pt x="491174" y="221424"/>
                  </a:lnTo>
                  <a:lnTo>
                    <a:pt x="477012" y="266573"/>
                  </a:lnTo>
                  <a:lnTo>
                    <a:pt x="447097" y="302773"/>
                  </a:lnTo>
                  <a:lnTo>
                    <a:pt x="403034" y="324897"/>
                  </a:lnTo>
                  <a:lnTo>
                    <a:pt x="366903" y="329183"/>
                  </a:lnTo>
                  <a:lnTo>
                    <a:pt x="347900" y="328112"/>
                  </a:lnTo>
                  <a:lnTo>
                    <a:pt x="299466" y="312038"/>
                  </a:lnTo>
                  <a:lnTo>
                    <a:pt x="264568" y="280052"/>
                  </a:lnTo>
                  <a:lnTo>
                    <a:pt x="244903" y="237045"/>
                  </a:lnTo>
                  <a:lnTo>
                    <a:pt x="241173" y="205231"/>
                  </a:lnTo>
                  <a:lnTo>
                    <a:pt x="242125" y="188872"/>
                  </a:lnTo>
                  <a:lnTo>
                    <a:pt x="256412" y="143509"/>
                  </a:lnTo>
                  <a:lnTo>
                    <a:pt x="286631" y="107326"/>
                  </a:lnTo>
                  <a:lnTo>
                    <a:pt x="330707" y="85185"/>
                  </a:lnTo>
                  <a:lnTo>
                    <a:pt x="366903" y="80899"/>
                  </a:lnTo>
                  <a:close/>
                </a:path>
                <a:path w="1917700" h="329564">
                  <a:moveTo>
                    <a:pt x="1334135" y="80517"/>
                  </a:moveTo>
                  <a:lnTo>
                    <a:pt x="1382649" y="88518"/>
                  </a:lnTo>
                  <a:lnTo>
                    <a:pt x="1424177" y="114300"/>
                  </a:lnTo>
                  <a:lnTo>
                    <a:pt x="1399539" y="153162"/>
                  </a:lnTo>
                  <a:lnTo>
                    <a:pt x="1382061" y="141160"/>
                  </a:lnTo>
                  <a:lnTo>
                    <a:pt x="1364869" y="132587"/>
                  </a:lnTo>
                  <a:lnTo>
                    <a:pt x="1347962" y="127444"/>
                  </a:lnTo>
                  <a:lnTo>
                    <a:pt x="1331341" y="125729"/>
                  </a:lnTo>
                  <a:lnTo>
                    <a:pt x="1324294" y="126065"/>
                  </a:lnTo>
                  <a:lnTo>
                    <a:pt x="1294384" y="141224"/>
                  </a:lnTo>
                  <a:lnTo>
                    <a:pt x="1294384" y="150367"/>
                  </a:lnTo>
                  <a:lnTo>
                    <a:pt x="1294384" y="159003"/>
                  </a:lnTo>
                  <a:lnTo>
                    <a:pt x="1337818" y="180593"/>
                  </a:lnTo>
                  <a:lnTo>
                    <a:pt x="1351466" y="184929"/>
                  </a:lnTo>
                  <a:lnTo>
                    <a:pt x="1395388" y="201886"/>
                  </a:lnTo>
                  <a:lnTo>
                    <a:pt x="1423892" y="233616"/>
                  </a:lnTo>
                  <a:lnTo>
                    <a:pt x="1426464" y="253237"/>
                  </a:lnTo>
                  <a:lnTo>
                    <a:pt x="1424842" y="270148"/>
                  </a:lnTo>
                  <a:lnTo>
                    <a:pt x="1400429" y="309117"/>
                  </a:lnTo>
                  <a:lnTo>
                    <a:pt x="1351315" y="327923"/>
                  </a:lnTo>
                  <a:lnTo>
                    <a:pt x="1330452" y="329183"/>
                  </a:lnTo>
                  <a:lnTo>
                    <a:pt x="1315303" y="328562"/>
                  </a:lnTo>
                  <a:lnTo>
                    <a:pt x="1271905" y="319150"/>
                  </a:lnTo>
                  <a:lnTo>
                    <a:pt x="1234471" y="298648"/>
                  </a:lnTo>
                  <a:lnTo>
                    <a:pt x="1223899" y="289432"/>
                  </a:lnTo>
                  <a:lnTo>
                    <a:pt x="1245870" y="249681"/>
                  </a:lnTo>
                  <a:lnTo>
                    <a:pt x="1256563" y="257778"/>
                  </a:lnTo>
                  <a:lnTo>
                    <a:pt x="1267126" y="264731"/>
                  </a:lnTo>
                  <a:lnTo>
                    <a:pt x="1308274" y="281384"/>
                  </a:lnTo>
                  <a:lnTo>
                    <a:pt x="1328166" y="283463"/>
                  </a:lnTo>
                  <a:lnTo>
                    <a:pt x="1336667" y="283061"/>
                  </a:lnTo>
                  <a:lnTo>
                    <a:pt x="1367536" y="266445"/>
                  </a:lnTo>
                  <a:lnTo>
                    <a:pt x="1367536" y="257809"/>
                  </a:lnTo>
                  <a:lnTo>
                    <a:pt x="1367536" y="249046"/>
                  </a:lnTo>
                  <a:lnTo>
                    <a:pt x="1328483" y="231185"/>
                  </a:lnTo>
                  <a:lnTo>
                    <a:pt x="1317244" y="227711"/>
                  </a:lnTo>
                  <a:lnTo>
                    <a:pt x="1304532" y="223571"/>
                  </a:lnTo>
                  <a:lnTo>
                    <a:pt x="1264537" y="206222"/>
                  </a:lnTo>
                  <a:lnTo>
                    <a:pt x="1239440" y="175545"/>
                  </a:lnTo>
                  <a:lnTo>
                    <a:pt x="1237234" y="157733"/>
                  </a:lnTo>
                  <a:lnTo>
                    <a:pt x="1238881" y="141013"/>
                  </a:lnTo>
                  <a:lnTo>
                    <a:pt x="1263777" y="101473"/>
                  </a:lnTo>
                  <a:lnTo>
                    <a:pt x="1313301" y="81827"/>
                  </a:lnTo>
                  <a:lnTo>
                    <a:pt x="1334135" y="80517"/>
                  </a:lnTo>
                  <a:close/>
                </a:path>
                <a:path w="1917700" h="329564">
                  <a:moveTo>
                    <a:pt x="0" y="0"/>
                  </a:moveTo>
                  <a:lnTo>
                    <a:pt x="218059" y="0"/>
                  </a:lnTo>
                  <a:lnTo>
                    <a:pt x="218059" y="55371"/>
                  </a:lnTo>
                  <a:lnTo>
                    <a:pt x="63118" y="55371"/>
                  </a:lnTo>
                  <a:lnTo>
                    <a:pt x="63118" y="138937"/>
                  </a:lnTo>
                  <a:lnTo>
                    <a:pt x="192024" y="138937"/>
                  </a:lnTo>
                  <a:lnTo>
                    <a:pt x="192024" y="190245"/>
                  </a:lnTo>
                  <a:lnTo>
                    <a:pt x="63118" y="190245"/>
                  </a:lnTo>
                  <a:lnTo>
                    <a:pt x="63118" y="324612"/>
                  </a:lnTo>
                  <a:lnTo>
                    <a:pt x="0" y="324612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3424554" y="2473451"/>
            <a:ext cx="61594" cy="60960"/>
          </a:xfrm>
          <a:custGeom>
            <a:avLst/>
            <a:gdLst/>
            <a:ahLst/>
            <a:cxnLst/>
            <a:rect l="l" t="t" r="r" b="b"/>
            <a:pathLst>
              <a:path w="61595" h="60960">
                <a:moveTo>
                  <a:pt x="0" y="0"/>
                </a:moveTo>
                <a:lnTo>
                  <a:pt x="61341" y="0"/>
                </a:lnTo>
                <a:lnTo>
                  <a:pt x="61341" y="60833"/>
                </a:lnTo>
                <a:lnTo>
                  <a:pt x="0" y="60833"/>
                </a:lnTo>
                <a:lnTo>
                  <a:pt x="0" y="0"/>
                </a:lnTo>
                <a:close/>
              </a:path>
            </a:pathLst>
          </a:custGeom>
          <a:ln w="1524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1815719" y="2959607"/>
            <a:ext cx="720725" cy="353695"/>
            <a:chOff x="1815719" y="2959607"/>
            <a:chExt cx="720725" cy="353695"/>
          </a:xfrm>
        </p:grpSpPr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823339" y="2967227"/>
              <a:ext cx="705358" cy="33832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333117" y="3093973"/>
              <a:ext cx="140461" cy="75692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823339" y="2967227"/>
              <a:ext cx="705485" cy="338455"/>
            </a:xfrm>
            <a:custGeom>
              <a:avLst/>
              <a:gdLst/>
              <a:ahLst/>
              <a:cxnLst/>
              <a:rect l="l" t="t" r="r" b="b"/>
              <a:pathLst>
                <a:path w="705485" h="338454">
                  <a:moveTo>
                    <a:pt x="580517" y="90043"/>
                  </a:moveTo>
                  <a:lnTo>
                    <a:pt x="633059" y="99687"/>
                  </a:lnTo>
                  <a:lnTo>
                    <a:pt x="672338" y="127095"/>
                  </a:lnTo>
                  <a:lnTo>
                    <a:pt x="696999" y="166814"/>
                  </a:lnTo>
                  <a:lnTo>
                    <a:pt x="705358" y="213106"/>
                  </a:lnTo>
                  <a:lnTo>
                    <a:pt x="705358" y="220980"/>
                  </a:lnTo>
                  <a:lnTo>
                    <a:pt x="704850" y="227837"/>
                  </a:lnTo>
                  <a:lnTo>
                    <a:pt x="703961" y="233680"/>
                  </a:lnTo>
                  <a:lnTo>
                    <a:pt x="518794" y="233680"/>
                  </a:lnTo>
                  <a:lnTo>
                    <a:pt x="520942" y="246848"/>
                  </a:lnTo>
                  <a:lnTo>
                    <a:pt x="549219" y="284495"/>
                  </a:lnTo>
                  <a:lnTo>
                    <a:pt x="582294" y="293497"/>
                  </a:lnTo>
                  <a:lnTo>
                    <a:pt x="591317" y="292947"/>
                  </a:lnTo>
                  <a:lnTo>
                    <a:pt x="630475" y="274240"/>
                  </a:lnTo>
                  <a:lnTo>
                    <a:pt x="639063" y="261112"/>
                  </a:lnTo>
                  <a:lnTo>
                    <a:pt x="691642" y="275717"/>
                  </a:lnTo>
                  <a:lnTo>
                    <a:pt x="662691" y="311292"/>
                  </a:lnTo>
                  <a:lnTo>
                    <a:pt x="617172" y="333930"/>
                  </a:lnTo>
                  <a:lnTo>
                    <a:pt x="580009" y="338327"/>
                  </a:lnTo>
                  <a:lnTo>
                    <a:pt x="561246" y="337278"/>
                  </a:lnTo>
                  <a:lnTo>
                    <a:pt x="513080" y="321437"/>
                  </a:lnTo>
                  <a:lnTo>
                    <a:pt x="477968" y="289736"/>
                  </a:lnTo>
                  <a:lnTo>
                    <a:pt x="457739" y="247062"/>
                  </a:lnTo>
                  <a:lnTo>
                    <a:pt x="453898" y="215392"/>
                  </a:lnTo>
                  <a:lnTo>
                    <a:pt x="454850" y="198770"/>
                  </a:lnTo>
                  <a:lnTo>
                    <a:pt x="469138" y="152908"/>
                  </a:lnTo>
                  <a:lnTo>
                    <a:pt x="499463" y="116474"/>
                  </a:lnTo>
                  <a:lnTo>
                    <a:pt x="543909" y="94329"/>
                  </a:lnTo>
                  <a:lnTo>
                    <a:pt x="561510" y="91114"/>
                  </a:lnTo>
                  <a:lnTo>
                    <a:pt x="580517" y="90043"/>
                  </a:lnTo>
                  <a:close/>
                </a:path>
                <a:path w="705485" h="338454">
                  <a:moveTo>
                    <a:pt x="31496" y="16510"/>
                  </a:moveTo>
                  <a:lnTo>
                    <a:pt x="92837" y="16510"/>
                  </a:lnTo>
                  <a:lnTo>
                    <a:pt x="92837" y="94234"/>
                  </a:lnTo>
                  <a:lnTo>
                    <a:pt x="143129" y="94234"/>
                  </a:lnTo>
                  <a:lnTo>
                    <a:pt x="143129" y="141224"/>
                  </a:lnTo>
                  <a:lnTo>
                    <a:pt x="92837" y="141224"/>
                  </a:lnTo>
                  <a:lnTo>
                    <a:pt x="92837" y="258318"/>
                  </a:lnTo>
                  <a:lnTo>
                    <a:pt x="92837" y="266573"/>
                  </a:lnTo>
                  <a:lnTo>
                    <a:pt x="94996" y="272542"/>
                  </a:lnTo>
                  <a:lnTo>
                    <a:pt x="99441" y="276098"/>
                  </a:lnTo>
                  <a:lnTo>
                    <a:pt x="103886" y="279781"/>
                  </a:lnTo>
                  <a:lnTo>
                    <a:pt x="109219" y="281686"/>
                  </a:lnTo>
                  <a:lnTo>
                    <a:pt x="115697" y="281686"/>
                  </a:lnTo>
                  <a:lnTo>
                    <a:pt x="122047" y="281686"/>
                  </a:lnTo>
                  <a:lnTo>
                    <a:pt x="128269" y="280543"/>
                  </a:lnTo>
                  <a:lnTo>
                    <a:pt x="134366" y="278384"/>
                  </a:lnTo>
                  <a:lnTo>
                    <a:pt x="140462" y="276351"/>
                  </a:lnTo>
                  <a:lnTo>
                    <a:pt x="145415" y="274447"/>
                  </a:lnTo>
                  <a:lnTo>
                    <a:pt x="149098" y="272923"/>
                  </a:lnTo>
                  <a:lnTo>
                    <a:pt x="161417" y="321437"/>
                  </a:lnTo>
                  <a:lnTo>
                    <a:pt x="121890" y="334766"/>
                  </a:lnTo>
                  <a:lnTo>
                    <a:pt x="93725" y="337820"/>
                  </a:lnTo>
                  <a:lnTo>
                    <a:pt x="85435" y="337460"/>
                  </a:lnTo>
                  <a:lnTo>
                    <a:pt x="44573" y="319029"/>
                  </a:lnTo>
                  <a:lnTo>
                    <a:pt x="31496" y="278892"/>
                  </a:lnTo>
                  <a:lnTo>
                    <a:pt x="31496" y="141224"/>
                  </a:lnTo>
                  <a:lnTo>
                    <a:pt x="0" y="141224"/>
                  </a:lnTo>
                  <a:lnTo>
                    <a:pt x="0" y="94234"/>
                  </a:lnTo>
                  <a:lnTo>
                    <a:pt x="31496" y="94234"/>
                  </a:lnTo>
                  <a:lnTo>
                    <a:pt x="31496" y="16510"/>
                  </a:lnTo>
                  <a:close/>
                </a:path>
                <a:path w="705485" h="338454">
                  <a:moveTo>
                    <a:pt x="193040" y="0"/>
                  </a:moveTo>
                  <a:lnTo>
                    <a:pt x="254381" y="0"/>
                  </a:lnTo>
                  <a:lnTo>
                    <a:pt x="254381" y="138557"/>
                  </a:lnTo>
                  <a:lnTo>
                    <a:pt x="261570" y="127748"/>
                  </a:lnTo>
                  <a:lnTo>
                    <a:pt x="290449" y="102870"/>
                  </a:lnTo>
                  <a:lnTo>
                    <a:pt x="327096" y="90850"/>
                  </a:lnTo>
                  <a:lnTo>
                    <a:pt x="340360" y="90043"/>
                  </a:lnTo>
                  <a:lnTo>
                    <a:pt x="354738" y="90900"/>
                  </a:lnTo>
                  <a:lnTo>
                    <a:pt x="394969" y="111113"/>
                  </a:lnTo>
                  <a:lnTo>
                    <a:pt x="412422" y="149844"/>
                  </a:lnTo>
                  <a:lnTo>
                    <a:pt x="415798" y="184276"/>
                  </a:lnTo>
                  <a:lnTo>
                    <a:pt x="415798" y="333756"/>
                  </a:lnTo>
                  <a:lnTo>
                    <a:pt x="354456" y="333756"/>
                  </a:lnTo>
                  <a:lnTo>
                    <a:pt x="354456" y="199389"/>
                  </a:lnTo>
                  <a:lnTo>
                    <a:pt x="353790" y="186291"/>
                  </a:lnTo>
                  <a:lnTo>
                    <a:pt x="330993" y="147447"/>
                  </a:lnTo>
                  <a:lnTo>
                    <a:pt x="314198" y="144018"/>
                  </a:lnTo>
                  <a:lnTo>
                    <a:pt x="306578" y="144018"/>
                  </a:lnTo>
                  <a:lnTo>
                    <a:pt x="268731" y="168021"/>
                  </a:lnTo>
                  <a:lnTo>
                    <a:pt x="254381" y="193801"/>
                  </a:lnTo>
                  <a:lnTo>
                    <a:pt x="254381" y="333756"/>
                  </a:lnTo>
                  <a:lnTo>
                    <a:pt x="193040" y="333756"/>
                  </a:lnTo>
                  <a:lnTo>
                    <a:pt x="19304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1833498" y="3543427"/>
            <a:ext cx="1947545" cy="361315"/>
            <a:chOff x="1833498" y="3543427"/>
            <a:chExt cx="1947545" cy="361315"/>
          </a:xfrm>
        </p:grpSpPr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841118" y="3551047"/>
              <a:ext cx="1931923" cy="3456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838322" y="3673729"/>
              <a:ext cx="117601" cy="88391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300350" y="3673729"/>
              <a:ext cx="117601" cy="88391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396868" y="3587750"/>
              <a:ext cx="140462" cy="75692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107308" y="3595624"/>
              <a:ext cx="140080" cy="159257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841118" y="3551047"/>
              <a:ext cx="1932305" cy="346075"/>
            </a:xfrm>
            <a:custGeom>
              <a:avLst/>
              <a:gdLst/>
              <a:ahLst/>
              <a:cxnLst/>
              <a:rect l="l" t="t" r="r" b="b"/>
              <a:pathLst>
                <a:path w="1932304" h="346075">
                  <a:moveTo>
                    <a:pt x="1919478" y="888"/>
                  </a:moveTo>
                  <a:lnTo>
                    <a:pt x="1925955" y="888"/>
                  </a:lnTo>
                  <a:lnTo>
                    <a:pt x="1930019" y="1142"/>
                  </a:lnTo>
                  <a:lnTo>
                    <a:pt x="1931923" y="1397"/>
                  </a:lnTo>
                  <a:lnTo>
                    <a:pt x="1931923" y="57150"/>
                  </a:lnTo>
                  <a:lnTo>
                    <a:pt x="1918303" y="57818"/>
                  </a:lnTo>
                  <a:lnTo>
                    <a:pt x="1905444" y="59832"/>
                  </a:lnTo>
                  <a:lnTo>
                    <a:pt x="1863169" y="80994"/>
                  </a:lnTo>
                  <a:lnTo>
                    <a:pt x="1850517" y="98805"/>
                  </a:lnTo>
                  <a:lnTo>
                    <a:pt x="1850517" y="243712"/>
                  </a:lnTo>
                  <a:lnTo>
                    <a:pt x="1789176" y="243712"/>
                  </a:lnTo>
                  <a:lnTo>
                    <a:pt x="1789176" y="4190"/>
                  </a:lnTo>
                  <a:lnTo>
                    <a:pt x="1845436" y="4190"/>
                  </a:lnTo>
                  <a:lnTo>
                    <a:pt x="1845436" y="55372"/>
                  </a:lnTo>
                  <a:lnTo>
                    <a:pt x="1852102" y="43656"/>
                  </a:lnTo>
                  <a:lnTo>
                    <a:pt x="1887741" y="10193"/>
                  </a:lnTo>
                  <a:lnTo>
                    <a:pt x="1908645" y="2418"/>
                  </a:lnTo>
                  <a:lnTo>
                    <a:pt x="1919478" y="888"/>
                  </a:lnTo>
                  <a:close/>
                </a:path>
                <a:path w="1932304" h="346075">
                  <a:moveTo>
                    <a:pt x="1626489" y="0"/>
                  </a:moveTo>
                  <a:lnTo>
                    <a:pt x="1679031" y="9644"/>
                  </a:lnTo>
                  <a:lnTo>
                    <a:pt x="1718310" y="37052"/>
                  </a:lnTo>
                  <a:lnTo>
                    <a:pt x="1742971" y="76771"/>
                  </a:lnTo>
                  <a:lnTo>
                    <a:pt x="1751330" y="123062"/>
                  </a:lnTo>
                  <a:lnTo>
                    <a:pt x="1751330" y="130936"/>
                  </a:lnTo>
                  <a:lnTo>
                    <a:pt x="1750821" y="137794"/>
                  </a:lnTo>
                  <a:lnTo>
                    <a:pt x="1749933" y="143636"/>
                  </a:lnTo>
                  <a:lnTo>
                    <a:pt x="1564767" y="143636"/>
                  </a:lnTo>
                  <a:lnTo>
                    <a:pt x="1566914" y="156805"/>
                  </a:lnTo>
                  <a:lnTo>
                    <a:pt x="1595191" y="194452"/>
                  </a:lnTo>
                  <a:lnTo>
                    <a:pt x="1628267" y="203453"/>
                  </a:lnTo>
                  <a:lnTo>
                    <a:pt x="1637289" y="202904"/>
                  </a:lnTo>
                  <a:lnTo>
                    <a:pt x="1676447" y="184197"/>
                  </a:lnTo>
                  <a:lnTo>
                    <a:pt x="1685035" y="171069"/>
                  </a:lnTo>
                  <a:lnTo>
                    <a:pt x="1737614" y="185673"/>
                  </a:lnTo>
                  <a:lnTo>
                    <a:pt x="1708663" y="221249"/>
                  </a:lnTo>
                  <a:lnTo>
                    <a:pt x="1663144" y="243887"/>
                  </a:lnTo>
                  <a:lnTo>
                    <a:pt x="1625981" y="248284"/>
                  </a:lnTo>
                  <a:lnTo>
                    <a:pt x="1607218" y="247235"/>
                  </a:lnTo>
                  <a:lnTo>
                    <a:pt x="1559052" y="231394"/>
                  </a:lnTo>
                  <a:lnTo>
                    <a:pt x="1523940" y="199693"/>
                  </a:lnTo>
                  <a:lnTo>
                    <a:pt x="1503711" y="157019"/>
                  </a:lnTo>
                  <a:lnTo>
                    <a:pt x="1499870" y="125348"/>
                  </a:lnTo>
                  <a:lnTo>
                    <a:pt x="1500822" y="108727"/>
                  </a:lnTo>
                  <a:lnTo>
                    <a:pt x="1515109" y="62864"/>
                  </a:lnTo>
                  <a:lnTo>
                    <a:pt x="1545435" y="26431"/>
                  </a:lnTo>
                  <a:lnTo>
                    <a:pt x="1589881" y="4286"/>
                  </a:lnTo>
                  <a:lnTo>
                    <a:pt x="1607482" y="1071"/>
                  </a:lnTo>
                  <a:lnTo>
                    <a:pt x="1626489" y="0"/>
                  </a:lnTo>
                  <a:close/>
                </a:path>
                <a:path w="1932304" h="346075">
                  <a:moveTo>
                    <a:pt x="1322705" y="0"/>
                  </a:moveTo>
                  <a:lnTo>
                    <a:pt x="1360691" y="7072"/>
                  </a:lnTo>
                  <a:lnTo>
                    <a:pt x="1399085" y="36200"/>
                  </a:lnTo>
                  <a:lnTo>
                    <a:pt x="1406398" y="46227"/>
                  </a:lnTo>
                  <a:lnTo>
                    <a:pt x="1406398" y="4190"/>
                  </a:lnTo>
                  <a:lnTo>
                    <a:pt x="1459865" y="4190"/>
                  </a:lnTo>
                  <a:lnTo>
                    <a:pt x="1459865" y="232282"/>
                  </a:lnTo>
                  <a:lnTo>
                    <a:pt x="1450220" y="279985"/>
                  </a:lnTo>
                  <a:lnTo>
                    <a:pt x="1422336" y="315753"/>
                  </a:lnTo>
                  <a:lnTo>
                    <a:pt x="1379831" y="338085"/>
                  </a:lnTo>
                  <a:lnTo>
                    <a:pt x="1326895" y="345694"/>
                  </a:lnTo>
                  <a:lnTo>
                    <a:pt x="1307984" y="344882"/>
                  </a:lnTo>
                  <a:lnTo>
                    <a:pt x="1260729" y="332613"/>
                  </a:lnTo>
                  <a:lnTo>
                    <a:pt x="1224903" y="307020"/>
                  </a:lnTo>
                  <a:lnTo>
                    <a:pt x="1214882" y="295782"/>
                  </a:lnTo>
                  <a:lnTo>
                    <a:pt x="1248156" y="263397"/>
                  </a:lnTo>
                  <a:lnTo>
                    <a:pt x="1255464" y="271402"/>
                  </a:lnTo>
                  <a:lnTo>
                    <a:pt x="1263665" y="278479"/>
                  </a:lnTo>
                  <a:lnTo>
                    <a:pt x="1304131" y="297084"/>
                  </a:lnTo>
                  <a:lnTo>
                    <a:pt x="1326895" y="299465"/>
                  </a:lnTo>
                  <a:lnTo>
                    <a:pt x="1336254" y="299033"/>
                  </a:lnTo>
                  <a:lnTo>
                    <a:pt x="1376997" y="283384"/>
                  </a:lnTo>
                  <a:lnTo>
                    <a:pt x="1398012" y="243399"/>
                  </a:lnTo>
                  <a:lnTo>
                    <a:pt x="1398651" y="232282"/>
                  </a:lnTo>
                  <a:lnTo>
                    <a:pt x="1398651" y="202056"/>
                  </a:lnTo>
                  <a:lnTo>
                    <a:pt x="1392052" y="211770"/>
                  </a:lnTo>
                  <a:lnTo>
                    <a:pt x="1384252" y="220329"/>
                  </a:lnTo>
                  <a:lnTo>
                    <a:pt x="1342675" y="242284"/>
                  </a:lnTo>
                  <a:lnTo>
                    <a:pt x="1319022" y="245109"/>
                  </a:lnTo>
                  <a:lnTo>
                    <a:pt x="1303518" y="244084"/>
                  </a:lnTo>
                  <a:lnTo>
                    <a:pt x="1262888" y="228600"/>
                  </a:lnTo>
                  <a:lnTo>
                    <a:pt x="1232419" y="197649"/>
                  </a:lnTo>
                  <a:lnTo>
                    <a:pt x="1214627" y="155575"/>
                  </a:lnTo>
                  <a:lnTo>
                    <a:pt x="1211199" y="123951"/>
                  </a:lnTo>
                  <a:lnTo>
                    <a:pt x="1212080" y="106949"/>
                  </a:lnTo>
                  <a:lnTo>
                    <a:pt x="1225295" y="61086"/>
                  </a:lnTo>
                  <a:lnTo>
                    <a:pt x="1252781" y="25439"/>
                  </a:lnTo>
                  <a:lnTo>
                    <a:pt x="1291732" y="4111"/>
                  </a:lnTo>
                  <a:lnTo>
                    <a:pt x="1306724" y="1025"/>
                  </a:lnTo>
                  <a:lnTo>
                    <a:pt x="1322705" y="0"/>
                  </a:lnTo>
                  <a:close/>
                </a:path>
                <a:path w="1932304" h="346075">
                  <a:moveTo>
                    <a:pt x="1060195" y="0"/>
                  </a:moveTo>
                  <a:lnTo>
                    <a:pt x="1105693" y="6397"/>
                  </a:lnTo>
                  <a:lnTo>
                    <a:pt x="1139952" y="25653"/>
                  </a:lnTo>
                  <a:lnTo>
                    <a:pt x="1166741" y="76374"/>
                  </a:lnTo>
                  <a:lnTo>
                    <a:pt x="1168527" y="98805"/>
                  </a:lnTo>
                  <a:lnTo>
                    <a:pt x="1168527" y="175132"/>
                  </a:lnTo>
                  <a:lnTo>
                    <a:pt x="1168527" y="181863"/>
                  </a:lnTo>
                  <a:lnTo>
                    <a:pt x="1183132" y="193928"/>
                  </a:lnTo>
                  <a:lnTo>
                    <a:pt x="1183132" y="243712"/>
                  </a:lnTo>
                  <a:lnTo>
                    <a:pt x="1160145" y="246887"/>
                  </a:lnTo>
                  <a:lnTo>
                    <a:pt x="1157097" y="246887"/>
                  </a:lnTo>
                  <a:lnTo>
                    <a:pt x="1118997" y="226440"/>
                  </a:lnTo>
                  <a:lnTo>
                    <a:pt x="1116330" y="206247"/>
                  </a:lnTo>
                  <a:lnTo>
                    <a:pt x="1107898" y="215915"/>
                  </a:lnTo>
                  <a:lnTo>
                    <a:pt x="1065670" y="242230"/>
                  </a:lnTo>
                  <a:lnTo>
                    <a:pt x="1029969" y="248284"/>
                  </a:lnTo>
                  <a:lnTo>
                    <a:pt x="1018208" y="247667"/>
                  </a:lnTo>
                  <a:lnTo>
                    <a:pt x="978134" y="233100"/>
                  </a:lnTo>
                  <a:lnTo>
                    <a:pt x="952785" y="202618"/>
                  </a:lnTo>
                  <a:lnTo>
                    <a:pt x="946785" y="172846"/>
                  </a:lnTo>
                  <a:lnTo>
                    <a:pt x="947594" y="161563"/>
                  </a:lnTo>
                  <a:lnTo>
                    <a:pt x="966934" y="123616"/>
                  </a:lnTo>
                  <a:lnTo>
                    <a:pt x="1008239" y="100534"/>
                  </a:lnTo>
                  <a:lnTo>
                    <a:pt x="1049655" y="95122"/>
                  </a:lnTo>
                  <a:lnTo>
                    <a:pt x="1057205" y="95287"/>
                  </a:lnTo>
                  <a:lnTo>
                    <a:pt x="1101228" y="102610"/>
                  </a:lnTo>
                  <a:lnTo>
                    <a:pt x="1107186" y="104775"/>
                  </a:lnTo>
                  <a:lnTo>
                    <a:pt x="1107186" y="91947"/>
                  </a:lnTo>
                  <a:lnTo>
                    <a:pt x="1086151" y="51341"/>
                  </a:lnTo>
                  <a:lnTo>
                    <a:pt x="1053719" y="44323"/>
                  </a:lnTo>
                  <a:lnTo>
                    <a:pt x="1044025" y="44751"/>
                  </a:lnTo>
                  <a:lnTo>
                    <a:pt x="1007203" y="55014"/>
                  </a:lnTo>
                  <a:lnTo>
                    <a:pt x="978788" y="71373"/>
                  </a:lnTo>
                  <a:lnTo>
                    <a:pt x="959104" y="31114"/>
                  </a:lnTo>
                  <a:lnTo>
                    <a:pt x="995412" y="12130"/>
                  </a:lnTo>
                  <a:lnTo>
                    <a:pt x="1033351" y="1968"/>
                  </a:lnTo>
                  <a:lnTo>
                    <a:pt x="1046624" y="496"/>
                  </a:lnTo>
                  <a:lnTo>
                    <a:pt x="1060195" y="0"/>
                  </a:lnTo>
                  <a:close/>
                </a:path>
                <a:path w="1932304" h="346075">
                  <a:moveTo>
                    <a:pt x="837819" y="0"/>
                  </a:moveTo>
                  <a:lnTo>
                    <a:pt x="881060" y="12354"/>
                  </a:lnTo>
                  <a:lnTo>
                    <a:pt x="902890" y="43846"/>
                  </a:lnTo>
                  <a:lnTo>
                    <a:pt x="909891" y="85590"/>
                  </a:lnTo>
                  <a:lnTo>
                    <a:pt x="910082" y="94233"/>
                  </a:lnTo>
                  <a:lnTo>
                    <a:pt x="910082" y="243712"/>
                  </a:lnTo>
                  <a:lnTo>
                    <a:pt x="848741" y="243712"/>
                  </a:lnTo>
                  <a:lnTo>
                    <a:pt x="848741" y="109346"/>
                  </a:lnTo>
                  <a:lnTo>
                    <a:pt x="848119" y="95865"/>
                  </a:lnTo>
                  <a:lnTo>
                    <a:pt x="826690" y="57292"/>
                  </a:lnTo>
                  <a:lnTo>
                    <a:pt x="810768" y="53975"/>
                  </a:lnTo>
                  <a:lnTo>
                    <a:pt x="804628" y="54377"/>
                  </a:lnTo>
                  <a:lnTo>
                    <a:pt x="768463" y="72665"/>
                  </a:lnTo>
                  <a:lnTo>
                    <a:pt x="748664" y="103758"/>
                  </a:lnTo>
                  <a:lnTo>
                    <a:pt x="748664" y="243712"/>
                  </a:lnTo>
                  <a:lnTo>
                    <a:pt x="687324" y="243712"/>
                  </a:lnTo>
                  <a:lnTo>
                    <a:pt x="687324" y="4190"/>
                  </a:lnTo>
                  <a:lnTo>
                    <a:pt x="742695" y="4190"/>
                  </a:lnTo>
                  <a:lnTo>
                    <a:pt x="742695" y="48513"/>
                  </a:lnTo>
                  <a:lnTo>
                    <a:pt x="750081" y="37869"/>
                  </a:lnTo>
                  <a:lnTo>
                    <a:pt x="781050" y="13080"/>
                  </a:lnTo>
                  <a:lnTo>
                    <a:pt x="822412" y="811"/>
                  </a:lnTo>
                  <a:lnTo>
                    <a:pt x="837819" y="0"/>
                  </a:lnTo>
                  <a:close/>
                </a:path>
                <a:path w="1932304" h="346075">
                  <a:moveTo>
                    <a:pt x="522224" y="0"/>
                  </a:moveTo>
                  <a:lnTo>
                    <a:pt x="567721" y="6397"/>
                  </a:lnTo>
                  <a:lnTo>
                    <a:pt x="601980" y="25653"/>
                  </a:lnTo>
                  <a:lnTo>
                    <a:pt x="628769" y="76374"/>
                  </a:lnTo>
                  <a:lnTo>
                    <a:pt x="630555" y="98805"/>
                  </a:lnTo>
                  <a:lnTo>
                    <a:pt x="630555" y="175132"/>
                  </a:lnTo>
                  <a:lnTo>
                    <a:pt x="630555" y="181863"/>
                  </a:lnTo>
                  <a:lnTo>
                    <a:pt x="645160" y="193928"/>
                  </a:lnTo>
                  <a:lnTo>
                    <a:pt x="645160" y="243712"/>
                  </a:lnTo>
                  <a:lnTo>
                    <a:pt x="622173" y="246887"/>
                  </a:lnTo>
                  <a:lnTo>
                    <a:pt x="619125" y="246887"/>
                  </a:lnTo>
                  <a:lnTo>
                    <a:pt x="581025" y="226440"/>
                  </a:lnTo>
                  <a:lnTo>
                    <a:pt x="578357" y="206247"/>
                  </a:lnTo>
                  <a:lnTo>
                    <a:pt x="569926" y="215915"/>
                  </a:lnTo>
                  <a:lnTo>
                    <a:pt x="527698" y="242230"/>
                  </a:lnTo>
                  <a:lnTo>
                    <a:pt x="491998" y="248284"/>
                  </a:lnTo>
                  <a:lnTo>
                    <a:pt x="480236" y="247667"/>
                  </a:lnTo>
                  <a:lnTo>
                    <a:pt x="440162" y="233100"/>
                  </a:lnTo>
                  <a:lnTo>
                    <a:pt x="414813" y="202618"/>
                  </a:lnTo>
                  <a:lnTo>
                    <a:pt x="408813" y="172846"/>
                  </a:lnTo>
                  <a:lnTo>
                    <a:pt x="409622" y="161563"/>
                  </a:lnTo>
                  <a:lnTo>
                    <a:pt x="428962" y="123616"/>
                  </a:lnTo>
                  <a:lnTo>
                    <a:pt x="470267" y="100534"/>
                  </a:lnTo>
                  <a:lnTo>
                    <a:pt x="511682" y="95122"/>
                  </a:lnTo>
                  <a:lnTo>
                    <a:pt x="519233" y="95287"/>
                  </a:lnTo>
                  <a:lnTo>
                    <a:pt x="563256" y="102610"/>
                  </a:lnTo>
                  <a:lnTo>
                    <a:pt x="569213" y="104775"/>
                  </a:lnTo>
                  <a:lnTo>
                    <a:pt x="569213" y="91947"/>
                  </a:lnTo>
                  <a:lnTo>
                    <a:pt x="548179" y="51341"/>
                  </a:lnTo>
                  <a:lnTo>
                    <a:pt x="515747" y="44323"/>
                  </a:lnTo>
                  <a:lnTo>
                    <a:pt x="506053" y="44751"/>
                  </a:lnTo>
                  <a:lnTo>
                    <a:pt x="469231" y="55014"/>
                  </a:lnTo>
                  <a:lnTo>
                    <a:pt x="440817" y="71373"/>
                  </a:lnTo>
                  <a:lnTo>
                    <a:pt x="421131" y="31114"/>
                  </a:lnTo>
                  <a:lnTo>
                    <a:pt x="457440" y="12130"/>
                  </a:lnTo>
                  <a:lnTo>
                    <a:pt x="495379" y="1968"/>
                  </a:lnTo>
                  <a:lnTo>
                    <a:pt x="508652" y="496"/>
                  </a:lnTo>
                  <a:lnTo>
                    <a:pt x="522224" y="0"/>
                  </a:lnTo>
                  <a:close/>
                </a:path>
                <a:path w="1932304" h="346075">
                  <a:moveTo>
                    <a:pt x="144525" y="0"/>
                  </a:moveTo>
                  <a:lnTo>
                    <a:pt x="181762" y="8251"/>
                  </a:lnTo>
                  <a:lnTo>
                    <a:pt x="209169" y="40465"/>
                  </a:lnTo>
                  <a:lnTo>
                    <a:pt x="212217" y="50800"/>
                  </a:lnTo>
                  <a:lnTo>
                    <a:pt x="219813" y="39155"/>
                  </a:lnTo>
                  <a:lnTo>
                    <a:pt x="249174" y="13080"/>
                  </a:lnTo>
                  <a:lnTo>
                    <a:pt x="286625" y="811"/>
                  </a:lnTo>
                  <a:lnTo>
                    <a:pt x="300481" y="0"/>
                  </a:lnTo>
                  <a:lnTo>
                    <a:pt x="311122" y="500"/>
                  </a:lnTo>
                  <a:lnTo>
                    <a:pt x="349186" y="17399"/>
                  </a:lnTo>
                  <a:lnTo>
                    <a:pt x="367450" y="51681"/>
                  </a:lnTo>
                  <a:lnTo>
                    <a:pt x="372237" y="94233"/>
                  </a:lnTo>
                  <a:lnTo>
                    <a:pt x="372237" y="243712"/>
                  </a:lnTo>
                  <a:lnTo>
                    <a:pt x="310895" y="243712"/>
                  </a:lnTo>
                  <a:lnTo>
                    <a:pt x="310895" y="109346"/>
                  </a:lnTo>
                  <a:lnTo>
                    <a:pt x="310296" y="96083"/>
                  </a:lnTo>
                  <a:lnTo>
                    <a:pt x="289385" y="57324"/>
                  </a:lnTo>
                  <a:lnTo>
                    <a:pt x="273938" y="53975"/>
                  </a:lnTo>
                  <a:lnTo>
                    <a:pt x="264937" y="54854"/>
                  </a:lnTo>
                  <a:lnTo>
                    <a:pt x="232219" y="75424"/>
                  </a:lnTo>
                  <a:lnTo>
                    <a:pt x="216788" y="104266"/>
                  </a:lnTo>
                  <a:lnTo>
                    <a:pt x="216788" y="243712"/>
                  </a:lnTo>
                  <a:lnTo>
                    <a:pt x="155448" y="243712"/>
                  </a:lnTo>
                  <a:lnTo>
                    <a:pt x="155448" y="109346"/>
                  </a:lnTo>
                  <a:lnTo>
                    <a:pt x="154848" y="95865"/>
                  </a:lnTo>
                  <a:lnTo>
                    <a:pt x="133937" y="57292"/>
                  </a:lnTo>
                  <a:lnTo>
                    <a:pt x="118491" y="53975"/>
                  </a:lnTo>
                  <a:lnTo>
                    <a:pt x="109654" y="54832"/>
                  </a:lnTo>
                  <a:lnTo>
                    <a:pt x="76878" y="75094"/>
                  </a:lnTo>
                  <a:lnTo>
                    <a:pt x="61341" y="103758"/>
                  </a:lnTo>
                  <a:lnTo>
                    <a:pt x="61341" y="243712"/>
                  </a:lnTo>
                  <a:lnTo>
                    <a:pt x="0" y="243712"/>
                  </a:lnTo>
                  <a:lnTo>
                    <a:pt x="0" y="4190"/>
                  </a:lnTo>
                  <a:lnTo>
                    <a:pt x="55372" y="4190"/>
                  </a:lnTo>
                  <a:lnTo>
                    <a:pt x="55372" y="48513"/>
                  </a:lnTo>
                  <a:lnTo>
                    <a:pt x="62636" y="37486"/>
                  </a:lnTo>
                  <a:lnTo>
                    <a:pt x="91693" y="12573"/>
                  </a:lnTo>
                  <a:lnTo>
                    <a:pt x="130073" y="785"/>
                  </a:lnTo>
                  <a:lnTo>
                    <a:pt x="144525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0" name="object 20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9725914" y="549529"/>
            <a:ext cx="2028444" cy="4713732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5139944" y="556005"/>
            <a:ext cx="3777615" cy="418211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46050">
              <a:lnSpc>
                <a:spcPct val="100000"/>
              </a:lnSpc>
              <a:spcBef>
                <a:spcPts val="100"/>
              </a:spcBef>
            </a:pPr>
            <a:r>
              <a:rPr dirty="0" sz="1800" spc="55">
                <a:solidFill>
                  <a:srgbClr val="FFFFFF"/>
                </a:solidFill>
                <a:latin typeface="Trebuchet MS"/>
                <a:cs typeface="Trebuchet MS"/>
              </a:rPr>
              <a:t>Styles</a:t>
            </a:r>
            <a:r>
              <a:rPr dirty="0" sz="18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70"/>
              </a:spcBef>
            </a:pPr>
            <a:endParaRPr sz="1800">
              <a:latin typeface="Trebuchet MS"/>
              <a:cs typeface="Trebuchet MS"/>
            </a:endParaRPr>
          </a:p>
          <a:p>
            <a:pPr marL="240029" indent="-227329">
              <a:lnSpc>
                <a:spcPct val="100000"/>
              </a:lnSpc>
              <a:buFont typeface="Arial"/>
              <a:buChar char="•"/>
              <a:tabLst>
                <a:tab pos="240029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Value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systems</a:t>
            </a:r>
            <a:endParaRPr sz="2400">
              <a:latin typeface="Trebuchet MS"/>
              <a:cs typeface="Trebuchet MS"/>
            </a:endParaRPr>
          </a:p>
          <a:p>
            <a:pPr marL="240029" marR="1601470" indent="-227329">
              <a:lnSpc>
                <a:spcPts val="2700"/>
              </a:lnSpc>
              <a:spcBef>
                <a:spcPts val="236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Confidence</a:t>
            </a:r>
            <a:r>
              <a:rPr dirty="0" sz="2400" spc="-1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in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subordinates</a:t>
            </a:r>
            <a:endParaRPr sz="2400">
              <a:latin typeface="Trebuchet MS"/>
              <a:cs typeface="Trebuchet MS"/>
            </a:endParaRPr>
          </a:p>
          <a:p>
            <a:pPr marL="240029" indent="-227329">
              <a:lnSpc>
                <a:spcPct val="100000"/>
              </a:lnSpc>
              <a:spcBef>
                <a:spcPts val="2370"/>
              </a:spcBef>
              <a:buFont typeface="Arial"/>
              <a:buChar char="•"/>
              <a:tabLst>
                <a:tab pos="240029" algn="l"/>
              </a:tabLst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r>
              <a:rPr dirty="0" sz="24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inclinations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390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240029" marR="5080" indent="-227329">
              <a:lnSpc>
                <a:spcPts val="2590"/>
              </a:lnSpc>
              <a:buFont typeface="Arial"/>
              <a:buChar char="•"/>
              <a:tabLst>
                <a:tab pos="241300" algn="l"/>
                <a:tab pos="1699895" algn="l"/>
                <a:tab pos="1929764" algn="l"/>
              </a:tabLst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Feelings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security</a:t>
            </a:r>
            <a:r>
              <a:rPr dirty="0" sz="24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4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an 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uncertain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situation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391153" y="262509"/>
            <a:ext cx="5544820" cy="353695"/>
            <a:chOff x="3391153" y="262509"/>
            <a:chExt cx="5544820" cy="35369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398773" y="270129"/>
              <a:ext cx="5529453" cy="33832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288400" y="482981"/>
              <a:ext cx="117728" cy="8839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606919" y="404748"/>
              <a:ext cx="139573" cy="15925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51877" y="404748"/>
              <a:ext cx="140462" cy="15925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695445" y="404748"/>
              <a:ext cx="140462" cy="15925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875525" y="404748"/>
              <a:ext cx="139573" cy="15925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732646" y="397002"/>
              <a:ext cx="140589" cy="7556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969634" y="397002"/>
              <a:ext cx="140589" cy="7556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407534" y="397002"/>
              <a:ext cx="140589" cy="75565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3398773" y="270129"/>
              <a:ext cx="5529580" cy="338455"/>
            </a:xfrm>
            <a:custGeom>
              <a:avLst/>
              <a:gdLst/>
              <a:ahLst/>
              <a:cxnLst/>
              <a:rect l="l" t="t" r="r" b="b"/>
              <a:pathLst>
                <a:path w="5529580" h="338455">
                  <a:moveTo>
                    <a:pt x="4462526" y="94234"/>
                  </a:moveTo>
                  <a:lnTo>
                    <a:pt x="4523740" y="94234"/>
                  </a:lnTo>
                  <a:lnTo>
                    <a:pt x="4523740" y="333756"/>
                  </a:lnTo>
                  <a:lnTo>
                    <a:pt x="4462526" y="333756"/>
                  </a:lnTo>
                  <a:lnTo>
                    <a:pt x="4462526" y="94234"/>
                  </a:lnTo>
                  <a:close/>
                </a:path>
                <a:path w="5529580" h="338455">
                  <a:moveTo>
                    <a:pt x="3138931" y="94234"/>
                  </a:moveTo>
                  <a:lnTo>
                    <a:pt x="3200146" y="94234"/>
                  </a:lnTo>
                  <a:lnTo>
                    <a:pt x="3200146" y="230886"/>
                  </a:lnTo>
                  <a:lnTo>
                    <a:pt x="3202624" y="255129"/>
                  </a:lnTo>
                  <a:lnTo>
                    <a:pt x="3210067" y="272430"/>
                  </a:lnTo>
                  <a:lnTo>
                    <a:pt x="3222488" y="282803"/>
                  </a:lnTo>
                  <a:lnTo>
                    <a:pt x="3239897" y="286258"/>
                  </a:lnTo>
                  <a:lnTo>
                    <a:pt x="3248759" y="285589"/>
                  </a:lnTo>
                  <a:lnTo>
                    <a:pt x="3289601" y="261953"/>
                  </a:lnTo>
                  <a:lnTo>
                    <a:pt x="3301619" y="242824"/>
                  </a:lnTo>
                  <a:lnTo>
                    <a:pt x="3301619" y="94234"/>
                  </a:lnTo>
                  <a:lnTo>
                    <a:pt x="3362959" y="94234"/>
                  </a:lnTo>
                  <a:lnTo>
                    <a:pt x="3362959" y="265175"/>
                  </a:lnTo>
                  <a:lnTo>
                    <a:pt x="3362959" y="271907"/>
                  </a:lnTo>
                  <a:lnTo>
                    <a:pt x="3363976" y="276606"/>
                  </a:lnTo>
                  <a:lnTo>
                    <a:pt x="3366134" y="279146"/>
                  </a:lnTo>
                  <a:lnTo>
                    <a:pt x="3368294" y="281813"/>
                  </a:lnTo>
                  <a:lnTo>
                    <a:pt x="3372104" y="283337"/>
                  </a:lnTo>
                  <a:lnTo>
                    <a:pt x="3377565" y="283972"/>
                  </a:lnTo>
                  <a:lnTo>
                    <a:pt x="3377565" y="333756"/>
                  </a:lnTo>
                  <a:lnTo>
                    <a:pt x="3371469" y="335025"/>
                  </a:lnTo>
                  <a:lnTo>
                    <a:pt x="3366389" y="335788"/>
                  </a:lnTo>
                  <a:lnTo>
                    <a:pt x="3362198" y="336042"/>
                  </a:lnTo>
                  <a:lnTo>
                    <a:pt x="3358133" y="336423"/>
                  </a:lnTo>
                  <a:lnTo>
                    <a:pt x="3354324" y="336550"/>
                  </a:lnTo>
                  <a:lnTo>
                    <a:pt x="3351022" y="336550"/>
                  </a:lnTo>
                  <a:lnTo>
                    <a:pt x="3313429" y="316992"/>
                  </a:lnTo>
                  <a:lnTo>
                    <a:pt x="3310762" y="289051"/>
                  </a:lnTo>
                  <a:lnTo>
                    <a:pt x="3302190" y="300577"/>
                  </a:lnTo>
                  <a:lnTo>
                    <a:pt x="3269615" y="326009"/>
                  </a:lnTo>
                  <a:lnTo>
                    <a:pt x="3229109" y="337564"/>
                  </a:lnTo>
                  <a:lnTo>
                    <a:pt x="3214370" y="338328"/>
                  </a:lnTo>
                  <a:lnTo>
                    <a:pt x="3196935" y="336827"/>
                  </a:lnTo>
                  <a:lnTo>
                    <a:pt x="3158108" y="314325"/>
                  </a:lnTo>
                  <a:lnTo>
                    <a:pt x="3140124" y="265890"/>
                  </a:lnTo>
                  <a:lnTo>
                    <a:pt x="3138931" y="244221"/>
                  </a:lnTo>
                  <a:lnTo>
                    <a:pt x="3138931" y="94234"/>
                  </a:lnTo>
                  <a:close/>
                </a:path>
                <a:path w="5529580" h="338455">
                  <a:moveTo>
                    <a:pt x="1577593" y="94234"/>
                  </a:moveTo>
                  <a:lnTo>
                    <a:pt x="1638808" y="94234"/>
                  </a:lnTo>
                  <a:lnTo>
                    <a:pt x="1638808" y="333756"/>
                  </a:lnTo>
                  <a:lnTo>
                    <a:pt x="1577593" y="333756"/>
                  </a:lnTo>
                  <a:lnTo>
                    <a:pt x="1577593" y="94234"/>
                  </a:lnTo>
                  <a:close/>
                </a:path>
                <a:path w="5529580" h="338455">
                  <a:moveTo>
                    <a:pt x="4120387" y="91059"/>
                  </a:moveTo>
                  <a:lnTo>
                    <a:pt x="4126737" y="91059"/>
                  </a:lnTo>
                  <a:lnTo>
                    <a:pt x="4130802" y="91186"/>
                  </a:lnTo>
                  <a:lnTo>
                    <a:pt x="4132706" y="91440"/>
                  </a:lnTo>
                  <a:lnTo>
                    <a:pt x="4132706" y="147320"/>
                  </a:lnTo>
                  <a:lnTo>
                    <a:pt x="4119104" y="147986"/>
                  </a:lnTo>
                  <a:lnTo>
                    <a:pt x="4106275" y="149987"/>
                  </a:lnTo>
                  <a:lnTo>
                    <a:pt x="4063952" y="171132"/>
                  </a:lnTo>
                  <a:lnTo>
                    <a:pt x="4051300" y="188849"/>
                  </a:lnTo>
                  <a:lnTo>
                    <a:pt x="4051300" y="333756"/>
                  </a:lnTo>
                  <a:lnTo>
                    <a:pt x="3990085" y="333756"/>
                  </a:lnTo>
                  <a:lnTo>
                    <a:pt x="3990085" y="94234"/>
                  </a:lnTo>
                  <a:lnTo>
                    <a:pt x="4046220" y="94234"/>
                  </a:lnTo>
                  <a:lnTo>
                    <a:pt x="4046220" y="145415"/>
                  </a:lnTo>
                  <a:lnTo>
                    <a:pt x="4052885" y="133770"/>
                  </a:lnTo>
                  <a:lnTo>
                    <a:pt x="4088580" y="100292"/>
                  </a:lnTo>
                  <a:lnTo>
                    <a:pt x="4109499" y="92533"/>
                  </a:lnTo>
                  <a:lnTo>
                    <a:pt x="4120387" y="91059"/>
                  </a:lnTo>
                  <a:close/>
                </a:path>
                <a:path w="5529580" h="338455">
                  <a:moveTo>
                    <a:pt x="663955" y="91059"/>
                  </a:moveTo>
                  <a:lnTo>
                    <a:pt x="670305" y="91059"/>
                  </a:lnTo>
                  <a:lnTo>
                    <a:pt x="674370" y="91186"/>
                  </a:lnTo>
                  <a:lnTo>
                    <a:pt x="676275" y="91440"/>
                  </a:lnTo>
                  <a:lnTo>
                    <a:pt x="676275" y="147320"/>
                  </a:lnTo>
                  <a:lnTo>
                    <a:pt x="662672" y="147986"/>
                  </a:lnTo>
                  <a:lnTo>
                    <a:pt x="649843" y="149987"/>
                  </a:lnTo>
                  <a:lnTo>
                    <a:pt x="607520" y="171132"/>
                  </a:lnTo>
                  <a:lnTo>
                    <a:pt x="594867" y="188849"/>
                  </a:lnTo>
                  <a:lnTo>
                    <a:pt x="594867" y="333756"/>
                  </a:lnTo>
                  <a:lnTo>
                    <a:pt x="533653" y="333756"/>
                  </a:lnTo>
                  <a:lnTo>
                    <a:pt x="533653" y="94234"/>
                  </a:lnTo>
                  <a:lnTo>
                    <a:pt x="589788" y="94234"/>
                  </a:lnTo>
                  <a:lnTo>
                    <a:pt x="589788" y="145415"/>
                  </a:lnTo>
                  <a:lnTo>
                    <a:pt x="596453" y="133770"/>
                  </a:lnTo>
                  <a:lnTo>
                    <a:pt x="632148" y="100292"/>
                  </a:lnTo>
                  <a:lnTo>
                    <a:pt x="653067" y="92533"/>
                  </a:lnTo>
                  <a:lnTo>
                    <a:pt x="663955" y="91059"/>
                  </a:lnTo>
                  <a:close/>
                </a:path>
                <a:path w="5529580" h="338455">
                  <a:moveTo>
                    <a:pt x="5404611" y="90170"/>
                  </a:moveTo>
                  <a:lnTo>
                    <a:pt x="5457154" y="99814"/>
                  </a:lnTo>
                  <a:lnTo>
                    <a:pt x="5496480" y="127158"/>
                  </a:lnTo>
                  <a:lnTo>
                    <a:pt x="5521094" y="166885"/>
                  </a:lnTo>
                  <a:lnTo>
                    <a:pt x="5529453" y="213106"/>
                  </a:lnTo>
                  <a:lnTo>
                    <a:pt x="5529453" y="220980"/>
                  </a:lnTo>
                  <a:lnTo>
                    <a:pt x="5528945" y="227837"/>
                  </a:lnTo>
                  <a:lnTo>
                    <a:pt x="5528056" y="233680"/>
                  </a:lnTo>
                  <a:lnTo>
                    <a:pt x="5342890" y="233680"/>
                  </a:lnTo>
                  <a:lnTo>
                    <a:pt x="5345054" y="246868"/>
                  </a:lnTo>
                  <a:lnTo>
                    <a:pt x="5373314" y="284622"/>
                  </a:lnTo>
                  <a:lnTo>
                    <a:pt x="5406390" y="293624"/>
                  </a:lnTo>
                  <a:lnTo>
                    <a:pt x="5415412" y="293054"/>
                  </a:lnTo>
                  <a:lnTo>
                    <a:pt x="5454618" y="274335"/>
                  </a:lnTo>
                  <a:lnTo>
                    <a:pt x="5463158" y="261112"/>
                  </a:lnTo>
                  <a:lnTo>
                    <a:pt x="5515736" y="275717"/>
                  </a:lnTo>
                  <a:lnTo>
                    <a:pt x="5486840" y="311346"/>
                  </a:lnTo>
                  <a:lnTo>
                    <a:pt x="5441267" y="333946"/>
                  </a:lnTo>
                  <a:lnTo>
                    <a:pt x="5404104" y="338328"/>
                  </a:lnTo>
                  <a:lnTo>
                    <a:pt x="5385359" y="337278"/>
                  </a:lnTo>
                  <a:lnTo>
                    <a:pt x="5337175" y="321437"/>
                  </a:lnTo>
                  <a:lnTo>
                    <a:pt x="5302063" y="289790"/>
                  </a:lnTo>
                  <a:lnTo>
                    <a:pt x="5281882" y="247126"/>
                  </a:lnTo>
                  <a:lnTo>
                    <a:pt x="5277993" y="215392"/>
                  </a:lnTo>
                  <a:lnTo>
                    <a:pt x="5278945" y="198790"/>
                  </a:lnTo>
                  <a:lnTo>
                    <a:pt x="5293233" y="153035"/>
                  </a:lnTo>
                  <a:lnTo>
                    <a:pt x="5323558" y="116601"/>
                  </a:lnTo>
                  <a:lnTo>
                    <a:pt x="5368051" y="94456"/>
                  </a:lnTo>
                  <a:lnTo>
                    <a:pt x="5385659" y="91241"/>
                  </a:lnTo>
                  <a:lnTo>
                    <a:pt x="5404611" y="90170"/>
                  </a:lnTo>
                  <a:close/>
                </a:path>
                <a:path w="5529580" h="338455">
                  <a:moveTo>
                    <a:pt x="4952619" y="90170"/>
                  </a:moveTo>
                  <a:lnTo>
                    <a:pt x="4998164" y="96551"/>
                  </a:lnTo>
                  <a:lnTo>
                    <a:pt x="5032375" y="115697"/>
                  </a:lnTo>
                  <a:lnTo>
                    <a:pt x="5059164" y="166489"/>
                  </a:lnTo>
                  <a:lnTo>
                    <a:pt x="5060950" y="188849"/>
                  </a:lnTo>
                  <a:lnTo>
                    <a:pt x="5060950" y="265175"/>
                  </a:lnTo>
                  <a:lnTo>
                    <a:pt x="5060950" y="271907"/>
                  </a:lnTo>
                  <a:lnTo>
                    <a:pt x="5061966" y="276606"/>
                  </a:lnTo>
                  <a:lnTo>
                    <a:pt x="5064125" y="279146"/>
                  </a:lnTo>
                  <a:lnTo>
                    <a:pt x="5066283" y="281813"/>
                  </a:lnTo>
                  <a:lnTo>
                    <a:pt x="5070094" y="283337"/>
                  </a:lnTo>
                  <a:lnTo>
                    <a:pt x="5075555" y="283972"/>
                  </a:lnTo>
                  <a:lnTo>
                    <a:pt x="5075555" y="333756"/>
                  </a:lnTo>
                  <a:lnTo>
                    <a:pt x="5070094" y="335025"/>
                  </a:lnTo>
                  <a:lnTo>
                    <a:pt x="5065141" y="335915"/>
                  </a:lnTo>
                  <a:lnTo>
                    <a:pt x="5060696" y="336296"/>
                  </a:lnTo>
                  <a:lnTo>
                    <a:pt x="5056251" y="336804"/>
                  </a:lnTo>
                  <a:lnTo>
                    <a:pt x="5052568" y="337058"/>
                  </a:lnTo>
                  <a:lnTo>
                    <a:pt x="5049520" y="337058"/>
                  </a:lnTo>
                  <a:lnTo>
                    <a:pt x="5011420" y="316611"/>
                  </a:lnTo>
                  <a:lnTo>
                    <a:pt x="5008880" y="296291"/>
                  </a:lnTo>
                  <a:lnTo>
                    <a:pt x="5000428" y="305960"/>
                  </a:lnTo>
                  <a:lnTo>
                    <a:pt x="4958147" y="332327"/>
                  </a:lnTo>
                  <a:lnTo>
                    <a:pt x="4922393" y="338328"/>
                  </a:lnTo>
                  <a:lnTo>
                    <a:pt x="4910631" y="337728"/>
                  </a:lnTo>
                  <a:lnTo>
                    <a:pt x="4870559" y="323163"/>
                  </a:lnTo>
                  <a:lnTo>
                    <a:pt x="4845262" y="292768"/>
                  </a:lnTo>
                  <a:lnTo>
                    <a:pt x="4839208" y="262890"/>
                  </a:lnTo>
                  <a:lnTo>
                    <a:pt x="4840019" y="251624"/>
                  </a:lnTo>
                  <a:lnTo>
                    <a:pt x="4859410" y="213713"/>
                  </a:lnTo>
                  <a:lnTo>
                    <a:pt x="4900679" y="190630"/>
                  </a:lnTo>
                  <a:lnTo>
                    <a:pt x="4942078" y="185166"/>
                  </a:lnTo>
                  <a:lnTo>
                    <a:pt x="4949646" y="185330"/>
                  </a:lnTo>
                  <a:lnTo>
                    <a:pt x="4993759" y="192653"/>
                  </a:lnTo>
                  <a:lnTo>
                    <a:pt x="4999735" y="194818"/>
                  </a:lnTo>
                  <a:lnTo>
                    <a:pt x="4999735" y="181991"/>
                  </a:lnTo>
                  <a:lnTo>
                    <a:pt x="4978646" y="141404"/>
                  </a:lnTo>
                  <a:lnTo>
                    <a:pt x="4946142" y="134493"/>
                  </a:lnTo>
                  <a:lnTo>
                    <a:pt x="4936448" y="134921"/>
                  </a:lnTo>
                  <a:lnTo>
                    <a:pt x="4899679" y="145182"/>
                  </a:lnTo>
                  <a:lnTo>
                    <a:pt x="4871211" y="161417"/>
                  </a:lnTo>
                  <a:lnTo>
                    <a:pt x="4851527" y="121158"/>
                  </a:lnTo>
                  <a:lnTo>
                    <a:pt x="4887888" y="102298"/>
                  </a:lnTo>
                  <a:lnTo>
                    <a:pt x="4925790" y="92090"/>
                  </a:lnTo>
                  <a:lnTo>
                    <a:pt x="4939049" y="90648"/>
                  </a:lnTo>
                  <a:lnTo>
                    <a:pt x="4952619" y="90170"/>
                  </a:lnTo>
                  <a:close/>
                </a:path>
                <a:path w="5529580" h="338455">
                  <a:moveTo>
                    <a:pt x="4730242" y="90170"/>
                  </a:moveTo>
                  <a:lnTo>
                    <a:pt x="4773483" y="102506"/>
                  </a:lnTo>
                  <a:lnTo>
                    <a:pt x="4795361" y="133953"/>
                  </a:lnTo>
                  <a:lnTo>
                    <a:pt x="4802314" y="175633"/>
                  </a:lnTo>
                  <a:lnTo>
                    <a:pt x="4802505" y="184276"/>
                  </a:lnTo>
                  <a:lnTo>
                    <a:pt x="4802505" y="333756"/>
                  </a:lnTo>
                  <a:lnTo>
                    <a:pt x="4741164" y="333756"/>
                  </a:lnTo>
                  <a:lnTo>
                    <a:pt x="4741164" y="199390"/>
                  </a:lnTo>
                  <a:lnTo>
                    <a:pt x="4740542" y="185963"/>
                  </a:lnTo>
                  <a:lnTo>
                    <a:pt x="4719129" y="147351"/>
                  </a:lnTo>
                  <a:lnTo>
                    <a:pt x="4703318" y="144018"/>
                  </a:lnTo>
                  <a:lnTo>
                    <a:pt x="4697104" y="144422"/>
                  </a:lnTo>
                  <a:lnTo>
                    <a:pt x="4660886" y="162764"/>
                  </a:lnTo>
                  <a:lnTo>
                    <a:pt x="4641087" y="193929"/>
                  </a:lnTo>
                  <a:lnTo>
                    <a:pt x="4641087" y="333756"/>
                  </a:lnTo>
                  <a:lnTo>
                    <a:pt x="4579874" y="333756"/>
                  </a:lnTo>
                  <a:lnTo>
                    <a:pt x="4579874" y="94234"/>
                  </a:lnTo>
                  <a:lnTo>
                    <a:pt x="4635119" y="94234"/>
                  </a:lnTo>
                  <a:lnTo>
                    <a:pt x="4635119" y="138557"/>
                  </a:lnTo>
                  <a:lnTo>
                    <a:pt x="4642524" y="127984"/>
                  </a:lnTo>
                  <a:lnTo>
                    <a:pt x="4673600" y="103124"/>
                  </a:lnTo>
                  <a:lnTo>
                    <a:pt x="4714855" y="90979"/>
                  </a:lnTo>
                  <a:lnTo>
                    <a:pt x="4730242" y="90170"/>
                  </a:lnTo>
                  <a:close/>
                </a:path>
                <a:path w="5529580" h="338455">
                  <a:moveTo>
                    <a:pt x="3823334" y="90170"/>
                  </a:moveTo>
                  <a:lnTo>
                    <a:pt x="3875573" y="99814"/>
                  </a:lnTo>
                  <a:lnTo>
                    <a:pt x="3915140" y="127238"/>
                  </a:lnTo>
                  <a:lnTo>
                    <a:pt x="3940091" y="167282"/>
                  </a:lnTo>
                  <a:lnTo>
                    <a:pt x="3948556" y="214503"/>
                  </a:lnTo>
                  <a:lnTo>
                    <a:pt x="3947624" y="230675"/>
                  </a:lnTo>
                  <a:lnTo>
                    <a:pt x="3933444" y="275717"/>
                  </a:lnTo>
                  <a:lnTo>
                    <a:pt x="3903529" y="311917"/>
                  </a:lnTo>
                  <a:lnTo>
                    <a:pt x="3859514" y="334041"/>
                  </a:lnTo>
                  <a:lnTo>
                    <a:pt x="3823334" y="338328"/>
                  </a:lnTo>
                  <a:lnTo>
                    <a:pt x="3804332" y="337256"/>
                  </a:lnTo>
                  <a:lnTo>
                    <a:pt x="3755898" y="321183"/>
                  </a:lnTo>
                  <a:lnTo>
                    <a:pt x="3721054" y="289196"/>
                  </a:lnTo>
                  <a:lnTo>
                    <a:pt x="3701351" y="246253"/>
                  </a:lnTo>
                  <a:lnTo>
                    <a:pt x="3697604" y="214503"/>
                  </a:lnTo>
                  <a:lnTo>
                    <a:pt x="3698557" y="198143"/>
                  </a:lnTo>
                  <a:lnTo>
                    <a:pt x="3712845" y="152781"/>
                  </a:lnTo>
                  <a:lnTo>
                    <a:pt x="3743063" y="116580"/>
                  </a:lnTo>
                  <a:lnTo>
                    <a:pt x="3787140" y="94456"/>
                  </a:lnTo>
                  <a:lnTo>
                    <a:pt x="3823334" y="90170"/>
                  </a:lnTo>
                  <a:close/>
                </a:path>
                <a:path w="5529580" h="338455">
                  <a:moveTo>
                    <a:pt x="2641600" y="90170"/>
                  </a:moveTo>
                  <a:lnTo>
                    <a:pt x="2694142" y="99814"/>
                  </a:lnTo>
                  <a:lnTo>
                    <a:pt x="2733468" y="127158"/>
                  </a:lnTo>
                  <a:lnTo>
                    <a:pt x="2758082" y="166885"/>
                  </a:lnTo>
                  <a:lnTo>
                    <a:pt x="2766441" y="213106"/>
                  </a:lnTo>
                  <a:lnTo>
                    <a:pt x="2766441" y="220980"/>
                  </a:lnTo>
                  <a:lnTo>
                    <a:pt x="2765933" y="227837"/>
                  </a:lnTo>
                  <a:lnTo>
                    <a:pt x="2765043" y="233680"/>
                  </a:lnTo>
                  <a:lnTo>
                    <a:pt x="2579878" y="233680"/>
                  </a:lnTo>
                  <a:lnTo>
                    <a:pt x="2582042" y="246868"/>
                  </a:lnTo>
                  <a:lnTo>
                    <a:pt x="2610302" y="284622"/>
                  </a:lnTo>
                  <a:lnTo>
                    <a:pt x="2643378" y="293624"/>
                  </a:lnTo>
                  <a:lnTo>
                    <a:pt x="2652400" y="293054"/>
                  </a:lnTo>
                  <a:lnTo>
                    <a:pt x="2691606" y="274335"/>
                  </a:lnTo>
                  <a:lnTo>
                    <a:pt x="2700147" y="261112"/>
                  </a:lnTo>
                  <a:lnTo>
                    <a:pt x="2752725" y="275717"/>
                  </a:lnTo>
                  <a:lnTo>
                    <a:pt x="2723828" y="311346"/>
                  </a:lnTo>
                  <a:lnTo>
                    <a:pt x="2678255" y="333946"/>
                  </a:lnTo>
                  <a:lnTo>
                    <a:pt x="2641091" y="338328"/>
                  </a:lnTo>
                  <a:lnTo>
                    <a:pt x="2622347" y="337278"/>
                  </a:lnTo>
                  <a:lnTo>
                    <a:pt x="2574163" y="321437"/>
                  </a:lnTo>
                  <a:lnTo>
                    <a:pt x="2539051" y="289790"/>
                  </a:lnTo>
                  <a:lnTo>
                    <a:pt x="2518870" y="247126"/>
                  </a:lnTo>
                  <a:lnTo>
                    <a:pt x="2514980" y="215392"/>
                  </a:lnTo>
                  <a:lnTo>
                    <a:pt x="2515933" y="198790"/>
                  </a:lnTo>
                  <a:lnTo>
                    <a:pt x="2530221" y="153035"/>
                  </a:lnTo>
                  <a:lnTo>
                    <a:pt x="2560546" y="116601"/>
                  </a:lnTo>
                  <a:lnTo>
                    <a:pt x="2605039" y="94456"/>
                  </a:lnTo>
                  <a:lnTo>
                    <a:pt x="2622647" y="91241"/>
                  </a:lnTo>
                  <a:lnTo>
                    <a:pt x="2641600" y="90170"/>
                  </a:lnTo>
                  <a:close/>
                </a:path>
                <a:path w="5529580" h="338455">
                  <a:moveTo>
                    <a:pt x="1845310" y="90170"/>
                  </a:moveTo>
                  <a:lnTo>
                    <a:pt x="1888551" y="102506"/>
                  </a:lnTo>
                  <a:lnTo>
                    <a:pt x="1910429" y="133953"/>
                  </a:lnTo>
                  <a:lnTo>
                    <a:pt x="1917382" y="175633"/>
                  </a:lnTo>
                  <a:lnTo>
                    <a:pt x="1917573" y="184276"/>
                  </a:lnTo>
                  <a:lnTo>
                    <a:pt x="1917573" y="333756"/>
                  </a:lnTo>
                  <a:lnTo>
                    <a:pt x="1856231" y="333756"/>
                  </a:lnTo>
                  <a:lnTo>
                    <a:pt x="1856231" y="199390"/>
                  </a:lnTo>
                  <a:lnTo>
                    <a:pt x="1855610" y="185963"/>
                  </a:lnTo>
                  <a:lnTo>
                    <a:pt x="1834197" y="147351"/>
                  </a:lnTo>
                  <a:lnTo>
                    <a:pt x="1818386" y="144018"/>
                  </a:lnTo>
                  <a:lnTo>
                    <a:pt x="1812172" y="144422"/>
                  </a:lnTo>
                  <a:lnTo>
                    <a:pt x="1775954" y="162764"/>
                  </a:lnTo>
                  <a:lnTo>
                    <a:pt x="1756155" y="193929"/>
                  </a:lnTo>
                  <a:lnTo>
                    <a:pt x="1756155" y="333756"/>
                  </a:lnTo>
                  <a:lnTo>
                    <a:pt x="1694941" y="333756"/>
                  </a:lnTo>
                  <a:lnTo>
                    <a:pt x="1694941" y="94234"/>
                  </a:lnTo>
                  <a:lnTo>
                    <a:pt x="1750187" y="94234"/>
                  </a:lnTo>
                  <a:lnTo>
                    <a:pt x="1750187" y="138557"/>
                  </a:lnTo>
                  <a:lnTo>
                    <a:pt x="1757592" y="127984"/>
                  </a:lnTo>
                  <a:lnTo>
                    <a:pt x="1788667" y="103124"/>
                  </a:lnTo>
                  <a:lnTo>
                    <a:pt x="1829923" y="90979"/>
                  </a:lnTo>
                  <a:lnTo>
                    <a:pt x="1845310" y="90170"/>
                  </a:lnTo>
                  <a:close/>
                </a:path>
                <a:path w="5529580" h="338455">
                  <a:moveTo>
                    <a:pt x="1079500" y="90170"/>
                  </a:moveTo>
                  <a:lnTo>
                    <a:pt x="1132042" y="99814"/>
                  </a:lnTo>
                  <a:lnTo>
                    <a:pt x="1171368" y="127158"/>
                  </a:lnTo>
                  <a:lnTo>
                    <a:pt x="1195982" y="166885"/>
                  </a:lnTo>
                  <a:lnTo>
                    <a:pt x="1204340" y="213106"/>
                  </a:lnTo>
                  <a:lnTo>
                    <a:pt x="1204340" y="220980"/>
                  </a:lnTo>
                  <a:lnTo>
                    <a:pt x="1203833" y="227837"/>
                  </a:lnTo>
                  <a:lnTo>
                    <a:pt x="1202943" y="233680"/>
                  </a:lnTo>
                  <a:lnTo>
                    <a:pt x="1017777" y="233680"/>
                  </a:lnTo>
                  <a:lnTo>
                    <a:pt x="1019942" y="246868"/>
                  </a:lnTo>
                  <a:lnTo>
                    <a:pt x="1048202" y="284622"/>
                  </a:lnTo>
                  <a:lnTo>
                    <a:pt x="1081277" y="293624"/>
                  </a:lnTo>
                  <a:lnTo>
                    <a:pt x="1090300" y="293054"/>
                  </a:lnTo>
                  <a:lnTo>
                    <a:pt x="1129506" y="274335"/>
                  </a:lnTo>
                  <a:lnTo>
                    <a:pt x="1138047" y="261112"/>
                  </a:lnTo>
                  <a:lnTo>
                    <a:pt x="1190625" y="275717"/>
                  </a:lnTo>
                  <a:lnTo>
                    <a:pt x="1161728" y="311346"/>
                  </a:lnTo>
                  <a:lnTo>
                    <a:pt x="1116155" y="333946"/>
                  </a:lnTo>
                  <a:lnTo>
                    <a:pt x="1078991" y="338328"/>
                  </a:lnTo>
                  <a:lnTo>
                    <a:pt x="1060247" y="337278"/>
                  </a:lnTo>
                  <a:lnTo>
                    <a:pt x="1012063" y="321437"/>
                  </a:lnTo>
                  <a:lnTo>
                    <a:pt x="976951" y="289790"/>
                  </a:lnTo>
                  <a:lnTo>
                    <a:pt x="956770" y="247126"/>
                  </a:lnTo>
                  <a:lnTo>
                    <a:pt x="952880" y="215392"/>
                  </a:lnTo>
                  <a:lnTo>
                    <a:pt x="953833" y="198790"/>
                  </a:lnTo>
                  <a:lnTo>
                    <a:pt x="968121" y="153035"/>
                  </a:lnTo>
                  <a:lnTo>
                    <a:pt x="998446" y="116601"/>
                  </a:lnTo>
                  <a:lnTo>
                    <a:pt x="1042939" y="94456"/>
                  </a:lnTo>
                  <a:lnTo>
                    <a:pt x="1060547" y="91241"/>
                  </a:lnTo>
                  <a:lnTo>
                    <a:pt x="1079500" y="90170"/>
                  </a:lnTo>
                  <a:close/>
                </a:path>
                <a:path w="5529580" h="338455">
                  <a:moveTo>
                    <a:pt x="821436" y="90170"/>
                  </a:moveTo>
                  <a:lnTo>
                    <a:pt x="873942" y="99653"/>
                  </a:lnTo>
                  <a:lnTo>
                    <a:pt x="912669" y="126603"/>
                  </a:lnTo>
                  <a:lnTo>
                    <a:pt x="929893" y="151384"/>
                  </a:lnTo>
                  <a:lnTo>
                    <a:pt x="869950" y="169672"/>
                  </a:lnTo>
                  <a:lnTo>
                    <a:pt x="860899" y="157670"/>
                  </a:lnTo>
                  <a:lnTo>
                    <a:pt x="849741" y="149098"/>
                  </a:lnTo>
                  <a:lnTo>
                    <a:pt x="836463" y="143954"/>
                  </a:lnTo>
                  <a:lnTo>
                    <a:pt x="821054" y="142240"/>
                  </a:lnTo>
                  <a:lnTo>
                    <a:pt x="812339" y="142789"/>
                  </a:lnTo>
                  <a:lnTo>
                    <a:pt x="776335" y="161893"/>
                  </a:lnTo>
                  <a:lnTo>
                    <a:pt x="758946" y="203565"/>
                  </a:lnTo>
                  <a:lnTo>
                    <a:pt x="758443" y="213995"/>
                  </a:lnTo>
                  <a:lnTo>
                    <a:pt x="758967" y="224240"/>
                  </a:lnTo>
                  <a:lnTo>
                    <a:pt x="776747" y="265811"/>
                  </a:lnTo>
                  <a:lnTo>
                    <a:pt x="812577" y="285664"/>
                  </a:lnTo>
                  <a:lnTo>
                    <a:pt x="821054" y="286258"/>
                  </a:lnTo>
                  <a:lnTo>
                    <a:pt x="829101" y="285757"/>
                  </a:lnTo>
                  <a:lnTo>
                    <a:pt x="867552" y="263844"/>
                  </a:lnTo>
                  <a:lnTo>
                    <a:pt x="870838" y="257937"/>
                  </a:lnTo>
                  <a:lnTo>
                    <a:pt x="930783" y="276225"/>
                  </a:lnTo>
                  <a:lnTo>
                    <a:pt x="903154" y="311372"/>
                  </a:lnTo>
                  <a:lnTo>
                    <a:pt x="858583" y="333946"/>
                  </a:lnTo>
                  <a:lnTo>
                    <a:pt x="821943" y="338328"/>
                  </a:lnTo>
                  <a:lnTo>
                    <a:pt x="803177" y="337254"/>
                  </a:lnTo>
                  <a:lnTo>
                    <a:pt x="754761" y="321056"/>
                  </a:lnTo>
                  <a:lnTo>
                    <a:pt x="719417" y="288766"/>
                  </a:lnTo>
                  <a:lnTo>
                    <a:pt x="699214" y="245808"/>
                  </a:lnTo>
                  <a:lnTo>
                    <a:pt x="695325" y="213995"/>
                  </a:lnTo>
                  <a:lnTo>
                    <a:pt x="696277" y="197635"/>
                  </a:lnTo>
                  <a:lnTo>
                    <a:pt x="710564" y="152273"/>
                  </a:lnTo>
                  <a:lnTo>
                    <a:pt x="740890" y="116232"/>
                  </a:lnTo>
                  <a:lnTo>
                    <a:pt x="785225" y="94376"/>
                  </a:lnTo>
                  <a:lnTo>
                    <a:pt x="802669" y="91219"/>
                  </a:lnTo>
                  <a:lnTo>
                    <a:pt x="821436" y="90170"/>
                  </a:lnTo>
                  <a:close/>
                </a:path>
                <a:path w="5529580" h="338455">
                  <a:moveTo>
                    <a:pt x="366902" y="90170"/>
                  </a:moveTo>
                  <a:lnTo>
                    <a:pt x="419141" y="99814"/>
                  </a:lnTo>
                  <a:lnTo>
                    <a:pt x="458708" y="127238"/>
                  </a:lnTo>
                  <a:lnTo>
                    <a:pt x="483659" y="167282"/>
                  </a:lnTo>
                  <a:lnTo>
                    <a:pt x="492125" y="214503"/>
                  </a:lnTo>
                  <a:lnTo>
                    <a:pt x="491192" y="230675"/>
                  </a:lnTo>
                  <a:lnTo>
                    <a:pt x="477012" y="275717"/>
                  </a:lnTo>
                  <a:lnTo>
                    <a:pt x="447097" y="311917"/>
                  </a:lnTo>
                  <a:lnTo>
                    <a:pt x="403082" y="334041"/>
                  </a:lnTo>
                  <a:lnTo>
                    <a:pt x="366902" y="338328"/>
                  </a:lnTo>
                  <a:lnTo>
                    <a:pt x="347900" y="337256"/>
                  </a:lnTo>
                  <a:lnTo>
                    <a:pt x="299465" y="321183"/>
                  </a:lnTo>
                  <a:lnTo>
                    <a:pt x="264622" y="289196"/>
                  </a:lnTo>
                  <a:lnTo>
                    <a:pt x="244919" y="246253"/>
                  </a:lnTo>
                  <a:lnTo>
                    <a:pt x="241173" y="214503"/>
                  </a:lnTo>
                  <a:lnTo>
                    <a:pt x="242125" y="198143"/>
                  </a:lnTo>
                  <a:lnTo>
                    <a:pt x="256412" y="152781"/>
                  </a:lnTo>
                  <a:lnTo>
                    <a:pt x="286631" y="116580"/>
                  </a:lnTo>
                  <a:lnTo>
                    <a:pt x="330707" y="94456"/>
                  </a:lnTo>
                  <a:lnTo>
                    <a:pt x="366902" y="90170"/>
                  </a:lnTo>
                  <a:close/>
                </a:path>
                <a:path w="5529580" h="338455">
                  <a:moveTo>
                    <a:pt x="3007487" y="89662"/>
                  </a:moveTo>
                  <a:lnTo>
                    <a:pt x="3056001" y="97662"/>
                  </a:lnTo>
                  <a:lnTo>
                    <a:pt x="3097529" y="123444"/>
                  </a:lnTo>
                  <a:lnTo>
                    <a:pt x="3072891" y="162306"/>
                  </a:lnTo>
                  <a:lnTo>
                    <a:pt x="3055415" y="150304"/>
                  </a:lnTo>
                  <a:lnTo>
                    <a:pt x="3038236" y="141732"/>
                  </a:lnTo>
                  <a:lnTo>
                    <a:pt x="3021367" y="136588"/>
                  </a:lnTo>
                  <a:lnTo>
                    <a:pt x="3004820" y="134874"/>
                  </a:lnTo>
                  <a:lnTo>
                    <a:pt x="2997700" y="135229"/>
                  </a:lnTo>
                  <a:lnTo>
                    <a:pt x="2967736" y="150495"/>
                  </a:lnTo>
                  <a:lnTo>
                    <a:pt x="2967736" y="159638"/>
                  </a:lnTo>
                  <a:lnTo>
                    <a:pt x="2967736" y="168148"/>
                  </a:lnTo>
                  <a:lnTo>
                    <a:pt x="3011170" y="189737"/>
                  </a:lnTo>
                  <a:lnTo>
                    <a:pt x="3024818" y="194075"/>
                  </a:lnTo>
                  <a:lnTo>
                    <a:pt x="3068740" y="211137"/>
                  </a:lnTo>
                  <a:lnTo>
                    <a:pt x="3097244" y="242824"/>
                  </a:lnTo>
                  <a:lnTo>
                    <a:pt x="3099816" y="262509"/>
                  </a:lnTo>
                  <a:lnTo>
                    <a:pt x="3098194" y="279346"/>
                  </a:lnTo>
                  <a:lnTo>
                    <a:pt x="3073780" y="318262"/>
                  </a:lnTo>
                  <a:lnTo>
                    <a:pt x="3024667" y="337085"/>
                  </a:lnTo>
                  <a:lnTo>
                    <a:pt x="3003804" y="338328"/>
                  </a:lnTo>
                  <a:lnTo>
                    <a:pt x="2988710" y="337706"/>
                  </a:lnTo>
                  <a:lnTo>
                    <a:pt x="2945384" y="328295"/>
                  </a:lnTo>
                  <a:lnTo>
                    <a:pt x="2907879" y="307792"/>
                  </a:lnTo>
                  <a:lnTo>
                    <a:pt x="2897378" y="298576"/>
                  </a:lnTo>
                  <a:lnTo>
                    <a:pt x="2919222" y="258825"/>
                  </a:lnTo>
                  <a:lnTo>
                    <a:pt x="2929935" y="266924"/>
                  </a:lnTo>
                  <a:lnTo>
                    <a:pt x="2940542" y="273891"/>
                  </a:lnTo>
                  <a:lnTo>
                    <a:pt x="2981690" y="290591"/>
                  </a:lnTo>
                  <a:lnTo>
                    <a:pt x="3001517" y="292608"/>
                  </a:lnTo>
                  <a:lnTo>
                    <a:pt x="3010019" y="292223"/>
                  </a:lnTo>
                  <a:lnTo>
                    <a:pt x="3040888" y="275590"/>
                  </a:lnTo>
                  <a:lnTo>
                    <a:pt x="3040888" y="267081"/>
                  </a:lnTo>
                  <a:lnTo>
                    <a:pt x="3040888" y="258191"/>
                  </a:lnTo>
                  <a:lnTo>
                    <a:pt x="3001837" y="240385"/>
                  </a:lnTo>
                  <a:lnTo>
                    <a:pt x="2990596" y="236855"/>
                  </a:lnTo>
                  <a:lnTo>
                    <a:pt x="2977884" y="232733"/>
                  </a:lnTo>
                  <a:lnTo>
                    <a:pt x="2937889" y="215366"/>
                  </a:lnTo>
                  <a:lnTo>
                    <a:pt x="2912792" y="184785"/>
                  </a:lnTo>
                  <a:lnTo>
                    <a:pt x="2910586" y="166878"/>
                  </a:lnTo>
                  <a:lnTo>
                    <a:pt x="2912250" y="150213"/>
                  </a:lnTo>
                  <a:lnTo>
                    <a:pt x="2937129" y="110744"/>
                  </a:lnTo>
                  <a:lnTo>
                    <a:pt x="2986653" y="90973"/>
                  </a:lnTo>
                  <a:lnTo>
                    <a:pt x="3007487" y="89662"/>
                  </a:lnTo>
                  <a:close/>
                </a:path>
                <a:path w="5529580" h="338455">
                  <a:moveTo>
                    <a:pt x="1334135" y="89662"/>
                  </a:moveTo>
                  <a:lnTo>
                    <a:pt x="1382649" y="97662"/>
                  </a:lnTo>
                  <a:lnTo>
                    <a:pt x="1424177" y="123444"/>
                  </a:lnTo>
                  <a:lnTo>
                    <a:pt x="1399539" y="162306"/>
                  </a:lnTo>
                  <a:lnTo>
                    <a:pt x="1382063" y="150304"/>
                  </a:lnTo>
                  <a:lnTo>
                    <a:pt x="1364884" y="141732"/>
                  </a:lnTo>
                  <a:lnTo>
                    <a:pt x="1348015" y="136588"/>
                  </a:lnTo>
                  <a:lnTo>
                    <a:pt x="1331467" y="134874"/>
                  </a:lnTo>
                  <a:lnTo>
                    <a:pt x="1324348" y="135229"/>
                  </a:lnTo>
                  <a:lnTo>
                    <a:pt x="1294384" y="150495"/>
                  </a:lnTo>
                  <a:lnTo>
                    <a:pt x="1294384" y="159638"/>
                  </a:lnTo>
                  <a:lnTo>
                    <a:pt x="1294384" y="168148"/>
                  </a:lnTo>
                  <a:lnTo>
                    <a:pt x="1337817" y="189737"/>
                  </a:lnTo>
                  <a:lnTo>
                    <a:pt x="1351466" y="194075"/>
                  </a:lnTo>
                  <a:lnTo>
                    <a:pt x="1395388" y="211137"/>
                  </a:lnTo>
                  <a:lnTo>
                    <a:pt x="1423892" y="242824"/>
                  </a:lnTo>
                  <a:lnTo>
                    <a:pt x="1426464" y="262509"/>
                  </a:lnTo>
                  <a:lnTo>
                    <a:pt x="1424842" y="279346"/>
                  </a:lnTo>
                  <a:lnTo>
                    <a:pt x="1400428" y="318262"/>
                  </a:lnTo>
                  <a:lnTo>
                    <a:pt x="1351315" y="337085"/>
                  </a:lnTo>
                  <a:lnTo>
                    <a:pt x="1330452" y="338328"/>
                  </a:lnTo>
                  <a:lnTo>
                    <a:pt x="1315358" y="337706"/>
                  </a:lnTo>
                  <a:lnTo>
                    <a:pt x="1272031" y="328295"/>
                  </a:lnTo>
                  <a:lnTo>
                    <a:pt x="1234527" y="307792"/>
                  </a:lnTo>
                  <a:lnTo>
                    <a:pt x="1224026" y="298576"/>
                  </a:lnTo>
                  <a:lnTo>
                    <a:pt x="1245870" y="258825"/>
                  </a:lnTo>
                  <a:lnTo>
                    <a:pt x="1256583" y="266924"/>
                  </a:lnTo>
                  <a:lnTo>
                    <a:pt x="1267190" y="273891"/>
                  </a:lnTo>
                  <a:lnTo>
                    <a:pt x="1308338" y="290591"/>
                  </a:lnTo>
                  <a:lnTo>
                    <a:pt x="1328165" y="292608"/>
                  </a:lnTo>
                  <a:lnTo>
                    <a:pt x="1336667" y="292223"/>
                  </a:lnTo>
                  <a:lnTo>
                    <a:pt x="1367536" y="275590"/>
                  </a:lnTo>
                  <a:lnTo>
                    <a:pt x="1367536" y="267081"/>
                  </a:lnTo>
                  <a:lnTo>
                    <a:pt x="1367536" y="258191"/>
                  </a:lnTo>
                  <a:lnTo>
                    <a:pt x="1328485" y="240385"/>
                  </a:lnTo>
                  <a:lnTo>
                    <a:pt x="1317243" y="236855"/>
                  </a:lnTo>
                  <a:lnTo>
                    <a:pt x="1304532" y="232733"/>
                  </a:lnTo>
                  <a:lnTo>
                    <a:pt x="1264537" y="215366"/>
                  </a:lnTo>
                  <a:lnTo>
                    <a:pt x="1239440" y="184785"/>
                  </a:lnTo>
                  <a:lnTo>
                    <a:pt x="1237234" y="166878"/>
                  </a:lnTo>
                  <a:lnTo>
                    <a:pt x="1238898" y="150213"/>
                  </a:lnTo>
                  <a:lnTo>
                    <a:pt x="1263777" y="110744"/>
                  </a:lnTo>
                  <a:lnTo>
                    <a:pt x="1313301" y="90973"/>
                  </a:lnTo>
                  <a:lnTo>
                    <a:pt x="1334135" y="89662"/>
                  </a:lnTo>
                  <a:close/>
                </a:path>
                <a:path w="5529580" h="338455">
                  <a:moveTo>
                    <a:pt x="5131561" y="16510"/>
                  </a:moveTo>
                  <a:lnTo>
                    <a:pt x="5192776" y="16510"/>
                  </a:lnTo>
                  <a:lnTo>
                    <a:pt x="5192776" y="94234"/>
                  </a:lnTo>
                  <a:lnTo>
                    <a:pt x="5243068" y="94234"/>
                  </a:lnTo>
                  <a:lnTo>
                    <a:pt x="5243068" y="141350"/>
                  </a:lnTo>
                  <a:lnTo>
                    <a:pt x="5192776" y="141350"/>
                  </a:lnTo>
                  <a:lnTo>
                    <a:pt x="5192776" y="258318"/>
                  </a:lnTo>
                  <a:lnTo>
                    <a:pt x="5192776" y="266573"/>
                  </a:lnTo>
                  <a:lnTo>
                    <a:pt x="5194934" y="272542"/>
                  </a:lnTo>
                  <a:lnTo>
                    <a:pt x="5199380" y="276225"/>
                  </a:lnTo>
                  <a:lnTo>
                    <a:pt x="5203825" y="279908"/>
                  </a:lnTo>
                  <a:lnTo>
                    <a:pt x="5209285" y="281686"/>
                  </a:lnTo>
                  <a:lnTo>
                    <a:pt x="5215635" y="281686"/>
                  </a:lnTo>
                  <a:lnTo>
                    <a:pt x="5221985" y="281686"/>
                  </a:lnTo>
                  <a:lnTo>
                    <a:pt x="5228335" y="280670"/>
                  </a:lnTo>
                  <a:lnTo>
                    <a:pt x="5234432" y="278511"/>
                  </a:lnTo>
                  <a:lnTo>
                    <a:pt x="5240528" y="276351"/>
                  </a:lnTo>
                  <a:lnTo>
                    <a:pt x="5245354" y="274574"/>
                  </a:lnTo>
                  <a:lnTo>
                    <a:pt x="5249036" y="273050"/>
                  </a:lnTo>
                  <a:lnTo>
                    <a:pt x="5261356" y="321437"/>
                  </a:lnTo>
                  <a:lnTo>
                    <a:pt x="5221882" y="334839"/>
                  </a:lnTo>
                  <a:lnTo>
                    <a:pt x="5193665" y="337947"/>
                  </a:lnTo>
                  <a:lnTo>
                    <a:pt x="5185374" y="337567"/>
                  </a:lnTo>
                  <a:lnTo>
                    <a:pt x="5144565" y="319101"/>
                  </a:lnTo>
                  <a:lnTo>
                    <a:pt x="5131561" y="278892"/>
                  </a:lnTo>
                  <a:lnTo>
                    <a:pt x="5131561" y="141350"/>
                  </a:lnTo>
                  <a:lnTo>
                    <a:pt x="5099939" y="141350"/>
                  </a:lnTo>
                  <a:lnTo>
                    <a:pt x="5099939" y="94234"/>
                  </a:lnTo>
                  <a:lnTo>
                    <a:pt x="5131561" y="94234"/>
                  </a:lnTo>
                  <a:lnTo>
                    <a:pt x="5131561" y="16510"/>
                  </a:lnTo>
                  <a:close/>
                </a:path>
                <a:path w="5529580" h="338455">
                  <a:moveTo>
                    <a:pt x="2092705" y="16510"/>
                  </a:moveTo>
                  <a:lnTo>
                    <a:pt x="2153920" y="16510"/>
                  </a:lnTo>
                  <a:lnTo>
                    <a:pt x="2153920" y="94234"/>
                  </a:lnTo>
                  <a:lnTo>
                    <a:pt x="2204212" y="94234"/>
                  </a:lnTo>
                  <a:lnTo>
                    <a:pt x="2204212" y="141350"/>
                  </a:lnTo>
                  <a:lnTo>
                    <a:pt x="2153920" y="141350"/>
                  </a:lnTo>
                  <a:lnTo>
                    <a:pt x="2153920" y="258318"/>
                  </a:lnTo>
                  <a:lnTo>
                    <a:pt x="2153920" y="266573"/>
                  </a:lnTo>
                  <a:lnTo>
                    <a:pt x="2156079" y="272542"/>
                  </a:lnTo>
                  <a:lnTo>
                    <a:pt x="2160524" y="276225"/>
                  </a:lnTo>
                  <a:lnTo>
                    <a:pt x="2164968" y="279908"/>
                  </a:lnTo>
                  <a:lnTo>
                    <a:pt x="2170429" y="281686"/>
                  </a:lnTo>
                  <a:lnTo>
                    <a:pt x="2176779" y="281686"/>
                  </a:lnTo>
                  <a:lnTo>
                    <a:pt x="2183129" y="281686"/>
                  </a:lnTo>
                  <a:lnTo>
                    <a:pt x="2189479" y="280670"/>
                  </a:lnTo>
                  <a:lnTo>
                    <a:pt x="2195576" y="278511"/>
                  </a:lnTo>
                  <a:lnTo>
                    <a:pt x="2201672" y="276351"/>
                  </a:lnTo>
                  <a:lnTo>
                    <a:pt x="2206498" y="274574"/>
                  </a:lnTo>
                  <a:lnTo>
                    <a:pt x="2210180" y="273050"/>
                  </a:lnTo>
                  <a:lnTo>
                    <a:pt x="2222500" y="321437"/>
                  </a:lnTo>
                  <a:lnTo>
                    <a:pt x="2183026" y="334839"/>
                  </a:lnTo>
                  <a:lnTo>
                    <a:pt x="2154809" y="337947"/>
                  </a:lnTo>
                  <a:lnTo>
                    <a:pt x="2146518" y="337567"/>
                  </a:lnTo>
                  <a:lnTo>
                    <a:pt x="2105709" y="319101"/>
                  </a:lnTo>
                  <a:lnTo>
                    <a:pt x="2092705" y="278892"/>
                  </a:lnTo>
                  <a:lnTo>
                    <a:pt x="2092705" y="141350"/>
                  </a:lnTo>
                  <a:lnTo>
                    <a:pt x="2061083" y="141350"/>
                  </a:lnTo>
                  <a:lnTo>
                    <a:pt x="2061083" y="94234"/>
                  </a:lnTo>
                  <a:lnTo>
                    <a:pt x="2092705" y="94234"/>
                  </a:lnTo>
                  <a:lnTo>
                    <a:pt x="2092705" y="16510"/>
                  </a:lnTo>
                  <a:close/>
                </a:path>
                <a:path w="5529580" h="338455">
                  <a:moveTo>
                    <a:pt x="0" y="9144"/>
                  </a:moveTo>
                  <a:lnTo>
                    <a:pt x="218186" y="9144"/>
                  </a:lnTo>
                  <a:lnTo>
                    <a:pt x="218186" y="64516"/>
                  </a:lnTo>
                  <a:lnTo>
                    <a:pt x="63118" y="64516"/>
                  </a:lnTo>
                  <a:lnTo>
                    <a:pt x="63118" y="148209"/>
                  </a:lnTo>
                  <a:lnTo>
                    <a:pt x="192024" y="148209"/>
                  </a:lnTo>
                  <a:lnTo>
                    <a:pt x="192024" y="199390"/>
                  </a:lnTo>
                  <a:lnTo>
                    <a:pt x="63118" y="199390"/>
                  </a:lnTo>
                  <a:lnTo>
                    <a:pt x="63118" y="333756"/>
                  </a:lnTo>
                  <a:lnTo>
                    <a:pt x="0" y="333756"/>
                  </a:lnTo>
                  <a:lnTo>
                    <a:pt x="0" y="9144"/>
                  </a:lnTo>
                  <a:close/>
                </a:path>
                <a:path w="5529580" h="338455">
                  <a:moveTo>
                    <a:pt x="4462526" y="0"/>
                  </a:moveTo>
                  <a:lnTo>
                    <a:pt x="4523740" y="0"/>
                  </a:lnTo>
                  <a:lnTo>
                    <a:pt x="4523740" y="60832"/>
                  </a:lnTo>
                  <a:lnTo>
                    <a:pt x="4462526" y="60832"/>
                  </a:lnTo>
                  <a:lnTo>
                    <a:pt x="4462526" y="0"/>
                  </a:lnTo>
                  <a:close/>
                </a:path>
                <a:path w="5529580" h="338455">
                  <a:moveTo>
                    <a:pt x="4340098" y="0"/>
                  </a:moveTo>
                  <a:lnTo>
                    <a:pt x="4401311" y="0"/>
                  </a:lnTo>
                  <a:lnTo>
                    <a:pt x="4401311" y="265175"/>
                  </a:lnTo>
                  <a:lnTo>
                    <a:pt x="4401311" y="271907"/>
                  </a:lnTo>
                  <a:lnTo>
                    <a:pt x="4402455" y="276606"/>
                  </a:lnTo>
                  <a:lnTo>
                    <a:pt x="4404614" y="279146"/>
                  </a:lnTo>
                  <a:lnTo>
                    <a:pt x="4406646" y="281813"/>
                  </a:lnTo>
                  <a:lnTo>
                    <a:pt x="4410329" y="283337"/>
                  </a:lnTo>
                  <a:lnTo>
                    <a:pt x="4415535" y="283972"/>
                  </a:lnTo>
                  <a:lnTo>
                    <a:pt x="4415535" y="333756"/>
                  </a:lnTo>
                  <a:lnTo>
                    <a:pt x="4407753" y="335182"/>
                  </a:lnTo>
                  <a:lnTo>
                    <a:pt x="4400804" y="336216"/>
                  </a:lnTo>
                  <a:lnTo>
                    <a:pt x="4394711" y="336845"/>
                  </a:lnTo>
                  <a:lnTo>
                    <a:pt x="4389501" y="337058"/>
                  </a:lnTo>
                  <a:lnTo>
                    <a:pt x="4381593" y="336536"/>
                  </a:lnTo>
                  <a:lnTo>
                    <a:pt x="4350131" y="307340"/>
                  </a:lnTo>
                  <a:lnTo>
                    <a:pt x="4349242" y="292226"/>
                  </a:lnTo>
                  <a:lnTo>
                    <a:pt x="4342001" y="302728"/>
                  </a:lnTo>
                  <a:lnTo>
                    <a:pt x="4301900" y="331684"/>
                  </a:lnTo>
                  <a:lnTo>
                    <a:pt x="4266057" y="338328"/>
                  </a:lnTo>
                  <a:lnTo>
                    <a:pt x="4249864" y="337300"/>
                  </a:lnTo>
                  <a:lnTo>
                    <a:pt x="4207002" y="321691"/>
                  </a:lnTo>
                  <a:lnTo>
                    <a:pt x="4174819" y="290222"/>
                  </a:lnTo>
                  <a:lnTo>
                    <a:pt x="4155836" y="247142"/>
                  </a:lnTo>
                  <a:lnTo>
                    <a:pt x="4152137" y="213995"/>
                  </a:lnTo>
                  <a:lnTo>
                    <a:pt x="4152995" y="197229"/>
                  </a:lnTo>
                  <a:lnTo>
                    <a:pt x="4165854" y="151384"/>
                  </a:lnTo>
                  <a:lnTo>
                    <a:pt x="4192375" y="115558"/>
                  </a:lnTo>
                  <a:lnTo>
                    <a:pt x="4229798" y="94265"/>
                  </a:lnTo>
                  <a:lnTo>
                    <a:pt x="4259199" y="90170"/>
                  </a:lnTo>
                  <a:lnTo>
                    <a:pt x="4272107" y="90979"/>
                  </a:lnTo>
                  <a:lnTo>
                    <a:pt x="4317023" y="110124"/>
                  </a:lnTo>
                  <a:lnTo>
                    <a:pt x="4340098" y="136271"/>
                  </a:lnTo>
                  <a:lnTo>
                    <a:pt x="4340098" y="0"/>
                  </a:lnTo>
                  <a:close/>
                </a:path>
                <a:path w="5529580" h="338455">
                  <a:moveTo>
                    <a:pt x="3423157" y="0"/>
                  </a:moveTo>
                  <a:lnTo>
                    <a:pt x="3484372" y="0"/>
                  </a:lnTo>
                  <a:lnTo>
                    <a:pt x="3484372" y="136271"/>
                  </a:lnTo>
                  <a:lnTo>
                    <a:pt x="3491255" y="126099"/>
                  </a:lnTo>
                  <a:lnTo>
                    <a:pt x="3528859" y="97081"/>
                  </a:lnTo>
                  <a:lnTo>
                    <a:pt x="3566668" y="90170"/>
                  </a:lnTo>
                  <a:lnTo>
                    <a:pt x="3581737" y="91241"/>
                  </a:lnTo>
                  <a:lnTo>
                    <a:pt x="3621278" y="107315"/>
                  </a:lnTo>
                  <a:lnTo>
                    <a:pt x="3650817" y="139301"/>
                  </a:lnTo>
                  <a:lnTo>
                    <a:pt x="3668045" y="182499"/>
                  </a:lnTo>
                  <a:lnTo>
                    <a:pt x="3671316" y="214884"/>
                  </a:lnTo>
                  <a:lnTo>
                    <a:pt x="3670409" y="231866"/>
                  </a:lnTo>
                  <a:lnTo>
                    <a:pt x="3656710" y="277622"/>
                  </a:lnTo>
                  <a:lnTo>
                    <a:pt x="3628707" y="312965"/>
                  </a:lnTo>
                  <a:lnTo>
                    <a:pt x="3589670" y="334232"/>
                  </a:lnTo>
                  <a:lnTo>
                    <a:pt x="3559302" y="338328"/>
                  </a:lnTo>
                  <a:lnTo>
                    <a:pt x="3545965" y="337564"/>
                  </a:lnTo>
                  <a:lnTo>
                    <a:pt x="3500235" y="319266"/>
                  </a:lnTo>
                  <a:lnTo>
                    <a:pt x="3476625" y="292226"/>
                  </a:lnTo>
                  <a:lnTo>
                    <a:pt x="3476625" y="333756"/>
                  </a:lnTo>
                  <a:lnTo>
                    <a:pt x="3423157" y="333756"/>
                  </a:lnTo>
                  <a:lnTo>
                    <a:pt x="3423157" y="0"/>
                  </a:lnTo>
                  <a:close/>
                </a:path>
                <a:path w="5529580" h="338455">
                  <a:moveTo>
                    <a:pt x="2254250" y="0"/>
                  </a:moveTo>
                  <a:lnTo>
                    <a:pt x="2315464" y="0"/>
                  </a:lnTo>
                  <a:lnTo>
                    <a:pt x="2315464" y="138557"/>
                  </a:lnTo>
                  <a:lnTo>
                    <a:pt x="2322706" y="127765"/>
                  </a:lnTo>
                  <a:lnTo>
                    <a:pt x="2363223" y="97295"/>
                  </a:lnTo>
                  <a:lnTo>
                    <a:pt x="2401442" y="90170"/>
                  </a:lnTo>
                  <a:lnTo>
                    <a:pt x="2415877" y="91027"/>
                  </a:lnTo>
                  <a:lnTo>
                    <a:pt x="2456106" y="111222"/>
                  </a:lnTo>
                  <a:lnTo>
                    <a:pt x="2473505" y="149951"/>
                  </a:lnTo>
                  <a:lnTo>
                    <a:pt x="2476880" y="184276"/>
                  </a:lnTo>
                  <a:lnTo>
                    <a:pt x="2476880" y="333756"/>
                  </a:lnTo>
                  <a:lnTo>
                    <a:pt x="2415540" y="333756"/>
                  </a:lnTo>
                  <a:lnTo>
                    <a:pt x="2415540" y="199390"/>
                  </a:lnTo>
                  <a:lnTo>
                    <a:pt x="2414873" y="186344"/>
                  </a:lnTo>
                  <a:lnTo>
                    <a:pt x="2392092" y="147447"/>
                  </a:lnTo>
                  <a:lnTo>
                    <a:pt x="2375408" y="144018"/>
                  </a:lnTo>
                  <a:lnTo>
                    <a:pt x="2367788" y="144018"/>
                  </a:lnTo>
                  <a:lnTo>
                    <a:pt x="2329815" y="168021"/>
                  </a:lnTo>
                  <a:lnTo>
                    <a:pt x="2315464" y="193929"/>
                  </a:lnTo>
                  <a:lnTo>
                    <a:pt x="2315464" y="333756"/>
                  </a:lnTo>
                  <a:lnTo>
                    <a:pt x="2254250" y="333756"/>
                  </a:lnTo>
                  <a:lnTo>
                    <a:pt x="2254250" y="0"/>
                  </a:lnTo>
                  <a:close/>
                </a:path>
                <a:path w="5529580" h="338455">
                  <a:moveTo>
                    <a:pt x="1577593" y="0"/>
                  </a:moveTo>
                  <a:lnTo>
                    <a:pt x="1638808" y="0"/>
                  </a:lnTo>
                  <a:lnTo>
                    <a:pt x="1638808" y="60832"/>
                  </a:lnTo>
                  <a:lnTo>
                    <a:pt x="1577593" y="60832"/>
                  </a:lnTo>
                  <a:lnTo>
                    <a:pt x="1577593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833234" y="893825"/>
            <a:ext cx="3124200" cy="1169670"/>
          </a:xfrm>
          <a:prstGeom prst="rect">
            <a:avLst/>
          </a:prstGeom>
          <a:solidFill>
            <a:srgbClr val="4F81BB"/>
          </a:solidFill>
        </p:spPr>
        <p:txBody>
          <a:bodyPr wrap="square" lIns="0" tIns="222250" rIns="0" bIns="0" rtlCol="0" vert="horz">
            <a:spAutoFit/>
          </a:bodyPr>
          <a:lstStyle/>
          <a:p>
            <a:pPr algn="ctr" marL="606425" marR="591820">
              <a:lnSpc>
                <a:spcPct val="91900"/>
              </a:lnSpc>
              <a:spcBef>
                <a:spcPts val="1750"/>
              </a:spcBef>
            </a:pP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Strength</a:t>
            </a:r>
            <a:r>
              <a:rPr dirty="0" sz="2200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200" spc="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200" spc="80">
                <a:solidFill>
                  <a:srgbClr val="FFFFFF"/>
                </a:solidFill>
                <a:latin typeface="Trebuchet MS"/>
                <a:cs typeface="Trebuchet MS"/>
              </a:rPr>
              <a:t>need</a:t>
            </a:r>
            <a:r>
              <a:rPr dirty="0" sz="22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for </a:t>
            </a:r>
            <a:r>
              <a:rPr dirty="0" sz="2200" spc="65">
                <a:solidFill>
                  <a:srgbClr val="FFFFFF"/>
                </a:solidFill>
                <a:latin typeface="Trebuchet MS"/>
                <a:cs typeface="Trebuchet MS"/>
              </a:rPr>
              <a:t>independence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495800" y="990600"/>
            <a:ext cx="2985135" cy="1325880"/>
          </a:xfrm>
          <a:prstGeom prst="rect">
            <a:avLst/>
          </a:prstGeom>
          <a:solidFill>
            <a:srgbClr val="4F81BB"/>
          </a:solidFill>
        </p:spPr>
        <p:txBody>
          <a:bodyPr wrap="square" lIns="0" tIns="68580" rIns="0" bIns="0" rtlCol="0" vert="horz">
            <a:spAutoFit/>
          </a:bodyPr>
          <a:lstStyle/>
          <a:p>
            <a:pPr algn="ctr" marL="443865" marR="421640" indent="-3810">
              <a:lnSpc>
                <a:spcPct val="92000"/>
              </a:lnSpc>
              <a:spcBef>
                <a:spcPts val="540"/>
              </a:spcBef>
            </a:pPr>
            <a:r>
              <a:rPr dirty="0" sz="2200" spc="65">
                <a:solidFill>
                  <a:srgbClr val="FFFFFF"/>
                </a:solidFill>
                <a:latin typeface="Trebuchet MS"/>
                <a:cs typeface="Trebuchet MS"/>
              </a:rPr>
              <a:t>Readiness</a:t>
            </a:r>
            <a:r>
              <a:rPr dirty="0" sz="22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dirty="0" sz="2200" spc="105">
                <a:solidFill>
                  <a:srgbClr val="FFFFFF"/>
                </a:solidFill>
                <a:latin typeface="Trebuchet MS"/>
                <a:cs typeface="Trebuchet MS"/>
              </a:rPr>
              <a:t>assume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responsibility</a:t>
            </a:r>
            <a:r>
              <a:rPr dirty="0" sz="22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for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decision</a:t>
            </a:r>
            <a:r>
              <a:rPr dirty="0" sz="2200" spc="2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60">
                <a:solidFill>
                  <a:srgbClr val="FFFFFF"/>
                </a:solidFill>
                <a:latin typeface="Trebuchet MS"/>
                <a:cs typeface="Trebuchet MS"/>
              </a:rPr>
              <a:t>making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717917" y="990600"/>
            <a:ext cx="3173730" cy="1169670"/>
          </a:xfrm>
          <a:prstGeom prst="rect">
            <a:avLst/>
          </a:prstGeom>
          <a:solidFill>
            <a:srgbClr val="4F81BB"/>
          </a:solidFill>
        </p:spPr>
        <p:txBody>
          <a:bodyPr wrap="square" lIns="0" tIns="229235" rIns="0" bIns="0" rtlCol="0" vert="horz">
            <a:spAutoFit/>
          </a:bodyPr>
          <a:lstStyle/>
          <a:p>
            <a:pPr algn="ctr" marL="776605" marR="758825" indent="-3175">
              <a:lnSpc>
                <a:spcPts val="2420"/>
              </a:lnSpc>
              <a:spcBef>
                <a:spcPts val="1805"/>
              </a:spcBef>
            </a:pPr>
            <a:r>
              <a:rPr dirty="0" sz="2200" spc="90">
                <a:solidFill>
                  <a:srgbClr val="FFFFFF"/>
                </a:solidFill>
                <a:latin typeface="Trebuchet MS"/>
                <a:cs typeface="Trebuchet MS"/>
              </a:rPr>
              <a:t>Degree</a:t>
            </a:r>
            <a:r>
              <a:rPr dirty="0" sz="22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tolerance</a:t>
            </a:r>
            <a:r>
              <a:rPr dirty="0" sz="22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for 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uncertainty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0166" y="2627629"/>
            <a:ext cx="2985135" cy="1325880"/>
          </a:xfrm>
          <a:prstGeom prst="rect">
            <a:avLst/>
          </a:prstGeom>
          <a:solidFill>
            <a:srgbClr val="4F81BB"/>
          </a:solidFill>
        </p:spPr>
        <p:txBody>
          <a:bodyPr wrap="square" lIns="0" tIns="68580" rIns="0" bIns="0" rtlCol="0" vert="horz">
            <a:spAutoFit/>
          </a:bodyPr>
          <a:lstStyle/>
          <a:p>
            <a:pPr algn="ctr" marL="469265" marR="454659" indent="-1905">
              <a:lnSpc>
                <a:spcPct val="92000"/>
              </a:lnSpc>
              <a:spcBef>
                <a:spcPts val="540"/>
              </a:spcBef>
            </a:pPr>
            <a:r>
              <a:rPr dirty="0" sz="2200" spc="-20">
                <a:solidFill>
                  <a:srgbClr val="FFFFFF"/>
                </a:solidFill>
                <a:latin typeface="Trebuchet MS"/>
                <a:cs typeface="Trebuchet MS"/>
              </a:rPr>
              <a:t>Interest</a:t>
            </a:r>
            <a:r>
              <a:rPr dirty="0" sz="22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3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2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200" spc="55">
                <a:solidFill>
                  <a:srgbClr val="FFFFFF"/>
                </a:solidFill>
                <a:latin typeface="Trebuchet MS"/>
                <a:cs typeface="Trebuchet MS"/>
              </a:rPr>
              <a:t>problem</a:t>
            </a:r>
            <a:r>
              <a:rPr dirty="0" sz="22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5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feelings</a:t>
            </a:r>
            <a:r>
              <a:rPr dirty="0" sz="22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10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22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2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its 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importance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414646" y="2653283"/>
            <a:ext cx="3066415" cy="1325880"/>
          </a:xfrm>
          <a:prstGeom prst="rect">
            <a:avLst/>
          </a:prstGeom>
          <a:solidFill>
            <a:srgbClr val="4F81BB"/>
          </a:solidFill>
        </p:spPr>
        <p:txBody>
          <a:bodyPr wrap="square" lIns="0" tIns="69215" rIns="0" bIns="0" rtlCol="0" vert="horz">
            <a:spAutoFit/>
          </a:bodyPr>
          <a:lstStyle/>
          <a:p>
            <a:pPr algn="ctr" marL="128270" marR="112395" indent="-1270">
              <a:lnSpc>
                <a:spcPct val="92000"/>
              </a:lnSpc>
              <a:spcBef>
                <a:spcPts val="545"/>
              </a:spcBef>
              <a:tabLst>
                <a:tab pos="2526030" algn="l"/>
              </a:tabLst>
            </a:pPr>
            <a:r>
              <a:rPr dirty="0" sz="2200" spc="50">
                <a:solidFill>
                  <a:srgbClr val="FFFFFF"/>
                </a:solidFill>
                <a:latin typeface="Trebuchet MS"/>
                <a:cs typeface="Trebuchet MS"/>
              </a:rPr>
              <a:t>Understanding</a:t>
            </a:r>
            <a:r>
              <a:rPr dirty="0" sz="22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5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200" spc="-35">
                <a:solidFill>
                  <a:srgbClr val="FFFFFF"/>
                </a:solidFill>
                <a:latin typeface="Trebuchet MS"/>
                <a:cs typeface="Trebuchet MS"/>
              </a:rPr>
              <a:t>identification</a:t>
            </a:r>
            <a:r>
              <a:rPr dirty="0" sz="22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200" spc="105">
                <a:solidFill>
                  <a:srgbClr val="FFFFFF"/>
                </a:solidFill>
                <a:latin typeface="Trebuchet MS"/>
                <a:cs typeface="Trebuchet MS"/>
              </a:rPr>
              <a:t>goals</a:t>
            </a:r>
            <a:r>
              <a:rPr dirty="0" sz="22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2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2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717917" y="2653258"/>
            <a:ext cx="3326129" cy="1014094"/>
          </a:xfrm>
          <a:prstGeom prst="rect">
            <a:avLst/>
          </a:prstGeom>
          <a:solidFill>
            <a:srgbClr val="4F81BB"/>
          </a:solidFill>
        </p:spPr>
        <p:txBody>
          <a:bodyPr wrap="square" lIns="0" tIns="75565" rIns="0" bIns="0" rtlCol="0" vert="horz">
            <a:spAutoFit/>
          </a:bodyPr>
          <a:lstStyle/>
          <a:p>
            <a:pPr algn="ctr" marL="159385" marR="142875" indent="-635">
              <a:lnSpc>
                <a:spcPts val="2420"/>
              </a:lnSpc>
              <a:spcBef>
                <a:spcPts val="595"/>
              </a:spcBef>
              <a:tabLst>
                <a:tab pos="788670" algn="l"/>
                <a:tab pos="1663064" algn="l"/>
              </a:tabLst>
            </a:pPr>
            <a:r>
              <a:rPr dirty="0" sz="2200" spc="90">
                <a:solidFill>
                  <a:srgbClr val="FFFFFF"/>
                </a:solidFill>
                <a:latin typeface="Trebuchet MS"/>
                <a:cs typeface="Trebuchet MS"/>
              </a:rPr>
              <a:t>Necessary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200" spc="75">
                <a:solidFill>
                  <a:srgbClr val="FFFFFF"/>
                </a:solidFill>
                <a:latin typeface="Trebuchet MS"/>
                <a:cs typeface="Trebuchet MS"/>
              </a:rPr>
              <a:t>knowledge </a:t>
            </a:r>
            <a:r>
              <a:rPr dirty="0" sz="2200" spc="5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	experience</a:t>
            </a:r>
            <a:r>
              <a:rPr dirty="0" sz="2200" spc="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2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0">
                <a:solidFill>
                  <a:srgbClr val="FFFFFF"/>
                </a:solidFill>
                <a:latin typeface="Trebuchet MS"/>
                <a:cs typeface="Trebuchet MS"/>
              </a:rPr>
              <a:t>deal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2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2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45">
                <a:solidFill>
                  <a:srgbClr val="FFFFFF"/>
                </a:solidFill>
                <a:latin typeface="Trebuchet MS"/>
                <a:cs typeface="Trebuchet MS"/>
              </a:rPr>
              <a:t>problem</a:t>
            </a:r>
            <a:endParaRPr sz="2200">
              <a:latin typeface="Trebuchet MS"/>
              <a:cs typeface="Trebuchet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490846" y="4315955"/>
            <a:ext cx="2990215" cy="1325880"/>
          </a:xfrm>
          <a:prstGeom prst="rect">
            <a:avLst/>
          </a:prstGeom>
          <a:solidFill>
            <a:srgbClr val="4F81BB"/>
          </a:solidFill>
        </p:spPr>
        <p:txBody>
          <a:bodyPr wrap="square" lIns="0" tIns="69215" rIns="0" bIns="0" rtlCol="0" vert="horz">
            <a:spAutoFit/>
          </a:bodyPr>
          <a:lstStyle/>
          <a:p>
            <a:pPr algn="ctr" marL="174625" marR="157480" indent="-1270">
              <a:lnSpc>
                <a:spcPct val="92000"/>
              </a:lnSpc>
              <a:spcBef>
                <a:spcPts val="545"/>
              </a:spcBef>
              <a:tabLst>
                <a:tab pos="1315720" algn="l"/>
              </a:tabLst>
            </a:pPr>
            <a:r>
              <a:rPr dirty="0" sz="2200" spc="6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2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0">
                <a:solidFill>
                  <a:srgbClr val="FFFFFF"/>
                </a:solidFill>
                <a:latin typeface="Trebuchet MS"/>
                <a:cs typeface="Trebuchet MS"/>
              </a:rPr>
              <a:t>extent</a:t>
            </a:r>
            <a:r>
              <a:rPr dirty="0" sz="22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learning</a:t>
            </a:r>
            <a:r>
              <a:rPr dirty="0" sz="22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2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expect</a:t>
            </a:r>
            <a:r>
              <a:rPr dirty="0" sz="2200" spc="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share</a:t>
            </a:r>
            <a:r>
              <a:rPr dirty="0" sz="2200" spc="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200" spc="-25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2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200" spc="45">
                <a:solidFill>
                  <a:srgbClr val="FFFFFF"/>
                </a:solidFill>
                <a:latin typeface="Trebuchet MS"/>
                <a:cs typeface="Trebuchet MS"/>
              </a:rPr>
              <a:t>decision-</a:t>
            </a:r>
            <a:r>
              <a:rPr dirty="0" sz="2200" spc="60">
                <a:solidFill>
                  <a:srgbClr val="FFFFFF"/>
                </a:solidFill>
                <a:latin typeface="Trebuchet MS"/>
                <a:cs typeface="Trebuchet MS"/>
              </a:rPr>
              <a:t>making</a:t>
            </a:r>
            <a:endParaRPr sz="2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867784" y="646811"/>
            <a:ext cx="4785995" cy="353695"/>
            <a:chOff x="3867784" y="646811"/>
            <a:chExt cx="4785995" cy="35369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875404" y="654431"/>
              <a:ext cx="4770501" cy="33832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25079" y="867156"/>
              <a:ext cx="117601" cy="8839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186165" y="788923"/>
              <a:ext cx="140589" cy="15925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171949" y="788923"/>
              <a:ext cx="140589" cy="15925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446265" y="781177"/>
              <a:ext cx="140462" cy="7556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884165" y="781177"/>
              <a:ext cx="140462" cy="75565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3875404" y="654431"/>
              <a:ext cx="4770755" cy="338455"/>
            </a:xfrm>
            <a:custGeom>
              <a:avLst/>
              <a:gdLst/>
              <a:ahLst/>
              <a:cxnLst/>
              <a:rect l="l" t="t" r="r" b="b"/>
              <a:pathLst>
                <a:path w="4770755" h="338455">
                  <a:moveTo>
                    <a:pt x="4153027" y="94107"/>
                  </a:moveTo>
                  <a:lnTo>
                    <a:pt x="4214368" y="94107"/>
                  </a:lnTo>
                  <a:lnTo>
                    <a:pt x="4214368" y="333756"/>
                  </a:lnTo>
                  <a:lnTo>
                    <a:pt x="4153027" y="333756"/>
                  </a:lnTo>
                  <a:lnTo>
                    <a:pt x="4153027" y="94107"/>
                  </a:lnTo>
                  <a:close/>
                </a:path>
                <a:path w="4770755" h="338455">
                  <a:moveTo>
                    <a:pt x="3431413" y="94107"/>
                  </a:moveTo>
                  <a:lnTo>
                    <a:pt x="3492754" y="94107"/>
                  </a:lnTo>
                  <a:lnTo>
                    <a:pt x="3492754" y="230886"/>
                  </a:lnTo>
                  <a:lnTo>
                    <a:pt x="3495232" y="255055"/>
                  </a:lnTo>
                  <a:lnTo>
                    <a:pt x="3502675" y="272319"/>
                  </a:lnTo>
                  <a:lnTo>
                    <a:pt x="3515096" y="282678"/>
                  </a:lnTo>
                  <a:lnTo>
                    <a:pt x="3532504" y="286131"/>
                  </a:lnTo>
                  <a:lnTo>
                    <a:pt x="3541367" y="285464"/>
                  </a:lnTo>
                  <a:lnTo>
                    <a:pt x="3582162" y="261889"/>
                  </a:lnTo>
                  <a:lnTo>
                    <a:pt x="3594227" y="242697"/>
                  </a:lnTo>
                  <a:lnTo>
                    <a:pt x="3594227" y="94107"/>
                  </a:lnTo>
                  <a:lnTo>
                    <a:pt x="3655441" y="94107"/>
                  </a:lnTo>
                  <a:lnTo>
                    <a:pt x="3655441" y="265176"/>
                  </a:lnTo>
                  <a:lnTo>
                    <a:pt x="3655441" y="271907"/>
                  </a:lnTo>
                  <a:lnTo>
                    <a:pt x="3656584" y="276479"/>
                  </a:lnTo>
                  <a:lnTo>
                    <a:pt x="3658743" y="279146"/>
                  </a:lnTo>
                  <a:lnTo>
                    <a:pt x="3660775" y="281686"/>
                  </a:lnTo>
                  <a:lnTo>
                    <a:pt x="3664585" y="283337"/>
                  </a:lnTo>
                  <a:lnTo>
                    <a:pt x="3670173" y="283845"/>
                  </a:lnTo>
                  <a:lnTo>
                    <a:pt x="3670173" y="333756"/>
                  </a:lnTo>
                  <a:lnTo>
                    <a:pt x="3646931" y="336423"/>
                  </a:lnTo>
                  <a:lnTo>
                    <a:pt x="3643629" y="336423"/>
                  </a:lnTo>
                  <a:lnTo>
                    <a:pt x="3605911" y="316992"/>
                  </a:lnTo>
                  <a:lnTo>
                    <a:pt x="3603371" y="288925"/>
                  </a:lnTo>
                  <a:lnTo>
                    <a:pt x="3594798" y="300523"/>
                  </a:lnTo>
                  <a:lnTo>
                    <a:pt x="3562223" y="326009"/>
                  </a:lnTo>
                  <a:lnTo>
                    <a:pt x="3521664" y="337546"/>
                  </a:lnTo>
                  <a:lnTo>
                    <a:pt x="3506851" y="338328"/>
                  </a:lnTo>
                  <a:lnTo>
                    <a:pt x="3489471" y="336827"/>
                  </a:lnTo>
                  <a:lnTo>
                    <a:pt x="3450717" y="314325"/>
                  </a:lnTo>
                  <a:lnTo>
                    <a:pt x="3432625" y="265836"/>
                  </a:lnTo>
                  <a:lnTo>
                    <a:pt x="3431413" y="244094"/>
                  </a:lnTo>
                  <a:lnTo>
                    <a:pt x="3431413" y="94107"/>
                  </a:lnTo>
                  <a:close/>
                </a:path>
                <a:path w="4770755" h="338455">
                  <a:moveTo>
                    <a:pt x="3141091" y="94107"/>
                  </a:moveTo>
                  <a:lnTo>
                    <a:pt x="3202431" y="94107"/>
                  </a:lnTo>
                  <a:lnTo>
                    <a:pt x="3202431" y="333756"/>
                  </a:lnTo>
                  <a:lnTo>
                    <a:pt x="3141091" y="333756"/>
                  </a:lnTo>
                  <a:lnTo>
                    <a:pt x="3141091" y="94107"/>
                  </a:lnTo>
                  <a:close/>
                </a:path>
                <a:path w="4770755" h="338455">
                  <a:moveTo>
                    <a:pt x="1577467" y="94107"/>
                  </a:moveTo>
                  <a:lnTo>
                    <a:pt x="1638808" y="94107"/>
                  </a:lnTo>
                  <a:lnTo>
                    <a:pt x="1638808" y="333756"/>
                  </a:lnTo>
                  <a:lnTo>
                    <a:pt x="1577467" y="333756"/>
                  </a:lnTo>
                  <a:lnTo>
                    <a:pt x="1577467" y="94107"/>
                  </a:lnTo>
                  <a:close/>
                </a:path>
                <a:path w="4770755" h="338455">
                  <a:moveTo>
                    <a:pt x="663829" y="90932"/>
                  </a:moveTo>
                  <a:lnTo>
                    <a:pt x="670306" y="90932"/>
                  </a:lnTo>
                  <a:lnTo>
                    <a:pt x="674370" y="91059"/>
                  </a:lnTo>
                  <a:lnTo>
                    <a:pt x="676275" y="91440"/>
                  </a:lnTo>
                  <a:lnTo>
                    <a:pt x="676275" y="147193"/>
                  </a:lnTo>
                  <a:lnTo>
                    <a:pt x="662654" y="147861"/>
                  </a:lnTo>
                  <a:lnTo>
                    <a:pt x="649795" y="149875"/>
                  </a:lnTo>
                  <a:lnTo>
                    <a:pt x="607520" y="171037"/>
                  </a:lnTo>
                  <a:lnTo>
                    <a:pt x="594868" y="188849"/>
                  </a:lnTo>
                  <a:lnTo>
                    <a:pt x="594868" y="333756"/>
                  </a:lnTo>
                  <a:lnTo>
                    <a:pt x="533527" y="333756"/>
                  </a:lnTo>
                  <a:lnTo>
                    <a:pt x="533527" y="94107"/>
                  </a:lnTo>
                  <a:lnTo>
                    <a:pt x="589788" y="94107"/>
                  </a:lnTo>
                  <a:lnTo>
                    <a:pt x="589788" y="145415"/>
                  </a:lnTo>
                  <a:lnTo>
                    <a:pt x="596453" y="133699"/>
                  </a:lnTo>
                  <a:lnTo>
                    <a:pt x="632092" y="100218"/>
                  </a:lnTo>
                  <a:lnTo>
                    <a:pt x="652996" y="92408"/>
                  </a:lnTo>
                  <a:lnTo>
                    <a:pt x="663829" y="90932"/>
                  </a:lnTo>
                  <a:close/>
                </a:path>
                <a:path w="4770755" h="338455">
                  <a:moveTo>
                    <a:pt x="4698238" y="90043"/>
                  </a:moveTo>
                  <a:lnTo>
                    <a:pt x="4741479" y="102379"/>
                  </a:lnTo>
                  <a:lnTo>
                    <a:pt x="4763309" y="133889"/>
                  </a:lnTo>
                  <a:lnTo>
                    <a:pt x="4770310" y="175561"/>
                  </a:lnTo>
                  <a:lnTo>
                    <a:pt x="4770501" y="184277"/>
                  </a:lnTo>
                  <a:lnTo>
                    <a:pt x="4770501" y="333756"/>
                  </a:lnTo>
                  <a:lnTo>
                    <a:pt x="4709160" y="333756"/>
                  </a:lnTo>
                  <a:lnTo>
                    <a:pt x="4709160" y="199263"/>
                  </a:lnTo>
                  <a:lnTo>
                    <a:pt x="4708538" y="185854"/>
                  </a:lnTo>
                  <a:lnTo>
                    <a:pt x="4687109" y="147335"/>
                  </a:lnTo>
                  <a:lnTo>
                    <a:pt x="4671187" y="144018"/>
                  </a:lnTo>
                  <a:lnTo>
                    <a:pt x="4665047" y="144420"/>
                  </a:lnTo>
                  <a:lnTo>
                    <a:pt x="4628882" y="162708"/>
                  </a:lnTo>
                  <a:lnTo>
                    <a:pt x="4609084" y="193802"/>
                  </a:lnTo>
                  <a:lnTo>
                    <a:pt x="4609084" y="333756"/>
                  </a:lnTo>
                  <a:lnTo>
                    <a:pt x="4547743" y="333756"/>
                  </a:lnTo>
                  <a:lnTo>
                    <a:pt x="4547743" y="94107"/>
                  </a:lnTo>
                  <a:lnTo>
                    <a:pt x="4603115" y="94107"/>
                  </a:lnTo>
                  <a:lnTo>
                    <a:pt x="4603115" y="138557"/>
                  </a:lnTo>
                  <a:lnTo>
                    <a:pt x="4610500" y="127912"/>
                  </a:lnTo>
                  <a:lnTo>
                    <a:pt x="4641469" y="103124"/>
                  </a:lnTo>
                  <a:lnTo>
                    <a:pt x="4682831" y="90854"/>
                  </a:lnTo>
                  <a:lnTo>
                    <a:pt x="4698238" y="90043"/>
                  </a:lnTo>
                  <a:close/>
                </a:path>
                <a:path w="4770755" h="338455">
                  <a:moveTo>
                    <a:pt x="4381119" y="90043"/>
                  </a:moveTo>
                  <a:lnTo>
                    <a:pt x="4433304" y="99687"/>
                  </a:lnTo>
                  <a:lnTo>
                    <a:pt x="4472924" y="127111"/>
                  </a:lnTo>
                  <a:lnTo>
                    <a:pt x="4497822" y="167155"/>
                  </a:lnTo>
                  <a:lnTo>
                    <a:pt x="4506341" y="214376"/>
                  </a:lnTo>
                  <a:lnTo>
                    <a:pt x="4505390" y="230568"/>
                  </a:lnTo>
                  <a:lnTo>
                    <a:pt x="4491228" y="275717"/>
                  </a:lnTo>
                  <a:lnTo>
                    <a:pt x="4461313" y="311900"/>
                  </a:lnTo>
                  <a:lnTo>
                    <a:pt x="4417250" y="334041"/>
                  </a:lnTo>
                  <a:lnTo>
                    <a:pt x="4381119" y="338328"/>
                  </a:lnTo>
                  <a:lnTo>
                    <a:pt x="4362116" y="337256"/>
                  </a:lnTo>
                  <a:lnTo>
                    <a:pt x="4313682" y="321183"/>
                  </a:lnTo>
                  <a:lnTo>
                    <a:pt x="4278784" y="289143"/>
                  </a:lnTo>
                  <a:lnTo>
                    <a:pt x="4259119" y="246189"/>
                  </a:lnTo>
                  <a:lnTo>
                    <a:pt x="4255389" y="214376"/>
                  </a:lnTo>
                  <a:lnTo>
                    <a:pt x="4256341" y="198016"/>
                  </a:lnTo>
                  <a:lnTo>
                    <a:pt x="4270629" y="152654"/>
                  </a:lnTo>
                  <a:lnTo>
                    <a:pt x="4300847" y="116453"/>
                  </a:lnTo>
                  <a:lnTo>
                    <a:pt x="4344924" y="94329"/>
                  </a:lnTo>
                  <a:lnTo>
                    <a:pt x="4381119" y="90043"/>
                  </a:lnTo>
                  <a:close/>
                </a:path>
                <a:path w="4770755" h="338455">
                  <a:moveTo>
                    <a:pt x="3812667" y="90043"/>
                  </a:moveTo>
                  <a:lnTo>
                    <a:pt x="3858164" y="96440"/>
                  </a:lnTo>
                  <a:lnTo>
                    <a:pt x="3892423" y="115697"/>
                  </a:lnTo>
                  <a:lnTo>
                    <a:pt x="3919212" y="166417"/>
                  </a:lnTo>
                  <a:lnTo>
                    <a:pt x="3920998" y="188849"/>
                  </a:lnTo>
                  <a:lnTo>
                    <a:pt x="3920998" y="265176"/>
                  </a:lnTo>
                  <a:lnTo>
                    <a:pt x="3920998" y="271907"/>
                  </a:lnTo>
                  <a:lnTo>
                    <a:pt x="3935603" y="283845"/>
                  </a:lnTo>
                  <a:lnTo>
                    <a:pt x="3935603" y="333756"/>
                  </a:lnTo>
                  <a:lnTo>
                    <a:pt x="3912616" y="336931"/>
                  </a:lnTo>
                  <a:lnTo>
                    <a:pt x="3909568" y="336931"/>
                  </a:lnTo>
                  <a:lnTo>
                    <a:pt x="3871468" y="316484"/>
                  </a:lnTo>
                  <a:lnTo>
                    <a:pt x="3868801" y="296291"/>
                  </a:lnTo>
                  <a:lnTo>
                    <a:pt x="3860369" y="305958"/>
                  </a:lnTo>
                  <a:lnTo>
                    <a:pt x="3818141" y="332273"/>
                  </a:lnTo>
                  <a:lnTo>
                    <a:pt x="3782441" y="338328"/>
                  </a:lnTo>
                  <a:lnTo>
                    <a:pt x="3770679" y="337708"/>
                  </a:lnTo>
                  <a:lnTo>
                    <a:pt x="3730605" y="323089"/>
                  </a:lnTo>
                  <a:lnTo>
                    <a:pt x="3705256" y="292661"/>
                  </a:lnTo>
                  <a:lnTo>
                    <a:pt x="3699255" y="262890"/>
                  </a:lnTo>
                  <a:lnTo>
                    <a:pt x="3700065" y="251553"/>
                  </a:lnTo>
                  <a:lnTo>
                    <a:pt x="3719405" y="213657"/>
                  </a:lnTo>
                  <a:lnTo>
                    <a:pt x="3760710" y="190523"/>
                  </a:lnTo>
                  <a:lnTo>
                    <a:pt x="3802126" y="185166"/>
                  </a:lnTo>
                  <a:lnTo>
                    <a:pt x="3809676" y="185312"/>
                  </a:lnTo>
                  <a:lnTo>
                    <a:pt x="3853699" y="192545"/>
                  </a:lnTo>
                  <a:lnTo>
                    <a:pt x="3859656" y="194691"/>
                  </a:lnTo>
                  <a:lnTo>
                    <a:pt x="3859656" y="181991"/>
                  </a:lnTo>
                  <a:lnTo>
                    <a:pt x="3838622" y="141331"/>
                  </a:lnTo>
                  <a:lnTo>
                    <a:pt x="3806190" y="134366"/>
                  </a:lnTo>
                  <a:lnTo>
                    <a:pt x="3796496" y="134794"/>
                  </a:lnTo>
                  <a:lnTo>
                    <a:pt x="3759674" y="145057"/>
                  </a:lnTo>
                  <a:lnTo>
                    <a:pt x="3731260" y="161417"/>
                  </a:lnTo>
                  <a:lnTo>
                    <a:pt x="3711575" y="121158"/>
                  </a:lnTo>
                  <a:lnTo>
                    <a:pt x="3747883" y="102173"/>
                  </a:lnTo>
                  <a:lnTo>
                    <a:pt x="3785822" y="91963"/>
                  </a:lnTo>
                  <a:lnTo>
                    <a:pt x="3799095" y="90521"/>
                  </a:lnTo>
                  <a:lnTo>
                    <a:pt x="3812667" y="90043"/>
                  </a:lnTo>
                  <a:close/>
                </a:path>
                <a:path w="4770755" h="338455">
                  <a:moveTo>
                    <a:pt x="2641600" y="90043"/>
                  </a:moveTo>
                  <a:lnTo>
                    <a:pt x="2694142" y="99687"/>
                  </a:lnTo>
                  <a:lnTo>
                    <a:pt x="2733421" y="127079"/>
                  </a:lnTo>
                  <a:lnTo>
                    <a:pt x="2758082" y="166758"/>
                  </a:lnTo>
                  <a:lnTo>
                    <a:pt x="2766441" y="212979"/>
                  </a:lnTo>
                  <a:lnTo>
                    <a:pt x="2766441" y="220980"/>
                  </a:lnTo>
                  <a:lnTo>
                    <a:pt x="2765933" y="227838"/>
                  </a:lnTo>
                  <a:lnTo>
                    <a:pt x="2765044" y="233553"/>
                  </a:lnTo>
                  <a:lnTo>
                    <a:pt x="2579878" y="233553"/>
                  </a:lnTo>
                  <a:lnTo>
                    <a:pt x="2582025" y="246794"/>
                  </a:lnTo>
                  <a:lnTo>
                    <a:pt x="2610302" y="284495"/>
                  </a:lnTo>
                  <a:lnTo>
                    <a:pt x="2643378" y="293497"/>
                  </a:lnTo>
                  <a:lnTo>
                    <a:pt x="2652400" y="292947"/>
                  </a:lnTo>
                  <a:lnTo>
                    <a:pt x="2691558" y="274224"/>
                  </a:lnTo>
                  <a:lnTo>
                    <a:pt x="2700147" y="260985"/>
                  </a:lnTo>
                  <a:lnTo>
                    <a:pt x="2752725" y="275717"/>
                  </a:lnTo>
                  <a:lnTo>
                    <a:pt x="2723774" y="311292"/>
                  </a:lnTo>
                  <a:lnTo>
                    <a:pt x="2678255" y="333930"/>
                  </a:lnTo>
                  <a:lnTo>
                    <a:pt x="2641092" y="338328"/>
                  </a:lnTo>
                  <a:lnTo>
                    <a:pt x="2622329" y="337260"/>
                  </a:lnTo>
                  <a:lnTo>
                    <a:pt x="2574163" y="321437"/>
                  </a:lnTo>
                  <a:lnTo>
                    <a:pt x="2539051" y="289736"/>
                  </a:lnTo>
                  <a:lnTo>
                    <a:pt x="2518822" y="246999"/>
                  </a:lnTo>
                  <a:lnTo>
                    <a:pt x="2514981" y="215265"/>
                  </a:lnTo>
                  <a:lnTo>
                    <a:pt x="2515933" y="198717"/>
                  </a:lnTo>
                  <a:lnTo>
                    <a:pt x="2530221" y="152908"/>
                  </a:lnTo>
                  <a:lnTo>
                    <a:pt x="2560546" y="116474"/>
                  </a:lnTo>
                  <a:lnTo>
                    <a:pt x="2604992" y="94329"/>
                  </a:lnTo>
                  <a:lnTo>
                    <a:pt x="2622593" y="91114"/>
                  </a:lnTo>
                  <a:lnTo>
                    <a:pt x="2641600" y="90043"/>
                  </a:lnTo>
                  <a:close/>
                </a:path>
                <a:path w="4770755" h="338455">
                  <a:moveTo>
                    <a:pt x="1845310" y="90043"/>
                  </a:moveTo>
                  <a:lnTo>
                    <a:pt x="1888551" y="102379"/>
                  </a:lnTo>
                  <a:lnTo>
                    <a:pt x="1910381" y="133889"/>
                  </a:lnTo>
                  <a:lnTo>
                    <a:pt x="1917382" y="175561"/>
                  </a:lnTo>
                  <a:lnTo>
                    <a:pt x="1917573" y="184277"/>
                  </a:lnTo>
                  <a:lnTo>
                    <a:pt x="1917573" y="333756"/>
                  </a:lnTo>
                  <a:lnTo>
                    <a:pt x="1856232" y="333756"/>
                  </a:lnTo>
                  <a:lnTo>
                    <a:pt x="1856232" y="199263"/>
                  </a:lnTo>
                  <a:lnTo>
                    <a:pt x="1855610" y="185854"/>
                  </a:lnTo>
                  <a:lnTo>
                    <a:pt x="1834181" y="147335"/>
                  </a:lnTo>
                  <a:lnTo>
                    <a:pt x="1818259" y="144018"/>
                  </a:lnTo>
                  <a:lnTo>
                    <a:pt x="1812119" y="144420"/>
                  </a:lnTo>
                  <a:lnTo>
                    <a:pt x="1775954" y="162708"/>
                  </a:lnTo>
                  <a:lnTo>
                    <a:pt x="1756156" y="193802"/>
                  </a:lnTo>
                  <a:lnTo>
                    <a:pt x="1756156" y="333756"/>
                  </a:lnTo>
                  <a:lnTo>
                    <a:pt x="1694815" y="333756"/>
                  </a:lnTo>
                  <a:lnTo>
                    <a:pt x="1694815" y="94107"/>
                  </a:lnTo>
                  <a:lnTo>
                    <a:pt x="1750187" y="94107"/>
                  </a:lnTo>
                  <a:lnTo>
                    <a:pt x="1750187" y="138557"/>
                  </a:lnTo>
                  <a:lnTo>
                    <a:pt x="1757572" y="127912"/>
                  </a:lnTo>
                  <a:lnTo>
                    <a:pt x="1788541" y="103124"/>
                  </a:lnTo>
                  <a:lnTo>
                    <a:pt x="1829903" y="90854"/>
                  </a:lnTo>
                  <a:lnTo>
                    <a:pt x="1845310" y="90043"/>
                  </a:lnTo>
                  <a:close/>
                </a:path>
                <a:path w="4770755" h="338455">
                  <a:moveTo>
                    <a:pt x="1079500" y="90043"/>
                  </a:moveTo>
                  <a:lnTo>
                    <a:pt x="1132042" y="99687"/>
                  </a:lnTo>
                  <a:lnTo>
                    <a:pt x="1171321" y="127079"/>
                  </a:lnTo>
                  <a:lnTo>
                    <a:pt x="1195982" y="166758"/>
                  </a:lnTo>
                  <a:lnTo>
                    <a:pt x="1204341" y="212979"/>
                  </a:lnTo>
                  <a:lnTo>
                    <a:pt x="1204341" y="220980"/>
                  </a:lnTo>
                  <a:lnTo>
                    <a:pt x="1203833" y="227838"/>
                  </a:lnTo>
                  <a:lnTo>
                    <a:pt x="1202944" y="233553"/>
                  </a:lnTo>
                  <a:lnTo>
                    <a:pt x="1017778" y="233553"/>
                  </a:lnTo>
                  <a:lnTo>
                    <a:pt x="1019925" y="246794"/>
                  </a:lnTo>
                  <a:lnTo>
                    <a:pt x="1048202" y="284495"/>
                  </a:lnTo>
                  <a:lnTo>
                    <a:pt x="1081278" y="293497"/>
                  </a:lnTo>
                  <a:lnTo>
                    <a:pt x="1090300" y="292947"/>
                  </a:lnTo>
                  <a:lnTo>
                    <a:pt x="1129458" y="274224"/>
                  </a:lnTo>
                  <a:lnTo>
                    <a:pt x="1138047" y="260985"/>
                  </a:lnTo>
                  <a:lnTo>
                    <a:pt x="1190625" y="275717"/>
                  </a:lnTo>
                  <a:lnTo>
                    <a:pt x="1161674" y="311292"/>
                  </a:lnTo>
                  <a:lnTo>
                    <a:pt x="1116155" y="333930"/>
                  </a:lnTo>
                  <a:lnTo>
                    <a:pt x="1078992" y="338328"/>
                  </a:lnTo>
                  <a:lnTo>
                    <a:pt x="1060229" y="337260"/>
                  </a:lnTo>
                  <a:lnTo>
                    <a:pt x="1012063" y="321437"/>
                  </a:lnTo>
                  <a:lnTo>
                    <a:pt x="976951" y="289736"/>
                  </a:lnTo>
                  <a:lnTo>
                    <a:pt x="956722" y="246999"/>
                  </a:lnTo>
                  <a:lnTo>
                    <a:pt x="952881" y="215265"/>
                  </a:lnTo>
                  <a:lnTo>
                    <a:pt x="953833" y="198717"/>
                  </a:lnTo>
                  <a:lnTo>
                    <a:pt x="968121" y="152908"/>
                  </a:lnTo>
                  <a:lnTo>
                    <a:pt x="998446" y="116474"/>
                  </a:lnTo>
                  <a:lnTo>
                    <a:pt x="1042892" y="94329"/>
                  </a:lnTo>
                  <a:lnTo>
                    <a:pt x="1060493" y="91114"/>
                  </a:lnTo>
                  <a:lnTo>
                    <a:pt x="1079500" y="90043"/>
                  </a:lnTo>
                  <a:close/>
                </a:path>
                <a:path w="4770755" h="338455">
                  <a:moveTo>
                    <a:pt x="821436" y="90043"/>
                  </a:moveTo>
                  <a:lnTo>
                    <a:pt x="873888" y="99526"/>
                  </a:lnTo>
                  <a:lnTo>
                    <a:pt x="912606" y="126476"/>
                  </a:lnTo>
                  <a:lnTo>
                    <a:pt x="929767" y="151257"/>
                  </a:lnTo>
                  <a:lnTo>
                    <a:pt x="869950" y="169545"/>
                  </a:lnTo>
                  <a:lnTo>
                    <a:pt x="860881" y="157543"/>
                  </a:lnTo>
                  <a:lnTo>
                    <a:pt x="849693" y="148971"/>
                  </a:lnTo>
                  <a:lnTo>
                    <a:pt x="836410" y="143827"/>
                  </a:lnTo>
                  <a:lnTo>
                    <a:pt x="821055" y="142113"/>
                  </a:lnTo>
                  <a:lnTo>
                    <a:pt x="812339" y="142682"/>
                  </a:lnTo>
                  <a:lnTo>
                    <a:pt x="776287" y="161798"/>
                  </a:lnTo>
                  <a:lnTo>
                    <a:pt x="758838" y="203565"/>
                  </a:lnTo>
                  <a:lnTo>
                    <a:pt x="758317" y="213995"/>
                  </a:lnTo>
                  <a:lnTo>
                    <a:pt x="758860" y="224184"/>
                  </a:lnTo>
                  <a:lnTo>
                    <a:pt x="776700" y="265699"/>
                  </a:lnTo>
                  <a:lnTo>
                    <a:pt x="812524" y="285557"/>
                  </a:lnTo>
                  <a:lnTo>
                    <a:pt x="821055" y="286131"/>
                  </a:lnTo>
                  <a:lnTo>
                    <a:pt x="829101" y="285630"/>
                  </a:lnTo>
                  <a:lnTo>
                    <a:pt x="867552" y="263717"/>
                  </a:lnTo>
                  <a:lnTo>
                    <a:pt x="870839" y="257810"/>
                  </a:lnTo>
                  <a:lnTo>
                    <a:pt x="930783" y="276098"/>
                  </a:lnTo>
                  <a:lnTo>
                    <a:pt x="903047" y="311316"/>
                  </a:lnTo>
                  <a:lnTo>
                    <a:pt x="858520" y="333930"/>
                  </a:lnTo>
                  <a:lnTo>
                    <a:pt x="821944" y="338328"/>
                  </a:lnTo>
                  <a:lnTo>
                    <a:pt x="803159" y="337234"/>
                  </a:lnTo>
                  <a:lnTo>
                    <a:pt x="754761" y="320929"/>
                  </a:lnTo>
                  <a:lnTo>
                    <a:pt x="719417" y="288710"/>
                  </a:lnTo>
                  <a:lnTo>
                    <a:pt x="699166" y="245697"/>
                  </a:lnTo>
                  <a:lnTo>
                    <a:pt x="695325" y="213995"/>
                  </a:lnTo>
                  <a:lnTo>
                    <a:pt x="696277" y="197564"/>
                  </a:lnTo>
                  <a:lnTo>
                    <a:pt x="710565" y="152273"/>
                  </a:lnTo>
                  <a:lnTo>
                    <a:pt x="740890" y="116125"/>
                  </a:lnTo>
                  <a:lnTo>
                    <a:pt x="785225" y="94249"/>
                  </a:lnTo>
                  <a:lnTo>
                    <a:pt x="802669" y="91092"/>
                  </a:lnTo>
                  <a:lnTo>
                    <a:pt x="821436" y="90043"/>
                  </a:lnTo>
                  <a:close/>
                </a:path>
                <a:path w="4770755" h="338455">
                  <a:moveTo>
                    <a:pt x="366903" y="90043"/>
                  </a:moveTo>
                  <a:lnTo>
                    <a:pt x="419088" y="99687"/>
                  </a:lnTo>
                  <a:lnTo>
                    <a:pt x="458708" y="127111"/>
                  </a:lnTo>
                  <a:lnTo>
                    <a:pt x="483606" y="167155"/>
                  </a:lnTo>
                  <a:lnTo>
                    <a:pt x="492125" y="214376"/>
                  </a:lnTo>
                  <a:lnTo>
                    <a:pt x="491174" y="230568"/>
                  </a:lnTo>
                  <a:lnTo>
                    <a:pt x="477012" y="275717"/>
                  </a:lnTo>
                  <a:lnTo>
                    <a:pt x="447097" y="311900"/>
                  </a:lnTo>
                  <a:lnTo>
                    <a:pt x="403034" y="334041"/>
                  </a:lnTo>
                  <a:lnTo>
                    <a:pt x="366903" y="338328"/>
                  </a:lnTo>
                  <a:lnTo>
                    <a:pt x="347900" y="337256"/>
                  </a:lnTo>
                  <a:lnTo>
                    <a:pt x="299466" y="321183"/>
                  </a:lnTo>
                  <a:lnTo>
                    <a:pt x="264568" y="289143"/>
                  </a:lnTo>
                  <a:lnTo>
                    <a:pt x="244903" y="246189"/>
                  </a:lnTo>
                  <a:lnTo>
                    <a:pt x="241173" y="214376"/>
                  </a:lnTo>
                  <a:lnTo>
                    <a:pt x="242125" y="198016"/>
                  </a:lnTo>
                  <a:lnTo>
                    <a:pt x="256412" y="152654"/>
                  </a:lnTo>
                  <a:lnTo>
                    <a:pt x="286631" y="116453"/>
                  </a:lnTo>
                  <a:lnTo>
                    <a:pt x="330708" y="94329"/>
                  </a:lnTo>
                  <a:lnTo>
                    <a:pt x="366903" y="90043"/>
                  </a:lnTo>
                  <a:close/>
                </a:path>
                <a:path w="4770755" h="338455">
                  <a:moveTo>
                    <a:pt x="3007487" y="89535"/>
                  </a:moveTo>
                  <a:lnTo>
                    <a:pt x="3056001" y="97536"/>
                  </a:lnTo>
                  <a:lnTo>
                    <a:pt x="3097529" y="123444"/>
                  </a:lnTo>
                  <a:lnTo>
                    <a:pt x="3072892" y="162306"/>
                  </a:lnTo>
                  <a:lnTo>
                    <a:pt x="3055413" y="150304"/>
                  </a:lnTo>
                  <a:lnTo>
                    <a:pt x="3038221" y="141732"/>
                  </a:lnTo>
                  <a:lnTo>
                    <a:pt x="3021314" y="136588"/>
                  </a:lnTo>
                  <a:lnTo>
                    <a:pt x="3004693" y="134874"/>
                  </a:lnTo>
                  <a:lnTo>
                    <a:pt x="2997646" y="135209"/>
                  </a:lnTo>
                  <a:lnTo>
                    <a:pt x="2967736" y="150368"/>
                  </a:lnTo>
                  <a:lnTo>
                    <a:pt x="2967736" y="159512"/>
                  </a:lnTo>
                  <a:lnTo>
                    <a:pt x="2967736" y="168021"/>
                  </a:lnTo>
                  <a:lnTo>
                    <a:pt x="3011170" y="189738"/>
                  </a:lnTo>
                  <a:lnTo>
                    <a:pt x="3024818" y="194020"/>
                  </a:lnTo>
                  <a:lnTo>
                    <a:pt x="3068740" y="211012"/>
                  </a:lnTo>
                  <a:lnTo>
                    <a:pt x="3097244" y="242760"/>
                  </a:lnTo>
                  <a:lnTo>
                    <a:pt x="3099816" y="262382"/>
                  </a:lnTo>
                  <a:lnTo>
                    <a:pt x="3098194" y="279237"/>
                  </a:lnTo>
                  <a:lnTo>
                    <a:pt x="3073780" y="318135"/>
                  </a:lnTo>
                  <a:lnTo>
                    <a:pt x="3024667" y="337065"/>
                  </a:lnTo>
                  <a:lnTo>
                    <a:pt x="3003804" y="338328"/>
                  </a:lnTo>
                  <a:lnTo>
                    <a:pt x="2988655" y="337689"/>
                  </a:lnTo>
                  <a:lnTo>
                    <a:pt x="2945256" y="328295"/>
                  </a:lnTo>
                  <a:lnTo>
                    <a:pt x="2907823" y="307792"/>
                  </a:lnTo>
                  <a:lnTo>
                    <a:pt x="2897251" y="298577"/>
                  </a:lnTo>
                  <a:lnTo>
                    <a:pt x="2919222" y="258699"/>
                  </a:lnTo>
                  <a:lnTo>
                    <a:pt x="2929915" y="266868"/>
                  </a:lnTo>
                  <a:lnTo>
                    <a:pt x="2940478" y="273859"/>
                  </a:lnTo>
                  <a:lnTo>
                    <a:pt x="2981626" y="290528"/>
                  </a:lnTo>
                  <a:lnTo>
                    <a:pt x="3001518" y="292608"/>
                  </a:lnTo>
                  <a:lnTo>
                    <a:pt x="3010019" y="292203"/>
                  </a:lnTo>
                  <a:lnTo>
                    <a:pt x="3040888" y="275463"/>
                  </a:lnTo>
                  <a:lnTo>
                    <a:pt x="3040888" y="266954"/>
                  </a:lnTo>
                  <a:lnTo>
                    <a:pt x="3040888" y="258191"/>
                  </a:lnTo>
                  <a:lnTo>
                    <a:pt x="3001835" y="240329"/>
                  </a:lnTo>
                  <a:lnTo>
                    <a:pt x="2990596" y="236855"/>
                  </a:lnTo>
                  <a:lnTo>
                    <a:pt x="2977884" y="232660"/>
                  </a:lnTo>
                  <a:lnTo>
                    <a:pt x="2937889" y="215312"/>
                  </a:lnTo>
                  <a:lnTo>
                    <a:pt x="2912792" y="184689"/>
                  </a:lnTo>
                  <a:lnTo>
                    <a:pt x="2910586" y="166878"/>
                  </a:lnTo>
                  <a:lnTo>
                    <a:pt x="2912233" y="150139"/>
                  </a:lnTo>
                  <a:lnTo>
                    <a:pt x="2937129" y="110617"/>
                  </a:lnTo>
                  <a:lnTo>
                    <a:pt x="2986653" y="90864"/>
                  </a:lnTo>
                  <a:lnTo>
                    <a:pt x="3007487" y="89535"/>
                  </a:lnTo>
                  <a:close/>
                </a:path>
                <a:path w="4770755" h="338455">
                  <a:moveTo>
                    <a:pt x="1334135" y="89535"/>
                  </a:moveTo>
                  <a:lnTo>
                    <a:pt x="1382649" y="97536"/>
                  </a:lnTo>
                  <a:lnTo>
                    <a:pt x="1424178" y="123444"/>
                  </a:lnTo>
                  <a:lnTo>
                    <a:pt x="1399540" y="162306"/>
                  </a:lnTo>
                  <a:lnTo>
                    <a:pt x="1382061" y="150304"/>
                  </a:lnTo>
                  <a:lnTo>
                    <a:pt x="1364869" y="141732"/>
                  </a:lnTo>
                  <a:lnTo>
                    <a:pt x="1347962" y="136588"/>
                  </a:lnTo>
                  <a:lnTo>
                    <a:pt x="1331341" y="134874"/>
                  </a:lnTo>
                  <a:lnTo>
                    <a:pt x="1324294" y="135209"/>
                  </a:lnTo>
                  <a:lnTo>
                    <a:pt x="1294384" y="150368"/>
                  </a:lnTo>
                  <a:lnTo>
                    <a:pt x="1294384" y="159512"/>
                  </a:lnTo>
                  <a:lnTo>
                    <a:pt x="1294384" y="168021"/>
                  </a:lnTo>
                  <a:lnTo>
                    <a:pt x="1337818" y="189738"/>
                  </a:lnTo>
                  <a:lnTo>
                    <a:pt x="1351466" y="194020"/>
                  </a:lnTo>
                  <a:lnTo>
                    <a:pt x="1395388" y="211012"/>
                  </a:lnTo>
                  <a:lnTo>
                    <a:pt x="1423892" y="242760"/>
                  </a:lnTo>
                  <a:lnTo>
                    <a:pt x="1426464" y="262382"/>
                  </a:lnTo>
                  <a:lnTo>
                    <a:pt x="1424842" y="279237"/>
                  </a:lnTo>
                  <a:lnTo>
                    <a:pt x="1400429" y="318135"/>
                  </a:lnTo>
                  <a:lnTo>
                    <a:pt x="1351315" y="337065"/>
                  </a:lnTo>
                  <a:lnTo>
                    <a:pt x="1330452" y="338328"/>
                  </a:lnTo>
                  <a:lnTo>
                    <a:pt x="1315303" y="337689"/>
                  </a:lnTo>
                  <a:lnTo>
                    <a:pt x="1271905" y="328295"/>
                  </a:lnTo>
                  <a:lnTo>
                    <a:pt x="1234471" y="307792"/>
                  </a:lnTo>
                  <a:lnTo>
                    <a:pt x="1223899" y="298577"/>
                  </a:lnTo>
                  <a:lnTo>
                    <a:pt x="1245870" y="258699"/>
                  </a:lnTo>
                  <a:lnTo>
                    <a:pt x="1256563" y="266868"/>
                  </a:lnTo>
                  <a:lnTo>
                    <a:pt x="1267126" y="273859"/>
                  </a:lnTo>
                  <a:lnTo>
                    <a:pt x="1308274" y="290528"/>
                  </a:lnTo>
                  <a:lnTo>
                    <a:pt x="1328166" y="292608"/>
                  </a:lnTo>
                  <a:lnTo>
                    <a:pt x="1336667" y="292203"/>
                  </a:lnTo>
                  <a:lnTo>
                    <a:pt x="1367536" y="275463"/>
                  </a:lnTo>
                  <a:lnTo>
                    <a:pt x="1367536" y="266954"/>
                  </a:lnTo>
                  <a:lnTo>
                    <a:pt x="1367536" y="258191"/>
                  </a:lnTo>
                  <a:lnTo>
                    <a:pt x="1328483" y="240329"/>
                  </a:lnTo>
                  <a:lnTo>
                    <a:pt x="1317244" y="236855"/>
                  </a:lnTo>
                  <a:lnTo>
                    <a:pt x="1304532" y="232660"/>
                  </a:lnTo>
                  <a:lnTo>
                    <a:pt x="1264537" y="215312"/>
                  </a:lnTo>
                  <a:lnTo>
                    <a:pt x="1239440" y="184689"/>
                  </a:lnTo>
                  <a:lnTo>
                    <a:pt x="1237234" y="166878"/>
                  </a:lnTo>
                  <a:lnTo>
                    <a:pt x="1238881" y="150139"/>
                  </a:lnTo>
                  <a:lnTo>
                    <a:pt x="1263777" y="110617"/>
                  </a:lnTo>
                  <a:lnTo>
                    <a:pt x="1313301" y="90864"/>
                  </a:lnTo>
                  <a:lnTo>
                    <a:pt x="1334135" y="89535"/>
                  </a:lnTo>
                  <a:close/>
                </a:path>
                <a:path w="4770755" h="338455">
                  <a:moveTo>
                    <a:pt x="3991483" y="16383"/>
                  </a:moveTo>
                  <a:lnTo>
                    <a:pt x="4052824" y="16383"/>
                  </a:lnTo>
                  <a:lnTo>
                    <a:pt x="4052824" y="94107"/>
                  </a:lnTo>
                  <a:lnTo>
                    <a:pt x="4103116" y="94107"/>
                  </a:lnTo>
                  <a:lnTo>
                    <a:pt x="4103116" y="141224"/>
                  </a:lnTo>
                  <a:lnTo>
                    <a:pt x="4052824" y="141224"/>
                  </a:lnTo>
                  <a:lnTo>
                    <a:pt x="4052824" y="258318"/>
                  </a:lnTo>
                  <a:lnTo>
                    <a:pt x="4052824" y="266573"/>
                  </a:lnTo>
                  <a:lnTo>
                    <a:pt x="4054983" y="272415"/>
                  </a:lnTo>
                  <a:lnTo>
                    <a:pt x="4059428" y="276098"/>
                  </a:lnTo>
                  <a:lnTo>
                    <a:pt x="4063873" y="279781"/>
                  </a:lnTo>
                  <a:lnTo>
                    <a:pt x="4069206" y="281559"/>
                  </a:lnTo>
                  <a:lnTo>
                    <a:pt x="4075684" y="281559"/>
                  </a:lnTo>
                  <a:lnTo>
                    <a:pt x="4082034" y="281559"/>
                  </a:lnTo>
                  <a:lnTo>
                    <a:pt x="4088256" y="280543"/>
                  </a:lnTo>
                  <a:lnTo>
                    <a:pt x="4094353" y="278384"/>
                  </a:lnTo>
                  <a:lnTo>
                    <a:pt x="4100449" y="276225"/>
                  </a:lnTo>
                  <a:lnTo>
                    <a:pt x="4105402" y="274447"/>
                  </a:lnTo>
                  <a:lnTo>
                    <a:pt x="4109085" y="272923"/>
                  </a:lnTo>
                  <a:lnTo>
                    <a:pt x="4121404" y="321437"/>
                  </a:lnTo>
                  <a:lnTo>
                    <a:pt x="4081877" y="334766"/>
                  </a:lnTo>
                  <a:lnTo>
                    <a:pt x="4053713" y="337820"/>
                  </a:lnTo>
                  <a:lnTo>
                    <a:pt x="4045422" y="337458"/>
                  </a:lnTo>
                  <a:lnTo>
                    <a:pt x="4004560" y="318974"/>
                  </a:lnTo>
                  <a:lnTo>
                    <a:pt x="3991483" y="278892"/>
                  </a:lnTo>
                  <a:lnTo>
                    <a:pt x="3991483" y="141224"/>
                  </a:lnTo>
                  <a:lnTo>
                    <a:pt x="3959987" y="141224"/>
                  </a:lnTo>
                  <a:lnTo>
                    <a:pt x="3959987" y="94107"/>
                  </a:lnTo>
                  <a:lnTo>
                    <a:pt x="3991483" y="94107"/>
                  </a:lnTo>
                  <a:lnTo>
                    <a:pt x="3991483" y="16383"/>
                  </a:lnTo>
                  <a:close/>
                </a:path>
                <a:path w="4770755" h="338455">
                  <a:moveTo>
                    <a:pt x="3272154" y="16383"/>
                  </a:moveTo>
                  <a:lnTo>
                    <a:pt x="3333496" y="16383"/>
                  </a:lnTo>
                  <a:lnTo>
                    <a:pt x="3333496" y="94107"/>
                  </a:lnTo>
                  <a:lnTo>
                    <a:pt x="3383788" y="94107"/>
                  </a:lnTo>
                  <a:lnTo>
                    <a:pt x="3383788" y="141224"/>
                  </a:lnTo>
                  <a:lnTo>
                    <a:pt x="3333496" y="141224"/>
                  </a:lnTo>
                  <a:lnTo>
                    <a:pt x="3333496" y="258318"/>
                  </a:lnTo>
                  <a:lnTo>
                    <a:pt x="3333496" y="266573"/>
                  </a:lnTo>
                  <a:lnTo>
                    <a:pt x="3335654" y="272415"/>
                  </a:lnTo>
                  <a:lnTo>
                    <a:pt x="3340100" y="276098"/>
                  </a:lnTo>
                  <a:lnTo>
                    <a:pt x="3344545" y="279781"/>
                  </a:lnTo>
                  <a:lnTo>
                    <a:pt x="3349879" y="281559"/>
                  </a:lnTo>
                  <a:lnTo>
                    <a:pt x="3356355" y="281559"/>
                  </a:lnTo>
                  <a:lnTo>
                    <a:pt x="3362705" y="281559"/>
                  </a:lnTo>
                  <a:lnTo>
                    <a:pt x="3368929" y="280543"/>
                  </a:lnTo>
                  <a:lnTo>
                    <a:pt x="3375025" y="278384"/>
                  </a:lnTo>
                  <a:lnTo>
                    <a:pt x="3381121" y="276225"/>
                  </a:lnTo>
                  <a:lnTo>
                    <a:pt x="3386074" y="274447"/>
                  </a:lnTo>
                  <a:lnTo>
                    <a:pt x="3389756" y="272923"/>
                  </a:lnTo>
                  <a:lnTo>
                    <a:pt x="3402076" y="321437"/>
                  </a:lnTo>
                  <a:lnTo>
                    <a:pt x="3362549" y="334766"/>
                  </a:lnTo>
                  <a:lnTo>
                    <a:pt x="3334385" y="337820"/>
                  </a:lnTo>
                  <a:lnTo>
                    <a:pt x="3326094" y="337458"/>
                  </a:lnTo>
                  <a:lnTo>
                    <a:pt x="3285232" y="318974"/>
                  </a:lnTo>
                  <a:lnTo>
                    <a:pt x="3272154" y="278892"/>
                  </a:lnTo>
                  <a:lnTo>
                    <a:pt x="3272154" y="141224"/>
                  </a:lnTo>
                  <a:lnTo>
                    <a:pt x="3240659" y="141224"/>
                  </a:lnTo>
                  <a:lnTo>
                    <a:pt x="3240659" y="94107"/>
                  </a:lnTo>
                  <a:lnTo>
                    <a:pt x="3272154" y="94107"/>
                  </a:lnTo>
                  <a:lnTo>
                    <a:pt x="3272154" y="16383"/>
                  </a:lnTo>
                  <a:close/>
                </a:path>
                <a:path w="4770755" h="338455">
                  <a:moveTo>
                    <a:pt x="2092579" y="16383"/>
                  </a:moveTo>
                  <a:lnTo>
                    <a:pt x="2153920" y="16383"/>
                  </a:lnTo>
                  <a:lnTo>
                    <a:pt x="2153920" y="94107"/>
                  </a:lnTo>
                  <a:lnTo>
                    <a:pt x="2204212" y="94107"/>
                  </a:lnTo>
                  <a:lnTo>
                    <a:pt x="2204212" y="141224"/>
                  </a:lnTo>
                  <a:lnTo>
                    <a:pt x="2153920" y="141224"/>
                  </a:lnTo>
                  <a:lnTo>
                    <a:pt x="2153920" y="258318"/>
                  </a:lnTo>
                  <a:lnTo>
                    <a:pt x="2153920" y="266573"/>
                  </a:lnTo>
                  <a:lnTo>
                    <a:pt x="2156079" y="272415"/>
                  </a:lnTo>
                  <a:lnTo>
                    <a:pt x="2160524" y="276098"/>
                  </a:lnTo>
                  <a:lnTo>
                    <a:pt x="2164969" y="279781"/>
                  </a:lnTo>
                  <a:lnTo>
                    <a:pt x="2170303" y="281559"/>
                  </a:lnTo>
                  <a:lnTo>
                    <a:pt x="2176780" y="281559"/>
                  </a:lnTo>
                  <a:lnTo>
                    <a:pt x="2183130" y="281559"/>
                  </a:lnTo>
                  <a:lnTo>
                    <a:pt x="2189353" y="280543"/>
                  </a:lnTo>
                  <a:lnTo>
                    <a:pt x="2195449" y="278384"/>
                  </a:lnTo>
                  <a:lnTo>
                    <a:pt x="2201545" y="276225"/>
                  </a:lnTo>
                  <a:lnTo>
                    <a:pt x="2206498" y="274447"/>
                  </a:lnTo>
                  <a:lnTo>
                    <a:pt x="2210181" y="272923"/>
                  </a:lnTo>
                  <a:lnTo>
                    <a:pt x="2222500" y="321437"/>
                  </a:lnTo>
                  <a:lnTo>
                    <a:pt x="2182973" y="334766"/>
                  </a:lnTo>
                  <a:lnTo>
                    <a:pt x="2154809" y="337820"/>
                  </a:lnTo>
                  <a:lnTo>
                    <a:pt x="2146518" y="337458"/>
                  </a:lnTo>
                  <a:lnTo>
                    <a:pt x="2105656" y="318974"/>
                  </a:lnTo>
                  <a:lnTo>
                    <a:pt x="2092579" y="278892"/>
                  </a:lnTo>
                  <a:lnTo>
                    <a:pt x="2092579" y="141224"/>
                  </a:lnTo>
                  <a:lnTo>
                    <a:pt x="2061083" y="141224"/>
                  </a:lnTo>
                  <a:lnTo>
                    <a:pt x="2061083" y="94107"/>
                  </a:lnTo>
                  <a:lnTo>
                    <a:pt x="2092579" y="94107"/>
                  </a:lnTo>
                  <a:lnTo>
                    <a:pt x="2092579" y="16383"/>
                  </a:lnTo>
                  <a:close/>
                </a:path>
                <a:path w="4770755" h="338455">
                  <a:moveTo>
                    <a:pt x="0" y="9144"/>
                  </a:moveTo>
                  <a:lnTo>
                    <a:pt x="218059" y="9144"/>
                  </a:lnTo>
                  <a:lnTo>
                    <a:pt x="218059" y="64389"/>
                  </a:lnTo>
                  <a:lnTo>
                    <a:pt x="63119" y="64389"/>
                  </a:lnTo>
                  <a:lnTo>
                    <a:pt x="63119" y="148082"/>
                  </a:lnTo>
                  <a:lnTo>
                    <a:pt x="192024" y="148082"/>
                  </a:lnTo>
                  <a:lnTo>
                    <a:pt x="192024" y="199263"/>
                  </a:lnTo>
                  <a:lnTo>
                    <a:pt x="63119" y="199263"/>
                  </a:lnTo>
                  <a:lnTo>
                    <a:pt x="63119" y="333756"/>
                  </a:lnTo>
                  <a:lnTo>
                    <a:pt x="0" y="333756"/>
                  </a:lnTo>
                  <a:lnTo>
                    <a:pt x="0" y="9144"/>
                  </a:lnTo>
                  <a:close/>
                </a:path>
                <a:path w="4770755" h="338455">
                  <a:moveTo>
                    <a:pt x="4153027" y="0"/>
                  </a:moveTo>
                  <a:lnTo>
                    <a:pt x="4214368" y="0"/>
                  </a:lnTo>
                  <a:lnTo>
                    <a:pt x="4214368" y="60833"/>
                  </a:lnTo>
                  <a:lnTo>
                    <a:pt x="4153027" y="60833"/>
                  </a:lnTo>
                  <a:lnTo>
                    <a:pt x="4153027" y="0"/>
                  </a:lnTo>
                  <a:close/>
                </a:path>
                <a:path w="4770755" h="338455">
                  <a:moveTo>
                    <a:pt x="3141091" y="0"/>
                  </a:moveTo>
                  <a:lnTo>
                    <a:pt x="3202431" y="0"/>
                  </a:lnTo>
                  <a:lnTo>
                    <a:pt x="3202431" y="60833"/>
                  </a:lnTo>
                  <a:lnTo>
                    <a:pt x="3141091" y="60833"/>
                  </a:lnTo>
                  <a:lnTo>
                    <a:pt x="3141091" y="0"/>
                  </a:lnTo>
                  <a:close/>
                </a:path>
                <a:path w="4770755" h="338455">
                  <a:moveTo>
                    <a:pt x="2254123" y="0"/>
                  </a:moveTo>
                  <a:lnTo>
                    <a:pt x="2315464" y="0"/>
                  </a:lnTo>
                  <a:lnTo>
                    <a:pt x="2315464" y="138557"/>
                  </a:lnTo>
                  <a:lnTo>
                    <a:pt x="2322653" y="127748"/>
                  </a:lnTo>
                  <a:lnTo>
                    <a:pt x="2351532" y="102870"/>
                  </a:lnTo>
                  <a:lnTo>
                    <a:pt x="2388179" y="90850"/>
                  </a:lnTo>
                  <a:lnTo>
                    <a:pt x="2401443" y="90043"/>
                  </a:lnTo>
                  <a:lnTo>
                    <a:pt x="2415821" y="90900"/>
                  </a:lnTo>
                  <a:lnTo>
                    <a:pt x="2456053" y="111095"/>
                  </a:lnTo>
                  <a:lnTo>
                    <a:pt x="2473505" y="149844"/>
                  </a:lnTo>
                  <a:lnTo>
                    <a:pt x="2476881" y="184277"/>
                  </a:lnTo>
                  <a:lnTo>
                    <a:pt x="2476881" y="333756"/>
                  </a:lnTo>
                  <a:lnTo>
                    <a:pt x="2415540" y="333756"/>
                  </a:lnTo>
                  <a:lnTo>
                    <a:pt x="2415540" y="199263"/>
                  </a:lnTo>
                  <a:lnTo>
                    <a:pt x="2414873" y="186237"/>
                  </a:lnTo>
                  <a:lnTo>
                    <a:pt x="2392076" y="147447"/>
                  </a:lnTo>
                  <a:lnTo>
                    <a:pt x="2375281" y="144018"/>
                  </a:lnTo>
                  <a:lnTo>
                    <a:pt x="2367661" y="144018"/>
                  </a:lnTo>
                  <a:lnTo>
                    <a:pt x="2329815" y="168021"/>
                  </a:lnTo>
                  <a:lnTo>
                    <a:pt x="2315464" y="193802"/>
                  </a:lnTo>
                  <a:lnTo>
                    <a:pt x="2315464" y="333756"/>
                  </a:lnTo>
                  <a:lnTo>
                    <a:pt x="2254123" y="333756"/>
                  </a:lnTo>
                  <a:lnTo>
                    <a:pt x="2254123" y="0"/>
                  </a:lnTo>
                  <a:close/>
                </a:path>
                <a:path w="4770755" h="338455">
                  <a:moveTo>
                    <a:pt x="1577467" y="0"/>
                  </a:moveTo>
                  <a:lnTo>
                    <a:pt x="1638808" y="0"/>
                  </a:lnTo>
                  <a:lnTo>
                    <a:pt x="1638808" y="60833"/>
                  </a:lnTo>
                  <a:lnTo>
                    <a:pt x="1577467" y="60833"/>
                  </a:lnTo>
                  <a:lnTo>
                    <a:pt x="1577467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796785" y="1846707"/>
            <a:ext cx="2874264" cy="1943100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1925959" y="2020973"/>
            <a:ext cx="161290" cy="115570"/>
            <a:chOff x="1925959" y="2020973"/>
            <a:chExt cx="161290" cy="115570"/>
          </a:xfrm>
        </p:grpSpPr>
        <p:sp>
          <p:nvSpPr>
            <p:cNvPr id="12" name="object 12"/>
            <p:cNvSpPr/>
            <p:nvPr/>
          </p:nvSpPr>
          <p:spPr>
            <a:xfrm>
              <a:off x="1930400" y="2025413"/>
              <a:ext cx="152400" cy="106680"/>
            </a:xfrm>
            <a:custGeom>
              <a:avLst/>
              <a:gdLst/>
              <a:ahLst/>
              <a:cxnLst/>
              <a:rect l="l" t="t" r="r" b="b"/>
              <a:pathLst>
                <a:path w="152400" h="106680">
                  <a:moveTo>
                    <a:pt x="152400" y="0"/>
                  </a:moveTo>
                  <a:lnTo>
                    <a:pt x="0" y="0"/>
                  </a:lnTo>
                  <a:lnTo>
                    <a:pt x="0" y="106535"/>
                  </a:lnTo>
                  <a:lnTo>
                    <a:pt x="152400" y="106535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930400" y="2025413"/>
              <a:ext cx="152400" cy="106680"/>
            </a:xfrm>
            <a:custGeom>
              <a:avLst/>
              <a:gdLst/>
              <a:ahLst/>
              <a:cxnLst/>
              <a:rect l="l" t="t" r="r" b="b"/>
              <a:pathLst>
                <a:path w="152400" h="106680">
                  <a:moveTo>
                    <a:pt x="0" y="106535"/>
                  </a:moveTo>
                  <a:lnTo>
                    <a:pt x="152400" y="106535"/>
                  </a:lnTo>
                  <a:lnTo>
                    <a:pt x="152400" y="0"/>
                  </a:lnTo>
                  <a:lnTo>
                    <a:pt x="0" y="0"/>
                  </a:lnTo>
                  <a:lnTo>
                    <a:pt x="0" y="106535"/>
                  </a:lnTo>
                  <a:close/>
                </a:path>
              </a:pathLst>
            </a:custGeom>
            <a:ln w="8880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/>
          <p:nvPr/>
        </p:nvSpPr>
        <p:spPr>
          <a:xfrm>
            <a:off x="1701800" y="2025408"/>
            <a:ext cx="152400" cy="106680"/>
          </a:xfrm>
          <a:custGeom>
            <a:avLst/>
            <a:gdLst/>
            <a:ahLst/>
            <a:cxnLst/>
            <a:rect l="l" t="t" r="r" b="b"/>
            <a:pathLst>
              <a:path w="152400" h="106680">
                <a:moveTo>
                  <a:pt x="152400" y="0"/>
                </a:moveTo>
                <a:lnTo>
                  <a:pt x="0" y="0"/>
                </a:lnTo>
                <a:lnTo>
                  <a:pt x="0" y="106540"/>
                </a:lnTo>
                <a:lnTo>
                  <a:pt x="152400" y="106540"/>
                </a:lnTo>
                <a:lnTo>
                  <a:pt x="152400" y="0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991360" y="1888935"/>
            <a:ext cx="30480" cy="106680"/>
          </a:xfrm>
          <a:custGeom>
            <a:avLst/>
            <a:gdLst/>
            <a:ahLst/>
            <a:cxnLst/>
            <a:rect l="l" t="t" r="r" b="b"/>
            <a:pathLst>
              <a:path w="30480" h="106680">
                <a:moveTo>
                  <a:pt x="30480" y="0"/>
                </a:moveTo>
                <a:lnTo>
                  <a:pt x="0" y="0"/>
                </a:lnTo>
                <a:lnTo>
                  <a:pt x="0" y="106615"/>
                </a:lnTo>
                <a:lnTo>
                  <a:pt x="30480" y="106615"/>
                </a:lnTo>
                <a:lnTo>
                  <a:pt x="30480" y="0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6" name="object 16"/>
          <p:cNvGrpSpPr/>
          <p:nvPr/>
        </p:nvGrpSpPr>
        <p:grpSpPr>
          <a:xfrm>
            <a:off x="1697359" y="1888935"/>
            <a:ext cx="161290" cy="247650"/>
            <a:chOff x="1697359" y="1888935"/>
            <a:chExt cx="161290" cy="247650"/>
          </a:xfrm>
        </p:grpSpPr>
        <p:sp>
          <p:nvSpPr>
            <p:cNvPr id="17" name="object 17"/>
            <p:cNvSpPr/>
            <p:nvPr/>
          </p:nvSpPr>
          <p:spPr>
            <a:xfrm>
              <a:off x="1701800" y="2025413"/>
              <a:ext cx="152400" cy="106680"/>
            </a:xfrm>
            <a:custGeom>
              <a:avLst/>
              <a:gdLst/>
              <a:ahLst/>
              <a:cxnLst/>
              <a:rect l="l" t="t" r="r" b="b"/>
              <a:pathLst>
                <a:path w="152400" h="106680">
                  <a:moveTo>
                    <a:pt x="0" y="106535"/>
                  </a:moveTo>
                  <a:lnTo>
                    <a:pt x="152400" y="106535"/>
                  </a:lnTo>
                  <a:lnTo>
                    <a:pt x="152400" y="0"/>
                  </a:lnTo>
                  <a:lnTo>
                    <a:pt x="0" y="0"/>
                  </a:lnTo>
                  <a:lnTo>
                    <a:pt x="0" y="106535"/>
                  </a:lnTo>
                  <a:close/>
                </a:path>
              </a:pathLst>
            </a:custGeom>
            <a:ln w="8880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762760" y="1888935"/>
              <a:ext cx="30480" cy="106680"/>
            </a:xfrm>
            <a:custGeom>
              <a:avLst/>
              <a:gdLst/>
              <a:ahLst/>
              <a:cxnLst/>
              <a:rect l="l" t="t" r="r" b="b"/>
              <a:pathLst>
                <a:path w="30480" h="106680">
                  <a:moveTo>
                    <a:pt x="30480" y="0"/>
                  </a:moveTo>
                  <a:lnTo>
                    <a:pt x="0" y="0"/>
                  </a:lnTo>
                  <a:lnTo>
                    <a:pt x="0" y="106615"/>
                  </a:lnTo>
                  <a:lnTo>
                    <a:pt x="30480" y="106615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9" name="object 19"/>
          <p:cNvGrpSpPr/>
          <p:nvPr/>
        </p:nvGrpSpPr>
        <p:grpSpPr>
          <a:xfrm>
            <a:off x="2154559" y="2020973"/>
            <a:ext cx="161290" cy="115570"/>
            <a:chOff x="2154559" y="2020973"/>
            <a:chExt cx="161290" cy="115570"/>
          </a:xfrm>
        </p:grpSpPr>
        <p:sp>
          <p:nvSpPr>
            <p:cNvPr id="20" name="object 20"/>
            <p:cNvSpPr/>
            <p:nvPr/>
          </p:nvSpPr>
          <p:spPr>
            <a:xfrm>
              <a:off x="2159000" y="2025408"/>
              <a:ext cx="152400" cy="106680"/>
            </a:xfrm>
            <a:custGeom>
              <a:avLst/>
              <a:gdLst/>
              <a:ahLst/>
              <a:cxnLst/>
              <a:rect l="l" t="t" r="r" b="b"/>
              <a:pathLst>
                <a:path w="152400" h="106680">
                  <a:moveTo>
                    <a:pt x="152400" y="0"/>
                  </a:moveTo>
                  <a:lnTo>
                    <a:pt x="0" y="0"/>
                  </a:lnTo>
                  <a:lnTo>
                    <a:pt x="0" y="106540"/>
                  </a:lnTo>
                  <a:lnTo>
                    <a:pt x="152400" y="106540"/>
                  </a:lnTo>
                  <a:lnTo>
                    <a:pt x="152400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2159000" y="2025413"/>
              <a:ext cx="152400" cy="106680"/>
            </a:xfrm>
            <a:custGeom>
              <a:avLst/>
              <a:gdLst/>
              <a:ahLst/>
              <a:cxnLst/>
              <a:rect l="l" t="t" r="r" b="b"/>
              <a:pathLst>
                <a:path w="152400" h="106680">
                  <a:moveTo>
                    <a:pt x="0" y="106535"/>
                  </a:moveTo>
                  <a:lnTo>
                    <a:pt x="152400" y="106535"/>
                  </a:lnTo>
                  <a:lnTo>
                    <a:pt x="152400" y="0"/>
                  </a:lnTo>
                  <a:lnTo>
                    <a:pt x="0" y="0"/>
                  </a:lnTo>
                  <a:lnTo>
                    <a:pt x="0" y="106535"/>
                  </a:lnTo>
                  <a:close/>
                </a:path>
              </a:pathLst>
            </a:custGeom>
            <a:ln w="8880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/>
          <p:nvPr/>
        </p:nvSpPr>
        <p:spPr>
          <a:xfrm>
            <a:off x="1930400" y="1614563"/>
            <a:ext cx="152400" cy="106680"/>
          </a:xfrm>
          <a:custGeom>
            <a:avLst/>
            <a:gdLst/>
            <a:ahLst/>
            <a:cxnLst/>
            <a:rect l="l" t="t" r="r" b="b"/>
            <a:pathLst>
              <a:path w="152400" h="106680">
                <a:moveTo>
                  <a:pt x="152400" y="0"/>
                </a:moveTo>
                <a:lnTo>
                  <a:pt x="0" y="0"/>
                </a:lnTo>
                <a:lnTo>
                  <a:pt x="0" y="106540"/>
                </a:lnTo>
                <a:lnTo>
                  <a:pt x="152400" y="106540"/>
                </a:lnTo>
                <a:lnTo>
                  <a:pt x="152400" y="0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762760" y="1858009"/>
            <a:ext cx="487680" cy="137160"/>
          </a:xfrm>
          <a:custGeom>
            <a:avLst/>
            <a:gdLst/>
            <a:ahLst/>
            <a:cxnLst/>
            <a:rect l="l" t="t" r="r" b="b"/>
            <a:pathLst>
              <a:path w="487680" h="137160">
                <a:moveTo>
                  <a:pt x="487680" y="0"/>
                </a:moveTo>
                <a:lnTo>
                  <a:pt x="0" y="0"/>
                </a:lnTo>
                <a:lnTo>
                  <a:pt x="0" y="30480"/>
                </a:lnTo>
                <a:lnTo>
                  <a:pt x="457200" y="30480"/>
                </a:lnTo>
                <a:lnTo>
                  <a:pt x="457200" y="137160"/>
                </a:lnTo>
                <a:lnTo>
                  <a:pt x="487680" y="137160"/>
                </a:lnTo>
                <a:lnTo>
                  <a:pt x="487680" y="30480"/>
                </a:lnTo>
                <a:lnTo>
                  <a:pt x="487680" y="0"/>
                </a:lnTo>
                <a:close/>
              </a:path>
            </a:pathLst>
          </a:custGeom>
          <a:solidFill>
            <a:srgbClr val="4F81BB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4" name="object 24"/>
          <p:cNvGrpSpPr/>
          <p:nvPr/>
        </p:nvGrpSpPr>
        <p:grpSpPr>
          <a:xfrm>
            <a:off x="1758319" y="1610128"/>
            <a:ext cx="496570" cy="389890"/>
            <a:chOff x="1758319" y="1610128"/>
            <a:chExt cx="496570" cy="389890"/>
          </a:xfrm>
        </p:grpSpPr>
        <p:sp>
          <p:nvSpPr>
            <p:cNvPr id="25" name="object 25"/>
            <p:cNvSpPr/>
            <p:nvPr/>
          </p:nvSpPr>
          <p:spPr>
            <a:xfrm>
              <a:off x="1930399" y="1614568"/>
              <a:ext cx="152400" cy="106680"/>
            </a:xfrm>
            <a:custGeom>
              <a:avLst/>
              <a:gdLst/>
              <a:ahLst/>
              <a:cxnLst/>
              <a:rect l="l" t="t" r="r" b="b"/>
              <a:pathLst>
                <a:path w="152400" h="106680">
                  <a:moveTo>
                    <a:pt x="0" y="106535"/>
                  </a:moveTo>
                  <a:lnTo>
                    <a:pt x="152400" y="106535"/>
                  </a:lnTo>
                  <a:lnTo>
                    <a:pt x="152400" y="0"/>
                  </a:lnTo>
                  <a:lnTo>
                    <a:pt x="0" y="0"/>
                  </a:lnTo>
                  <a:lnTo>
                    <a:pt x="0" y="106535"/>
                  </a:lnTo>
                  <a:close/>
                </a:path>
              </a:pathLst>
            </a:custGeom>
            <a:ln w="8880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1991359" y="1751783"/>
              <a:ext cx="30480" cy="106680"/>
            </a:xfrm>
            <a:custGeom>
              <a:avLst/>
              <a:gdLst/>
              <a:ahLst/>
              <a:cxnLst/>
              <a:rect l="l" t="t" r="r" b="b"/>
              <a:pathLst>
                <a:path w="30480" h="106680">
                  <a:moveTo>
                    <a:pt x="30480" y="0"/>
                  </a:moveTo>
                  <a:lnTo>
                    <a:pt x="0" y="0"/>
                  </a:lnTo>
                  <a:lnTo>
                    <a:pt x="0" y="106607"/>
                  </a:lnTo>
                  <a:lnTo>
                    <a:pt x="30480" y="106607"/>
                  </a:lnTo>
                  <a:lnTo>
                    <a:pt x="30480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1762759" y="1751456"/>
              <a:ext cx="487680" cy="243840"/>
            </a:xfrm>
            <a:custGeom>
              <a:avLst/>
              <a:gdLst/>
              <a:ahLst/>
              <a:cxnLst/>
              <a:rect l="l" t="t" r="r" b="b"/>
              <a:pathLst>
                <a:path w="487680" h="243839">
                  <a:moveTo>
                    <a:pt x="259079" y="106552"/>
                  </a:moveTo>
                  <a:lnTo>
                    <a:pt x="259079" y="0"/>
                  </a:lnTo>
                  <a:lnTo>
                    <a:pt x="228600" y="0"/>
                  </a:lnTo>
                  <a:lnTo>
                    <a:pt x="228600" y="106552"/>
                  </a:lnTo>
                  <a:lnTo>
                    <a:pt x="0" y="106552"/>
                  </a:lnTo>
                  <a:lnTo>
                    <a:pt x="0" y="243585"/>
                  </a:lnTo>
                  <a:lnTo>
                    <a:pt x="30479" y="243585"/>
                  </a:lnTo>
                  <a:lnTo>
                    <a:pt x="30479" y="137032"/>
                  </a:lnTo>
                  <a:lnTo>
                    <a:pt x="228600" y="137032"/>
                  </a:lnTo>
                  <a:lnTo>
                    <a:pt x="228600" y="243585"/>
                  </a:lnTo>
                  <a:lnTo>
                    <a:pt x="259079" y="243585"/>
                  </a:lnTo>
                  <a:lnTo>
                    <a:pt x="259079" y="137032"/>
                  </a:lnTo>
                  <a:lnTo>
                    <a:pt x="457200" y="137032"/>
                  </a:lnTo>
                  <a:lnTo>
                    <a:pt x="457200" y="243585"/>
                  </a:lnTo>
                  <a:lnTo>
                    <a:pt x="487679" y="243585"/>
                  </a:lnTo>
                  <a:lnTo>
                    <a:pt x="487679" y="106552"/>
                  </a:lnTo>
                  <a:lnTo>
                    <a:pt x="259079" y="106552"/>
                  </a:lnTo>
                  <a:close/>
                </a:path>
              </a:pathLst>
            </a:custGeom>
            <a:ln w="8879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8" name="object 28"/>
          <p:cNvSpPr txBox="1"/>
          <p:nvPr/>
        </p:nvSpPr>
        <p:spPr>
          <a:xfrm>
            <a:off x="1239723" y="2410205"/>
            <a:ext cx="1521460" cy="6686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R="13970">
              <a:lnSpc>
                <a:spcPct val="100000"/>
              </a:lnSpc>
              <a:spcBef>
                <a:spcPts val="100"/>
              </a:spcBef>
            </a:pPr>
            <a:r>
              <a:rPr dirty="0" sz="2100" spc="65">
                <a:solidFill>
                  <a:srgbClr val="FFFFFF"/>
                </a:solidFill>
                <a:latin typeface="Trebuchet MS"/>
                <a:cs typeface="Trebuchet MS"/>
              </a:rPr>
              <a:t>Type</a:t>
            </a:r>
            <a:r>
              <a:rPr dirty="0" sz="21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-25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endParaRPr sz="21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25"/>
              </a:spcBef>
            </a:pPr>
            <a:r>
              <a:rPr dirty="0" sz="21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2100">
              <a:latin typeface="Trebuchet MS"/>
              <a:cs typeface="Trebuchet MS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3824992" y="1645107"/>
            <a:ext cx="647700" cy="407670"/>
            <a:chOff x="3824992" y="1645107"/>
            <a:chExt cx="647700" cy="407670"/>
          </a:xfrm>
        </p:grpSpPr>
        <p:pic>
          <p:nvPicPr>
            <p:cNvPr id="30" name="object 3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893438" y="1645107"/>
              <a:ext cx="145757" cy="1458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258436" y="1645107"/>
              <a:ext cx="145757" cy="145846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4011929" y="1911349"/>
              <a:ext cx="273685" cy="137160"/>
            </a:xfrm>
            <a:custGeom>
              <a:avLst/>
              <a:gdLst/>
              <a:ahLst/>
              <a:cxnLst/>
              <a:rect l="l" t="t" r="r" b="b"/>
              <a:pathLst>
                <a:path w="273685" h="137160">
                  <a:moveTo>
                    <a:pt x="136906" y="0"/>
                  </a:moveTo>
                  <a:lnTo>
                    <a:pt x="94487" y="5079"/>
                  </a:lnTo>
                  <a:lnTo>
                    <a:pt x="45466" y="22225"/>
                  </a:lnTo>
                  <a:lnTo>
                    <a:pt x="7620" y="47116"/>
                  </a:lnTo>
                  <a:lnTo>
                    <a:pt x="0" y="68452"/>
                  </a:lnTo>
                  <a:lnTo>
                    <a:pt x="0" y="136905"/>
                  </a:lnTo>
                  <a:lnTo>
                    <a:pt x="273685" y="136905"/>
                  </a:lnTo>
                  <a:lnTo>
                    <a:pt x="273685" y="68452"/>
                  </a:lnTo>
                  <a:lnTo>
                    <a:pt x="245364" y="30479"/>
                  </a:lnTo>
                  <a:lnTo>
                    <a:pt x="193167" y="9144"/>
                  </a:lnTo>
                  <a:lnTo>
                    <a:pt x="151637" y="762"/>
                  </a:lnTo>
                  <a:lnTo>
                    <a:pt x="136906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4011929" y="1911349"/>
              <a:ext cx="273685" cy="137160"/>
            </a:xfrm>
            <a:custGeom>
              <a:avLst/>
              <a:gdLst/>
              <a:ahLst/>
              <a:cxnLst/>
              <a:rect l="l" t="t" r="r" b="b"/>
              <a:pathLst>
                <a:path w="273685" h="137160">
                  <a:moveTo>
                    <a:pt x="273685" y="136905"/>
                  </a:moveTo>
                  <a:lnTo>
                    <a:pt x="273685" y="68452"/>
                  </a:lnTo>
                  <a:lnTo>
                    <a:pt x="245364" y="30479"/>
                  </a:lnTo>
                  <a:lnTo>
                    <a:pt x="193167" y="9144"/>
                  </a:lnTo>
                  <a:lnTo>
                    <a:pt x="151637" y="762"/>
                  </a:lnTo>
                  <a:lnTo>
                    <a:pt x="136906" y="0"/>
                  </a:lnTo>
                  <a:lnTo>
                    <a:pt x="122936" y="508"/>
                  </a:lnTo>
                  <a:lnTo>
                    <a:pt x="80518" y="9144"/>
                  </a:lnTo>
                  <a:lnTo>
                    <a:pt x="29083" y="31114"/>
                  </a:lnTo>
                  <a:lnTo>
                    <a:pt x="889" y="60833"/>
                  </a:lnTo>
                  <a:lnTo>
                    <a:pt x="0" y="68452"/>
                  </a:lnTo>
                  <a:lnTo>
                    <a:pt x="0" y="136905"/>
                  </a:lnTo>
                  <a:lnTo>
                    <a:pt x="273685" y="136905"/>
                  </a:lnTo>
                  <a:close/>
                </a:path>
              </a:pathLst>
            </a:custGeom>
            <a:ln w="8876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4" name="object 3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075937" y="1751723"/>
              <a:ext cx="392252" cy="190106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4220209" y="1804796"/>
              <a:ext cx="248285" cy="137160"/>
            </a:xfrm>
            <a:custGeom>
              <a:avLst/>
              <a:gdLst/>
              <a:ahLst/>
              <a:cxnLst/>
              <a:rect l="l" t="t" r="r" b="b"/>
              <a:pathLst>
                <a:path w="248285" h="137160">
                  <a:moveTo>
                    <a:pt x="234314" y="41148"/>
                  </a:moveTo>
                  <a:lnTo>
                    <a:pt x="185547" y="14604"/>
                  </a:lnTo>
                  <a:lnTo>
                    <a:pt x="140335" y="2920"/>
                  </a:lnTo>
                  <a:lnTo>
                    <a:pt x="111125" y="0"/>
                  </a:lnTo>
                  <a:lnTo>
                    <a:pt x="97154" y="635"/>
                  </a:lnTo>
                  <a:lnTo>
                    <a:pt x="54863" y="9143"/>
                  </a:lnTo>
                  <a:lnTo>
                    <a:pt x="27431" y="19812"/>
                  </a:lnTo>
                  <a:lnTo>
                    <a:pt x="27431" y="21336"/>
                  </a:lnTo>
                  <a:lnTo>
                    <a:pt x="25526" y="40386"/>
                  </a:lnTo>
                  <a:lnTo>
                    <a:pt x="20065" y="58165"/>
                  </a:lnTo>
                  <a:lnTo>
                    <a:pt x="11429" y="74422"/>
                  </a:lnTo>
                  <a:lnTo>
                    <a:pt x="0" y="88264"/>
                  </a:lnTo>
                  <a:lnTo>
                    <a:pt x="20574" y="95630"/>
                  </a:lnTo>
                  <a:lnTo>
                    <a:pt x="38988" y="104012"/>
                  </a:lnTo>
                  <a:lnTo>
                    <a:pt x="55499" y="113283"/>
                  </a:lnTo>
                  <a:lnTo>
                    <a:pt x="69976" y="123316"/>
                  </a:lnTo>
                  <a:lnTo>
                    <a:pt x="74549" y="127888"/>
                  </a:lnTo>
                  <a:lnTo>
                    <a:pt x="79120" y="130937"/>
                  </a:lnTo>
                  <a:lnTo>
                    <a:pt x="82168" y="137032"/>
                  </a:lnTo>
                  <a:lnTo>
                    <a:pt x="247903" y="137032"/>
                  </a:lnTo>
                  <a:lnTo>
                    <a:pt x="247903" y="68452"/>
                  </a:lnTo>
                  <a:lnTo>
                    <a:pt x="247141" y="60578"/>
                  </a:lnTo>
                  <a:lnTo>
                    <a:pt x="244475" y="53086"/>
                  </a:lnTo>
                  <a:lnTo>
                    <a:pt x="240284" y="46481"/>
                  </a:lnTo>
                  <a:lnTo>
                    <a:pt x="234314" y="41148"/>
                  </a:lnTo>
                  <a:close/>
                </a:path>
              </a:pathLst>
            </a:custGeom>
            <a:ln w="8876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6" name="object 3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829430" y="1804860"/>
              <a:ext cx="247903" cy="136969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>
              <a:off x="3829430" y="1804796"/>
              <a:ext cx="248285" cy="137160"/>
            </a:xfrm>
            <a:custGeom>
              <a:avLst/>
              <a:gdLst/>
              <a:ahLst/>
              <a:cxnLst/>
              <a:rect l="l" t="t" r="r" b="b"/>
              <a:pathLst>
                <a:path w="248285" h="137160">
                  <a:moveTo>
                    <a:pt x="177927" y="123316"/>
                  </a:moveTo>
                  <a:lnTo>
                    <a:pt x="194437" y="112522"/>
                  </a:lnTo>
                  <a:lnTo>
                    <a:pt x="211709" y="102869"/>
                  </a:lnTo>
                  <a:lnTo>
                    <a:pt x="229616" y="94868"/>
                  </a:lnTo>
                  <a:lnTo>
                    <a:pt x="247904" y="88264"/>
                  </a:lnTo>
                  <a:lnTo>
                    <a:pt x="236474" y="73787"/>
                  </a:lnTo>
                  <a:lnTo>
                    <a:pt x="227965" y="57657"/>
                  </a:lnTo>
                  <a:lnTo>
                    <a:pt x="222377" y="40131"/>
                  </a:lnTo>
                  <a:lnTo>
                    <a:pt x="220472" y="21336"/>
                  </a:lnTo>
                  <a:lnTo>
                    <a:pt x="220472" y="19812"/>
                  </a:lnTo>
                  <a:lnTo>
                    <a:pt x="220472" y="18287"/>
                  </a:lnTo>
                  <a:lnTo>
                    <a:pt x="213614" y="15748"/>
                  </a:lnTo>
                  <a:lnTo>
                    <a:pt x="206756" y="13080"/>
                  </a:lnTo>
                  <a:lnTo>
                    <a:pt x="199898" y="10794"/>
                  </a:lnTo>
                  <a:lnTo>
                    <a:pt x="193167" y="9143"/>
                  </a:lnTo>
                  <a:lnTo>
                    <a:pt x="180086" y="5841"/>
                  </a:lnTo>
                  <a:lnTo>
                    <a:pt x="166116" y="2920"/>
                  </a:lnTo>
                  <a:lnTo>
                    <a:pt x="151638" y="762"/>
                  </a:lnTo>
                  <a:lnTo>
                    <a:pt x="136906" y="0"/>
                  </a:lnTo>
                  <a:lnTo>
                    <a:pt x="122936" y="635"/>
                  </a:lnTo>
                  <a:lnTo>
                    <a:pt x="80518" y="9143"/>
                  </a:lnTo>
                  <a:lnTo>
                    <a:pt x="29083" y="31368"/>
                  </a:lnTo>
                  <a:lnTo>
                    <a:pt x="762" y="60578"/>
                  </a:lnTo>
                  <a:lnTo>
                    <a:pt x="0" y="68452"/>
                  </a:lnTo>
                  <a:lnTo>
                    <a:pt x="0" y="137032"/>
                  </a:lnTo>
                  <a:lnTo>
                    <a:pt x="164211" y="137032"/>
                  </a:lnTo>
                  <a:lnTo>
                    <a:pt x="168783" y="130937"/>
                  </a:lnTo>
                  <a:lnTo>
                    <a:pt x="171831" y="127888"/>
                  </a:lnTo>
                  <a:lnTo>
                    <a:pt x="177927" y="123316"/>
                  </a:lnTo>
                  <a:close/>
                </a:path>
              </a:pathLst>
            </a:custGeom>
            <a:ln w="8876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8" name="object 38"/>
          <p:cNvSpPr txBox="1"/>
          <p:nvPr/>
        </p:nvSpPr>
        <p:spPr>
          <a:xfrm>
            <a:off x="3428746" y="2410205"/>
            <a:ext cx="1660525" cy="6686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78460">
              <a:lnSpc>
                <a:spcPct val="100000"/>
              </a:lnSpc>
              <a:spcBef>
                <a:spcPts val="100"/>
              </a:spcBef>
            </a:pPr>
            <a:r>
              <a:rPr dirty="0" sz="2100" spc="40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endParaRPr sz="21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dirty="0" sz="2100" spc="-10">
                <a:solidFill>
                  <a:srgbClr val="FFFFFF"/>
                </a:solidFill>
                <a:latin typeface="Trebuchet MS"/>
                <a:cs typeface="Trebuchet MS"/>
              </a:rPr>
              <a:t>effectiveness</a:t>
            </a:r>
            <a:endParaRPr sz="2100">
              <a:latin typeface="Trebuchet MS"/>
              <a:cs typeface="Trebuchet MS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1715777" y="3573406"/>
            <a:ext cx="642620" cy="654685"/>
            <a:chOff x="1715777" y="3573406"/>
            <a:chExt cx="642620" cy="654685"/>
          </a:xfrm>
        </p:grpSpPr>
        <p:sp>
          <p:nvSpPr>
            <p:cNvPr id="40" name="object 40"/>
            <p:cNvSpPr/>
            <p:nvPr/>
          </p:nvSpPr>
          <p:spPr>
            <a:xfrm>
              <a:off x="1861946" y="4000118"/>
              <a:ext cx="260985" cy="223520"/>
            </a:xfrm>
            <a:custGeom>
              <a:avLst/>
              <a:gdLst/>
              <a:ahLst/>
              <a:cxnLst/>
              <a:rect l="l" t="t" r="r" b="b"/>
              <a:pathLst>
                <a:path w="260985" h="223520">
                  <a:moveTo>
                    <a:pt x="75310" y="0"/>
                  </a:moveTo>
                  <a:lnTo>
                    <a:pt x="0" y="0"/>
                  </a:lnTo>
                  <a:lnTo>
                    <a:pt x="33781" y="18033"/>
                  </a:lnTo>
                  <a:lnTo>
                    <a:pt x="72897" y="45846"/>
                  </a:lnTo>
                  <a:lnTo>
                    <a:pt x="105790" y="80771"/>
                  </a:lnTo>
                  <a:lnTo>
                    <a:pt x="121157" y="120649"/>
                  </a:lnTo>
                  <a:lnTo>
                    <a:pt x="118109" y="191261"/>
                  </a:lnTo>
                  <a:lnTo>
                    <a:pt x="118109" y="196595"/>
                  </a:lnTo>
                  <a:lnTo>
                    <a:pt x="116585" y="200405"/>
                  </a:lnTo>
                  <a:lnTo>
                    <a:pt x="106679" y="210311"/>
                  </a:lnTo>
                  <a:lnTo>
                    <a:pt x="102107" y="215645"/>
                  </a:lnTo>
                  <a:lnTo>
                    <a:pt x="105155" y="223265"/>
                  </a:lnTo>
                  <a:lnTo>
                    <a:pt x="201929" y="223265"/>
                  </a:lnTo>
                  <a:lnTo>
                    <a:pt x="204977" y="217169"/>
                  </a:lnTo>
                  <a:lnTo>
                    <a:pt x="202691" y="211835"/>
                  </a:lnTo>
                  <a:lnTo>
                    <a:pt x="198881" y="204215"/>
                  </a:lnTo>
                  <a:lnTo>
                    <a:pt x="196595" y="201929"/>
                  </a:lnTo>
                  <a:lnTo>
                    <a:pt x="192023" y="195833"/>
                  </a:lnTo>
                  <a:lnTo>
                    <a:pt x="192023" y="191261"/>
                  </a:lnTo>
                  <a:lnTo>
                    <a:pt x="188975" y="98678"/>
                  </a:lnTo>
                  <a:lnTo>
                    <a:pt x="189737" y="97916"/>
                  </a:lnTo>
                  <a:lnTo>
                    <a:pt x="199516" y="78993"/>
                  </a:lnTo>
                  <a:lnTo>
                    <a:pt x="218185" y="62483"/>
                  </a:lnTo>
                  <a:lnTo>
                    <a:pt x="242950" y="47624"/>
                  </a:lnTo>
                  <a:lnTo>
                    <a:pt x="260730" y="38734"/>
                  </a:lnTo>
                  <a:lnTo>
                    <a:pt x="121157" y="38734"/>
                  </a:lnTo>
                  <a:lnTo>
                    <a:pt x="101853" y="20319"/>
                  </a:lnTo>
                  <a:lnTo>
                    <a:pt x="81279" y="4063"/>
                  </a:lnTo>
                  <a:lnTo>
                    <a:pt x="75310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1" name="object 4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938146" y="3937761"/>
              <a:ext cx="192023" cy="101092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2052446" y="3939285"/>
              <a:ext cx="261620" cy="95885"/>
            </a:xfrm>
            <a:custGeom>
              <a:avLst/>
              <a:gdLst/>
              <a:ahLst/>
              <a:cxnLst/>
              <a:rect l="l" t="t" r="r" b="b"/>
              <a:pathLst>
                <a:path w="261619" h="95885">
                  <a:moveTo>
                    <a:pt x="261365" y="0"/>
                  </a:moveTo>
                  <a:lnTo>
                    <a:pt x="142494" y="0"/>
                  </a:lnTo>
                  <a:lnTo>
                    <a:pt x="132333" y="16509"/>
                  </a:lnTo>
                  <a:lnTo>
                    <a:pt x="115188" y="31114"/>
                  </a:lnTo>
                  <a:lnTo>
                    <a:pt x="91820" y="45338"/>
                  </a:lnTo>
                  <a:lnTo>
                    <a:pt x="63245" y="60070"/>
                  </a:lnTo>
                  <a:lnTo>
                    <a:pt x="46608" y="68199"/>
                  </a:lnTo>
                  <a:lnTo>
                    <a:pt x="30225" y="76707"/>
                  </a:lnTo>
                  <a:lnTo>
                    <a:pt x="14477" y="85851"/>
                  </a:lnTo>
                  <a:lnTo>
                    <a:pt x="0" y="95757"/>
                  </a:lnTo>
                  <a:lnTo>
                    <a:pt x="77723" y="95757"/>
                  </a:lnTo>
                  <a:lnTo>
                    <a:pt x="110616" y="78993"/>
                  </a:lnTo>
                  <a:lnTo>
                    <a:pt x="139445" y="61213"/>
                  </a:lnTo>
                  <a:lnTo>
                    <a:pt x="163702" y="39624"/>
                  </a:lnTo>
                  <a:lnTo>
                    <a:pt x="179831" y="12953"/>
                  </a:lnTo>
                  <a:lnTo>
                    <a:pt x="235838" y="12953"/>
                  </a:lnTo>
                  <a:lnTo>
                    <a:pt x="244982" y="11049"/>
                  </a:lnTo>
                  <a:lnTo>
                    <a:pt x="261365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3" name="object 4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019680" y="3931665"/>
              <a:ext cx="81406" cy="81279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1720215" y="3577856"/>
              <a:ext cx="633730" cy="425450"/>
            </a:xfrm>
            <a:custGeom>
              <a:avLst/>
              <a:gdLst/>
              <a:ahLst/>
              <a:cxnLst/>
              <a:rect l="l" t="t" r="r" b="b"/>
              <a:pathLst>
                <a:path w="633730" h="425450">
                  <a:moveTo>
                    <a:pt x="568071" y="374383"/>
                  </a:moveTo>
                  <a:lnTo>
                    <a:pt x="512064" y="374383"/>
                  </a:lnTo>
                  <a:lnTo>
                    <a:pt x="519049" y="376415"/>
                  </a:lnTo>
                  <a:lnTo>
                    <a:pt x="526288" y="378193"/>
                  </a:lnTo>
                  <a:lnTo>
                    <a:pt x="533908" y="379336"/>
                  </a:lnTo>
                  <a:lnTo>
                    <a:pt x="541782" y="379717"/>
                  </a:lnTo>
                  <a:lnTo>
                    <a:pt x="568071" y="374383"/>
                  </a:lnTo>
                  <a:close/>
                </a:path>
                <a:path w="633730" h="425450">
                  <a:moveTo>
                    <a:pt x="633222" y="288531"/>
                  </a:moveTo>
                  <a:lnTo>
                    <a:pt x="628396" y="260718"/>
                  </a:lnTo>
                  <a:lnTo>
                    <a:pt x="616077" y="236334"/>
                  </a:lnTo>
                  <a:lnTo>
                    <a:pt x="597408" y="216776"/>
                  </a:lnTo>
                  <a:lnTo>
                    <a:pt x="573786" y="203441"/>
                  </a:lnTo>
                  <a:lnTo>
                    <a:pt x="564896" y="181597"/>
                  </a:lnTo>
                  <a:lnTo>
                    <a:pt x="552450" y="162039"/>
                  </a:lnTo>
                  <a:lnTo>
                    <a:pt x="536448" y="145148"/>
                  </a:lnTo>
                  <a:lnTo>
                    <a:pt x="517398" y="131305"/>
                  </a:lnTo>
                  <a:lnTo>
                    <a:pt x="517398" y="124574"/>
                  </a:lnTo>
                  <a:lnTo>
                    <a:pt x="510286" y="87998"/>
                  </a:lnTo>
                  <a:lnTo>
                    <a:pt x="495046" y="65265"/>
                  </a:lnTo>
                  <a:lnTo>
                    <a:pt x="490093" y="58026"/>
                  </a:lnTo>
                  <a:lnTo>
                    <a:pt x="464693" y="41008"/>
                  </a:lnTo>
                  <a:lnTo>
                    <a:pt x="459994" y="37833"/>
                  </a:lnTo>
                  <a:lnTo>
                    <a:pt x="422910" y="30340"/>
                  </a:lnTo>
                  <a:lnTo>
                    <a:pt x="411226" y="31102"/>
                  </a:lnTo>
                  <a:lnTo>
                    <a:pt x="400050" y="33134"/>
                  </a:lnTo>
                  <a:lnTo>
                    <a:pt x="389509" y="36436"/>
                  </a:lnTo>
                  <a:lnTo>
                    <a:pt x="379476" y="41008"/>
                  </a:lnTo>
                  <a:lnTo>
                    <a:pt x="364363" y="23990"/>
                  </a:lnTo>
                  <a:lnTo>
                    <a:pt x="345948" y="11036"/>
                  </a:lnTo>
                  <a:lnTo>
                    <a:pt x="324612" y="2908"/>
                  </a:lnTo>
                  <a:lnTo>
                    <a:pt x="300990" y="0"/>
                  </a:lnTo>
                  <a:lnTo>
                    <a:pt x="270891" y="4826"/>
                  </a:lnTo>
                  <a:lnTo>
                    <a:pt x="244729" y="18415"/>
                  </a:lnTo>
                  <a:lnTo>
                    <a:pt x="224028" y="39103"/>
                  </a:lnTo>
                  <a:lnTo>
                    <a:pt x="210312" y="65265"/>
                  </a:lnTo>
                  <a:lnTo>
                    <a:pt x="199644" y="60185"/>
                  </a:lnTo>
                  <a:lnTo>
                    <a:pt x="188214" y="56375"/>
                  </a:lnTo>
                  <a:lnTo>
                    <a:pt x="176276" y="53962"/>
                  </a:lnTo>
                  <a:lnTo>
                    <a:pt x="163830" y="53073"/>
                  </a:lnTo>
                  <a:lnTo>
                    <a:pt x="126746" y="60566"/>
                  </a:lnTo>
                  <a:lnTo>
                    <a:pt x="96520" y="80886"/>
                  </a:lnTo>
                  <a:lnTo>
                    <a:pt x="76073" y="111112"/>
                  </a:lnTo>
                  <a:lnTo>
                    <a:pt x="68580" y="148069"/>
                  </a:lnTo>
                  <a:lnTo>
                    <a:pt x="69723" y="162547"/>
                  </a:lnTo>
                  <a:lnTo>
                    <a:pt x="72898" y="176390"/>
                  </a:lnTo>
                  <a:lnTo>
                    <a:pt x="78232" y="189344"/>
                  </a:lnTo>
                  <a:lnTo>
                    <a:pt x="85344" y="201282"/>
                  </a:lnTo>
                  <a:lnTo>
                    <a:pt x="51054" y="216395"/>
                  </a:lnTo>
                  <a:lnTo>
                    <a:pt x="24130" y="241160"/>
                  </a:lnTo>
                  <a:lnTo>
                    <a:pt x="6350" y="273545"/>
                  </a:lnTo>
                  <a:lnTo>
                    <a:pt x="0" y="311391"/>
                  </a:lnTo>
                  <a:lnTo>
                    <a:pt x="8890" y="355714"/>
                  </a:lnTo>
                  <a:lnTo>
                    <a:pt x="33401" y="391909"/>
                  </a:lnTo>
                  <a:lnTo>
                    <a:pt x="69723" y="416293"/>
                  </a:lnTo>
                  <a:lnTo>
                    <a:pt x="114300" y="425310"/>
                  </a:lnTo>
                  <a:lnTo>
                    <a:pt x="128016" y="424294"/>
                  </a:lnTo>
                  <a:lnTo>
                    <a:pt x="141732" y="422262"/>
                  </a:lnTo>
                  <a:lnTo>
                    <a:pt x="217043" y="422262"/>
                  </a:lnTo>
                  <a:lnTo>
                    <a:pt x="202819" y="412483"/>
                  </a:lnTo>
                  <a:lnTo>
                    <a:pt x="184404" y="400926"/>
                  </a:lnTo>
                  <a:lnTo>
                    <a:pt x="194183" y="392290"/>
                  </a:lnTo>
                  <a:lnTo>
                    <a:pt x="203200" y="382384"/>
                  </a:lnTo>
                  <a:lnTo>
                    <a:pt x="211074" y="371589"/>
                  </a:lnTo>
                  <a:lnTo>
                    <a:pt x="217932" y="359905"/>
                  </a:lnTo>
                  <a:lnTo>
                    <a:pt x="323723" y="359905"/>
                  </a:lnTo>
                  <a:lnTo>
                    <a:pt x="335280" y="353809"/>
                  </a:lnTo>
                  <a:lnTo>
                    <a:pt x="380873" y="353809"/>
                  </a:lnTo>
                  <a:lnTo>
                    <a:pt x="387096" y="344792"/>
                  </a:lnTo>
                  <a:lnTo>
                    <a:pt x="402082" y="352793"/>
                  </a:lnTo>
                  <a:lnTo>
                    <a:pt x="418211" y="358762"/>
                  </a:lnTo>
                  <a:lnTo>
                    <a:pt x="435356" y="362445"/>
                  </a:lnTo>
                  <a:lnTo>
                    <a:pt x="453390" y="363715"/>
                  </a:lnTo>
                  <a:lnTo>
                    <a:pt x="461010" y="363715"/>
                  </a:lnTo>
                  <a:lnTo>
                    <a:pt x="467868" y="362953"/>
                  </a:lnTo>
                  <a:lnTo>
                    <a:pt x="474726" y="361429"/>
                  </a:lnTo>
                  <a:lnTo>
                    <a:pt x="593598" y="361429"/>
                  </a:lnTo>
                  <a:lnTo>
                    <a:pt x="606298" y="352920"/>
                  </a:lnTo>
                  <a:lnTo>
                    <a:pt x="611886" y="344792"/>
                  </a:lnTo>
                  <a:lnTo>
                    <a:pt x="625983" y="323964"/>
                  </a:lnTo>
                  <a:lnTo>
                    <a:pt x="633222" y="288531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1720214" y="3577843"/>
              <a:ext cx="633730" cy="645795"/>
            </a:xfrm>
            <a:custGeom>
              <a:avLst/>
              <a:gdLst/>
              <a:ahLst/>
              <a:cxnLst/>
              <a:rect l="l" t="t" r="r" b="b"/>
              <a:pathLst>
                <a:path w="633730" h="645795">
                  <a:moveTo>
                    <a:pt x="573786" y="203453"/>
                  </a:moveTo>
                  <a:lnTo>
                    <a:pt x="564896" y="181609"/>
                  </a:lnTo>
                  <a:lnTo>
                    <a:pt x="552450" y="162051"/>
                  </a:lnTo>
                  <a:lnTo>
                    <a:pt x="536448" y="145160"/>
                  </a:lnTo>
                  <a:lnTo>
                    <a:pt x="517398" y="131317"/>
                  </a:lnTo>
                  <a:lnTo>
                    <a:pt x="517398" y="129031"/>
                  </a:lnTo>
                  <a:lnTo>
                    <a:pt x="517398" y="126872"/>
                  </a:lnTo>
                  <a:lnTo>
                    <a:pt x="517398" y="124586"/>
                  </a:lnTo>
                  <a:lnTo>
                    <a:pt x="510286" y="88010"/>
                  </a:lnTo>
                  <a:lnTo>
                    <a:pt x="490093" y="58038"/>
                  </a:lnTo>
                  <a:lnTo>
                    <a:pt x="459994" y="37845"/>
                  </a:lnTo>
                  <a:lnTo>
                    <a:pt x="422910" y="30352"/>
                  </a:lnTo>
                  <a:lnTo>
                    <a:pt x="411226" y="31114"/>
                  </a:lnTo>
                  <a:lnTo>
                    <a:pt x="400050" y="33146"/>
                  </a:lnTo>
                  <a:lnTo>
                    <a:pt x="389509" y="36448"/>
                  </a:lnTo>
                  <a:lnTo>
                    <a:pt x="379476" y="41020"/>
                  </a:lnTo>
                  <a:lnTo>
                    <a:pt x="364363" y="24002"/>
                  </a:lnTo>
                  <a:lnTo>
                    <a:pt x="345948" y="11048"/>
                  </a:lnTo>
                  <a:lnTo>
                    <a:pt x="324612" y="2920"/>
                  </a:lnTo>
                  <a:lnTo>
                    <a:pt x="300990" y="0"/>
                  </a:lnTo>
                  <a:lnTo>
                    <a:pt x="270891" y="4825"/>
                  </a:lnTo>
                  <a:lnTo>
                    <a:pt x="244729" y="18414"/>
                  </a:lnTo>
                  <a:lnTo>
                    <a:pt x="224028" y="39115"/>
                  </a:lnTo>
                  <a:lnTo>
                    <a:pt x="210312" y="65277"/>
                  </a:lnTo>
                  <a:lnTo>
                    <a:pt x="199644" y="60197"/>
                  </a:lnTo>
                  <a:lnTo>
                    <a:pt x="188214" y="56387"/>
                  </a:lnTo>
                  <a:lnTo>
                    <a:pt x="176276" y="53974"/>
                  </a:lnTo>
                  <a:lnTo>
                    <a:pt x="163830" y="53085"/>
                  </a:lnTo>
                  <a:lnTo>
                    <a:pt x="126746" y="60578"/>
                  </a:lnTo>
                  <a:lnTo>
                    <a:pt x="96520" y="80898"/>
                  </a:lnTo>
                  <a:lnTo>
                    <a:pt x="76073" y="111124"/>
                  </a:lnTo>
                  <a:lnTo>
                    <a:pt x="68580" y="148081"/>
                  </a:lnTo>
                  <a:lnTo>
                    <a:pt x="69723" y="162559"/>
                  </a:lnTo>
                  <a:lnTo>
                    <a:pt x="72898" y="176402"/>
                  </a:lnTo>
                  <a:lnTo>
                    <a:pt x="78232" y="189356"/>
                  </a:lnTo>
                  <a:lnTo>
                    <a:pt x="85343" y="201294"/>
                  </a:lnTo>
                  <a:lnTo>
                    <a:pt x="51054" y="216407"/>
                  </a:lnTo>
                  <a:lnTo>
                    <a:pt x="24130" y="241172"/>
                  </a:lnTo>
                  <a:lnTo>
                    <a:pt x="6350" y="273557"/>
                  </a:lnTo>
                  <a:lnTo>
                    <a:pt x="0" y="311403"/>
                  </a:lnTo>
                  <a:lnTo>
                    <a:pt x="8890" y="355726"/>
                  </a:lnTo>
                  <a:lnTo>
                    <a:pt x="33401" y="391921"/>
                  </a:lnTo>
                  <a:lnTo>
                    <a:pt x="69723" y="416305"/>
                  </a:lnTo>
                  <a:lnTo>
                    <a:pt x="114300" y="425322"/>
                  </a:lnTo>
                  <a:lnTo>
                    <a:pt x="121158" y="424941"/>
                  </a:lnTo>
                  <a:lnTo>
                    <a:pt x="128016" y="424306"/>
                  </a:lnTo>
                  <a:lnTo>
                    <a:pt x="134874" y="423290"/>
                  </a:lnTo>
                  <a:lnTo>
                    <a:pt x="141732" y="422274"/>
                  </a:lnTo>
                  <a:lnTo>
                    <a:pt x="175514" y="440308"/>
                  </a:lnTo>
                  <a:lnTo>
                    <a:pt x="214630" y="468121"/>
                  </a:lnTo>
                  <a:lnTo>
                    <a:pt x="247523" y="503046"/>
                  </a:lnTo>
                  <a:lnTo>
                    <a:pt x="262890" y="542924"/>
                  </a:lnTo>
                  <a:lnTo>
                    <a:pt x="259842" y="615060"/>
                  </a:lnTo>
                  <a:lnTo>
                    <a:pt x="259842" y="618870"/>
                  </a:lnTo>
                  <a:lnTo>
                    <a:pt x="258318" y="622680"/>
                  </a:lnTo>
                  <a:lnTo>
                    <a:pt x="255270" y="625728"/>
                  </a:lnTo>
                  <a:lnTo>
                    <a:pt x="248412" y="632586"/>
                  </a:lnTo>
                  <a:lnTo>
                    <a:pt x="243840" y="637920"/>
                  </a:lnTo>
                  <a:lnTo>
                    <a:pt x="246887" y="645540"/>
                  </a:lnTo>
                  <a:lnTo>
                    <a:pt x="253746" y="645540"/>
                  </a:lnTo>
                  <a:lnTo>
                    <a:pt x="337566" y="645540"/>
                  </a:lnTo>
                  <a:lnTo>
                    <a:pt x="343662" y="645540"/>
                  </a:lnTo>
                  <a:lnTo>
                    <a:pt x="346710" y="639444"/>
                  </a:lnTo>
                  <a:lnTo>
                    <a:pt x="344424" y="634110"/>
                  </a:lnTo>
                  <a:lnTo>
                    <a:pt x="340614" y="626490"/>
                  </a:lnTo>
                  <a:lnTo>
                    <a:pt x="338328" y="624204"/>
                  </a:lnTo>
                  <a:lnTo>
                    <a:pt x="336042" y="621156"/>
                  </a:lnTo>
                  <a:lnTo>
                    <a:pt x="333756" y="618108"/>
                  </a:lnTo>
                  <a:lnTo>
                    <a:pt x="333756" y="613536"/>
                  </a:lnTo>
                  <a:lnTo>
                    <a:pt x="330708" y="521715"/>
                  </a:lnTo>
                  <a:lnTo>
                    <a:pt x="330708" y="520953"/>
                  </a:lnTo>
                  <a:lnTo>
                    <a:pt x="331470" y="520191"/>
                  </a:lnTo>
                  <a:lnTo>
                    <a:pt x="341249" y="501268"/>
                  </a:lnTo>
                  <a:lnTo>
                    <a:pt x="359918" y="484758"/>
                  </a:lnTo>
                  <a:lnTo>
                    <a:pt x="384683" y="469899"/>
                  </a:lnTo>
                  <a:lnTo>
                    <a:pt x="413004" y="455675"/>
                  </a:lnTo>
                  <a:lnTo>
                    <a:pt x="442849" y="440435"/>
                  </a:lnTo>
                  <a:lnTo>
                    <a:pt x="471678" y="422655"/>
                  </a:lnTo>
                  <a:lnTo>
                    <a:pt x="495935" y="401065"/>
                  </a:lnTo>
                  <a:lnTo>
                    <a:pt x="512064" y="374395"/>
                  </a:lnTo>
                  <a:lnTo>
                    <a:pt x="519049" y="376427"/>
                  </a:lnTo>
                  <a:lnTo>
                    <a:pt x="526288" y="378205"/>
                  </a:lnTo>
                  <a:lnTo>
                    <a:pt x="533908" y="379348"/>
                  </a:lnTo>
                  <a:lnTo>
                    <a:pt x="541782" y="379729"/>
                  </a:lnTo>
                  <a:lnTo>
                    <a:pt x="577215" y="372490"/>
                  </a:lnTo>
                  <a:lnTo>
                    <a:pt x="606298" y="352932"/>
                  </a:lnTo>
                  <a:lnTo>
                    <a:pt x="625983" y="323976"/>
                  </a:lnTo>
                  <a:lnTo>
                    <a:pt x="633222" y="288543"/>
                  </a:lnTo>
                  <a:lnTo>
                    <a:pt x="628396" y="260730"/>
                  </a:lnTo>
                  <a:lnTo>
                    <a:pt x="616077" y="236346"/>
                  </a:lnTo>
                  <a:lnTo>
                    <a:pt x="597408" y="216788"/>
                  </a:lnTo>
                  <a:lnTo>
                    <a:pt x="573786" y="203453"/>
                  </a:lnTo>
                  <a:close/>
                </a:path>
              </a:pathLst>
            </a:custGeom>
            <a:ln w="8875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6" name="object 46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900173" y="3918108"/>
              <a:ext cx="299199" cy="125063"/>
            </a:xfrm>
            <a:prstGeom prst="rect">
              <a:avLst/>
            </a:prstGeom>
          </p:spPr>
        </p:pic>
      </p:grpSp>
      <p:sp>
        <p:nvSpPr>
          <p:cNvPr id="47" name="object 47"/>
          <p:cNvSpPr txBox="1"/>
          <p:nvPr/>
        </p:nvSpPr>
        <p:spPr>
          <a:xfrm>
            <a:off x="1341247" y="4481576"/>
            <a:ext cx="1178560" cy="9861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2100">
                <a:solidFill>
                  <a:srgbClr val="FFFFFF"/>
                </a:solidFill>
                <a:latin typeface="Trebuchet MS"/>
                <a:cs typeface="Trebuchet MS"/>
              </a:rPr>
              <a:t>Nature</a:t>
            </a:r>
            <a:r>
              <a:rPr dirty="0" sz="2100" spc="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100" spc="-25">
                <a:solidFill>
                  <a:srgbClr val="FFFFFF"/>
                </a:solidFill>
                <a:latin typeface="Trebuchet MS"/>
                <a:cs typeface="Trebuchet MS"/>
              </a:rPr>
              <a:t>of the </a:t>
            </a:r>
            <a:r>
              <a:rPr dirty="0" sz="2100" spc="45">
                <a:solidFill>
                  <a:srgbClr val="FFFFFF"/>
                </a:solidFill>
                <a:latin typeface="Trebuchet MS"/>
                <a:cs typeface="Trebuchet MS"/>
              </a:rPr>
              <a:t>problem</a:t>
            </a:r>
            <a:endParaRPr sz="2100">
              <a:latin typeface="Trebuchet MS"/>
              <a:cs typeface="Trebuchet MS"/>
            </a:endParaRPr>
          </a:p>
        </p:txBody>
      </p:sp>
      <p:grpSp>
        <p:nvGrpSpPr>
          <p:cNvPr id="48" name="object 48"/>
          <p:cNvGrpSpPr/>
          <p:nvPr/>
        </p:nvGrpSpPr>
        <p:grpSpPr>
          <a:xfrm>
            <a:off x="3886720" y="3600335"/>
            <a:ext cx="525780" cy="600710"/>
            <a:chOff x="3886720" y="3600335"/>
            <a:chExt cx="525780" cy="600710"/>
          </a:xfrm>
        </p:grpSpPr>
        <p:sp>
          <p:nvSpPr>
            <p:cNvPr id="49" name="object 49"/>
            <p:cNvSpPr/>
            <p:nvPr/>
          </p:nvSpPr>
          <p:spPr>
            <a:xfrm>
              <a:off x="4133595" y="3771900"/>
              <a:ext cx="30480" cy="30480"/>
            </a:xfrm>
            <a:custGeom>
              <a:avLst/>
              <a:gdLst/>
              <a:ahLst/>
              <a:cxnLst/>
              <a:rect l="l" t="t" r="r" b="b"/>
              <a:pathLst>
                <a:path w="30479" h="30479">
                  <a:moveTo>
                    <a:pt x="23621" y="0"/>
                  </a:moveTo>
                  <a:lnTo>
                    <a:pt x="6730" y="0"/>
                  </a:lnTo>
                  <a:lnTo>
                    <a:pt x="0" y="6857"/>
                  </a:lnTo>
                  <a:lnTo>
                    <a:pt x="0" y="23622"/>
                  </a:lnTo>
                  <a:lnTo>
                    <a:pt x="6730" y="30352"/>
                  </a:lnTo>
                  <a:lnTo>
                    <a:pt x="23621" y="30352"/>
                  </a:lnTo>
                  <a:lnTo>
                    <a:pt x="30352" y="23622"/>
                  </a:lnTo>
                  <a:lnTo>
                    <a:pt x="30352" y="6857"/>
                  </a:lnTo>
                  <a:lnTo>
                    <a:pt x="23621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0" name="object 50"/>
            <p:cNvSpPr/>
            <p:nvPr/>
          </p:nvSpPr>
          <p:spPr>
            <a:xfrm>
              <a:off x="4133595" y="3771900"/>
              <a:ext cx="30480" cy="30480"/>
            </a:xfrm>
            <a:custGeom>
              <a:avLst/>
              <a:gdLst/>
              <a:ahLst/>
              <a:cxnLst/>
              <a:rect l="l" t="t" r="r" b="b"/>
              <a:pathLst>
                <a:path w="30479" h="30479">
                  <a:moveTo>
                    <a:pt x="30352" y="15239"/>
                  </a:moveTo>
                  <a:lnTo>
                    <a:pt x="30352" y="23622"/>
                  </a:lnTo>
                  <a:lnTo>
                    <a:pt x="23621" y="30352"/>
                  </a:lnTo>
                  <a:lnTo>
                    <a:pt x="15239" y="30352"/>
                  </a:lnTo>
                  <a:lnTo>
                    <a:pt x="6730" y="30352"/>
                  </a:lnTo>
                  <a:lnTo>
                    <a:pt x="0" y="23622"/>
                  </a:lnTo>
                  <a:lnTo>
                    <a:pt x="0" y="15239"/>
                  </a:lnTo>
                  <a:lnTo>
                    <a:pt x="0" y="6857"/>
                  </a:lnTo>
                  <a:lnTo>
                    <a:pt x="6730" y="0"/>
                  </a:lnTo>
                  <a:lnTo>
                    <a:pt x="15239" y="0"/>
                  </a:lnTo>
                  <a:lnTo>
                    <a:pt x="23621" y="0"/>
                  </a:lnTo>
                  <a:lnTo>
                    <a:pt x="30352" y="6857"/>
                  </a:lnTo>
                  <a:lnTo>
                    <a:pt x="30352" y="15239"/>
                  </a:lnTo>
                  <a:close/>
                </a:path>
              </a:pathLst>
            </a:custGeom>
            <a:ln w="8864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>
              <a:off x="4133596" y="3825113"/>
              <a:ext cx="182880" cy="192405"/>
            </a:xfrm>
            <a:custGeom>
              <a:avLst/>
              <a:gdLst/>
              <a:ahLst/>
              <a:cxnLst/>
              <a:rect l="l" t="t" r="r" b="b"/>
              <a:pathLst>
                <a:path w="182879" h="192404">
                  <a:moveTo>
                    <a:pt x="101092" y="170815"/>
                  </a:moveTo>
                  <a:lnTo>
                    <a:pt x="30353" y="100203"/>
                  </a:lnTo>
                  <a:lnTo>
                    <a:pt x="30353" y="0"/>
                  </a:lnTo>
                  <a:lnTo>
                    <a:pt x="0" y="0"/>
                  </a:lnTo>
                  <a:lnTo>
                    <a:pt x="0" y="110109"/>
                  </a:lnTo>
                  <a:lnTo>
                    <a:pt x="1524" y="113919"/>
                  </a:lnTo>
                  <a:lnTo>
                    <a:pt x="79883" y="192151"/>
                  </a:lnTo>
                  <a:lnTo>
                    <a:pt x="101092" y="170815"/>
                  </a:lnTo>
                  <a:close/>
                </a:path>
                <a:path w="182879" h="192404">
                  <a:moveTo>
                    <a:pt x="182499" y="97917"/>
                  </a:moveTo>
                  <a:lnTo>
                    <a:pt x="175641" y="91059"/>
                  </a:lnTo>
                  <a:lnTo>
                    <a:pt x="158877" y="91059"/>
                  </a:lnTo>
                  <a:lnTo>
                    <a:pt x="152019" y="97917"/>
                  </a:lnTo>
                  <a:lnTo>
                    <a:pt x="152019" y="114681"/>
                  </a:lnTo>
                  <a:lnTo>
                    <a:pt x="158877" y="121412"/>
                  </a:lnTo>
                  <a:lnTo>
                    <a:pt x="175641" y="121412"/>
                  </a:lnTo>
                  <a:lnTo>
                    <a:pt x="182499" y="114681"/>
                  </a:lnTo>
                  <a:lnTo>
                    <a:pt x="182499" y="97917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>
              <a:off x="4133595" y="3825113"/>
              <a:ext cx="182880" cy="192405"/>
            </a:xfrm>
            <a:custGeom>
              <a:avLst/>
              <a:gdLst/>
              <a:ahLst/>
              <a:cxnLst/>
              <a:rect l="l" t="t" r="r" b="b"/>
              <a:pathLst>
                <a:path w="182879" h="192404">
                  <a:moveTo>
                    <a:pt x="182499" y="106299"/>
                  </a:moveTo>
                  <a:lnTo>
                    <a:pt x="182499" y="114681"/>
                  </a:lnTo>
                  <a:lnTo>
                    <a:pt x="175640" y="121412"/>
                  </a:lnTo>
                  <a:lnTo>
                    <a:pt x="167258" y="121412"/>
                  </a:lnTo>
                  <a:lnTo>
                    <a:pt x="158876" y="121412"/>
                  </a:lnTo>
                  <a:lnTo>
                    <a:pt x="152018" y="114681"/>
                  </a:lnTo>
                  <a:lnTo>
                    <a:pt x="152018" y="106299"/>
                  </a:lnTo>
                  <a:lnTo>
                    <a:pt x="152018" y="97917"/>
                  </a:lnTo>
                  <a:lnTo>
                    <a:pt x="158876" y="91059"/>
                  </a:lnTo>
                  <a:lnTo>
                    <a:pt x="167258" y="91059"/>
                  </a:lnTo>
                  <a:lnTo>
                    <a:pt x="175640" y="91059"/>
                  </a:lnTo>
                  <a:lnTo>
                    <a:pt x="182499" y="97917"/>
                  </a:lnTo>
                  <a:lnTo>
                    <a:pt x="182499" y="106299"/>
                  </a:lnTo>
                  <a:close/>
                </a:path>
                <a:path w="182879" h="192404">
                  <a:moveTo>
                    <a:pt x="30352" y="0"/>
                  </a:moveTo>
                  <a:lnTo>
                    <a:pt x="0" y="0"/>
                  </a:lnTo>
                  <a:lnTo>
                    <a:pt x="0" y="106299"/>
                  </a:lnTo>
                  <a:lnTo>
                    <a:pt x="0" y="110109"/>
                  </a:lnTo>
                  <a:lnTo>
                    <a:pt x="1524" y="113918"/>
                  </a:lnTo>
                  <a:lnTo>
                    <a:pt x="4571" y="116839"/>
                  </a:lnTo>
                  <a:lnTo>
                    <a:pt x="79882" y="192024"/>
                  </a:lnTo>
                  <a:lnTo>
                    <a:pt x="101091" y="170814"/>
                  </a:lnTo>
                  <a:lnTo>
                    <a:pt x="30352" y="100203"/>
                  </a:lnTo>
                  <a:lnTo>
                    <a:pt x="30352" y="0"/>
                  </a:lnTo>
                  <a:close/>
                </a:path>
              </a:pathLst>
            </a:custGeom>
            <a:ln w="8864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3" name="object 53"/>
            <p:cNvSpPr/>
            <p:nvPr/>
          </p:nvSpPr>
          <p:spPr>
            <a:xfrm>
              <a:off x="4133595" y="4075684"/>
              <a:ext cx="30480" cy="30480"/>
            </a:xfrm>
            <a:custGeom>
              <a:avLst/>
              <a:gdLst/>
              <a:ahLst/>
              <a:cxnLst/>
              <a:rect l="l" t="t" r="r" b="b"/>
              <a:pathLst>
                <a:path w="30479" h="30479">
                  <a:moveTo>
                    <a:pt x="23621" y="0"/>
                  </a:moveTo>
                  <a:lnTo>
                    <a:pt x="6730" y="0"/>
                  </a:lnTo>
                  <a:lnTo>
                    <a:pt x="0" y="6731"/>
                  </a:lnTo>
                  <a:lnTo>
                    <a:pt x="0" y="23622"/>
                  </a:lnTo>
                  <a:lnTo>
                    <a:pt x="6730" y="30353"/>
                  </a:lnTo>
                  <a:lnTo>
                    <a:pt x="23621" y="30353"/>
                  </a:lnTo>
                  <a:lnTo>
                    <a:pt x="30352" y="23622"/>
                  </a:lnTo>
                  <a:lnTo>
                    <a:pt x="30352" y="6731"/>
                  </a:lnTo>
                  <a:lnTo>
                    <a:pt x="23621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4" name="object 54"/>
            <p:cNvSpPr/>
            <p:nvPr/>
          </p:nvSpPr>
          <p:spPr>
            <a:xfrm>
              <a:off x="4133595" y="4075684"/>
              <a:ext cx="30480" cy="30480"/>
            </a:xfrm>
            <a:custGeom>
              <a:avLst/>
              <a:gdLst/>
              <a:ahLst/>
              <a:cxnLst/>
              <a:rect l="l" t="t" r="r" b="b"/>
              <a:pathLst>
                <a:path w="30479" h="30479">
                  <a:moveTo>
                    <a:pt x="30352" y="15113"/>
                  </a:moveTo>
                  <a:lnTo>
                    <a:pt x="30352" y="23622"/>
                  </a:lnTo>
                  <a:lnTo>
                    <a:pt x="23621" y="30353"/>
                  </a:lnTo>
                  <a:lnTo>
                    <a:pt x="15239" y="30353"/>
                  </a:lnTo>
                  <a:lnTo>
                    <a:pt x="6730" y="30353"/>
                  </a:lnTo>
                  <a:lnTo>
                    <a:pt x="0" y="23622"/>
                  </a:lnTo>
                  <a:lnTo>
                    <a:pt x="0" y="15113"/>
                  </a:lnTo>
                  <a:lnTo>
                    <a:pt x="0" y="6731"/>
                  </a:lnTo>
                  <a:lnTo>
                    <a:pt x="6730" y="0"/>
                  </a:lnTo>
                  <a:lnTo>
                    <a:pt x="15239" y="0"/>
                  </a:lnTo>
                  <a:lnTo>
                    <a:pt x="23621" y="0"/>
                  </a:lnTo>
                  <a:lnTo>
                    <a:pt x="30352" y="6731"/>
                  </a:lnTo>
                  <a:lnTo>
                    <a:pt x="30352" y="15113"/>
                  </a:lnTo>
                  <a:close/>
                </a:path>
              </a:pathLst>
            </a:custGeom>
            <a:ln w="8864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5" name="object 55"/>
            <p:cNvSpPr/>
            <p:nvPr/>
          </p:nvSpPr>
          <p:spPr>
            <a:xfrm>
              <a:off x="3981450" y="3916172"/>
              <a:ext cx="30480" cy="30480"/>
            </a:xfrm>
            <a:custGeom>
              <a:avLst/>
              <a:gdLst/>
              <a:ahLst/>
              <a:cxnLst/>
              <a:rect l="l" t="t" r="r" b="b"/>
              <a:pathLst>
                <a:path w="30479" h="30479">
                  <a:moveTo>
                    <a:pt x="23622" y="0"/>
                  </a:moveTo>
                  <a:lnTo>
                    <a:pt x="6858" y="0"/>
                  </a:lnTo>
                  <a:lnTo>
                    <a:pt x="0" y="6857"/>
                  </a:lnTo>
                  <a:lnTo>
                    <a:pt x="0" y="23621"/>
                  </a:lnTo>
                  <a:lnTo>
                    <a:pt x="6858" y="30352"/>
                  </a:lnTo>
                  <a:lnTo>
                    <a:pt x="23622" y="30352"/>
                  </a:lnTo>
                  <a:lnTo>
                    <a:pt x="30479" y="23621"/>
                  </a:lnTo>
                  <a:lnTo>
                    <a:pt x="30479" y="6857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6" name="object 56"/>
            <p:cNvSpPr/>
            <p:nvPr/>
          </p:nvSpPr>
          <p:spPr>
            <a:xfrm>
              <a:off x="3981450" y="3916172"/>
              <a:ext cx="30480" cy="30480"/>
            </a:xfrm>
            <a:custGeom>
              <a:avLst/>
              <a:gdLst/>
              <a:ahLst/>
              <a:cxnLst/>
              <a:rect l="l" t="t" r="r" b="b"/>
              <a:pathLst>
                <a:path w="30479" h="30479">
                  <a:moveTo>
                    <a:pt x="30479" y="15239"/>
                  </a:moveTo>
                  <a:lnTo>
                    <a:pt x="30479" y="23621"/>
                  </a:lnTo>
                  <a:lnTo>
                    <a:pt x="23622" y="30352"/>
                  </a:lnTo>
                  <a:lnTo>
                    <a:pt x="15239" y="30352"/>
                  </a:lnTo>
                  <a:lnTo>
                    <a:pt x="6858" y="30352"/>
                  </a:lnTo>
                  <a:lnTo>
                    <a:pt x="0" y="23621"/>
                  </a:lnTo>
                  <a:lnTo>
                    <a:pt x="0" y="15239"/>
                  </a:lnTo>
                  <a:lnTo>
                    <a:pt x="0" y="6857"/>
                  </a:lnTo>
                  <a:lnTo>
                    <a:pt x="6858" y="0"/>
                  </a:lnTo>
                  <a:lnTo>
                    <a:pt x="15239" y="0"/>
                  </a:lnTo>
                  <a:lnTo>
                    <a:pt x="23622" y="0"/>
                  </a:lnTo>
                  <a:lnTo>
                    <a:pt x="30479" y="6857"/>
                  </a:lnTo>
                  <a:lnTo>
                    <a:pt x="30479" y="15239"/>
                  </a:lnTo>
                  <a:close/>
                </a:path>
              </a:pathLst>
            </a:custGeom>
            <a:ln w="8864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7" name="object 57"/>
            <p:cNvSpPr/>
            <p:nvPr/>
          </p:nvSpPr>
          <p:spPr>
            <a:xfrm>
              <a:off x="3891153" y="3604780"/>
              <a:ext cx="516890" cy="591820"/>
            </a:xfrm>
            <a:custGeom>
              <a:avLst/>
              <a:gdLst/>
              <a:ahLst/>
              <a:cxnLst/>
              <a:rect l="l" t="t" r="r" b="b"/>
              <a:pathLst>
                <a:path w="516889" h="591820">
                  <a:moveTo>
                    <a:pt x="516763" y="326885"/>
                  </a:moveTo>
                  <a:lnTo>
                    <a:pt x="510413" y="278244"/>
                  </a:lnTo>
                  <a:lnTo>
                    <a:pt x="495046" y="231381"/>
                  </a:lnTo>
                  <a:lnTo>
                    <a:pt x="470789" y="187820"/>
                  </a:lnTo>
                  <a:lnTo>
                    <a:pt x="470535" y="187528"/>
                  </a:lnTo>
                  <a:lnTo>
                    <a:pt x="470535" y="334251"/>
                  </a:lnTo>
                  <a:lnTo>
                    <a:pt x="464947" y="383019"/>
                  </a:lnTo>
                  <a:lnTo>
                    <a:pt x="448945" y="427850"/>
                  </a:lnTo>
                  <a:lnTo>
                    <a:pt x="423799" y="467347"/>
                  </a:lnTo>
                  <a:lnTo>
                    <a:pt x="390906" y="500240"/>
                  </a:lnTo>
                  <a:lnTo>
                    <a:pt x="351409" y="525259"/>
                  </a:lnTo>
                  <a:lnTo>
                    <a:pt x="306578" y="541261"/>
                  </a:lnTo>
                  <a:lnTo>
                    <a:pt x="257683" y="546849"/>
                  </a:lnTo>
                  <a:lnTo>
                    <a:pt x="208661" y="541261"/>
                  </a:lnTo>
                  <a:lnTo>
                    <a:pt x="163830" y="525259"/>
                  </a:lnTo>
                  <a:lnTo>
                    <a:pt x="124333" y="500240"/>
                  </a:lnTo>
                  <a:lnTo>
                    <a:pt x="91440" y="467347"/>
                  </a:lnTo>
                  <a:lnTo>
                    <a:pt x="66294" y="427850"/>
                  </a:lnTo>
                  <a:lnTo>
                    <a:pt x="50292" y="383019"/>
                  </a:lnTo>
                  <a:lnTo>
                    <a:pt x="44704" y="334251"/>
                  </a:lnTo>
                  <a:lnTo>
                    <a:pt x="50292" y="285356"/>
                  </a:lnTo>
                  <a:lnTo>
                    <a:pt x="66294" y="240525"/>
                  </a:lnTo>
                  <a:lnTo>
                    <a:pt x="91440" y="201028"/>
                  </a:lnTo>
                  <a:lnTo>
                    <a:pt x="124333" y="168135"/>
                  </a:lnTo>
                  <a:lnTo>
                    <a:pt x="163830" y="143116"/>
                  </a:lnTo>
                  <a:lnTo>
                    <a:pt x="208661" y="127114"/>
                  </a:lnTo>
                  <a:lnTo>
                    <a:pt x="257683" y="121526"/>
                  </a:lnTo>
                  <a:lnTo>
                    <a:pt x="306578" y="127114"/>
                  </a:lnTo>
                  <a:lnTo>
                    <a:pt x="351409" y="143116"/>
                  </a:lnTo>
                  <a:lnTo>
                    <a:pt x="390906" y="168135"/>
                  </a:lnTo>
                  <a:lnTo>
                    <a:pt x="423799" y="201028"/>
                  </a:lnTo>
                  <a:lnTo>
                    <a:pt x="448945" y="240525"/>
                  </a:lnTo>
                  <a:lnTo>
                    <a:pt x="464947" y="285356"/>
                  </a:lnTo>
                  <a:lnTo>
                    <a:pt x="470535" y="334251"/>
                  </a:lnTo>
                  <a:lnTo>
                    <a:pt x="470535" y="187528"/>
                  </a:lnTo>
                  <a:lnTo>
                    <a:pt x="437896" y="148958"/>
                  </a:lnTo>
                  <a:lnTo>
                    <a:pt x="460629" y="126098"/>
                  </a:lnTo>
                  <a:lnTo>
                    <a:pt x="463550" y="121526"/>
                  </a:lnTo>
                  <a:lnTo>
                    <a:pt x="464439" y="120002"/>
                  </a:lnTo>
                  <a:lnTo>
                    <a:pt x="465328" y="118605"/>
                  </a:lnTo>
                  <a:lnTo>
                    <a:pt x="466852" y="110223"/>
                  </a:lnTo>
                  <a:lnTo>
                    <a:pt x="465074" y="101714"/>
                  </a:lnTo>
                  <a:lnTo>
                    <a:pt x="459867" y="94221"/>
                  </a:lnTo>
                  <a:lnTo>
                    <a:pt x="452628" y="89395"/>
                  </a:lnTo>
                  <a:lnTo>
                    <a:pt x="444246" y="87617"/>
                  </a:lnTo>
                  <a:lnTo>
                    <a:pt x="435610" y="88887"/>
                  </a:lnTo>
                  <a:lnTo>
                    <a:pt x="427990" y="93459"/>
                  </a:lnTo>
                  <a:lnTo>
                    <a:pt x="402082" y="120002"/>
                  </a:lnTo>
                  <a:lnTo>
                    <a:pt x="373761" y="103619"/>
                  </a:lnTo>
                  <a:lnTo>
                    <a:pt x="343789" y="90792"/>
                  </a:lnTo>
                  <a:lnTo>
                    <a:pt x="312547" y="82029"/>
                  </a:lnTo>
                  <a:lnTo>
                    <a:pt x="280416" y="77457"/>
                  </a:lnTo>
                  <a:lnTo>
                    <a:pt x="280416" y="45580"/>
                  </a:lnTo>
                  <a:lnTo>
                    <a:pt x="348869" y="45580"/>
                  </a:lnTo>
                  <a:lnTo>
                    <a:pt x="348869" y="0"/>
                  </a:lnTo>
                  <a:lnTo>
                    <a:pt x="166370" y="0"/>
                  </a:lnTo>
                  <a:lnTo>
                    <a:pt x="166370" y="45580"/>
                  </a:lnTo>
                  <a:lnTo>
                    <a:pt x="234823" y="45580"/>
                  </a:lnTo>
                  <a:lnTo>
                    <a:pt x="234823" y="76695"/>
                  </a:lnTo>
                  <a:lnTo>
                    <a:pt x="184658" y="86220"/>
                  </a:lnTo>
                  <a:lnTo>
                    <a:pt x="138303" y="104889"/>
                  </a:lnTo>
                  <a:lnTo>
                    <a:pt x="96901" y="131686"/>
                  </a:lnTo>
                  <a:lnTo>
                    <a:pt x="61595" y="165722"/>
                  </a:lnTo>
                  <a:lnTo>
                    <a:pt x="33147" y="205981"/>
                  </a:lnTo>
                  <a:lnTo>
                    <a:pt x="12700" y="251574"/>
                  </a:lnTo>
                  <a:lnTo>
                    <a:pt x="1397" y="301485"/>
                  </a:lnTo>
                  <a:lnTo>
                    <a:pt x="0" y="352666"/>
                  </a:lnTo>
                  <a:lnTo>
                    <a:pt x="8382" y="401942"/>
                  </a:lnTo>
                  <a:lnTo>
                    <a:pt x="25908" y="448043"/>
                  </a:lnTo>
                  <a:lnTo>
                    <a:pt x="51689" y="489826"/>
                  </a:lnTo>
                  <a:lnTo>
                    <a:pt x="85090" y="526021"/>
                  </a:lnTo>
                  <a:lnTo>
                    <a:pt x="125349" y="555612"/>
                  </a:lnTo>
                  <a:lnTo>
                    <a:pt x="171704" y="577202"/>
                  </a:lnTo>
                  <a:lnTo>
                    <a:pt x="221488" y="589394"/>
                  </a:lnTo>
                  <a:lnTo>
                    <a:pt x="271399" y="591680"/>
                  </a:lnTo>
                  <a:lnTo>
                    <a:pt x="320167" y="584441"/>
                  </a:lnTo>
                  <a:lnTo>
                    <a:pt x="366522" y="568312"/>
                  </a:lnTo>
                  <a:lnTo>
                    <a:pt x="403606" y="546849"/>
                  </a:lnTo>
                  <a:lnTo>
                    <a:pt x="446913" y="510654"/>
                  </a:lnTo>
                  <a:lnTo>
                    <a:pt x="478155" y="470141"/>
                  </a:lnTo>
                  <a:lnTo>
                    <a:pt x="500761" y="424294"/>
                  </a:lnTo>
                  <a:lnTo>
                    <a:pt x="513588" y="376034"/>
                  </a:lnTo>
                  <a:lnTo>
                    <a:pt x="516763" y="326885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8" name="object 58"/>
            <p:cNvSpPr/>
            <p:nvPr/>
          </p:nvSpPr>
          <p:spPr>
            <a:xfrm>
              <a:off x="3891153" y="3604768"/>
              <a:ext cx="516890" cy="591820"/>
            </a:xfrm>
            <a:custGeom>
              <a:avLst/>
              <a:gdLst/>
              <a:ahLst/>
              <a:cxnLst/>
              <a:rect l="l" t="t" r="r" b="b"/>
              <a:pathLst>
                <a:path w="516889" h="591820">
                  <a:moveTo>
                    <a:pt x="257683" y="546862"/>
                  </a:moveTo>
                  <a:lnTo>
                    <a:pt x="208661" y="541274"/>
                  </a:lnTo>
                  <a:lnTo>
                    <a:pt x="163830" y="525272"/>
                  </a:lnTo>
                  <a:lnTo>
                    <a:pt x="124333" y="500253"/>
                  </a:lnTo>
                  <a:lnTo>
                    <a:pt x="91439" y="467360"/>
                  </a:lnTo>
                  <a:lnTo>
                    <a:pt x="66294" y="427863"/>
                  </a:lnTo>
                  <a:lnTo>
                    <a:pt x="50292" y="383032"/>
                  </a:lnTo>
                  <a:lnTo>
                    <a:pt x="44704" y="334264"/>
                  </a:lnTo>
                  <a:lnTo>
                    <a:pt x="50292" y="285369"/>
                  </a:lnTo>
                  <a:lnTo>
                    <a:pt x="66294" y="240538"/>
                  </a:lnTo>
                  <a:lnTo>
                    <a:pt x="91439" y="201041"/>
                  </a:lnTo>
                  <a:lnTo>
                    <a:pt x="124333" y="168148"/>
                  </a:lnTo>
                  <a:lnTo>
                    <a:pt x="163830" y="143129"/>
                  </a:lnTo>
                  <a:lnTo>
                    <a:pt x="208661" y="127127"/>
                  </a:lnTo>
                  <a:lnTo>
                    <a:pt x="257683" y="121539"/>
                  </a:lnTo>
                  <a:lnTo>
                    <a:pt x="306577" y="127127"/>
                  </a:lnTo>
                  <a:lnTo>
                    <a:pt x="351409" y="143129"/>
                  </a:lnTo>
                  <a:lnTo>
                    <a:pt x="390906" y="168148"/>
                  </a:lnTo>
                  <a:lnTo>
                    <a:pt x="423799" y="201041"/>
                  </a:lnTo>
                  <a:lnTo>
                    <a:pt x="448945" y="240538"/>
                  </a:lnTo>
                  <a:lnTo>
                    <a:pt x="464947" y="285369"/>
                  </a:lnTo>
                  <a:lnTo>
                    <a:pt x="470535" y="334264"/>
                  </a:lnTo>
                  <a:lnTo>
                    <a:pt x="464947" y="383032"/>
                  </a:lnTo>
                  <a:lnTo>
                    <a:pt x="448945" y="427863"/>
                  </a:lnTo>
                  <a:lnTo>
                    <a:pt x="423799" y="467360"/>
                  </a:lnTo>
                  <a:lnTo>
                    <a:pt x="390906" y="500253"/>
                  </a:lnTo>
                  <a:lnTo>
                    <a:pt x="351409" y="525272"/>
                  </a:lnTo>
                  <a:lnTo>
                    <a:pt x="306577" y="541274"/>
                  </a:lnTo>
                  <a:lnTo>
                    <a:pt x="257683" y="546862"/>
                  </a:lnTo>
                  <a:close/>
                </a:path>
                <a:path w="516889" h="591820">
                  <a:moveTo>
                    <a:pt x="437896" y="148971"/>
                  </a:moveTo>
                  <a:lnTo>
                    <a:pt x="460629" y="126111"/>
                  </a:lnTo>
                  <a:lnTo>
                    <a:pt x="465327" y="118618"/>
                  </a:lnTo>
                  <a:lnTo>
                    <a:pt x="466851" y="110236"/>
                  </a:lnTo>
                  <a:lnTo>
                    <a:pt x="465074" y="101727"/>
                  </a:lnTo>
                  <a:lnTo>
                    <a:pt x="459867" y="94234"/>
                  </a:lnTo>
                  <a:lnTo>
                    <a:pt x="452627" y="89408"/>
                  </a:lnTo>
                  <a:lnTo>
                    <a:pt x="444246" y="87630"/>
                  </a:lnTo>
                  <a:lnTo>
                    <a:pt x="435610" y="88900"/>
                  </a:lnTo>
                  <a:lnTo>
                    <a:pt x="427989" y="93472"/>
                  </a:lnTo>
                  <a:lnTo>
                    <a:pt x="402082" y="120015"/>
                  </a:lnTo>
                  <a:lnTo>
                    <a:pt x="373761" y="103632"/>
                  </a:lnTo>
                  <a:lnTo>
                    <a:pt x="343788" y="90805"/>
                  </a:lnTo>
                  <a:lnTo>
                    <a:pt x="312547" y="82042"/>
                  </a:lnTo>
                  <a:lnTo>
                    <a:pt x="280416" y="77470"/>
                  </a:lnTo>
                  <a:lnTo>
                    <a:pt x="280416" y="45593"/>
                  </a:lnTo>
                  <a:lnTo>
                    <a:pt x="348869" y="45593"/>
                  </a:lnTo>
                  <a:lnTo>
                    <a:pt x="348869" y="0"/>
                  </a:lnTo>
                  <a:lnTo>
                    <a:pt x="166370" y="0"/>
                  </a:lnTo>
                  <a:lnTo>
                    <a:pt x="166370" y="45593"/>
                  </a:lnTo>
                  <a:lnTo>
                    <a:pt x="234823" y="45593"/>
                  </a:lnTo>
                  <a:lnTo>
                    <a:pt x="234823" y="76708"/>
                  </a:lnTo>
                  <a:lnTo>
                    <a:pt x="184658" y="86233"/>
                  </a:lnTo>
                  <a:lnTo>
                    <a:pt x="138302" y="104902"/>
                  </a:lnTo>
                  <a:lnTo>
                    <a:pt x="96900" y="131699"/>
                  </a:lnTo>
                  <a:lnTo>
                    <a:pt x="61595" y="165735"/>
                  </a:lnTo>
                  <a:lnTo>
                    <a:pt x="33147" y="205994"/>
                  </a:lnTo>
                  <a:lnTo>
                    <a:pt x="12700" y="251587"/>
                  </a:lnTo>
                  <a:lnTo>
                    <a:pt x="1397" y="301498"/>
                  </a:lnTo>
                  <a:lnTo>
                    <a:pt x="0" y="352679"/>
                  </a:lnTo>
                  <a:lnTo>
                    <a:pt x="8382" y="401955"/>
                  </a:lnTo>
                  <a:lnTo>
                    <a:pt x="25908" y="448056"/>
                  </a:lnTo>
                  <a:lnTo>
                    <a:pt x="51688" y="489839"/>
                  </a:lnTo>
                  <a:lnTo>
                    <a:pt x="85089" y="526034"/>
                  </a:lnTo>
                  <a:lnTo>
                    <a:pt x="125349" y="555625"/>
                  </a:lnTo>
                  <a:lnTo>
                    <a:pt x="171704" y="577215"/>
                  </a:lnTo>
                  <a:lnTo>
                    <a:pt x="221487" y="589407"/>
                  </a:lnTo>
                  <a:lnTo>
                    <a:pt x="271399" y="591693"/>
                  </a:lnTo>
                  <a:lnTo>
                    <a:pt x="320167" y="584454"/>
                  </a:lnTo>
                  <a:lnTo>
                    <a:pt x="366522" y="568325"/>
                  </a:lnTo>
                  <a:lnTo>
                    <a:pt x="409194" y="543560"/>
                  </a:lnTo>
                  <a:lnTo>
                    <a:pt x="446913" y="510667"/>
                  </a:lnTo>
                  <a:lnTo>
                    <a:pt x="478155" y="470154"/>
                  </a:lnTo>
                  <a:lnTo>
                    <a:pt x="500761" y="424307"/>
                  </a:lnTo>
                  <a:lnTo>
                    <a:pt x="513588" y="376047"/>
                  </a:lnTo>
                  <a:lnTo>
                    <a:pt x="516763" y="326898"/>
                  </a:lnTo>
                  <a:lnTo>
                    <a:pt x="510413" y="278257"/>
                  </a:lnTo>
                  <a:lnTo>
                    <a:pt x="495046" y="231394"/>
                  </a:lnTo>
                  <a:lnTo>
                    <a:pt x="470788" y="187833"/>
                  </a:lnTo>
                  <a:lnTo>
                    <a:pt x="437896" y="148971"/>
                  </a:lnTo>
                  <a:close/>
                </a:path>
              </a:pathLst>
            </a:custGeom>
            <a:ln w="8864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9" name="object 59"/>
          <p:cNvSpPr txBox="1"/>
          <p:nvPr/>
        </p:nvSpPr>
        <p:spPr>
          <a:xfrm>
            <a:off x="3598545" y="4481576"/>
            <a:ext cx="1098550" cy="9861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73050" marR="5080" indent="-260985">
              <a:lnSpc>
                <a:spcPct val="100000"/>
              </a:lnSpc>
              <a:spcBef>
                <a:spcPts val="100"/>
              </a:spcBef>
            </a:pPr>
            <a:r>
              <a:rPr dirty="0" sz="2100" spc="45">
                <a:solidFill>
                  <a:srgbClr val="FFFFFF"/>
                </a:solidFill>
                <a:latin typeface="Trebuchet MS"/>
                <a:cs typeface="Trebuchet MS"/>
              </a:rPr>
              <a:t>Pressure </a:t>
            </a:r>
            <a:r>
              <a:rPr dirty="0" sz="21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2100" spc="-20">
                <a:solidFill>
                  <a:srgbClr val="FFFFFF"/>
                </a:solidFill>
                <a:latin typeface="Trebuchet MS"/>
                <a:cs typeface="Trebuchet MS"/>
              </a:rPr>
              <a:t>time</a:t>
            </a:r>
            <a:endParaRPr sz="21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26794" y="5311902"/>
            <a:ext cx="1537970" cy="3308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Kreitner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et</a:t>
            </a:r>
            <a:r>
              <a:rPr dirty="0" sz="20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al.</a:t>
            </a:r>
            <a:endParaRPr sz="2000">
              <a:latin typeface="Trebuchet MS"/>
              <a:cs typeface="Trebuchet MS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534400" y="322072"/>
            <a:ext cx="3235198" cy="499922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22414" y="2505329"/>
            <a:ext cx="7574280" cy="673608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463054" y="3326003"/>
            <a:ext cx="7574280" cy="954405"/>
            <a:chOff x="463054" y="3326003"/>
            <a:chExt cx="7574280" cy="954405"/>
          </a:xfrm>
        </p:grpSpPr>
        <p:sp>
          <p:nvSpPr>
            <p:cNvPr id="6" name="object 6"/>
            <p:cNvSpPr/>
            <p:nvPr/>
          </p:nvSpPr>
          <p:spPr>
            <a:xfrm>
              <a:off x="463054" y="3326003"/>
              <a:ext cx="7574280" cy="954405"/>
            </a:xfrm>
            <a:custGeom>
              <a:avLst/>
              <a:gdLst/>
              <a:ahLst/>
              <a:cxnLst/>
              <a:rect l="l" t="t" r="r" b="b"/>
              <a:pathLst>
                <a:path w="7574280" h="954404">
                  <a:moveTo>
                    <a:pt x="7506957" y="0"/>
                  </a:moveTo>
                  <a:lnTo>
                    <a:pt x="67360" y="0"/>
                  </a:lnTo>
                  <a:lnTo>
                    <a:pt x="41148" y="7493"/>
                  </a:lnTo>
                  <a:lnTo>
                    <a:pt x="19735" y="27939"/>
                  </a:lnTo>
                  <a:lnTo>
                    <a:pt x="5295" y="58166"/>
                  </a:lnTo>
                  <a:lnTo>
                    <a:pt x="0" y="95376"/>
                  </a:lnTo>
                  <a:lnTo>
                    <a:pt x="0" y="858520"/>
                  </a:lnTo>
                  <a:lnTo>
                    <a:pt x="5295" y="895731"/>
                  </a:lnTo>
                  <a:lnTo>
                    <a:pt x="19735" y="925957"/>
                  </a:lnTo>
                  <a:lnTo>
                    <a:pt x="41148" y="946404"/>
                  </a:lnTo>
                  <a:lnTo>
                    <a:pt x="67360" y="953897"/>
                  </a:lnTo>
                  <a:lnTo>
                    <a:pt x="7506957" y="953897"/>
                  </a:lnTo>
                  <a:lnTo>
                    <a:pt x="7533246" y="946404"/>
                  </a:lnTo>
                  <a:lnTo>
                    <a:pt x="7554582" y="925957"/>
                  </a:lnTo>
                  <a:lnTo>
                    <a:pt x="7569060" y="895731"/>
                  </a:lnTo>
                  <a:lnTo>
                    <a:pt x="7574267" y="858520"/>
                  </a:lnTo>
                  <a:lnTo>
                    <a:pt x="7574267" y="95376"/>
                  </a:lnTo>
                  <a:lnTo>
                    <a:pt x="7569060" y="58166"/>
                  </a:lnTo>
                  <a:lnTo>
                    <a:pt x="7554582" y="27939"/>
                  </a:lnTo>
                  <a:lnTo>
                    <a:pt x="7533246" y="7493"/>
                  </a:lnTo>
                  <a:lnTo>
                    <a:pt x="7506957" y="0"/>
                  </a:lnTo>
                  <a:close/>
                </a:path>
              </a:pathLst>
            </a:custGeom>
            <a:solidFill>
              <a:srgbClr val="D0D6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949451" y="3652520"/>
              <a:ext cx="38735" cy="53975"/>
            </a:xfrm>
            <a:custGeom>
              <a:avLst/>
              <a:gdLst/>
              <a:ahLst/>
              <a:cxnLst/>
              <a:rect l="l" t="t" r="r" b="b"/>
              <a:pathLst>
                <a:path w="38734" h="53975">
                  <a:moveTo>
                    <a:pt x="19088" y="0"/>
                  </a:moveTo>
                  <a:lnTo>
                    <a:pt x="11658" y="2158"/>
                  </a:lnTo>
                  <a:lnTo>
                    <a:pt x="5587" y="7873"/>
                  </a:lnTo>
                  <a:lnTo>
                    <a:pt x="1498" y="16509"/>
                  </a:lnTo>
                  <a:lnTo>
                    <a:pt x="0" y="27050"/>
                  </a:lnTo>
                  <a:lnTo>
                    <a:pt x="1498" y="37591"/>
                  </a:lnTo>
                  <a:lnTo>
                    <a:pt x="5587" y="46100"/>
                  </a:lnTo>
                  <a:lnTo>
                    <a:pt x="11658" y="51942"/>
                  </a:lnTo>
                  <a:lnTo>
                    <a:pt x="19088" y="53974"/>
                  </a:lnTo>
                  <a:lnTo>
                    <a:pt x="26517" y="51942"/>
                  </a:lnTo>
                  <a:lnTo>
                    <a:pt x="32588" y="46100"/>
                  </a:lnTo>
                  <a:lnTo>
                    <a:pt x="36677" y="37591"/>
                  </a:lnTo>
                  <a:lnTo>
                    <a:pt x="38176" y="27050"/>
                  </a:lnTo>
                  <a:lnTo>
                    <a:pt x="36677" y="16509"/>
                  </a:lnTo>
                  <a:lnTo>
                    <a:pt x="32588" y="7873"/>
                  </a:lnTo>
                  <a:lnTo>
                    <a:pt x="26517" y="2158"/>
                  </a:lnTo>
                  <a:lnTo>
                    <a:pt x="19088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49451" y="3652520"/>
              <a:ext cx="38735" cy="53975"/>
            </a:xfrm>
            <a:custGeom>
              <a:avLst/>
              <a:gdLst/>
              <a:ahLst/>
              <a:cxnLst/>
              <a:rect l="l" t="t" r="r" b="b"/>
              <a:pathLst>
                <a:path w="38734" h="53975">
                  <a:moveTo>
                    <a:pt x="38176" y="27050"/>
                  </a:moveTo>
                  <a:lnTo>
                    <a:pt x="36677" y="37591"/>
                  </a:lnTo>
                  <a:lnTo>
                    <a:pt x="32588" y="46100"/>
                  </a:lnTo>
                  <a:lnTo>
                    <a:pt x="26517" y="51942"/>
                  </a:lnTo>
                  <a:lnTo>
                    <a:pt x="19088" y="53974"/>
                  </a:lnTo>
                  <a:lnTo>
                    <a:pt x="11658" y="51942"/>
                  </a:lnTo>
                  <a:lnTo>
                    <a:pt x="5587" y="46100"/>
                  </a:lnTo>
                  <a:lnTo>
                    <a:pt x="1498" y="37591"/>
                  </a:lnTo>
                  <a:lnTo>
                    <a:pt x="0" y="27050"/>
                  </a:lnTo>
                  <a:lnTo>
                    <a:pt x="1498" y="16509"/>
                  </a:lnTo>
                  <a:lnTo>
                    <a:pt x="5587" y="7873"/>
                  </a:lnTo>
                  <a:lnTo>
                    <a:pt x="11658" y="2158"/>
                  </a:lnTo>
                  <a:lnTo>
                    <a:pt x="19088" y="0"/>
                  </a:lnTo>
                  <a:lnTo>
                    <a:pt x="26517" y="2158"/>
                  </a:lnTo>
                  <a:lnTo>
                    <a:pt x="32588" y="7873"/>
                  </a:lnTo>
                  <a:lnTo>
                    <a:pt x="36677" y="16509"/>
                  </a:lnTo>
                  <a:lnTo>
                    <a:pt x="38176" y="27050"/>
                  </a:lnTo>
                  <a:close/>
                </a:path>
              </a:pathLst>
            </a:custGeom>
            <a:ln w="4450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873086" y="3652520"/>
              <a:ext cx="38735" cy="53975"/>
            </a:xfrm>
            <a:custGeom>
              <a:avLst/>
              <a:gdLst/>
              <a:ahLst/>
              <a:cxnLst/>
              <a:rect l="l" t="t" r="r" b="b"/>
              <a:pathLst>
                <a:path w="38734" h="53975">
                  <a:moveTo>
                    <a:pt x="19088" y="0"/>
                  </a:moveTo>
                  <a:lnTo>
                    <a:pt x="11658" y="2158"/>
                  </a:lnTo>
                  <a:lnTo>
                    <a:pt x="5600" y="7873"/>
                  </a:lnTo>
                  <a:lnTo>
                    <a:pt x="1498" y="16509"/>
                  </a:lnTo>
                  <a:lnTo>
                    <a:pt x="0" y="27050"/>
                  </a:lnTo>
                  <a:lnTo>
                    <a:pt x="1498" y="37591"/>
                  </a:lnTo>
                  <a:lnTo>
                    <a:pt x="5600" y="46100"/>
                  </a:lnTo>
                  <a:lnTo>
                    <a:pt x="11658" y="51942"/>
                  </a:lnTo>
                  <a:lnTo>
                    <a:pt x="19088" y="53974"/>
                  </a:lnTo>
                  <a:lnTo>
                    <a:pt x="26530" y="51942"/>
                  </a:lnTo>
                  <a:lnTo>
                    <a:pt x="32588" y="46100"/>
                  </a:lnTo>
                  <a:lnTo>
                    <a:pt x="36677" y="37591"/>
                  </a:lnTo>
                  <a:lnTo>
                    <a:pt x="38188" y="27050"/>
                  </a:lnTo>
                  <a:lnTo>
                    <a:pt x="36677" y="16509"/>
                  </a:lnTo>
                  <a:lnTo>
                    <a:pt x="32588" y="7873"/>
                  </a:lnTo>
                  <a:lnTo>
                    <a:pt x="26530" y="2158"/>
                  </a:lnTo>
                  <a:lnTo>
                    <a:pt x="19088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873086" y="3652520"/>
              <a:ext cx="38735" cy="53975"/>
            </a:xfrm>
            <a:custGeom>
              <a:avLst/>
              <a:gdLst/>
              <a:ahLst/>
              <a:cxnLst/>
              <a:rect l="l" t="t" r="r" b="b"/>
              <a:pathLst>
                <a:path w="38734" h="53975">
                  <a:moveTo>
                    <a:pt x="38188" y="27050"/>
                  </a:moveTo>
                  <a:lnTo>
                    <a:pt x="36677" y="37591"/>
                  </a:lnTo>
                  <a:lnTo>
                    <a:pt x="32588" y="46100"/>
                  </a:lnTo>
                  <a:lnTo>
                    <a:pt x="26530" y="51942"/>
                  </a:lnTo>
                  <a:lnTo>
                    <a:pt x="19088" y="53974"/>
                  </a:lnTo>
                  <a:lnTo>
                    <a:pt x="11658" y="51942"/>
                  </a:lnTo>
                  <a:lnTo>
                    <a:pt x="5600" y="46100"/>
                  </a:lnTo>
                  <a:lnTo>
                    <a:pt x="1498" y="37591"/>
                  </a:lnTo>
                  <a:lnTo>
                    <a:pt x="0" y="27050"/>
                  </a:lnTo>
                  <a:lnTo>
                    <a:pt x="1498" y="16509"/>
                  </a:lnTo>
                  <a:lnTo>
                    <a:pt x="5600" y="7873"/>
                  </a:lnTo>
                  <a:lnTo>
                    <a:pt x="11658" y="2158"/>
                  </a:lnTo>
                  <a:lnTo>
                    <a:pt x="19088" y="0"/>
                  </a:lnTo>
                  <a:lnTo>
                    <a:pt x="26530" y="2158"/>
                  </a:lnTo>
                  <a:lnTo>
                    <a:pt x="32588" y="7873"/>
                  </a:lnTo>
                  <a:lnTo>
                    <a:pt x="36677" y="16509"/>
                  </a:lnTo>
                  <a:lnTo>
                    <a:pt x="38188" y="27050"/>
                  </a:lnTo>
                  <a:close/>
                </a:path>
              </a:pathLst>
            </a:custGeom>
            <a:ln w="4450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796734" y="3652520"/>
              <a:ext cx="38735" cy="53975"/>
            </a:xfrm>
            <a:custGeom>
              <a:avLst/>
              <a:gdLst/>
              <a:ahLst/>
              <a:cxnLst/>
              <a:rect l="l" t="t" r="r" b="b"/>
              <a:pathLst>
                <a:path w="38734" h="53975">
                  <a:moveTo>
                    <a:pt x="19088" y="0"/>
                  </a:moveTo>
                  <a:lnTo>
                    <a:pt x="11658" y="2158"/>
                  </a:lnTo>
                  <a:lnTo>
                    <a:pt x="5587" y="7873"/>
                  </a:lnTo>
                  <a:lnTo>
                    <a:pt x="1498" y="16509"/>
                  </a:lnTo>
                  <a:lnTo>
                    <a:pt x="0" y="27050"/>
                  </a:lnTo>
                  <a:lnTo>
                    <a:pt x="1498" y="37591"/>
                  </a:lnTo>
                  <a:lnTo>
                    <a:pt x="5587" y="46100"/>
                  </a:lnTo>
                  <a:lnTo>
                    <a:pt x="11658" y="51942"/>
                  </a:lnTo>
                  <a:lnTo>
                    <a:pt x="19088" y="53974"/>
                  </a:lnTo>
                  <a:lnTo>
                    <a:pt x="26517" y="51942"/>
                  </a:lnTo>
                  <a:lnTo>
                    <a:pt x="32588" y="46100"/>
                  </a:lnTo>
                  <a:lnTo>
                    <a:pt x="36677" y="37591"/>
                  </a:lnTo>
                  <a:lnTo>
                    <a:pt x="38176" y="27050"/>
                  </a:lnTo>
                  <a:lnTo>
                    <a:pt x="36677" y="16509"/>
                  </a:lnTo>
                  <a:lnTo>
                    <a:pt x="32588" y="7873"/>
                  </a:lnTo>
                  <a:lnTo>
                    <a:pt x="26517" y="2158"/>
                  </a:lnTo>
                  <a:lnTo>
                    <a:pt x="19088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796734" y="3652520"/>
              <a:ext cx="38735" cy="53975"/>
            </a:xfrm>
            <a:custGeom>
              <a:avLst/>
              <a:gdLst/>
              <a:ahLst/>
              <a:cxnLst/>
              <a:rect l="l" t="t" r="r" b="b"/>
              <a:pathLst>
                <a:path w="38734" h="53975">
                  <a:moveTo>
                    <a:pt x="38176" y="27050"/>
                  </a:moveTo>
                  <a:lnTo>
                    <a:pt x="36677" y="37591"/>
                  </a:lnTo>
                  <a:lnTo>
                    <a:pt x="32588" y="46100"/>
                  </a:lnTo>
                  <a:lnTo>
                    <a:pt x="26517" y="51942"/>
                  </a:lnTo>
                  <a:lnTo>
                    <a:pt x="19088" y="53974"/>
                  </a:lnTo>
                  <a:lnTo>
                    <a:pt x="11658" y="51942"/>
                  </a:lnTo>
                  <a:lnTo>
                    <a:pt x="5587" y="46100"/>
                  </a:lnTo>
                  <a:lnTo>
                    <a:pt x="1498" y="37591"/>
                  </a:lnTo>
                  <a:lnTo>
                    <a:pt x="0" y="27050"/>
                  </a:lnTo>
                  <a:lnTo>
                    <a:pt x="1498" y="16509"/>
                  </a:lnTo>
                  <a:lnTo>
                    <a:pt x="5587" y="7873"/>
                  </a:lnTo>
                  <a:lnTo>
                    <a:pt x="11658" y="2158"/>
                  </a:lnTo>
                  <a:lnTo>
                    <a:pt x="19088" y="0"/>
                  </a:lnTo>
                  <a:lnTo>
                    <a:pt x="26517" y="2158"/>
                  </a:lnTo>
                  <a:lnTo>
                    <a:pt x="32588" y="7873"/>
                  </a:lnTo>
                  <a:lnTo>
                    <a:pt x="36677" y="16509"/>
                  </a:lnTo>
                  <a:lnTo>
                    <a:pt x="38176" y="27050"/>
                  </a:lnTo>
                  <a:close/>
                </a:path>
              </a:pathLst>
            </a:custGeom>
            <a:ln w="4450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20382" y="3652520"/>
              <a:ext cx="38735" cy="53975"/>
            </a:xfrm>
            <a:custGeom>
              <a:avLst/>
              <a:gdLst/>
              <a:ahLst/>
              <a:cxnLst/>
              <a:rect l="l" t="t" r="r" b="b"/>
              <a:pathLst>
                <a:path w="38734" h="53975">
                  <a:moveTo>
                    <a:pt x="19088" y="0"/>
                  </a:moveTo>
                  <a:lnTo>
                    <a:pt x="11658" y="2158"/>
                  </a:lnTo>
                  <a:lnTo>
                    <a:pt x="5587" y="7873"/>
                  </a:lnTo>
                  <a:lnTo>
                    <a:pt x="1498" y="16509"/>
                  </a:lnTo>
                  <a:lnTo>
                    <a:pt x="0" y="27050"/>
                  </a:lnTo>
                  <a:lnTo>
                    <a:pt x="1498" y="37591"/>
                  </a:lnTo>
                  <a:lnTo>
                    <a:pt x="5587" y="46100"/>
                  </a:lnTo>
                  <a:lnTo>
                    <a:pt x="11658" y="51942"/>
                  </a:lnTo>
                  <a:lnTo>
                    <a:pt x="19088" y="53974"/>
                  </a:lnTo>
                  <a:lnTo>
                    <a:pt x="26517" y="51942"/>
                  </a:lnTo>
                  <a:lnTo>
                    <a:pt x="32575" y="46100"/>
                  </a:lnTo>
                  <a:lnTo>
                    <a:pt x="36677" y="37591"/>
                  </a:lnTo>
                  <a:lnTo>
                    <a:pt x="38176" y="27050"/>
                  </a:lnTo>
                  <a:lnTo>
                    <a:pt x="36677" y="16509"/>
                  </a:lnTo>
                  <a:lnTo>
                    <a:pt x="32575" y="7873"/>
                  </a:lnTo>
                  <a:lnTo>
                    <a:pt x="26517" y="2158"/>
                  </a:lnTo>
                  <a:lnTo>
                    <a:pt x="19088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20382" y="3652520"/>
              <a:ext cx="38735" cy="53975"/>
            </a:xfrm>
            <a:custGeom>
              <a:avLst/>
              <a:gdLst/>
              <a:ahLst/>
              <a:cxnLst/>
              <a:rect l="l" t="t" r="r" b="b"/>
              <a:pathLst>
                <a:path w="38734" h="53975">
                  <a:moveTo>
                    <a:pt x="38176" y="27050"/>
                  </a:moveTo>
                  <a:lnTo>
                    <a:pt x="36677" y="37591"/>
                  </a:lnTo>
                  <a:lnTo>
                    <a:pt x="32575" y="46100"/>
                  </a:lnTo>
                  <a:lnTo>
                    <a:pt x="26517" y="51942"/>
                  </a:lnTo>
                  <a:lnTo>
                    <a:pt x="19088" y="53974"/>
                  </a:lnTo>
                  <a:lnTo>
                    <a:pt x="11658" y="51942"/>
                  </a:lnTo>
                  <a:lnTo>
                    <a:pt x="5587" y="46100"/>
                  </a:lnTo>
                  <a:lnTo>
                    <a:pt x="1498" y="37591"/>
                  </a:lnTo>
                  <a:lnTo>
                    <a:pt x="0" y="27050"/>
                  </a:lnTo>
                  <a:lnTo>
                    <a:pt x="1498" y="16509"/>
                  </a:lnTo>
                  <a:lnTo>
                    <a:pt x="5587" y="7873"/>
                  </a:lnTo>
                  <a:lnTo>
                    <a:pt x="11658" y="2158"/>
                  </a:lnTo>
                  <a:lnTo>
                    <a:pt x="19088" y="0"/>
                  </a:lnTo>
                  <a:lnTo>
                    <a:pt x="26517" y="2158"/>
                  </a:lnTo>
                  <a:lnTo>
                    <a:pt x="32575" y="7873"/>
                  </a:lnTo>
                  <a:lnTo>
                    <a:pt x="36677" y="16509"/>
                  </a:lnTo>
                  <a:lnTo>
                    <a:pt x="38176" y="27050"/>
                  </a:lnTo>
                  <a:close/>
                </a:path>
              </a:pathLst>
            </a:custGeom>
            <a:ln w="4450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93102" y="3647821"/>
              <a:ext cx="322580" cy="307340"/>
            </a:xfrm>
            <a:custGeom>
              <a:avLst/>
              <a:gdLst/>
              <a:ahLst/>
              <a:cxnLst/>
              <a:rect l="l" t="t" r="r" b="b"/>
              <a:pathLst>
                <a:path w="322580" h="307339">
                  <a:moveTo>
                    <a:pt x="311861" y="0"/>
                  </a:moveTo>
                  <a:lnTo>
                    <a:pt x="307466" y="2920"/>
                  </a:lnTo>
                  <a:lnTo>
                    <a:pt x="291731" y="68325"/>
                  </a:lnTo>
                  <a:lnTo>
                    <a:pt x="286473" y="65785"/>
                  </a:lnTo>
                  <a:lnTo>
                    <a:pt x="280987" y="64388"/>
                  </a:lnTo>
                  <a:lnTo>
                    <a:pt x="269824" y="64388"/>
                  </a:lnTo>
                  <a:lnTo>
                    <a:pt x="264261" y="65785"/>
                  </a:lnTo>
                  <a:lnTo>
                    <a:pt x="258940" y="68325"/>
                  </a:lnTo>
                  <a:lnTo>
                    <a:pt x="243306" y="3047"/>
                  </a:lnTo>
                  <a:lnTo>
                    <a:pt x="238671" y="126"/>
                  </a:lnTo>
                  <a:lnTo>
                    <a:pt x="232409" y="3555"/>
                  </a:lnTo>
                  <a:lnTo>
                    <a:pt x="230746" y="5841"/>
                  </a:lnTo>
                  <a:lnTo>
                    <a:pt x="215684" y="68325"/>
                  </a:lnTo>
                  <a:lnTo>
                    <a:pt x="210324" y="65658"/>
                  </a:lnTo>
                  <a:lnTo>
                    <a:pt x="204736" y="64261"/>
                  </a:lnTo>
                  <a:lnTo>
                    <a:pt x="193471" y="64388"/>
                  </a:lnTo>
                  <a:lnTo>
                    <a:pt x="187909" y="65785"/>
                  </a:lnTo>
                  <a:lnTo>
                    <a:pt x="182587" y="68325"/>
                  </a:lnTo>
                  <a:lnTo>
                    <a:pt x="166941" y="3047"/>
                  </a:lnTo>
                  <a:lnTo>
                    <a:pt x="162306" y="126"/>
                  </a:lnTo>
                  <a:lnTo>
                    <a:pt x="156057" y="3555"/>
                  </a:lnTo>
                  <a:lnTo>
                    <a:pt x="154381" y="5841"/>
                  </a:lnTo>
                  <a:lnTo>
                    <a:pt x="139369" y="68325"/>
                  </a:lnTo>
                  <a:lnTo>
                    <a:pt x="133997" y="65785"/>
                  </a:lnTo>
                  <a:lnTo>
                    <a:pt x="128384" y="64388"/>
                  </a:lnTo>
                  <a:lnTo>
                    <a:pt x="117106" y="64388"/>
                  </a:lnTo>
                  <a:lnTo>
                    <a:pt x="111544" y="65785"/>
                  </a:lnTo>
                  <a:lnTo>
                    <a:pt x="106222" y="68325"/>
                  </a:lnTo>
                  <a:lnTo>
                    <a:pt x="90589" y="3047"/>
                  </a:lnTo>
                  <a:lnTo>
                    <a:pt x="85953" y="126"/>
                  </a:lnTo>
                  <a:lnTo>
                    <a:pt x="79692" y="3555"/>
                  </a:lnTo>
                  <a:lnTo>
                    <a:pt x="78028" y="5841"/>
                  </a:lnTo>
                  <a:lnTo>
                    <a:pt x="62966" y="68325"/>
                  </a:lnTo>
                  <a:lnTo>
                    <a:pt x="57607" y="65785"/>
                  </a:lnTo>
                  <a:lnTo>
                    <a:pt x="52006" y="64388"/>
                  </a:lnTo>
                  <a:lnTo>
                    <a:pt x="40741" y="64388"/>
                  </a:lnTo>
                  <a:lnTo>
                    <a:pt x="35191" y="65785"/>
                  </a:lnTo>
                  <a:lnTo>
                    <a:pt x="29870" y="68325"/>
                  </a:lnTo>
                  <a:lnTo>
                    <a:pt x="14465" y="3174"/>
                  </a:lnTo>
                  <a:lnTo>
                    <a:pt x="10134" y="253"/>
                  </a:lnTo>
                  <a:lnTo>
                    <a:pt x="2146" y="4063"/>
                  </a:lnTo>
                  <a:lnTo>
                    <a:pt x="0" y="10159"/>
                  </a:lnTo>
                  <a:lnTo>
                    <a:pt x="21234" y="98805"/>
                  </a:lnTo>
                  <a:lnTo>
                    <a:pt x="24066" y="101853"/>
                  </a:lnTo>
                  <a:lnTo>
                    <a:pt x="27279" y="101853"/>
                  </a:lnTo>
                  <a:lnTo>
                    <a:pt x="27279" y="134238"/>
                  </a:lnTo>
                  <a:lnTo>
                    <a:pt x="15824" y="215264"/>
                  </a:lnTo>
                  <a:lnTo>
                    <a:pt x="27279" y="215264"/>
                  </a:lnTo>
                  <a:lnTo>
                    <a:pt x="27279" y="307085"/>
                  </a:lnTo>
                  <a:lnTo>
                    <a:pt x="42544" y="307085"/>
                  </a:lnTo>
                  <a:lnTo>
                    <a:pt x="42544" y="215264"/>
                  </a:lnTo>
                  <a:lnTo>
                    <a:pt x="50177" y="215264"/>
                  </a:lnTo>
                  <a:lnTo>
                    <a:pt x="50177" y="307085"/>
                  </a:lnTo>
                  <a:lnTo>
                    <a:pt x="65455" y="307085"/>
                  </a:lnTo>
                  <a:lnTo>
                    <a:pt x="65455" y="215264"/>
                  </a:lnTo>
                  <a:lnTo>
                    <a:pt x="76911" y="215264"/>
                  </a:lnTo>
                  <a:lnTo>
                    <a:pt x="65455" y="134238"/>
                  </a:lnTo>
                  <a:lnTo>
                    <a:pt x="65455" y="101853"/>
                  </a:lnTo>
                  <a:lnTo>
                    <a:pt x="68719" y="101853"/>
                  </a:lnTo>
                  <a:lnTo>
                    <a:pt x="71615" y="98932"/>
                  </a:lnTo>
                  <a:lnTo>
                    <a:pt x="84543" y="44957"/>
                  </a:lnTo>
                  <a:lnTo>
                    <a:pt x="97459" y="98932"/>
                  </a:lnTo>
                  <a:lnTo>
                    <a:pt x="100368" y="101853"/>
                  </a:lnTo>
                  <a:lnTo>
                    <a:pt x="103631" y="101853"/>
                  </a:lnTo>
                  <a:lnTo>
                    <a:pt x="103631" y="307085"/>
                  </a:lnTo>
                  <a:lnTo>
                    <a:pt x="118897" y="307085"/>
                  </a:lnTo>
                  <a:lnTo>
                    <a:pt x="118897" y="182879"/>
                  </a:lnTo>
                  <a:lnTo>
                    <a:pt x="126542" y="182879"/>
                  </a:lnTo>
                  <a:lnTo>
                    <a:pt x="126542" y="307085"/>
                  </a:lnTo>
                  <a:lnTo>
                    <a:pt x="141808" y="307085"/>
                  </a:lnTo>
                  <a:lnTo>
                    <a:pt x="141808" y="101853"/>
                  </a:lnTo>
                  <a:lnTo>
                    <a:pt x="145084" y="101853"/>
                  </a:lnTo>
                  <a:lnTo>
                    <a:pt x="147980" y="98932"/>
                  </a:lnTo>
                  <a:lnTo>
                    <a:pt x="160896" y="44957"/>
                  </a:lnTo>
                  <a:lnTo>
                    <a:pt x="173824" y="98932"/>
                  </a:lnTo>
                  <a:lnTo>
                    <a:pt x="176720" y="101853"/>
                  </a:lnTo>
                  <a:lnTo>
                    <a:pt x="179984" y="101853"/>
                  </a:lnTo>
                  <a:lnTo>
                    <a:pt x="179984" y="134238"/>
                  </a:lnTo>
                  <a:lnTo>
                    <a:pt x="168528" y="215264"/>
                  </a:lnTo>
                  <a:lnTo>
                    <a:pt x="179984" y="215264"/>
                  </a:lnTo>
                  <a:lnTo>
                    <a:pt x="179984" y="307085"/>
                  </a:lnTo>
                  <a:lnTo>
                    <a:pt x="195262" y="307085"/>
                  </a:lnTo>
                  <a:lnTo>
                    <a:pt x="195262" y="215264"/>
                  </a:lnTo>
                  <a:lnTo>
                    <a:pt x="202895" y="215264"/>
                  </a:lnTo>
                  <a:lnTo>
                    <a:pt x="202895" y="307085"/>
                  </a:lnTo>
                  <a:lnTo>
                    <a:pt x="218160" y="307085"/>
                  </a:lnTo>
                  <a:lnTo>
                    <a:pt x="218160" y="215264"/>
                  </a:lnTo>
                  <a:lnTo>
                    <a:pt x="229615" y="215264"/>
                  </a:lnTo>
                  <a:lnTo>
                    <a:pt x="218160" y="134238"/>
                  </a:lnTo>
                  <a:lnTo>
                    <a:pt x="218160" y="101853"/>
                  </a:lnTo>
                  <a:lnTo>
                    <a:pt x="221437" y="101853"/>
                  </a:lnTo>
                  <a:lnTo>
                    <a:pt x="224332" y="98932"/>
                  </a:lnTo>
                  <a:lnTo>
                    <a:pt x="237261" y="44957"/>
                  </a:lnTo>
                  <a:lnTo>
                    <a:pt x="250177" y="98932"/>
                  </a:lnTo>
                  <a:lnTo>
                    <a:pt x="253072" y="101853"/>
                  </a:lnTo>
                  <a:lnTo>
                    <a:pt x="256349" y="101853"/>
                  </a:lnTo>
                  <a:lnTo>
                    <a:pt x="256349" y="307085"/>
                  </a:lnTo>
                  <a:lnTo>
                    <a:pt x="271614" y="307085"/>
                  </a:lnTo>
                  <a:lnTo>
                    <a:pt x="271614" y="182879"/>
                  </a:lnTo>
                  <a:lnTo>
                    <a:pt x="279247" y="182879"/>
                  </a:lnTo>
                  <a:lnTo>
                    <a:pt x="279247" y="307085"/>
                  </a:lnTo>
                  <a:lnTo>
                    <a:pt x="294525" y="307085"/>
                  </a:lnTo>
                  <a:lnTo>
                    <a:pt x="294525" y="101853"/>
                  </a:lnTo>
                  <a:lnTo>
                    <a:pt x="297802" y="101853"/>
                  </a:lnTo>
                  <a:lnTo>
                    <a:pt x="300697" y="98932"/>
                  </a:lnTo>
                  <a:lnTo>
                    <a:pt x="321983" y="10159"/>
                  </a:lnTo>
                  <a:lnTo>
                    <a:pt x="319849" y="4063"/>
                  </a:lnTo>
                  <a:lnTo>
                    <a:pt x="311861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693102" y="3647821"/>
              <a:ext cx="322580" cy="307340"/>
            </a:xfrm>
            <a:custGeom>
              <a:avLst/>
              <a:gdLst/>
              <a:ahLst/>
              <a:cxnLst/>
              <a:rect l="l" t="t" r="r" b="b"/>
              <a:pathLst>
                <a:path w="322580" h="307339">
                  <a:moveTo>
                    <a:pt x="315836" y="2031"/>
                  </a:moveTo>
                  <a:lnTo>
                    <a:pt x="311861" y="0"/>
                  </a:lnTo>
                  <a:lnTo>
                    <a:pt x="307466" y="2920"/>
                  </a:lnTo>
                  <a:lnTo>
                    <a:pt x="306044" y="8635"/>
                  </a:lnTo>
                  <a:lnTo>
                    <a:pt x="291731" y="68325"/>
                  </a:lnTo>
                  <a:lnTo>
                    <a:pt x="286473" y="65785"/>
                  </a:lnTo>
                  <a:lnTo>
                    <a:pt x="280987" y="64388"/>
                  </a:lnTo>
                  <a:lnTo>
                    <a:pt x="275437" y="64134"/>
                  </a:lnTo>
                  <a:lnTo>
                    <a:pt x="269824" y="64388"/>
                  </a:lnTo>
                  <a:lnTo>
                    <a:pt x="264261" y="65785"/>
                  </a:lnTo>
                  <a:lnTo>
                    <a:pt x="258940" y="68325"/>
                  </a:lnTo>
                  <a:lnTo>
                    <a:pt x="244894" y="8889"/>
                  </a:lnTo>
                  <a:lnTo>
                    <a:pt x="243306" y="3047"/>
                  </a:lnTo>
                  <a:lnTo>
                    <a:pt x="238671" y="126"/>
                  </a:lnTo>
                  <a:lnTo>
                    <a:pt x="234530" y="2412"/>
                  </a:lnTo>
                  <a:lnTo>
                    <a:pt x="232409" y="3555"/>
                  </a:lnTo>
                  <a:lnTo>
                    <a:pt x="230746" y="5841"/>
                  </a:lnTo>
                  <a:lnTo>
                    <a:pt x="229920" y="8889"/>
                  </a:lnTo>
                  <a:lnTo>
                    <a:pt x="215684" y="68325"/>
                  </a:lnTo>
                  <a:lnTo>
                    <a:pt x="210324" y="65658"/>
                  </a:lnTo>
                  <a:lnTo>
                    <a:pt x="204736" y="64261"/>
                  </a:lnTo>
                  <a:lnTo>
                    <a:pt x="199072" y="64134"/>
                  </a:lnTo>
                  <a:lnTo>
                    <a:pt x="193471" y="64388"/>
                  </a:lnTo>
                  <a:lnTo>
                    <a:pt x="187909" y="65785"/>
                  </a:lnTo>
                  <a:lnTo>
                    <a:pt x="182587" y="68325"/>
                  </a:lnTo>
                  <a:lnTo>
                    <a:pt x="168528" y="8889"/>
                  </a:lnTo>
                  <a:lnTo>
                    <a:pt x="166941" y="3047"/>
                  </a:lnTo>
                  <a:lnTo>
                    <a:pt x="162306" y="126"/>
                  </a:lnTo>
                  <a:lnTo>
                    <a:pt x="158178" y="2412"/>
                  </a:lnTo>
                  <a:lnTo>
                    <a:pt x="156057" y="3555"/>
                  </a:lnTo>
                  <a:lnTo>
                    <a:pt x="154381" y="5841"/>
                  </a:lnTo>
                  <a:lnTo>
                    <a:pt x="153568" y="8889"/>
                  </a:lnTo>
                  <a:lnTo>
                    <a:pt x="139369" y="68325"/>
                  </a:lnTo>
                  <a:lnTo>
                    <a:pt x="133997" y="65785"/>
                  </a:lnTo>
                  <a:lnTo>
                    <a:pt x="128384" y="64388"/>
                  </a:lnTo>
                  <a:lnTo>
                    <a:pt x="122720" y="64134"/>
                  </a:lnTo>
                  <a:lnTo>
                    <a:pt x="117106" y="64388"/>
                  </a:lnTo>
                  <a:lnTo>
                    <a:pt x="111544" y="65785"/>
                  </a:lnTo>
                  <a:lnTo>
                    <a:pt x="106222" y="68325"/>
                  </a:lnTo>
                  <a:lnTo>
                    <a:pt x="92176" y="8889"/>
                  </a:lnTo>
                  <a:lnTo>
                    <a:pt x="90589" y="3047"/>
                  </a:lnTo>
                  <a:lnTo>
                    <a:pt x="85953" y="126"/>
                  </a:lnTo>
                  <a:lnTo>
                    <a:pt x="81813" y="2412"/>
                  </a:lnTo>
                  <a:lnTo>
                    <a:pt x="79692" y="3555"/>
                  </a:lnTo>
                  <a:lnTo>
                    <a:pt x="78028" y="5841"/>
                  </a:lnTo>
                  <a:lnTo>
                    <a:pt x="77215" y="8889"/>
                  </a:lnTo>
                  <a:lnTo>
                    <a:pt x="62966" y="68325"/>
                  </a:lnTo>
                  <a:lnTo>
                    <a:pt x="57607" y="65785"/>
                  </a:lnTo>
                  <a:lnTo>
                    <a:pt x="52006" y="64388"/>
                  </a:lnTo>
                  <a:lnTo>
                    <a:pt x="46367" y="64134"/>
                  </a:lnTo>
                  <a:lnTo>
                    <a:pt x="40741" y="64388"/>
                  </a:lnTo>
                  <a:lnTo>
                    <a:pt x="35191" y="65785"/>
                  </a:lnTo>
                  <a:lnTo>
                    <a:pt x="29870" y="68325"/>
                  </a:lnTo>
                  <a:lnTo>
                    <a:pt x="15824" y="8889"/>
                  </a:lnTo>
                  <a:lnTo>
                    <a:pt x="14465" y="3174"/>
                  </a:lnTo>
                  <a:lnTo>
                    <a:pt x="10134" y="253"/>
                  </a:lnTo>
                  <a:lnTo>
                    <a:pt x="6146" y="2158"/>
                  </a:lnTo>
                  <a:lnTo>
                    <a:pt x="2146" y="4063"/>
                  </a:lnTo>
                  <a:lnTo>
                    <a:pt x="0" y="10159"/>
                  </a:lnTo>
                  <a:lnTo>
                    <a:pt x="1346" y="15747"/>
                  </a:lnTo>
                  <a:lnTo>
                    <a:pt x="20205" y="94614"/>
                  </a:lnTo>
                  <a:lnTo>
                    <a:pt x="21234" y="98805"/>
                  </a:lnTo>
                  <a:lnTo>
                    <a:pt x="24066" y="101853"/>
                  </a:lnTo>
                  <a:lnTo>
                    <a:pt x="27279" y="101853"/>
                  </a:lnTo>
                  <a:lnTo>
                    <a:pt x="27279" y="134238"/>
                  </a:lnTo>
                  <a:lnTo>
                    <a:pt x="15824" y="215264"/>
                  </a:lnTo>
                  <a:lnTo>
                    <a:pt x="27279" y="215264"/>
                  </a:lnTo>
                  <a:lnTo>
                    <a:pt x="27279" y="307085"/>
                  </a:lnTo>
                  <a:lnTo>
                    <a:pt x="42544" y="307085"/>
                  </a:lnTo>
                  <a:lnTo>
                    <a:pt x="42544" y="215264"/>
                  </a:lnTo>
                  <a:lnTo>
                    <a:pt x="50177" y="215264"/>
                  </a:lnTo>
                  <a:lnTo>
                    <a:pt x="50177" y="307085"/>
                  </a:lnTo>
                  <a:lnTo>
                    <a:pt x="65455" y="307085"/>
                  </a:lnTo>
                  <a:lnTo>
                    <a:pt x="65455" y="215264"/>
                  </a:lnTo>
                  <a:lnTo>
                    <a:pt x="76911" y="215264"/>
                  </a:lnTo>
                  <a:lnTo>
                    <a:pt x="65455" y="134238"/>
                  </a:lnTo>
                  <a:lnTo>
                    <a:pt x="65455" y="101853"/>
                  </a:lnTo>
                  <a:lnTo>
                    <a:pt x="68719" y="101853"/>
                  </a:lnTo>
                  <a:lnTo>
                    <a:pt x="71615" y="98932"/>
                  </a:lnTo>
                  <a:lnTo>
                    <a:pt x="72669" y="94614"/>
                  </a:lnTo>
                  <a:lnTo>
                    <a:pt x="84543" y="44957"/>
                  </a:lnTo>
                  <a:lnTo>
                    <a:pt x="96418" y="94614"/>
                  </a:lnTo>
                  <a:lnTo>
                    <a:pt x="97459" y="98932"/>
                  </a:lnTo>
                  <a:lnTo>
                    <a:pt x="100368" y="101853"/>
                  </a:lnTo>
                  <a:lnTo>
                    <a:pt x="103631" y="101853"/>
                  </a:lnTo>
                  <a:lnTo>
                    <a:pt x="103631" y="307085"/>
                  </a:lnTo>
                  <a:lnTo>
                    <a:pt x="118897" y="307085"/>
                  </a:lnTo>
                  <a:lnTo>
                    <a:pt x="118897" y="182879"/>
                  </a:lnTo>
                  <a:lnTo>
                    <a:pt x="126542" y="182879"/>
                  </a:lnTo>
                  <a:lnTo>
                    <a:pt x="126542" y="307085"/>
                  </a:lnTo>
                  <a:lnTo>
                    <a:pt x="141808" y="307085"/>
                  </a:lnTo>
                  <a:lnTo>
                    <a:pt x="141808" y="101853"/>
                  </a:lnTo>
                  <a:lnTo>
                    <a:pt x="145084" y="101853"/>
                  </a:lnTo>
                  <a:lnTo>
                    <a:pt x="147980" y="98932"/>
                  </a:lnTo>
                  <a:lnTo>
                    <a:pt x="149021" y="94614"/>
                  </a:lnTo>
                  <a:lnTo>
                    <a:pt x="160896" y="44957"/>
                  </a:lnTo>
                  <a:lnTo>
                    <a:pt x="172770" y="94614"/>
                  </a:lnTo>
                  <a:lnTo>
                    <a:pt x="173824" y="98932"/>
                  </a:lnTo>
                  <a:lnTo>
                    <a:pt x="176720" y="101853"/>
                  </a:lnTo>
                  <a:lnTo>
                    <a:pt x="179984" y="101853"/>
                  </a:lnTo>
                  <a:lnTo>
                    <a:pt x="179984" y="134238"/>
                  </a:lnTo>
                  <a:lnTo>
                    <a:pt x="168528" y="215264"/>
                  </a:lnTo>
                  <a:lnTo>
                    <a:pt x="179984" y="215264"/>
                  </a:lnTo>
                  <a:lnTo>
                    <a:pt x="179984" y="307085"/>
                  </a:lnTo>
                  <a:lnTo>
                    <a:pt x="195262" y="307085"/>
                  </a:lnTo>
                  <a:lnTo>
                    <a:pt x="195262" y="215264"/>
                  </a:lnTo>
                  <a:lnTo>
                    <a:pt x="202895" y="215264"/>
                  </a:lnTo>
                  <a:lnTo>
                    <a:pt x="202895" y="307085"/>
                  </a:lnTo>
                  <a:lnTo>
                    <a:pt x="218160" y="307085"/>
                  </a:lnTo>
                  <a:lnTo>
                    <a:pt x="218160" y="215264"/>
                  </a:lnTo>
                  <a:lnTo>
                    <a:pt x="229615" y="215264"/>
                  </a:lnTo>
                  <a:lnTo>
                    <a:pt x="218160" y="134238"/>
                  </a:lnTo>
                  <a:lnTo>
                    <a:pt x="218160" y="101853"/>
                  </a:lnTo>
                  <a:lnTo>
                    <a:pt x="221437" y="101853"/>
                  </a:lnTo>
                  <a:lnTo>
                    <a:pt x="224332" y="98932"/>
                  </a:lnTo>
                  <a:lnTo>
                    <a:pt x="225386" y="94614"/>
                  </a:lnTo>
                  <a:lnTo>
                    <a:pt x="237261" y="44957"/>
                  </a:lnTo>
                  <a:lnTo>
                    <a:pt x="249123" y="94614"/>
                  </a:lnTo>
                  <a:lnTo>
                    <a:pt x="250177" y="98932"/>
                  </a:lnTo>
                  <a:lnTo>
                    <a:pt x="253072" y="101853"/>
                  </a:lnTo>
                  <a:lnTo>
                    <a:pt x="256349" y="101853"/>
                  </a:lnTo>
                  <a:lnTo>
                    <a:pt x="256349" y="307085"/>
                  </a:lnTo>
                  <a:lnTo>
                    <a:pt x="271614" y="307085"/>
                  </a:lnTo>
                  <a:lnTo>
                    <a:pt x="271614" y="182879"/>
                  </a:lnTo>
                  <a:lnTo>
                    <a:pt x="279247" y="182879"/>
                  </a:lnTo>
                  <a:lnTo>
                    <a:pt x="279247" y="307085"/>
                  </a:lnTo>
                  <a:lnTo>
                    <a:pt x="294525" y="307085"/>
                  </a:lnTo>
                  <a:lnTo>
                    <a:pt x="294525" y="101853"/>
                  </a:lnTo>
                  <a:lnTo>
                    <a:pt x="297802" y="101853"/>
                  </a:lnTo>
                  <a:lnTo>
                    <a:pt x="300697" y="98932"/>
                  </a:lnTo>
                  <a:lnTo>
                    <a:pt x="301739" y="94614"/>
                  </a:lnTo>
                  <a:lnTo>
                    <a:pt x="320611" y="15747"/>
                  </a:lnTo>
                  <a:lnTo>
                    <a:pt x="321983" y="10159"/>
                  </a:lnTo>
                  <a:lnTo>
                    <a:pt x="319849" y="4063"/>
                  </a:lnTo>
                  <a:lnTo>
                    <a:pt x="315836" y="2031"/>
                  </a:lnTo>
                  <a:close/>
                </a:path>
              </a:pathLst>
            </a:custGeom>
            <a:ln w="4449">
              <a:solidFill>
                <a:srgbClr val="4F81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668032" y="3540747"/>
              <a:ext cx="370840" cy="524510"/>
            </a:xfrm>
            <a:custGeom>
              <a:avLst/>
              <a:gdLst/>
              <a:ahLst/>
              <a:cxnLst/>
              <a:rect l="l" t="t" r="r" b="b"/>
              <a:pathLst>
                <a:path w="370840" h="524510">
                  <a:moveTo>
                    <a:pt x="0" y="524395"/>
                  </a:moveTo>
                  <a:lnTo>
                    <a:pt x="370331" y="524395"/>
                  </a:lnTo>
                  <a:lnTo>
                    <a:pt x="370331" y="0"/>
                  </a:lnTo>
                  <a:lnTo>
                    <a:pt x="0" y="0"/>
                  </a:lnTo>
                  <a:lnTo>
                    <a:pt x="0" y="524395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1295146" y="2537587"/>
            <a:ext cx="6362700" cy="1647825"/>
          </a:xfrm>
          <a:prstGeom prst="rect">
            <a:avLst/>
          </a:prstGeom>
        </p:spPr>
        <p:txBody>
          <a:bodyPr wrap="square" lIns="0" tIns="6985" rIns="0" bIns="0" rtlCol="0" vert="horz">
            <a:spAutoFit/>
          </a:bodyPr>
          <a:lstStyle/>
          <a:p>
            <a:pPr marL="12700" marR="5080">
              <a:lnSpc>
                <a:spcPct val="102400"/>
              </a:lnSpc>
              <a:spcBef>
                <a:spcPts val="55"/>
              </a:spcBef>
            </a:pPr>
            <a:r>
              <a:rPr dirty="0" sz="1700" spc="-10" i="1">
                <a:latin typeface="Trebuchet MS"/>
                <a:cs typeface="Trebuchet MS"/>
              </a:rPr>
              <a:t>‘</a:t>
            </a:r>
            <a:r>
              <a:rPr dirty="0" sz="1700" spc="-10">
                <a:latin typeface="Trebuchet MS"/>
                <a:cs typeface="Trebuchet MS"/>
              </a:rPr>
              <a:t>Charismatic</a:t>
            </a:r>
            <a:r>
              <a:rPr dirty="0" sz="1700" spc="-75">
                <a:latin typeface="Trebuchet MS"/>
                <a:cs typeface="Trebuchet MS"/>
              </a:rPr>
              <a:t> </a:t>
            </a:r>
            <a:r>
              <a:rPr dirty="0" sz="1700">
                <a:latin typeface="Trebuchet MS"/>
                <a:cs typeface="Trebuchet MS"/>
              </a:rPr>
              <a:t>leaders</a:t>
            </a:r>
            <a:r>
              <a:rPr dirty="0" sz="1700" spc="-10">
                <a:latin typeface="Trebuchet MS"/>
                <a:cs typeface="Trebuchet MS"/>
              </a:rPr>
              <a:t> </a:t>
            </a:r>
            <a:r>
              <a:rPr dirty="0" sz="1700">
                <a:latin typeface="Trebuchet MS"/>
                <a:cs typeface="Trebuchet MS"/>
              </a:rPr>
              <a:t>transform</a:t>
            </a:r>
            <a:r>
              <a:rPr dirty="0" sz="1700" spc="-35">
                <a:latin typeface="Trebuchet MS"/>
                <a:cs typeface="Trebuchet MS"/>
              </a:rPr>
              <a:t> </a:t>
            </a:r>
            <a:r>
              <a:rPr dirty="0" sz="1700">
                <a:latin typeface="Trebuchet MS"/>
                <a:cs typeface="Trebuchet MS"/>
              </a:rPr>
              <a:t>followers</a:t>
            </a:r>
            <a:r>
              <a:rPr dirty="0" sz="1700" spc="10">
                <a:latin typeface="Trebuchet MS"/>
                <a:cs typeface="Trebuchet MS"/>
              </a:rPr>
              <a:t> </a:t>
            </a:r>
            <a:r>
              <a:rPr dirty="0" sz="1700" spc="85">
                <a:latin typeface="Trebuchet MS"/>
                <a:cs typeface="Trebuchet MS"/>
              </a:rPr>
              <a:t>by</a:t>
            </a:r>
            <a:r>
              <a:rPr dirty="0" sz="1700">
                <a:latin typeface="Trebuchet MS"/>
                <a:cs typeface="Trebuchet MS"/>
              </a:rPr>
              <a:t> creating</a:t>
            </a:r>
            <a:r>
              <a:rPr dirty="0" sz="1700" spc="425">
                <a:latin typeface="Trebuchet MS"/>
                <a:cs typeface="Trebuchet MS"/>
              </a:rPr>
              <a:t> </a:t>
            </a:r>
            <a:r>
              <a:rPr dirty="0" sz="1700" spc="90">
                <a:latin typeface="Trebuchet MS"/>
                <a:cs typeface="Trebuchet MS"/>
              </a:rPr>
              <a:t>changes</a:t>
            </a:r>
            <a:r>
              <a:rPr dirty="0" sz="1700" spc="-25">
                <a:latin typeface="Trebuchet MS"/>
                <a:cs typeface="Trebuchet MS"/>
              </a:rPr>
              <a:t> in </a:t>
            </a:r>
            <a:r>
              <a:rPr dirty="0" sz="1700" spc="-35">
                <a:latin typeface="Trebuchet MS"/>
                <a:cs typeface="Trebuchet MS"/>
              </a:rPr>
              <a:t>their</a:t>
            </a:r>
            <a:r>
              <a:rPr dirty="0" sz="1700" spc="-20">
                <a:latin typeface="Trebuchet MS"/>
                <a:cs typeface="Trebuchet MS"/>
              </a:rPr>
              <a:t> </a:t>
            </a:r>
            <a:r>
              <a:rPr dirty="0" sz="1700">
                <a:latin typeface="Trebuchet MS"/>
                <a:cs typeface="Trebuchet MS"/>
              </a:rPr>
              <a:t>goals,</a:t>
            </a:r>
            <a:r>
              <a:rPr dirty="0" sz="1700" spc="55">
                <a:latin typeface="Trebuchet MS"/>
                <a:cs typeface="Trebuchet MS"/>
              </a:rPr>
              <a:t> </a:t>
            </a:r>
            <a:r>
              <a:rPr dirty="0" sz="1700">
                <a:latin typeface="Trebuchet MS"/>
                <a:cs typeface="Trebuchet MS"/>
              </a:rPr>
              <a:t>values,</a:t>
            </a:r>
            <a:r>
              <a:rPr dirty="0" sz="1700" spc="-75">
                <a:latin typeface="Trebuchet MS"/>
                <a:cs typeface="Trebuchet MS"/>
              </a:rPr>
              <a:t> </a:t>
            </a:r>
            <a:r>
              <a:rPr dirty="0" sz="1700">
                <a:latin typeface="Trebuchet MS"/>
                <a:cs typeface="Trebuchet MS"/>
              </a:rPr>
              <a:t>needs, beliefs</a:t>
            </a:r>
            <a:r>
              <a:rPr dirty="0" sz="1700" spc="-40">
                <a:latin typeface="Trebuchet MS"/>
                <a:cs typeface="Trebuchet MS"/>
              </a:rPr>
              <a:t> </a:t>
            </a:r>
            <a:r>
              <a:rPr dirty="0" sz="1700" spc="60">
                <a:latin typeface="Trebuchet MS"/>
                <a:cs typeface="Trebuchet MS"/>
              </a:rPr>
              <a:t>and</a:t>
            </a:r>
            <a:r>
              <a:rPr dirty="0" sz="1700" spc="405">
                <a:latin typeface="Trebuchet MS"/>
                <a:cs typeface="Trebuchet MS"/>
              </a:rPr>
              <a:t> </a:t>
            </a:r>
            <a:r>
              <a:rPr dirty="0" sz="1700" spc="-10">
                <a:latin typeface="Trebuchet MS"/>
                <a:cs typeface="Trebuchet MS"/>
              </a:rPr>
              <a:t>aspirations.</a:t>
            </a:r>
            <a:endParaRPr sz="17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700">
              <a:latin typeface="Trebuchet MS"/>
              <a:cs typeface="Trebuchet MS"/>
            </a:endParaRPr>
          </a:p>
          <a:p>
            <a:pPr marL="12700" marR="1123315">
              <a:lnSpc>
                <a:spcPct val="102099"/>
              </a:lnSpc>
              <a:spcBef>
                <a:spcPts val="5"/>
              </a:spcBef>
            </a:pPr>
            <a:r>
              <a:rPr dirty="0" sz="1700" spc="60">
                <a:latin typeface="Trebuchet MS"/>
                <a:cs typeface="Trebuchet MS"/>
              </a:rPr>
              <a:t>They</a:t>
            </a:r>
            <a:r>
              <a:rPr dirty="0" sz="1700" spc="-65">
                <a:latin typeface="Trebuchet MS"/>
                <a:cs typeface="Trebuchet MS"/>
              </a:rPr>
              <a:t> </a:t>
            </a:r>
            <a:r>
              <a:rPr dirty="0" sz="1700" spc="55">
                <a:latin typeface="Trebuchet MS"/>
                <a:cs typeface="Trebuchet MS"/>
              </a:rPr>
              <a:t>accomplish</a:t>
            </a:r>
            <a:r>
              <a:rPr dirty="0" sz="1700" spc="-80">
                <a:latin typeface="Trebuchet MS"/>
                <a:cs typeface="Trebuchet MS"/>
              </a:rPr>
              <a:t> </a:t>
            </a:r>
            <a:r>
              <a:rPr dirty="0" sz="1700">
                <a:latin typeface="Trebuchet MS"/>
                <a:cs typeface="Trebuchet MS"/>
              </a:rPr>
              <a:t>this</a:t>
            </a:r>
            <a:r>
              <a:rPr dirty="0" sz="1700" spc="-40">
                <a:latin typeface="Trebuchet MS"/>
                <a:cs typeface="Trebuchet MS"/>
              </a:rPr>
              <a:t> </a:t>
            </a:r>
            <a:r>
              <a:rPr dirty="0" sz="1700">
                <a:latin typeface="Trebuchet MS"/>
                <a:cs typeface="Trebuchet MS"/>
              </a:rPr>
              <a:t>transformation</a:t>
            </a:r>
            <a:r>
              <a:rPr dirty="0" sz="1700" spc="-20">
                <a:latin typeface="Trebuchet MS"/>
                <a:cs typeface="Trebuchet MS"/>
              </a:rPr>
              <a:t> </a:t>
            </a:r>
            <a:r>
              <a:rPr dirty="0" sz="1700" spc="85">
                <a:latin typeface="Trebuchet MS"/>
                <a:cs typeface="Trebuchet MS"/>
              </a:rPr>
              <a:t>by</a:t>
            </a:r>
            <a:r>
              <a:rPr dirty="0" sz="1700" spc="-40">
                <a:latin typeface="Trebuchet MS"/>
                <a:cs typeface="Trebuchet MS"/>
              </a:rPr>
              <a:t> </a:t>
            </a:r>
            <a:r>
              <a:rPr dirty="0" sz="1700" spc="10">
                <a:latin typeface="Trebuchet MS"/>
                <a:cs typeface="Trebuchet MS"/>
              </a:rPr>
              <a:t>appealing</a:t>
            </a:r>
            <a:r>
              <a:rPr dirty="0" sz="1700" spc="-50">
                <a:latin typeface="Trebuchet MS"/>
                <a:cs typeface="Trebuchet MS"/>
              </a:rPr>
              <a:t> </a:t>
            </a:r>
            <a:r>
              <a:rPr dirty="0" sz="1700" spc="-25">
                <a:latin typeface="Trebuchet MS"/>
                <a:cs typeface="Trebuchet MS"/>
              </a:rPr>
              <a:t>to </a:t>
            </a:r>
            <a:r>
              <a:rPr dirty="0" sz="1700" spc="-10">
                <a:latin typeface="Trebuchet MS"/>
                <a:cs typeface="Trebuchet MS"/>
              </a:rPr>
              <a:t>followers’</a:t>
            </a:r>
            <a:r>
              <a:rPr dirty="0" sz="1700" spc="-50">
                <a:latin typeface="Trebuchet MS"/>
                <a:cs typeface="Trebuchet MS"/>
              </a:rPr>
              <a:t> </a:t>
            </a:r>
            <a:r>
              <a:rPr dirty="0" sz="1700">
                <a:latin typeface="Trebuchet MS"/>
                <a:cs typeface="Trebuchet MS"/>
              </a:rPr>
              <a:t>self-</a:t>
            </a:r>
            <a:r>
              <a:rPr dirty="0" sz="1700" spc="30">
                <a:latin typeface="Trebuchet MS"/>
                <a:cs typeface="Trebuchet MS"/>
              </a:rPr>
              <a:t> </a:t>
            </a:r>
            <a:r>
              <a:rPr dirty="0" sz="1700" spc="65">
                <a:latin typeface="Trebuchet MS"/>
                <a:cs typeface="Trebuchet MS"/>
              </a:rPr>
              <a:t>concepts</a:t>
            </a:r>
            <a:r>
              <a:rPr dirty="0" sz="1700" spc="-95">
                <a:latin typeface="Trebuchet MS"/>
                <a:cs typeface="Trebuchet MS"/>
              </a:rPr>
              <a:t> </a:t>
            </a:r>
            <a:r>
              <a:rPr dirty="0" sz="1700" spc="340">
                <a:latin typeface="Trebuchet MS"/>
                <a:cs typeface="Trebuchet MS"/>
              </a:rPr>
              <a:t>–</a:t>
            </a:r>
            <a:r>
              <a:rPr dirty="0" sz="1700" spc="-70">
                <a:latin typeface="Trebuchet MS"/>
                <a:cs typeface="Trebuchet MS"/>
              </a:rPr>
              <a:t> </a:t>
            </a:r>
            <a:r>
              <a:rPr dirty="0" sz="1700" spc="60">
                <a:latin typeface="Trebuchet MS"/>
                <a:cs typeface="Trebuchet MS"/>
              </a:rPr>
              <a:t>namely</a:t>
            </a:r>
            <a:r>
              <a:rPr dirty="0" sz="1700" spc="-80">
                <a:latin typeface="Trebuchet MS"/>
                <a:cs typeface="Trebuchet MS"/>
              </a:rPr>
              <a:t> </a:t>
            </a:r>
            <a:r>
              <a:rPr dirty="0" sz="1700" spc="-35">
                <a:latin typeface="Trebuchet MS"/>
                <a:cs typeface="Trebuchet MS"/>
              </a:rPr>
              <a:t>their</a:t>
            </a:r>
            <a:r>
              <a:rPr dirty="0" sz="1700" spc="-80">
                <a:latin typeface="Trebuchet MS"/>
                <a:cs typeface="Trebuchet MS"/>
              </a:rPr>
              <a:t> </a:t>
            </a:r>
            <a:r>
              <a:rPr dirty="0" sz="1700" spc="55">
                <a:latin typeface="Trebuchet MS"/>
                <a:cs typeface="Trebuchet MS"/>
              </a:rPr>
              <a:t>values</a:t>
            </a:r>
            <a:r>
              <a:rPr dirty="0" sz="1700" spc="-105">
                <a:latin typeface="Trebuchet MS"/>
                <a:cs typeface="Trebuchet MS"/>
              </a:rPr>
              <a:t> </a:t>
            </a:r>
            <a:r>
              <a:rPr dirty="0" sz="1700" spc="35">
                <a:latin typeface="Trebuchet MS"/>
                <a:cs typeface="Trebuchet MS"/>
              </a:rPr>
              <a:t>and </a:t>
            </a:r>
            <a:r>
              <a:rPr dirty="0" sz="1700" spc="45">
                <a:latin typeface="Trebuchet MS"/>
                <a:cs typeface="Trebuchet MS"/>
              </a:rPr>
              <a:t>personal</a:t>
            </a:r>
            <a:r>
              <a:rPr dirty="0" sz="1700" spc="-140">
                <a:latin typeface="Trebuchet MS"/>
                <a:cs typeface="Trebuchet MS"/>
              </a:rPr>
              <a:t> </a:t>
            </a:r>
            <a:r>
              <a:rPr dirty="0" sz="1700" spc="-10">
                <a:latin typeface="Trebuchet MS"/>
                <a:cs typeface="Trebuchet MS"/>
              </a:rPr>
              <a:t>identity.’</a:t>
            </a:r>
            <a:endParaRPr sz="1700">
              <a:latin typeface="Trebuchet MS"/>
              <a:cs typeface="Trebuchet MS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33400" y="322072"/>
            <a:ext cx="7650480" cy="1378585"/>
            <a:chOff x="533400" y="322072"/>
            <a:chExt cx="7650480" cy="1378585"/>
          </a:xfrm>
        </p:grpSpPr>
        <p:sp>
          <p:nvSpPr>
            <p:cNvPr id="20" name="object 20"/>
            <p:cNvSpPr/>
            <p:nvPr/>
          </p:nvSpPr>
          <p:spPr>
            <a:xfrm>
              <a:off x="533400" y="322072"/>
              <a:ext cx="7650480" cy="1378585"/>
            </a:xfrm>
            <a:custGeom>
              <a:avLst/>
              <a:gdLst/>
              <a:ahLst/>
              <a:cxnLst/>
              <a:rect l="l" t="t" r="r" b="b"/>
              <a:pathLst>
                <a:path w="7650480" h="1378585">
                  <a:moveTo>
                    <a:pt x="7650480" y="0"/>
                  </a:moveTo>
                  <a:lnTo>
                    <a:pt x="0" y="0"/>
                  </a:lnTo>
                  <a:lnTo>
                    <a:pt x="0" y="1378077"/>
                  </a:lnTo>
                  <a:lnTo>
                    <a:pt x="7650480" y="1378077"/>
                  </a:lnTo>
                  <a:lnTo>
                    <a:pt x="7650480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54735" y="737234"/>
              <a:ext cx="6172072" cy="450850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832713" y="1017523"/>
              <a:ext cx="50800" cy="66040"/>
            </a:xfrm>
            <a:custGeom>
              <a:avLst/>
              <a:gdLst/>
              <a:ahLst/>
              <a:cxnLst/>
              <a:rect l="l" t="t" r="r" b="b"/>
              <a:pathLst>
                <a:path w="50800" h="66040">
                  <a:moveTo>
                    <a:pt x="0" y="0"/>
                  </a:moveTo>
                  <a:lnTo>
                    <a:pt x="50292" y="0"/>
                  </a:lnTo>
                  <a:lnTo>
                    <a:pt x="50292" y="65786"/>
                  </a:lnTo>
                  <a:lnTo>
                    <a:pt x="0" y="65786"/>
                  </a:lnTo>
                  <a:lnTo>
                    <a:pt x="0" y="0"/>
                  </a:lnTo>
                  <a:close/>
                </a:path>
              </a:pathLst>
            </a:custGeom>
            <a:ln w="1523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435472" y="962279"/>
              <a:ext cx="117729" cy="88392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403980" y="962279"/>
              <a:ext cx="117729" cy="88392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296032" y="962279"/>
              <a:ext cx="117729" cy="88392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616000" y="915034"/>
              <a:ext cx="79375" cy="103505"/>
            </a:xfrm>
            <a:custGeom>
              <a:avLst/>
              <a:gdLst/>
              <a:ahLst/>
              <a:cxnLst/>
              <a:rect l="l" t="t" r="r" b="b"/>
              <a:pathLst>
                <a:path w="79375" h="103505">
                  <a:moveTo>
                    <a:pt x="79095" y="0"/>
                  </a:moveTo>
                  <a:lnTo>
                    <a:pt x="0" y="103377"/>
                  </a:lnTo>
                  <a:lnTo>
                    <a:pt x="79095" y="103377"/>
                  </a:lnTo>
                  <a:lnTo>
                    <a:pt x="79095" y="0"/>
                  </a:lnTo>
                  <a:close/>
                </a:path>
              </a:pathLst>
            </a:custGeom>
            <a:ln w="1523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7" name="object 27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347205" y="884173"/>
              <a:ext cx="140462" cy="159258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888738" y="884173"/>
              <a:ext cx="140462" cy="159258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732025" y="884173"/>
              <a:ext cx="139573" cy="159258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857245" y="884173"/>
              <a:ext cx="140461" cy="159258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554735" y="737234"/>
              <a:ext cx="6172200" cy="450850"/>
            </a:xfrm>
            <a:custGeom>
              <a:avLst/>
              <a:gdLst/>
              <a:ahLst/>
              <a:cxnLst/>
              <a:rect l="l" t="t" r="r" b="b"/>
              <a:pathLst>
                <a:path w="6172200" h="450850">
                  <a:moveTo>
                    <a:pt x="5260594" y="106552"/>
                  </a:moveTo>
                  <a:lnTo>
                    <a:pt x="5324094" y="106552"/>
                  </a:lnTo>
                  <a:lnTo>
                    <a:pt x="5388610" y="283463"/>
                  </a:lnTo>
                  <a:lnTo>
                    <a:pt x="5445252" y="106552"/>
                  </a:lnTo>
                  <a:lnTo>
                    <a:pt x="5503799" y="106552"/>
                  </a:lnTo>
                  <a:lnTo>
                    <a:pt x="5403215" y="393700"/>
                  </a:lnTo>
                  <a:lnTo>
                    <a:pt x="5373751" y="434593"/>
                  </a:lnTo>
                  <a:lnTo>
                    <a:pt x="5336282" y="449828"/>
                  </a:lnTo>
                  <a:lnTo>
                    <a:pt x="5321300" y="450850"/>
                  </a:lnTo>
                  <a:lnTo>
                    <a:pt x="5313749" y="450520"/>
                  </a:lnTo>
                  <a:lnTo>
                    <a:pt x="5306139" y="449548"/>
                  </a:lnTo>
                  <a:lnTo>
                    <a:pt x="5298457" y="447956"/>
                  </a:lnTo>
                  <a:lnTo>
                    <a:pt x="5290693" y="445769"/>
                  </a:lnTo>
                  <a:lnTo>
                    <a:pt x="5290693" y="392684"/>
                  </a:lnTo>
                  <a:lnTo>
                    <a:pt x="5298765" y="394684"/>
                  </a:lnTo>
                  <a:lnTo>
                    <a:pt x="5306028" y="396113"/>
                  </a:lnTo>
                  <a:lnTo>
                    <a:pt x="5312481" y="396970"/>
                  </a:lnTo>
                  <a:lnTo>
                    <a:pt x="5318125" y="397255"/>
                  </a:lnTo>
                  <a:lnTo>
                    <a:pt x="5326380" y="397255"/>
                  </a:lnTo>
                  <a:lnTo>
                    <a:pt x="5350494" y="360126"/>
                  </a:lnTo>
                  <a:lnTo>
                    <a:pt x="5355209" y="346075"/>
                  </a:lnTo>
                  <a:lnTo>
                    <a:pt x="5260594" y="106552"/>
                  </a:lnTo>
                  <a:close/>
                </a:path>
                <a:path w="6172200" h="450850">
                  <a:moveTo>
                    <a:pt x="4176267" y="106552"/>
                  </a:moveTo>
                  <a:lnTo>
                    <a:pt x="4237482" y="106552"/>
                  </a:lnTo>
                  <a:lnTo>
                    <a:pt x="4237482" y="346075"/>
                  </a:lnTo>
                  <a:lnTo>
                    <a:pt x="4176267" y="346075"/>
                  </a:lnTo>
                  <a:lnTo>
                    <a:pt x="4176267" y="106552"/>
                  </a:lnTo>
                  <a:close/>
                </a:path>
                <a:path w="6172200" h="450850">
                  <a:moveTo>
                    <a:pt x="3833367" y="106552"/>
                  </a:moveTo>
                  <a:lnTo>
                    <a:pt x="3894581" y="106552"/>
                  </a:lnTo>
                  <a:lnTo>
                    <a:pt x="3894581" y="346075"/>
                  </a:lnTo>
                  <a:lnTo>
                    <a:pt x="3833367" y="346075"/>
                  </a:lnTo>
                  <a:lnTo>
                    <a:pt x="3833367" y="106552"/>
                  </a:lnTo>
                  <a:close/>
                </a:path>
                <a:path w="6172200" h="450850">
                  <a:moveTo>
                    <a:pt x="3558031" y="106552"/>
                  </a:moveTo>
                  <a:lnTo>
                    <a:pt x="3621659" y="106552"/>
                  </a:lnTo>
                  <a:lnTo>
                    <a:pt x="3681984" y="290322"/>
                  </a:lnTo>
                  <a:lnTo>
                    <a:pt x="3742816" y="106552"/>
                  </a:lnTo>
                  <a:lnTo>
                    <a:pt x="3800855" y="106552"/>
                  </a:lnTo>
                  <a:lnTo>
                    <a:pt x="3713099" y="346075"/>
                  </a:lnTo>
                  <a:lnTo>
                    <a:pt x="3646297" y="346075"/>
                  </a:lnTo>
                  <a:lnTo>
                    <a:pt x="3558031" y="106552"/>
                  </a:lnTo>
                  <a:close/>
                </a:path>
                <a:path w="6172200" h="450850">
                  <a:moveTo>
                    <a:pt x="2144776" y="106552"/>
                  </a:moveTo>
                  <a:lnTo>
                    <a:pt x="2205990" y="106552"/>
                  </a:lnTo>
                  <a:lnTo>
                    <a:pt x="2205990" y="346075"/>
                  </a:lnTo>
                  <a:lnTo>
                    <a:pt x="2144776" y="346075"/>
                  </a:lnTo>
                  <a:lnTo>
                    <a:pt x="2144776" y="106552"/>
                  </a:lnTo>
                  <a:close/>
                </a:path>
                <a:path w="6172200" h="450850">
                  <a:moveTo>
                    <a:pt x="1413256" y="106552"/>
                  </a:moveTo>
                  <a:lnTo>
                    <a:pt x="1474470" y="106552"/>
                  </a:lnTo>
                  <a:lnTo>
                    <a:pt x="1474470" y="346075"/>
                  </a:lnTo>
                  <a:lnTo>
                    <a:pt x="1413256" y="346075"/>
                  </a:lnTo>
                  <a:lnTo>
                    <a:pt x="1413256" y="106552"/>
                  </a:lnTo>
                  <a:close/>
                </a:path>
                <a:path w="6172200" h="450850">
                  <a:moveTo>
                    <a:pt x="6159754" y="103377"/>
                  </a:moveTo>
                  <a:lnTo>
                    <a:pt x="6166104" y="103377"/>
                  </a:lnTo>
                  <a:lnTo>
                    <a:pt x="6170168" y="103504"/>
                  </a:lnTo>
                  <a:lnTo>
                    <a:pt x="6172072" y="103759"/>
                  </a:lnTo>
                  <a:lnTo>
                    <a:pt x="6172072" y="159512"/>
                  </a:lnTo>
                  <a:lnTo>
                    <a:pt x="6158470" y="160198"/>
                  </a:lnTo>
                  <a:lnTo>
                    <a:pt x="6145641" y="162242"/>
                  </a:lnTo>
                  <a:lnTo>
                    <a:pt x="6103318" y="183356"/>
                  </a:lnTo>
                  <a:lnTo>
                    <a:pt x="6090666" y="201167"/>
                  </a:lnTo>
                  <a:lnTo>
                    <a:pt x="6090666" y="346075"/>
                  </a:lnTo>
                  <a:lnTo>
                    <a:pt x="6029452" y="346075"/>
                  </a:lnTo>
                  <a:lnTo>
                    <a:pt x="6029452" y="106552"/>
                  </a:lnTo>
                  <a:lnTo>
                    <a:pt x="6085586" y="106552"/>
                  </a:lnTo>
                  <a:lnTo>
                    <a:pt x="6085586" y="157734"/>
                  </a:lnTo>
                  <a:lnTo>
                    <a:pt x="6092251" y="146018"/>
                  </a:lnTo>
                  <a:lnTo>
                    <a:pt x="6127946" y="112611"/>
                  </a:lnTo>
                  <a:lnTo>
                    <a:pt x="6148865" y="104852"/>
                  </a:lnTo>
                  <a:lnTo>
                    <a:pt x="6159754" y="103377"/>
                  </a:lnTo>
                  <a:close/>
                </a:path>
                <a:path w="6172200" h="450850">
                  <a:moveTo>
                    <a:pt x="5239258" y="103377"/>
                  </a:moveTo>
                  <a:lnTo>
                    <a:pt x="5245608" y="103377"/>
                  </a:lnTo>
                  <a:lnTo>
                    <a:pt x="5249672" y="103504"/>
                  </a:lnTo>
                  <a:lnTo>
                    <a:pt x="5251577" y="103759"/>
                  </a:lnTo>
                  <a:lnTo>
                    <a:pt x="5251577" y="159512"/>
                  </a:lnTo>
                  <a:lnTo>
                    <a:pt x="5237974" y="160198"/>
                  </a:lnTo>
                  <a:lnTo>
                    <a:pt x="5225145" y="162242"/>
                  </a:lnTo>
                  <a:lnTo>
                    <a:pt x="5182822" y="183356"/>
                  </a:lnTo>
                  <a:lnTo>
                    <a:pt x="5170170" y="201167"/>
                  </a:lnTo>
                  <a:lnTo>
                    <a:pt x="5170170" y="346075"/>
                  </a:lnTo>
                  <a:lnTo>
                    <a:pt x="5108956" y="346075"/>
                  </a:lnTo>
                  <a:lnTo>
                    <a:pt x="5108956" y="106552"/>
                  </a:lnTo>
                  <a:lnTo>
                    <a:pt x="5165090" y="106552"/>
                  </a:lnTo>
                  <a:lnTo>
                    <a:pt x="5165090" y="157734"/>
                  </a:lnTo>
                  <a:lnTo>
                    <a:pt x="5171755" y="146018"/>
                  </a:lnTo>
                  <a:lnTo>
                    <a:pt x="5207450" y="112611"/>
                  </a:lnTo>
                  <a:lnTo>
                    <a:pt x="5228369" y="104852"/>
                  </a:lnTo>
                  <a:lnTo>
                    <a:pt x="5239258" y="103377"/>
                  </a:lnTo>
                  <a:close/>
                </a:path>
                <a:path w="6172200" h="450850">
                  <a:moveTo>
                    <a:pt x="1660906" y="103377"/>
                  </a:moveTo>
                  <a:lnTo>
                    <a:pt x="1667256" y="103377"/>
                  </a:lnTo>
                  <a:lnTo>
                    <a:pt x="1671320" y="103504"/>
                  </a:lnTo>
                  <a:lnTo>
                    <a:pt x="1673225" y="103759"/>
                  </a:lnTo>
                  <a:lnTo>
                    <a:pt x="1673225" y="159512"/>
                  </a:lnTo>
                  <a:lnTo>
                    <a:pt x="1659622" y="160198"/>
                  </a:lnTo>
                  <a:lnTo>
                    <a:pt x="1646793" y="162242"/>
                  </a:lnTo>
                  <a:lnTo>
                    <a:pt x="1604470" y="183356"/>
                  </a:lnTo>
                  <a:lnTo>
                    <a:pt x="1591818" y="201167"/>
                  </a:lnTo>
                  <a:lnTo>
                    <a:pt x="1591818" y="346075"/>
                  </a:lnTo>
                  <a:lnTo>
                    <a:pt x="1530603" y="346075"/>
                  </a:lnTo>
                  <a:lnTo>
                    <a:pt x="1530603" y="106552"/>
                  </a:lnTo>
                  <a:lnTo>
                    <a:pt x="1586738" y="106552"/>
                  </a:lnTo>
                  <a:lnTo>
                    <a:pt x="1586738" y="157734"/>
                  </a:lnTo>
                  <a:lnTo>
                    <a:pt x="1593403" y="146018"/>
                  </a:lnTo>
                  <a:lnTo>
                    <a:pt x="1629098" y="112611"/>
                  </a:lnTo>
                  <a:lnTo>
                    <a:pt x="1650017" y="104852"/>
                  </a:lnTo>
                  <a:lnTo>
                    <a:pt x="1660906" y="103377"/>
                  </a:lnTo>
                  <a:close/>
                </a:path>
                <a:path w="6172200" h="450850">
                  <a:moveTo>
                    <a:pt x="5862701" y="102362"/>
                  </a:moveTo>
                  <a:lnTo>
                    <a:pt x="5914939" y="112006"/>
                  </a:lnTo>
                  <a:lnTo>
                    <a:pt x="5954506" y="139493"/>
                  </a:lnTo>
                  <a:lnTo>
                    <a:pt x="5979457" y="179530"/>
                  </a:lnTo>
                  <a:lnTo>
                    <a:pt x="5987922" y="226822"/>
                  </a:lnTo>
                  <a:lnTo>
                    <a:pt x="5986990" y="242941"/>
                  </a:lnTo>
                  <a:lnTo>
                    <a:pt x="5972810" y="288036"/>
                  </a:lnTo>
                  <a:lnTo>
                    <a:pt x="5942895" y="324236"/>
                  </a:lnTo>
                  <a:lnTo>
                    <a:pt x="5898880" y="346360"/>
                  </a:lnTo>
                  <a:lnTo>
                    <a:pt x="5862701" y="350647"/>
                  </a:lnTo>
                  <a:lnTo>
                    <a:pt x="5843698" y="349575"/>
                  </a:lnTo>
                  <a:lnTo>
                    <a:pt x="5795264" y="333501"/>
                  </a:lnTo>
                  <a:lnTo>
                    <a:pt x="5760420" y="301515"/>
                  </a:lnTo>
                  <a:lnTo>
                    <a:pt x="5740717" y="258524"/>
                  </a:lnTo>
                  <a:lnTo>
                    <a:pt x="5736971" y="226822"/>
                  </a:lnTo>
                  <a:lnTo>
                    <a:pt x="5737923" y="210391"/>
                  </a:lnTo>
                  <a:lnTo>
                    <a:pt x="5752211" y="165100"/>
                  </a:lnTo>
                  <a:lnTo>
                    <a:pt x="5782429" y="128791"/>
                  </a:lnTo>
                  <a:lnTo>
                    <a:pt x="5826506" y="106648"/>
                  </a:lnTo>
                  <a:lnTo>
                    <a:pt x="5862701" y="102362"/>
                  </a:lnTo>
                  <a:close/>
                </a:path>
                <a:path w="6172200" h="450850">
                  <a:moveTo>
                    <a:pt x="4943729" y="102362"/>
                  </a:moveTo>
                  <a:lnTo>
                    <a:pt x="4989274" y="108807"/>
                  </a:lnTo>
                  <a:lnTo>
                    <a:pt x="5023485" y="128015"/>
                  </a:lnTo>
                  <a:lnTo>
                    <a:pt x="5050274" y="178736"/>
                  </a:lnTo>
                  <a:lnTo>
                    <a:pt x="5052060" y="201167"/>
                  </a:lnTo>
                  <a:lnTo>
                    <a:pt x="5052060" y="277494"/>
                  </a:lnTo>
                  <a:lnTo>
                    <a:pt x="5052060" y="284225"/>
                  </a:lnTo>
                  <a:lnTo>
                    <a:pt x="5053076" y="288925"/>
                  </a:lnTo>
                  <a:lnTo>
                    <a:pt x="5055235" y="291464"/>
                  </a:lnTo>
                  <a:lnTo>
                    <a:pt x="5057394" y="294004"/>
                  </a:lnTo>
                  <a:lnTo>
                    <a:pt x="5061204" y="295655"/>
                  </a:lnTo>
                  <a:lnTo>
                    <a:pt x="5066665" y="296290"/>
                  </a:lnTo>
                  <a:lnTo>
                    <a:pt x="5066665" y="346075"/>
                  </a:lnTo>
                  <a:lnTo>
                    <a:pt x="5061204" y="347344"/>
                  </a:lnTo>
                  <a:lnTo>
                    <a:pt x="5056251" y="348106"/>
                  </a:lnTo>
                  <a:lnTo>
                    <a:pt x="5051806" y="348614"/>
                  </a:lnTo>
                  <a:lnTo>
                    <a:pt x="5047361" y="349123"/>
                  </a:lnTo>
                  <a:lnTo>
                    <a:pt x="5043678" y="349250"/>
                  </a:lnTo>
                  <a:lnTo>
                    <a:pt x="5040630" y="349250"/>
                  </a:lnTo>
                  <a:lnTo>
                    <a:pt x="5002530" y="328929"/>
                  </a:lnTo>
                  <a:lnTo>
                    <a:pt x="4999990" y="308610"/>
                  </a:lnTo>
                  <a:lnTo>
                    <a:pt x="4991538" y="318279"/>
                  </a:lnTo>
                  <a:lnTo>
                    <a:pt x="4949257" y="344646"/>
                  </a:lnTo>
                  <a:lnTo>
                    <a:pt x="4913503" y="350647"/>
                  </a:lnTo>
                  <a:lnTo>
                    <a:pt x="4901741" y="350029"/>
                  </a:lnTo>
                  <a:lnTo>
                    <a:pt x="4861669" y="335462"/>
                  </a:lnTo>
                  <a:lnTo>
                    <a:pt x="4836372" y="304980"/>
                  </a:lnTo>
                  <a:lnTo>
                    <a:pt x="4830318" y="275209"/>
                  </a:lnTo>
                  <a:lnTo>
                    <a:pt x="4831129" y="263925"/>
                  </a:lnTo>
                  <a:lnTo>
                    <a:pt x="4850520" y="226032"/>
                  </a:lnTo>
                  <a:lnTo>
                    <a:pt x="4891789" y="202896"/>
                  </a:lnTo>
                  <a:lnTo>
                    <a:pt x="4933188" y="197485"/>
                  </a:lnTo>
                  <a:lnTo>
                    <a:pt x="4940756" y="197649"/>
                  </a:lnTo>
                  <a:lnTo>
                    <a:pt x="4984869" y="204972"/>
                  </a:lnTo>
                  <a:lnTo>
                    <a:pt x="4990846" y="207137"/>
                  </a:lnTo>
                  <a:lnTo>
                    <a:pt x="4990846" y="194310"/>
                  </a:lnTo>
                  <a:lnTo>
                    <a:pt x="4969756" y="153723"/>
                  </a:lnTo>
                  <a:lnTo>
                    <a:pt x="4937252" y="146812"/>
                  </a:lnTo>
                  <a:lnTo>
                    <a:pt x="4927558" y="147240"/>
                  </a:lnTo>
                  <a:lnTo>
                    <a:pt x="4890789" y="157483"/>
                  </a:lnTo>
                  <a:lnTo>
                    <a:pt x="4862322" y="173736"/>
                  </a:lnTo>
                  <a:lnTo>
                    <a:pt x="4842637" y="133476"/>
                  </a:lnTo>
                  <a:lnTo>
                    <a:pt x="4878998" y="114563"/>
                  </a:lnTo>
                  <a:lnTo>
                    <a:pt x="4916900" y="104346"/>
                  </a:lnTo>
                  <a:lnTo>
                    <a:pt x="4930159" y="102860"/>
                  </a:lnTo>
                  <a:lnTo>
                    <a:pt x="4943729" y="102362"/>
                  </a:lnTo>
                  <a:close/>
                </a:path>
                <a:path w="6172200" h="450850">
                  <a:moveTo>
                    <a:pt x="4721352" y="102362"/>
                  </a:moveTo>
                  <a:lnTo>
                    <a:pt x="4764593" y="114718"/>
                  </a:lnTo>
                  <a:lnTo>
                    <a:pt x="4786471" y="146224"/>
                  </a:lnTo>
                  <a:lnTo>
                    <a:pt x="4793424" y="187952"/>
                  </a:lnTo>
                  <a:lnTo>
                    <a:pt x="4793615" y="196595"/>
                  </a:lnTo>
                  <a:lnTo>
                    <a:pt x="4793615" y="346075"/>
                  </a:lnTo>
                  <a:lnTo>
                    <a:pt x="4732274" y="346075"/>
                  </a:lnTo>
                  <a:lnTo>
                    <a:pt x="4732274" y="211709"/>
                  </a:lnTo>
                  <a:lnTo>
                    <a:pt x="4731652" y="198282"/>
                  </a:lnTo>
                  <a:lnTo>
                    <a:pt x="4710239" y="159670"/>
                  </a:lnTo>
                  <a:lnTo>
                    <a:pt x="4694428" y="156337"/>
                  </a:lnTo>
                  <a:lnTo>
                    <a:pt x="4688214" y="156741"/>
                  </a:lnTo>
                  <a:lnTo>
                    <a:pt x="4651996" y="175029"/>
                  </a:lnTo>
                  <a:lnTo>
                    <a:pt x="4632198" y="206248"/>
                  </a:lnTo>
                  <a:lnTo>
                    <a:pt x="4632198" y="346075"/>
                  </a:lnTo>
                  <a:lnTo>
                    <a:pt x="4570984" y="346075"/>
                  </a:lnTo>
                  <a:lnTo>
                    <a:pt x="4570984" y="106552"/>
                  </a:lnTo>
                  <a:lnTo>
                    <a:pt x="4626229" y="106552"/>
                  </a:lnTo>
                  <a:lnTo>
                    <a:pt x="4626229" y="150875"/>
                  </a:lnTo>
                  <a:lnTo>
                    <a:pt x="4633634" y="140231"/>
                  </a:lnTo>
                  <a:lnTo>
                    <a:pt x="4664710" y="115442"/>
                  </a:lnTo>
                  <a:lnTo>
                    <a:pt x="4705965" y="103191"/>
                  </a:lnTo>
                  <a:lnTo>
                    <a:pt x="4721352" y="102362"/>
                  </a:lnTo>
                  <a:close/>
                </a:path>
                <a:path w="6172200" h="450850">
                  <a:moveTo>
                    <a:pt x="4404233" y="102362"/>
                  </a:moveTo>
                  <a:lnTo>
                    <a:pt x="4456471" y="112006"/>
                  </a:lnTo>
                  <a:lnTo>
                    <a:pt x="4496038" y="139493"/>
                  </a:lnTo>
                  <a:lnTo>
                    <a:pt x="4520989" y="179530"/>
                  </a:lnTo>
                  <a:lnTo>
                    <a:pt x="4529455" y="226822"/>
                  </a:lnTo>
                  <a:lnTo>
                    <a:pt x="4528522" y="242941"/>
                  </a:lnTo>
                  <a:lnTo>
                    <a:pt x="4514342" y="288036"/>
                  </a:lnTo>
                  <a:lnTo>
                    <a:pt x="4484427" y="324236"/>
                  </a:lnTo>
                  <a:lnTo>
                    <a:pt x="4440412" y="346360"/>
                  </a:lnTo>
                  <a:lnTo>
                    <a:pt x="4404233" y="350647"/>
                  </a:lnTo>
                  <a:lnTo>
                    <a:pt x="4385230" y="349575"/>
                  </a:lnTo>
                  <a:lnTo>
                    <a:pt x="4336796" y="333501"/>
                  </a:lnTo>
                  <a:lnTo>
                    <a:pt x="4301952" y="301515"/>
                  </a:lnTo>
                  <a:lnTo>
                    <a:pt x="4282249" y="258524"/>
                  </a:lnTo>
                  <a:lnTo>
                    <a:pt x="4278503" y="226822"/>
                  </a:lnTo>
                  <a:lnTo>
                    <a:pt x="4279455" y="210391"/>
                  </a:lnTo>
                  <a:lnTo>
                    <a:pt x="4293743" y="165100"/>
                  </a:lnTo>
                  <a:lnTo>
                    <a:pt x="4323961" y="128791"/>
                  </a:lnTo>
                  <a:lnTo>
                    <a:pt x="4368038" y="106648"/>
                  </a:lnTo>
                  <a:lnTo>
                    <a:pt x="4404233" y="102362"/>
                  </a:lnTo>
                  <a:close/>
                </a:path>
                <a:path w="6172200" h="450850">
                  <a:moveTo>
                    <a:pt x="2912237" y="102362"/>
                  </a:moveTo>
                  <a:lnTo>
                    <a:pt x="2957782" y="108807"/>
                  </a:lnTo>
                  <a:lnTo>
                    <a:pt x="2991992" y="128015"/>
                  </a:lnTo>
                  <a:lnTo>
                    <a:pt x="3018782" y="178736"/>
                  </a:lnTo>
                  <a:lnTo>
                    <a:pt x="3020567" y="201167"/>
                  </a:lnTo>
                  <a:lnTo>
                    <a:pt x="3020567" y="277494"/>
                  </a:lnTo>
                  <a:lnTo>
                    <a:pt x="3020567" y="284225"/>
                  </a:lnTo>
                  <a:lnTo>
                    <a:pt x="3035173" y="296290"/>
                  </a:lnTo>
                  <a:lnTo>
                    <a:pt x="3035173" y="346075"/>
                  </a:lnTo>
                  <a:lnTo>
                    <a:pt x="3029712" y="347344"/>
                  </a:lnTo>
                  <a:lnTo>
                    <a:pt x="3024759" y="348106"/>
                  </a:lnTo>
                  <a:lnTo>
                    <a:pt x="3020314" y="348614"/>
                  </a:lnTo>
                  <a:lnTo>
                    <a:pt x="3015868" y="349123"/>
                  </a:lnTo>
                  <a:lnTo>
                    <a:pt x="3012186" y="349250"/>
                  </a:lnTo>
                  <a:lnTo>
                    <a:pt x="3009138" y="349250"/>
                  </a:lnTo>
                  <a:lnTo>
                    <a:pt x="2971038" y="328929"/>
                  </a:lnTo>
                  <a:lnTo>
                    <a:pt x="2968498" y="308610"/>
                  </a:lnTo>
                  <a:lnTo>
                    <a:pt x="2960046" y="318279"/>
                  </a:lnTo>
                  <a:lnTo>
                    <a:pt x="2917765" y="344646"/>
                  </a:lnTo>
                  <a:lnTo>
                    <a:pt x="2882011" y="350647"/>
                  </a:lnTo>
                  <a:lnTo>
                    <a:pt x="2870249" y="350029"/>
                  </a:lnTo>
                  <a:lnTo>
                    <a:pt x="2830177" y="335462"/>
                  </a:lnTo>
                  <a:lnTo>
                    <a:pt x="2804880" y="304980"/>
                  </a:lnTo>
                  <a:lnTo>
                    <a:pt x="2798826" y="275209"/>
                  </a:lnTo>
                  <a:lnTo>
                    <a:pt x="2799637" y="263925"/>
                  </a:lnTo>
                  <a:lnTo>
                    <a:pt x="2819028" y="226032"/>
                  </a:lnTo>
                  <a:lnTo>
                    <a:pt x="2860297" y="202896"/>
                  </a:lnTo>
                  <a:lnTo>
                    <a:pt x="2901696" y="197485"/>
                  </a:lnTo>
                  <a:lnTo>
                    <a:pt x="2909264" y="197649"/>
                  </a:lnTo>
                  <a:lnTo>
                    <a:pt x="2953377" y="204972"/>
                  </a:lnTo>
                  <a:lnTo>
                    <a:pt x="2959354" y="207137"/>
                  </a:lnTo>
                  <a:lnTo>
                    <a:pt x="2959354" y="194310"/>
                  </a:lnTo>
                  <a:lnTo>
                    <a:pt x="2938264" y="153723"/>
                  </a:lnTo>
                  <a:lnTo>
                    <a:pt x="2905760" y="146812"/>
                  </a:lnTo>
                  <a:lnTo>
                    <a:pt x="2896066" y="147240"/>
                  </a:lnTo>
                  <a:lnTo>
                    <a:pt x="2859297" y="157483"/>
                  </a:lnTo>
                  <a:lnTo>
                    <a:pt x="2830829" y="173736"/>
                  </a:lnTo>
                  <a:lnTo>
                    <a:pt x="2811144" y="133476"/>
                  </a:lnTo>
                  <a:lnTo>
                    <a:pt x="2847506" y="114563"/>
                  </a:lnTo>
                  <a:lnTo>
                    <a:pt x="2885408" y="104346"/>
                  </a:lnTo>
                  <a:lnTo>
                    <a:pt x="2898667" y="102860"/>
                  </a:lnTo>
                  <a:lnTo>
                    <a:pt x="2912237" y="102362"/>
                  </a:lnTo>
                  <a:close/>
                </a:path>
                <a:path w="6172200" h="450850">
                  <a:moveTo>
                    <a:pt x="2689860" y="102362"/>
                  </a:moveTo>
                  <a:lnTo>
                    <a:pt x="2733101" y="114718"/>
                  </a:lnTo>
                  <a:lnTo>
                    <a:pt x="2754979" y="146224"/>
                  </a:lnTo>
                  <a:lnTo>
                    <a:pt x="2761932" y="187952"/>
                  </a:lnTo>
                  <a:lnTo>
                    <a:pt x="2762123" y="196595"/>
                  </a:lnTo>
                  <a:lnTo>
                    <a:pt x="2762123" y="346075"/>
                  </a:lnTo>
                  <a:lnTo>
                    <a:pt x="2700781" y="346075"/>
                  </a:lnTo>
                  <a:lnTo>
                    <a:pt x="2700781" y="211709"/>
                  </a:lnTo>
                  <a:lnTo>
                    <a:pt x="2700160" y="198282"/>
                  </a:lnTo>
                  <a:lnTo>
                    <a:pt x="2678747" y="159670"/>
                  </a:lnTo>
                  <a:lnTo>
                    <a:pt x="2662936" y="156337"/>
                  </a:lnTo>
                  <a:lnTo>
                    <a:pt x="2656722" y="156741"/>
                  </a:lnTo>
                  <a:lnTo>
                    <a:pt x="2620504" y="175029"/>
                  </a:lnTo>
                  <a:lnTo>
                    <a:pt x="2600706" y="206248"/>
                  </a:lnTo>
                  <a:lnTo>
                    <a:pt x="2600706" y="346075"/>
                  </a:lnTo>
                  <a:lnTo>
                    <a:pt x="2539491" y="346075"/>
                  </a:lnTo>
                  <a:lnTo>
                    <a:pt x="2539491" y="106552"/>
                  </a:lnTo>
                  <a:lnTo>
                    <a:pt x="2594737" y="106552"/>
                  </a:lnTo>
                  <a:lnTo>
                    <a:pt x="2594737" y="150875"/>
                  </a:lnTo>
                  <a:lnTo>
                    <a:pt x="2602142" y="140231"/>
                  </a:lnTo>
                  <a:lnTo>
                    <a:pt x="2633218" y="115442"/>
                  </a:lnTo>
                  <a:lnTo>
                    <a:pt x="2674473" y="103191"/>
                  </a:lnTo>
                  <a:lnTo>
                    <a:pt x="2689860" y="102362"/>
                  </a:lnTo>
                  <a:close/>
                </a:path>
                <a:path w="6172200" h="450850">
                  <a:moveTo>
                    <a:pt x="2372741" y="102362"/>
                  </a:moveTo>
                  <a:lnTo>
                    <a:pt x="2424979" y="112006"/>
                  </a:lnTo>
                  <a:lnTo>
                    <a:pt x="2464546" y="139493"/>
                  </a:lnTo>
                  <a:lnTo>
                    <a:pt x="2489497" y="179530"/>
                  </a:lnTo>
                  <a:lnTo>
                    <a:pt x="2497963" y="226822"/>
                  </a:lnTo>
                  <a:lnTo>
                    <a:pt x="2497030" y="242941"/>
                  </a:lnTo>
                  <a:lnTo>
                    <a:pt x="2482850" y="288036"/>
                  </a:lnTo>
                  <a:lnTo>
                    <a:pt x="2452935" y="324236"/>
                  </a:lnTo>
                  <a:lnTo>
                    <a:pt x="2408920" y="346360"/>
                  </a:lnTo>
                  <a:lnTo>
                    <a:pt x="2372741" y="350647"/>
                  </a:lnTo>
                  <a:lnTo>
                    <a:pt x="2353738" y="349575"/>
                  </a:lnTo>
                  <a:lnTo>
                    <a:pt x="2305304" y="333501"/>
                  </a:lnTo>
                  <a:lnTo>
                    <a:pt x="2270460" y="301515"/>
                  </a:lnTo>
                  <a:lnTo>
                    <a:pt x="2250757" y="258524"/>
                  </a:lnTo>
                  <a:lnTo>
                    <a:pt x="2247011" y="226822"/>
                  </a:lnTo>
                  <a:lnTo>
                    <a:pt x="2247963" y="210391"/>
                  </a:lnTo>
                  <a:lnTo>
                    <a:pt x="2262251" y="165100"/>
                  </a:lnTo>
                  <a:lnTo>
                    <a:pt x="2292469" y="128791"/>
                  </a:lnTo>
                  <a:lnTo>
                    <a:pt x="2336546" y="106648"/>
                  </a:lnTo>
                  <a:lnTo>
                    <a:pt x="2372741" y="102362"/>
                  </a:lnTo>
                  <a:close/>
                </a:path>
                <a:path w="6172200" h="450850">
                  <a:moveTo>
                    <a:pt x="1804289" y="102362"/>
                  </a:moveTo>
                  <a:lnTo>
                    <a:pt x="1849834" y="108807"/>
                  </a:lnTo>
                  <a:lnTo>
                    <a:pt x="1884045" y="128015"/>
                  </a:lnTo>
                  <a:lnTo>
                    <a:pt x="1910834" y="178736"/>
                  </a:lnTo>
                  <a:lnTo>
                    <a:pt x="1912620" y="201167"/>
                  </a:lnTo>
                  <a:lnTo>
                    <a:pt x="1912620" y="277494"/>
                  </a:lnTo>
                  <a:lnTo>
                    <a:pt x="1912620" y="284225"/>
                  </a:lnTo>
                  <a:lnTo>
                    <a:pt x="1913636" y="288925"/>
                  </a:lnTo>
                  <a:lnTo>
                    <a:pt x="1915795" y="291464"/>
                  </a:lnTo>
                  <a:lnTo>
                    <a:pt x="1917953" y="294004"/>
                  </a:lnTo>
                  <a:lnTo>
                    <a:pt x="1921764" y="295655"/>
                  </a:lnTo>
                  <a:lnTo>
                    <a:pt x="1927225" y="296290"/>
                  </a:lnTo>
                  <a:lnTo>
                    <a:pt x="1927225" y="346075"/>
                  </a:lnTo>
                  <a:lnTo>
                    <a:pt x="1921764" y="347344"/>
                  </a:lnTo>
                  <a:lnTo>
                    <a:pt x="1916811" y="348106"/>
                  </a:lnTo>
                  <a:lnTo>
                    <a:pt x="1912365" y="348614"/>
                  </a:lnTo>
                  <a:lnTo>
                    <a:pt x="1907920" y="349123"/>
                  </a:lnTo>
                  <a:lnTo>
                    <a:pt x="1904238" y="349250"/>
                  </a:lnTo>
                  <a:lnTo>
                    <a:pt x="1901189" y="349250"/>
                  </a:lnTo>
                  <a:lnTo>
                    <a:pt x="1863089" y="328929"/>
                  </a:lnTo>
                  <a:lnTo>
                    <a:pt x="1860550" y="308610"/>
                  </a:lnTo>
                  <a:lnTo>
                    <a:pt x="1852098" y="318279"/>
                  </a:lnTo>
                  <a:lnTo>
                    <a:pt x="1809817" y="344646"/>
                  </a:lnTo>
                  <a:lnTo>
                    <a:pt x="1774063" y="350647"/>
                  </a:lnTo>
                  <a:lnTo>
                    <a:pt x="1762301" y="350029"/>
                  </a:lnTo>
                  <a:lnTo>
                    <a:pt x="1722229" y="335462"/>
                  </a:lnTo>
                  <a:lnTo>
                    <a:pt x="1696932" y="304980"/>
                  </a:lnTo>
                  <a:lnTo>
                    <a:pt x="1690877" y="275209"/>
                  </a:lnTo>
                  <a:lnTo>
                    <a:pt x="1691689" y="263925"/>
                  </a:lnTo>
                  <a:lnTo>
                    <a:pt x="1711080" y="226032"/>
                  </a:lnTo>
                  <a:lnTo>
                    <a:pt x="1752349" y="202896"/>
                  </a:lnTo>
                  <a:lnTo>
                    <a:pt x="1793747" y="197485"/>
                  </a:lnTo>
                  <a:lnTo>
                    <a:pt x="1801316" y="197649"/>
                  </a:lnTo>
                  <a:lnTo>
                    <a:pt x="1845429" y="204972"/>
                  </a:lnTo>
                  <a:lnTo>
                    <a:pt x="1851406" y="207137"/>
                  </a:lnTo>
                  <a:lnTo>
                    <a:pt x="1851406" y="194310"/>
                  </a:lnTo>
                  <a:lnTo>
                    <a:pt x="1830316" y="153723"/>
                  </a:lnTo>
                  <a:lnTo>
                    <a:pt x="1797812" y="146812"/>
                  </a:lnTo>
                  <a:lnTo>
                    <a:pt x="1788118" y="147240"/>
                  </a:lnTo>
                  <a:lnTo>
                    <a:pt x="1751349" y="157483"/>
                  </a:lnTo>
                  <a:lnTo>
                    <a:pt x="1722882" y="173736"/>
                  </a:lnTo>
                  <a:lnTo>
                    <a:pt x="1703196" y="133476"/>
                  </a:lnTo>
                  <a:lnTo>
                    <a:pt x="1739558" y="114563"/>
                  </a:lnTo>
                  <a:lnTo>
                    <a:pt x="1777460" y="104346"/>
                  </a:lnTo>
                  <a:lnTo>
                    <a:pt x="1790719" y="102860"/>
                  </a:lnTo>
                  <a:lnTo>
                    <a:pt x="1804289" y="102362"/>
                  </a:lnTo>
                  <a:close/>
                </a:path>
                <a:path w="6172200" h="450850">
                  <a:moveTo>
                    <a:pt x="1259839" y="102362"/>
                  </a:moveTo>
                  <a:lnTo>
                    <a:pt x="1304470" y="111791"/>
                  </a:lnTo>
                  <a:lnTo>
                    <a:pt x="1339992" y="138636"/>
                  </a:lnTo>
                  <a:lnTo>
                    <a:pt x="1363656" y="178335"/>
                  </a:lnTo>
                  <a:lnTo>
                    <a:pt x="1371853" y="225805"/>
                  </a:lnTo>
                  <a:lnTo>
                    <a:pt x="1371018" y="242976"/>
                  </a:lnTo>
                  <a:lnTo>
                    <a:pt x="1358391" y="289178"/>
                  </a:lnTo>
                  <a:lnTo>
                    <a:pt x="1332531" y="324933"/>
                  </a:lnTo>
                  <a:lnTo>
                    <a:pt x="1296082" y="346471"/>
                  </a:lnTo>
                  <a:lnTo>
                    <a:pt x="1267206" y="350647"/>
                  </a:lnTo>
                  <a:lnTo>
                    <a:pt x="1253486" y="349857"/>
                  </a:lnTo>
                  <a:lnTo>
                    <a:pt x="1207877" y="330916"/>
                  </a:lnTo>
                  <a:lnTo>
                    <a:pt x="1184909" y="304038"/>
                  </a:lnTo>
                  <a:lnTo>
                    <a:pt x="1184909" y="443484"/>
                  </a:lnTo>
                  <a:lnTo>
                    <a:pt x="1123695" y="443484"/>
                  </a:lnTo>
                  <a:lnTo>
                    <a:pt x="1123695" y="106552"/>
                  </a:lnTo>
                  <a:lnTo>
                    <a:pt x="1177163" y="106552"/>
                  </a:lnTo>
                  <a:lnTo>
                    <a:pt x="1177163" y="147700"/>
                  </a:lnTo>
                  <a:lnTo>
                    <a:pt x="1184257" y="137699"/>
                  </a:lnTo>
                  <a:lnTo>
                    <a:pt x="1222656" y="109219"/>
                  </a:lnTo>
                  <a:lnTo>
                    <a:pt x="1246747" y="103123"/>
                  </a:lnTo>
                  <a:lnTo>
                    <a:pt x="1259839" y="102362"/>
                  </a:lnTo>
                  <a:close/>
                </a:path>
                <a:path w="6172200" h="450850">
                  <a:moveTo>
                    <a:pt x="772668" y="102362"/>
                  </a:moveTo>
                  <a:lnTo>
                    <a:pt x="815909" y="114718"/>
                  </a:lnTo>
                  <a:lnTo>
                    <a:pt x="837787" y="146224"/>
                  </a:lnTo>
                  <a:lnTo>
                    <a:pt x="844740" y="187952"/>
                  </a:lnTo>
                  <a:lnTo>
                    <a:pt x="844931" y="196595"/>
                  </a:lnTo>
                  <a:lnTo>
                    <a:pt x="844931" y="346075"/>
                  </a:lnTo>
                  <a:lnTo>
                    <a:pt x="783590" y="346075"/>
                  </a:lnTo>
                  <a:lnTo>
                    <a:pt x="783590" y="211709"/>
                  </a:lnTo>
                  <a:lnTo>
                    <a:pt x="782968" y="198282"/>
                  </a:lnTo>
                  <a:lnTo>
                    <a:pt x="761555" y="159670"/>
                  </a:lnTo>
                  <a:lnTo>
                    <a:pt x="745744" y="156337"/>
                  </a:lnTo>
                  <a:lnTo>
                    <a:pt x="739530" y="156741"/>
                  </a:lnTo>
                  <a:lnTo>
                    <a:pt x="703329" y="175029"/>
                  </a:lnTo>
                  <a:lnTo>
                    <a:pt x="683514" y="206248"/>
                  </a:lnTo>
                  <a:lnTo>
                    <a:pt x="683514" y="346075"/>
                  </a:lnTo>
                  <a:lnTo>
                    <a:pt x="622249" y="346075"/>
                  </a:lnTo>
                  <a:lnTo>
                    <a:pt x="622249" y="106552"/>
                  </a:lnTo>
                  <a:lnTo>
                    <a:pt x="677570" y="106552"/>
                  </a:lnTo>
                  <a:lnTo>
                    <a:pt x="677570" y="150875"/>
                  </a:lnTo>
                  <a:lnTo>
                    <a:pt x="684943" y="140231"/>
                  </a:lnTo>
                  <a:lnTo>
                    <a:pt x="716026" y="115442"/>
                  </a:lnTo>
                  <a:lnTo>
                    <a:pt x="757281" y="103191"/>
                  </a:lnTo>
                  <a:lnTo>
                    <a:pt x="772668" y="102362"/>
                  </a:lnTo>
                  <a:close/>
                </a:path>
                <a:path w="6172200" h="450850">
                  <a:moveTo>
                    <a:pt x="4042537" y="101980"/>
                  </a:moveTo>
                  <a:lnTo>
                    <a:pt x="4091051" y="109981"/>
                  </a:lnTo>
                  <a:lnTo>
                    <a:pt x="4132579" y="135762"/>
                  </a:lnTo>
                  <a:lnTo>
                    <a:pt x="4107941" y="174625"/>
                  </a:lnTo>
                  <a:lnTo>
                    <a:pt x="4090465" y="162623"/>
                  </a:lnTo>
                  <a:lnTo>
                    <a:pt x="4073286" y="154050"/>
                  </a:lnTo>
                  <a:lnTo>
                    <a:pt x="4056417" y="148907"/>
                  </a:lnTo>
                  <a:lnTo>
                    <a:pt x="4039869" y="147192"/>
                  </a:lnTo>
                  <a:lnTo>
                    <a:pt x="4032750" y="147546"/>
                  </a:lnTo>
                  <a:lnTo>
                    <a:pt x="4002786" y="162813"/>
                  </a:lnTo>
                  <a:lnTo>
                    <a:pt x="4002786" y="171957"/>
                  </a:lnTo>
                  <a:lnTo>
                    <a:pt x="4002786" y="180466"/>
                  </a:lnTo>
                  <a:lnTo>
                    <a:pt x="4046219" y="202056"/>
                  </a:lnTo>
                  <a:lnTo>
                    <a:pt x="4059868" y="206392"/>
                  </a:lnTo>
                  <a:lnTo>
                    <a:pt x="4103790" y="223402"/>
                  </a:lnTo>
                  <a:lnTo>
                    <a:pt x="4132294" y="255095"/>
                  </a:lnTo>
                  <a:lnTo>
                    <a:pt x="4134866" y="274827"/>
                  </a:lnTo>
                  <a:lnTo>
                    <a:pt x="4133244" y="291665"/>
                  </a:lnTo>
                  <a:lnTo>
                    <a:pt x="4108830" y="330580"/>
                  </a:lnTo>
                  <a:lnTo>
                    <a:pt x="4059717" y="349386"/>
                  </a:lnTo>
                  <a:lnTo>
                    <a:pt x="4038854" y="350647"/>
                  </a:lnTo>
                  <a:lnTo>
                    <a:pt x="4023760" y="350025"/>
                  </a:lnTo>
                  <a:lnTo>
                    <a:pt x="3980434" y="340613"/>
                  </a:lnTo>
                  <a:lnTo>
                    <a:pt x="3942929" y="320111"/>
                  </a:lnTo>
                  <a:lnTo>
                    <a:pt x="3932428" y="310895"/>
                  </a:lnTo>
                  <a:lnTo>
                    <a:pt x="3954272" y="271144"/>
                  </a:lnTo>
                  <a:lnTo>
                    <a:pt x="3964985" y="279241"/>
                  </a:lnTo>
                  <a:lnTo>
                    <a:pt x="3975592" y="286194"/>
                  </a:lnTo>
                  <a:lnTo>
                    <a:pt x="4016740" y="302895"/>
                  </a:lnTo>
                  <a:lnTo>
                    <a:pt x="4036567" y="304926"/>
                  </a:lnTo>
                  <a:lnTo>
                    <a:pt x="4045069" y="304524"/>
                  </a:lnTo>
                  <a:lnTo>
                    <a:pt x="4075938" y="287909"/>
                  </a:lnTo>
                  <a:lnTo>
                    <a:pt x="4075938" y="279400"/>
                  </a:lnTo>
                  <a:lnTo>
                    <a:pt x="4075938" y="270510"/>
                  </a:lnTo>
                  <a:lnTo>
                    <a:pt x="4036887" y="252648"/>
                  </a:lnTo>
                  <a:lnTo>
                    <a:pt x="4025646" y="249174"/>
                  </a:lnTo>
                  <a:lnTo>
                    <a:pt x="4012934" y="245034"/>
                  </a:lnTo>
                  <a:lnTo>
                    <a:pt x="3972939" y="227685"/>
                  </a:lnTo>
                  <a:lnTo>
                    <a:pt x="3947842" y="197008"/>
                  </a:lnTo>
                  <a:lnTo>
                    <a:pt x="3945636" y="179197"/>
                  </a:lnTo>
                  <a:lnTo>
                    <a:pt x="3947300" y="162476"/>
                  </a:lnTo>
                  <a:lnTo>
                    <a:pt x="3972179" y="122936"/>
                  </a:lnTo>
                  <a:lnTo>
                    <a:pt x="4021703" y="103290"/>
                  </a:lnTo>
                  <a:lnTo>
                    <a:pt x="4042537" y="101980"/>
                  </a:lnTo>
                  <a:close/>
                </a:path>
                <a:path w="6172200" h="450850">
                  <a:moveTo>
                    <a:pt x="989964" y="101980"/>
                  </a:moveTo>
                  <a:lnTo>
                    <a:pt x="1038479" y="109981"/>
                  </a:lnTo>
                  <a:lnTo>
                    <a:pt x="1080008" y="135762"/>
                  </a:lnTo>
                  <a:lnTo>
                    <a:pt x="1055370" y="174625"/>
                  </a:lnTo>
                  <a:lnTo>
                    <a:pt x="1037893" y="162623"/>
                  </a:lnTo>
                  <a:lnTo>
                    <a:pt x="1020714" y="154050"/>
                  </a:lnTo>
                  <a:lnTo>
                    <a:pt x="1003845" y="148907"/>
                  </a:lnTo>
                  <a:lnTo>
                    <a:pt x="987298" y="147192"/>
                  </a:lnTo>
                  <a:lnTo>
                    <a:pt x="980178" y="147546"/>
                  </a:lnTo>
                  <a:lnTo>
                    <a:pt x="950213" y="162813"/>
                  </a:lnTo>
                  <a:lnTo>
                    <a:pt x="950213" y="171957"/>
                  </a:lnTo>
                  <a:lnTo>
                    <a:pt x="950213" y="180466"/>
                  </a:lnTo>
                  <a:lnTo>
                    <a:pt x="993648" y="202056"/>
                  </a:lnTo>
                  <a:lnTo>
                    <a:pt x="1007296" y="206392"/>
                  </a:lnTo>
                  <a:lnTo>
                    <a:pt x="1051218" y="223402"/>
                  </a:lnTo>
                  <a:lnTo>
                    <a:pt x="1079722" y="255095"/>
                  </a:lnTo>
                  <a:lnTo>
                    <a:pt x="1082294" y="274827"/>
                  </a:lnTo>
                  <a:lnTo>
                    <a:pt x="1080672" y="291665"/>
                  </a:lnTo>
                  <a:lnTo>
                    <a:pt x="1056258" y="330580"/>
                  </a:lnTo>
                  <a:lnTo>
                    <a:pt x="1007145" y="349386"/>
                  </a:lnTo>
                  <a:lnTo>
                    <a:pt x="986282" y="350647"/>
                  </a:lnTo>
                  <a:lnTo>
                    <a:pt x="971188" y="350025"/>
                  </a:lnTo>
                  <a:lnTo>
                    <a:pt x="927862" y="340613"/>
                  </a:lnTo>
                  <a:lnTo>
                    <a:pt x="890357" y="320111"/>
                  </a:lnTo>
                  <a:lnTo>
                    <a:pt x="879856" y="310895"/>
                  </a:lnTo>
                  <a:lnTo>
                    <a:pt x="901700" y="271144"/>
                  </a:lnTo>
                  <a:lnTo>
                    <a:pt x="912413" y="279241"/>
                  </a:lnTo>
                  <a:lnTo>
                    <a:pt x="923020" y="286194"/>
                  </a:lnTo>
                  <a:lnTo>
                    <a:pt x="964168" y="302895"/>
                  </a:lnTo>
                  <a:lnTo>
                    <a:pt x="983995" y="304926"/>
                  </a:lnTo>
                  <a:lnTo>
                    <a:pt x="992497" y="304524"/>
                  </a:lnTo>
                  <a:lnTo>
                    <a:pt x="1023366" y="287909"/>
                  </a:lnTo>
                  <a:lnTo>
                    <a:pt x="1023366" y="279400"/>
                  </a:lnTo>
                  <a:lnTo>
                    <a:pt x="1023366" y="270510"/>
                  </a:lnTo>
                  <a:lnTo>
                    <a:pt x="984315" y="252648"/>
                  </a:lnTo>
                  <a:lnTo>
                    <a:pt x="973074" y="249174"/>
                  </a:lnTo>
                  <a:lnTo>
                    <a:pt x="960362" y="245034"/>
                  </a:lnTo>
                  <a:lnTo>
                    <a:pt x="920367" y="227685"/>
                  </a:lnTo>
                  <a:lnTo>
                    <a:pt x="895270" y="197008"/>
                  </a:lnTo>
                  <a:lnTo>
                    <a:pt x="893063" y="179197"/>
                  </a:lnTo>
                  <a:lnTo>
                    <a:pt x="894728" y="162476"/>
                  </a:lnTo>
                  <a:lnTo>
                    <a:pt x="919607" y="122936"/>
                  </a:lnTo>
                  <a:lnTo>
                    <a:pt x="969131" y="103290"/>
                  </a:lnTo>
                  <a:lnTo>
                    <a:pt x="989964" y="101980"/>
                  </a:lnTo>
                  <a:close/>
                </a:path>
                <a:path w="6172200" h="450850">
                  <a:moveTo>
                    <a:pt x="153162" y="85089"/>
                  </a:moveTo>
                  <a:lnTo>
                    <a:pt x="194767" y="85089"/>
                  </a:lnTo>
                  <a:lnTo>
                    <a:pt x="194767" y="281177"/>
                  </a:lnTo>
                  <a:lnTo>
                    <a:pt x="235000" y="281177"/>
                  </a:lnTo>
                  <a:lnTo>
                    <a:pt x="235000" y="336041"/>
                  </a:lnTo>
                  <a:lnTo>
                    <a:pt x="194767" y="336041"/>
                  </a:lnTo>
                  <a:lnTo>
                    <a:pt x="194767" y="404113"/>
                  </a:lnTo>
                  <a:lnTo>
                    <a:pt x="133502" y="404113"/>
                  </a:lnTo>
                  <a:lnTo>
                    <a:pt x="133502" y="336041"/>
                  </a:lnTo>
                  <a:lnTo>
                    <a:pt x="0" y="336041"/>
                  </a:lnTo>
                  <a:lnTo>
                    <a:pt x="0" y="281686"/>
                  </a:lnTo>
                  <a:lnTo>
                    <a:pt x="153162" y="85089"/>
                  </a:lnTo>
                  <a:close/>
                </a:path>
                <a:path w="6172200" h="450850">
                  <a:moveTo>
                    <a:pt x="1983232" y="28828"/>
                  </a:moveTo>
                  <a:lnTo>
                    <a:pt x="2044445" y="28828"/>
                  </a:lnTo>
                  <a:lnTo>
                    <a:pt x="2044445" y="106552"/>
                  </a:lnTo>
                  <a:lnTo>
                    <a:pt x="2094738" y="106552"/>
                  </a:lnTo>
                  <a:lnTo>
                    <a:pt x="2094738" y="153669"/>
                  </a:lnTo>
                  <a:lnTo>
                    <a:pt x="2044445" y="153669"/>
                  </a:lnTo>
                  <a:lnTo>
                    <a:pt x="2044445" y="270637"/>
                  </a:lnTo>
                  <a:lnTo>
                    <a:pt x="2044445" y="278891"/>
                  </a:lnTo>
                  <a:lnTo>
                    <a:pt x="2046605" y="284861"/>
                  </a:lnTo>
                  <a:lnTo>
                    <a:pt x="2051050" y="288543"/>
                  </a:lnTo>
                  <a:lnTo>
                    <a:pt x="2055495" y="292100"/>
                  </a:lnTo>
                  <a:lnTo>
                    <a:pt x="2060956" y="294004"/>
                  </a:lnTo>
                  <a:lnTo>
                    <a:pt x="2067306" y="294004"/>
                  </a:lnTo>
                  <a:lnTo>
                    <a:pt x="2073656" y="294004"/>
                  </a:lnTo>
                  <a:lnTo>
                    <a:pt x="2100707" y="285241"/>
                  </a:lnTo>
                  <a:lnTo>
                    <a:pt x="2113026" y="333755"/>
                  </a:lnTo>
                  <a:lnTo>
                    <a:pt x="2073552" y="347104"/>
                  </a:lnTo>
                  <a:lnTo>
                    <a:pt x="2045334" y="350265"/>
                  </a:lnTo>
                  <a:lnTo>
                    <a:pt x="2037044" y="349886"/>
                  </a:lnTo>
                  <a:lnTo>
                    <a:pt x="1996235" y="331366"/>
                  </a:lnTo>
                  <a:lnTo>
                    <a:pt x="1983232" y="291211"/>
                  </a:lnTo>
                  <a:lnTo>
                    <a:pt x="1983232" y="153669"/>
                  </a:lnTo>
                  <a:lnTo>
                    <a:pt x="1951608" y="153669"/>
                  </a:lnTo>
                  <a:lnTo>
                    <a:pt x="1951608" y="106552"/>
                  </a:lnTo>
                  <a:lnTo>
                    <a:pt x="1983232" y="106552"/>
                  </a:lnTo>
                  <a:lnTo>
                    <a:pt x="1983232" y="28828"/>
                  </a:lnTo>
                  <a:close/>
                </a:path>
                <a:path w="6172200" h="450850">
                  <a:moveTo>
                    <a:pt x="497128" y="21462"/>
                  </a:moveTo>
                  <a:lnTo>
                    <a:pt x="560222" y="21462"/>
                  </a:lnTo>
                  <a:lnTo>
                    <a:pt x="560222" y="346075"/>
                  </a:lnTo>
                  <a:lnTo>
                    <a:pt x="497128" y="346075"/>
                  </a:lnTo>
                  <a:lnTo>
                    <a:pt x="497128" y="21462"/>
                  </a:lnTo>
                  <a:close/>
                </a:path>
                <a:path w="6172200" h="450850">
                  <a:moveTo>
                    <a:pt x="4176267" y="12318"/>
                  </a:moveTo>
                  <a:lnTo>
                    <a:pt x="4237482" y="12318"/>
                  </a:lnTo>
                  <a:lnTo>
                    <a:pt x="4237482" y="73151"/>
                  </a:lnTo>
                  <a:lnTo>
                    <a:pt x="4176267" y="73151"/>
                  </a:lnTo>
                  <a:lnTo>
                    <a:pt x="4176267" y="12318"/>
                  </a:lnTo>
                  <a:close/>
                </a:path>
                <a:path w="6172200" h="450850">
                  <a:moveTo>
                    <a:pt x="3833367" y="12318"/>
                  </a:moveTo>
                  <a:lnTo>
                    <a:pt x="3894581" y="12318"/>
                  </a:lnTo>
                  <a:lnTo>
                    <a:pt x="3894581" y="73151"/>
                  </a:lnTo>
                  <a:lnTo>
                    <a:pt x="3833367" y="73151"/>
                  </a:lnTo>
                  <a:lnTo>
                    <a:pt x="3833367" y="12318"/>
                  </a:lnTo>
                  <a:close/>
                </a:path>
                <a:path w="6172200" h="450850">
                  <a:moveTo>
                    <a:pt x="3076955" y="12318"/>
                  </a:moveTo>
                  <a:lnTo>
                    <a:pt x="3138169" y="12318"/>
                  </a:lnTo>
                  <a:lnTo>
                    <a:pt x="3138169" y="269239"/>
                  </a:lnTo>
                  <a:lnTo>
                    <a:pt x="3138169" y="280542"/>
                  </a:lnTo>
                  <a:lnTo>
                    <a:pt x="3140075" y="288036"/>
                  </a:lnTo>
                  <a:lnTo>
                    <a:pt x="3143758" y="291718"/>
                  </a:lnTo>
                  <a:lnTo>
                    <a:pt x="3147314" y="295401"/>
                  </a:lnTo>
                  <a:lnTo>
                    <a:pt x="3152393" y="297179"/>
                  </a:lnTo>
                  <a:lnTo>
                    <a:pt x="3158743" y="297179"/>
                  </a:lnTo>
                  <a:lnTo>
                    <a:pt x="3163697" y="297179"/>
                  </a:lnTo>
                  <a:lnTo>
                    <a:pt x="3187573" y="290829"/>
                  </a:lnTo>
                  <a:lnTo>
                    <a:pt x="3195828" y="337438"/>
                  </a:lnTo>
                  <a:lnTo>
                    <a:pt x="3158998" y="347989"/>
                  </a:lnTo>
                  <a:lnTo>
                    <a:pt x="3137280" y="349757"/>
                  </a:lnTo>
                  <a:lnTo>
                    <a:pt x="3123707" y="348803"/>
                  </a:lnTo>
                  <a:lnTo>
                    <a:pt x="3085796" y="325941"/>
                  </a:lnTo>
                  <a:lnTo>
                    <a:pt x="3076955" y="290829"/>
                  </a:lnTo>
                  <a:lnTo>
                    <a:pt x="3076955" y="12318"/>
                  </a:lnTo>
                  <a:close/>
                </a:path>
                <a:path w="6172200" h="450850">
                  <a:moveTo>
                    <a:pt x="2144776" y="12318"/>
                  </a:moveTo>
                  <a:lnTo>
                    <a:pt x="2205990" y="12318"/>
                  </a:lnTo>
                  <a:lnTo>
                    <a:pt x="2205990" y="73151"/>
                  </a:lnTo>
                  <a:lnTo>
                    <a:pt x="2144776" y="73151"/>
                  </a:lnTo>
                  <a:lnTo>
                    <a:pt x="2144776" y="12318"/>
                  </a:lnTo>
                  <a:close/>
                </a:path>
                <a:path w="6172200" h="450850">
                  <a:moveTo>
                    <a:pt x="1413256" y="12318"/>
                  </a:moveTo>
                  <a:lnTo>
                    <a:pt x="1474470" y="12318"/>
                  </a:lnTo>
                  <a:lnTo>
                    <a:pt x="1474470" y="73151"/>
                  </a:lnTo>
                  <a:lnTo>
                    <a:pt x="1413256" y="73151"/>
                  </a:lnTo>
                  <a:lnTo>
                    <a:pt x="1413256" y="12318"/>
                  </a:lnTo>
                  <a:close/>
                </a:path>
                <a:path w="6172200" h="450850">
                  <a:moveTo>
                    <a:pt x="3495929" y="0"/>
                  </a:moveTo>
                  <a:lnTo>
                    <a:pt x="3542538" y="19685"/>
                  </a:lnTo>
                  <a:lnTo>
                    <a:pt x="3538920" y="25614"/>
                  </a:lnTo>
                  <a:lnTo>
                    <a:pt x="3534933" y="32543"/>
                  </a:lnTo>
                  <a:lnTo>
                    <a:pt x="3516153" y="69310"/>
                  </a:lnTo>
                  <a:lnTo>
                    <a:pt x="3498040" y="115585"/>
                  </a:lnTo>
                  <a:lnTo>
                    <a:pt x="3488416" y="152790"/>
                  </a:lnTo>
                  <a:lnTo>
                    <a:pt x="3484879" y="188849"/>
                  </a:lnTo>
                  <a:lnTo>
                    <a:pt x="3485878" y="207351"/>
                  </a:lnTo>
                  <a:lnTo>
                    <a:pt x="3493827" y="245641"/>
                  </a:lnTo>
                  <a:lnTo>
                    <a:pt x="3509154" y="285579"/>
                  </a:lnTo>
                  <a:lnTo>
                    <a:pt x="3529383" y="326830"/>
                  </a:lnTo>
                  <a:lnTo>
                    <a:pt x="3541141" y="347979"/>
                  </a:lnTo>
                  <a:lnTo>
                    <a:pt x="3496310" y="370331"/>
                  </a:lnTo>
                  <a:lnTo>
                    <a:pt x="3470020" y="326630"/>
                  </a:lnTo>
                  <a:lnTo>
                    <a:pt x="3448050" y="280955"/>
                  </a:lnTo>
                  <a:lnTo>
                    <a:pt x="3433034" y="234189"/>
                  </a:lnTo>
                  <a:lnTo>
                    <a:pt x="3427729" y="187451"/>
                  </a:lnTo>
                  <a:lnTo>
                    <a:pt x="3428966" y="164159"/>
                  </a:lnTo>
                  <a:lnTo>
                    <a:pt x="3438820" y="117764"/>
                  </a:lnTo>
                  <a:lnTo>
                    <a:pt x="3457817" y="71401"/>
                  </a:lnTo>
                  <a:lnTo>
                    <a:pt x="3482097" y="24070"/>
                  </a:lnTo>
                  <a:lnTo>
                    <a:pt x="3495929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2" name="object 3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58393" y="1231011"/>
              <a:ext cx="5111140" cy="44348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827653" y="1456055"/>
              <a:ext cx="117729" cy="88392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347848" y="1456055"/>
              <a:ext cx="117728" cy="88392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140866" y="1456055"/>
              <a:ext cx="117652" cy="88392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5474970" y="1377950"/>
              <a:ext cx="139573" cy="159258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097146" y="1377950"/>
              <a:ext cx="139573" cy="159258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4392295" y="1370202"/>
              <a:ext cx="140589" cy="75565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3560191" y="1370202"/>
              <a:ext cx="140589" cy="75565"/>
            </a:xfrm>
            <a:prstGeom prst="rect">
              <a:avLst/>
            </a:prstGeom>
          </p:spPr>
        </p:pic>
        <p:sp>
          <p:nvSpPr>
            <p:cNvPr id="40" name="object 40"/>
            <p:cNvSpPr/>
            <p:nvPr/>
          </p:nvSpPr>
          <p:spPr>
            <a:xfrm>
              <a:off x="558393" y="1231011"/>
              <a:ext cx="5111750" cy="443865"/>
            </a:xfrm>
            <a:custGeom>
              <a:avLst/>
              <a:gdLst/>
              <a:ahLst/>
              <a:cxnLst/>
              <a:rect l="l" t="t" r="r" b="b"/>
              <a:pathLst>
                <a:path w="5111750" h="443864">
                  <a:moveTo>
                    <a:pt x="4745634" y="106552"/>
                  </a:moveTo>
                  <a:lnTo>
                    <a:pt x="4806848" y="106552"/>
                  </a:lnTo>
                  <a:lnTo>
                    <a:pt x="4806848" y="346075"/>
                  </a:lnTo>
                  <a:lnTo>
                    <a:pt x="4745634" y="346075"/>
                  </a:lnTo>
                  <a:lnTo>
                    <a:pt x="4745634" y="106552"/>
                  </a:lnTo>
                  <a:close/>
                </a:path>
                <a:path w="5111750" h="443864">
                  <a:moveTo>
                    <a:pt x="2192934" y="106552"/>
                  </a:moveTo>
                  <a:lnTo>
                    <a:pt x="2254148" y="106552"/>
                  </a:lnTo>
                  <a:lnTo>
                    <a:pt x="2254148" y="346075"/>
                  </a:lnTo>
                  <a:lnTo>
                    <a:pt x="2192934" y="346075"/>
                  </a:lnTo>
                  <a:lnTo>
                    <a:pt x="2192934" y="106552"/>
                  </a:lnTo>
                  <a:close/>
                </a:path>
                <a:path w="5111750" h="443864">
                  <a:moveTo>
                    <a:pt x="987450" y="106552"/>
                  </a:moveTo>
                  <a:lnTo>
                    <a:pt x="1048664" y="106552"/>
                  </a:lnTo>
                  <a:lnTo>
                    <a:pt x="1048664" y="346075"/>
                  </a:lnTo>
                  <a:lnTo>
                    <a:pt x="987450" y="346075"/>
                  </a:lnTo>
                  <a:lnTo>
                    <a:pt x="987450" y="106552"/>
                  </a:lnTo>
                  <a:close/>
                </a:path>
                <a:path w="5111750" h="443864">
                  <a:moveTo>
                    <a:pt x="4197756" y="103377"/>
                  </a:moveTo>
                  <a:lnTo>
                    <a:pt x="4204106" y="103377"/>
                  </a:lnTo>
                  <a:lnTo>
                    <a:pt x="4208170" y="103504"/>
                  </a:lnTo>
                  <a:lnTo>
                    <a:pt x="4210075" y="103759"/>
                  </a:lnTo>
                  <a:lnTo>
                    <a:pt x="4210075" y="159512"/>
                  </a:lnTo>
                  <a:lnTo>
                    <a:pt x="4196472" y="160198"/>
                  </a:lnTo>
                  <a:lnTo>
                    <a:pt x="4183643" y="162242"/>
                  </a:lnTo>
                  <a:lnTo>
                    <a:pt x="4141320" y="183356"/>
                  </a:lnTo>
                  <a:lnTo>
                    <a:pt x="4128668" y="201167"/>
                  </a:lnTo>
                  <a:lnTo>
                    <a:pt x="4128668" y="346075"/>
                  </a:lnTo>
                  <a:lnTo>
                    <a:pt x="4067454" y="346075"/>
                  </a:lnTo>
                  <a:lnTo>
                    <a:pt x="4067454" y="106552"/>
                  </a:lnTo>
                  <a:lnTo>
                    <a:pt x="4123588" y="106552"/>
                  </a:lnTo>
                  <a:lnTo>
                    <a:pt x="4123588" y="157734"/>
                  </a:lnTo>
                  <a:lnTo>
                    <a:pt x="4130253" y="146018"/>
                  </a:lnTo>
                  <a:lnTo>
                    <a:pt x="4165948" y="112611"/>
                  </a:lnTo>
                  <a:lnTo>
                    <a:pt x="4186868" y="104852"/>
                  </a:lnTo>
                  <a:lnTo>
                    <a:pt x="4197756" y="103377"/>
                  </a:lnTo>
                  <a:close/>
                </a:path>
                <a:path w="5111750" h="443864">
                  <a:moveTo>
                    <a:pt x="940968" y="103377"/>
                  </a:moveTo>
                  <a:lnTo>
                    <a:pt x="947318" y="103377"/>
                  </a:lnTo>
                  <a:lnTo>
                    <a:pt x="951382" y="103504"/>
                  </a:lnTo>
                  <a:lnTo>
                    <a:pt x="953287" y="103759"/>
                  </a:lnTo>
                  <a:lnTo>
                    <a:pt x="953287" y="159512"/>
                  </a:lnTo>
                  <a:lnTo>
                    <a:pt x="939684" y="160198"/>
                  </a:lnTo>
                  <a:lnTo>
                    <a:pt x="926855" y="162242"/>
                  </a:lnTo>
                  <a:lnTo>
                    <a:pt x="884532" y="183356"/>
                  </a:lnTo>
                  <a:lnTo>
                    <a:pt x="871880" y="201167"/>
                  </a:lnTo>
                  <a:lnTo>
                    <a:pt x="871880" y="346075"/>
                  </a:lnTo>
                  <a:lnTo>
                    <a:pt x="810666" y="346075"/>
                  </a:lnTo>
                  <a:lnTo>
                    <a:pt x="810666" y="106552"/>
                  </a:lnTo>
                  <a:lnTo>
                    <a:pt x="866800" y="106552"/>
                  </a:lnTo>
                  <a:lnTo>
                    <a:pt x="866800" y="157734"/>
                  </a:lnTo>
                  <a:lnTo>
                    <a:pt x="873465" y="146018"/>
                  </a:lnTo>
                  <a:lnTo>
                    <a:pt x="909160" y="112611"/>
                  </a:lnTo>
                  <a:lnTo>
                    <a:pt x="930080" y="104852"/>
                  </a:lnTo>
                  <a:lnTo>
                    <a:pt x="940968" y="103377"/>
                  </a:lnTo>
                  <a:close/>
                </a:path>
                <a:path w="5111750" h="443864">
                  <a:moveTo>
                    <a:pt x="4999126" y="102362"/>
                  </a:moveTo>
                  <a:lnTo>
                    <a:pt x="5043756" y="111791"/>
                  </a:lnTo>
                  <a:lnTo>
                    <a:pt x="5079279" y="138636"/>
                  </a:lnTo>
                  <a:lnTo>
                    <a:pt x="5102942" y="178335"/>
                  </a:lnTo>
                  <a:lnTo>
                    <a:pt x="5111140" y="225805"/>
                  </a:lnTo>
                  <a:lnTo>
                    <a:pt x="5110304" y="242976"/>
                  </a:lnTo>
                  <a:lnTo>
                    <a:pt x="5097678" y="289178"/>
                  </a:lnTo>
                  <a:lnTo>
                    <a:pt x="5071818" y="324933"/>
                  </a:lnTo>
                  <a:lnTo>
                    <a:pt x="5035369" y="346471"/>
                  </a:lnTo>
                  <a:lnTo>
                    <a:pt x="5006492" y="350647"/>
                  </a:lnTo>
                  <a:lnTo>
                    <a:pt x="4992772" y="349857"/>
                  </a:lnTo>
                  <a:lnTo>
                    <a:pt x="4947163" y="330916"/>
                  </a:lnTo>
                  <a:lnTo>
                    <a:pt x="4924196" y="304038"/>
                  </a:lnTo>
                  <a:lnTo>
                    <a:pt x="4924196" y="443484"/>
                  </a:lnTo>
                  <a:lnTo>
                    <a:pt x="4862982" y="443484"/>
                  </a:lnTo>
                  <a:lnTo>
                    <a:pt x="4862982" y="106552"/>
                  </a:lnTo>
                  <a:lnTo>
                    <a:pt x="4916449" y="106552"/>
                  </a:lnTo>
                  <a:lnTo>
                    <a:pt x="4916449" y="147700"/>
                  </a:lnTo>
                  <a:lnTo>
                    <a:pt x="4923543" y="137699"/>
                  </a:lnTo>
                  <a:lnTo>
                    <a:pt x="4961943" y="109219"/>
                  </a:lnTo>
                  <a:lnTo>
                    <a:pt x="4986033" y="103123"/>
                  </a:lnTo>
                  <a:lnTo>
                    <a:pt x="4999126" y="102362"/>
                  </a:lnTo>
                  <a:close/>
                </a:path>
                <a:path w="5111750" h="443864">
                  <a:moveTo>
                    <a:pt x="3904640" y="102362"/>
                  </a:moveTo>
                  <a:lnTo>
                    <a:pt x="3957182" y="112006"/>
                  </a:lnTo>
                  <a:lnTo>
                    <a:pt x="3996509" y="139414"/>
                  </a:lnTo>
                  <a:lnTo>
                    <a:pt x="4021123" y="179133"/>
                  </a:lnTo>
                  <a:lnTo>
                    <a:pt x="4029481" y="225425"/>
                  </a:lnTo>
                  <a:lnTo>
                    <a:pt x="4029481" y="233299"/>
                  </a:lnTo>
                  <a:lnTo>
                    <a:pt x="4028973" y="240156"/>
                  </a:lnTo>
                  <a:lnTo>
                    <a:pt x="4028084" y="245999"/>
                  </a:lnTo>
                  <a:lnTo>
                    <a:pt x="3842918" y="245999"/>
                  </a:lnTo>
                  <a:lnTo>
                    <a:pt x="3845083" y="259167"/>
                  </a:lnTo>
                  <a:lnTo>
                    <a:pt x="3873342" y="296814"/>
                  </a:lnTo>
                  <a:lnTo>
                    <a:pt x="3906418" y="305815"/>
                  </a:lnTo>
                  <a:lnTo>
                    <a:pt x="3915441" y="305266"/>
                  </a:lnTo>
                  <a:lnTo>
                    <a:pt x="3954646" y="286607"/>
                  </a:lnTo>
                  <a:lnTo>
                    <a:pt x="3963187" y="273430"/>
                  </a:lnTo>
                  <a:lnTo>
                    <a:pt x="4015765" y="288036"/>
                  </a:lnTo>
                  <a:lnTo>
                    <a:pt x="3986868" y="323665"/>
                  </a:lnTo>
                  <a:lnTo>
                    <a:pt x="3941295" y="346265"/>
                  </a:lnTo>
                  <a:lnTo>
                    <a:pt x="3904132" y="350647"/>
                  </a:lnTo>
                  <a:lnTo>
                    <a:pt x="3885387" y="349597"/>
                  </a:lnTo>
                  <a:lnTo>
                    <a:pt x="3837203" y="333755"/>
                  </a:lnTo>
                  <a:lnTo>
                    <a:pt x="3802091" y="302055"/>
                  </a:lnTo>
                  <a:lnTo>
                    <a:pt x="3781910" y="259429"/>
                  </a:lnTo>
                  <a:lnTo>
                    <a:pt x="3778021" y="227711"/>
                  </a:lnTo>
                  <a:lnTo>
                    <a:pt x="3778973" y="211089"/>
                  </a:lnTo>
                  <a:lnTo>
                    <a:pt x="3793261" y="165226"/>
                  </a:lnTo>
                  <a:lnTo>
                    <a:pt x="3823586" y="128793"/>
                  </a:lnTo>
                  <a:lnTo>
                    <a:pt x="3868080" y="106648"/>
                  </a:lnTo>
                  <a:lnTo>
                    <a:pt x="3885687" y="103433"/>
                  </a:lnTo>
                  <a:lnTo>
                    <a:pt x="3904640" y="102362"/>
                  </a:lnTo>
                  <a:close/>
                </a:path>
                <a:path w="5111750" h="443864">
                  <a:moveTo>
                    <a:pt x="3332251" y="102362"/>
                  </a:moveTo>
                  <a:lnTo>
                    <a:pt x="3377796" y="108807"/>
                  </a:lnTo>
                  <a:lnTo>
                    <a:pt x="3412007" y="128015"/>
                  </a:lnTo>
                  <a:lnTo>
                    <a:pt x="3438796" y="178736"/>
                  </a:lnTo>
                  <a:lnTo>
                    <a:pt x="3440582" y="201167"/>
                  </a:lnTo>
                  <a:lnTo>
                    <a:pt x="3440582" y="277494"/>
                  </a:lnTo>
                  <a:lnTo>
                    <a:pt x="3440582" y="284225"/>
                  </a:lnTo>
                  <a:lnTo>
                    <a:pt x="3441598" y="288925"/>
                  </a:lnTo>
                  <a:lnTo>
                    <a:pt x="3443757" y="291464"/>
                  </a:lnTo>
                  <a:lnTo>
                    <a:pt x="3445916" y="294004"/>
                  </a:lnTo>
                  <a:lnTo>
                    <a:pt x="3449726" y="295655"/>
                  </a:lnTo>
                  <a:lnTo>
                    <a:pt x="3455187" y="296290"/>
                  </a:lnTo>
                  <a:lnTo>
                    <a:pt x="3455187" y="346075"/>
                  </a:lnTo>
                  <a:lnTo>
                    <a:pt x="3432200" y="349250"/>
                  </a:lnTo>
                  <a:lnTo>
                    <a:pt x="3429152" y="349250"/>
                  </a:lnTo>
                  <a:lnTo>
                    <a:pt x="3391052" y="328929"/>
                  </a:lnTo>
                  <a:lnTo>
                    <a:pt x="3388512" y="308610"/>
                  </a:lnTo>
                  <a:lnTo>
                    <a:pt x="3380060" y="318279"/>
                  </a:lnTo>
                  <a:lnTo>
                    <a:pt x="3337779" y="344646"/>
                  </a:lnTo>
                  <a:lnTo>
                    <a:pt x="3302025" y="350647"/>
                  </a:lnTo>
                  <a:lnTo>
                    <a:pt x="3290264" y="350029"/>
                  </a:lnTo>
                  <a:lnTo>
                    <a:pt x="3250191" y="335462"/>
                  </a:lnTo>
                  <a:lnTo>
                    <a:pt x="3224894" y="304980"/>
                  </a:lnTo>
                  <a:lnTo>
                    <a:pt x="3218840" y="275209"/>
                  </a:lnTo>
                  <a:lnTo>
                    <a:pt x="3219652" y="263925"/>
                  </a:lnTo>
                  <a:lnTo>
                    <a:pt x="3239043" y="226032"/>
                  </a:lnTo>
                  <a:lnTo>
                    <a:pt x="3280312" y="202896"/>
                  </a:lnTo>
                  <a:lnTo>
                    <a:pt x="3321710" y="197485"/>
                  </a:lnTo>
                  <a:lnTo>
                    <a:pt x="3329278" y="197649"/>
                  </a:lnTo>
                  <a:lnTo>
                    <a:pt x="3373391" y="204972"/>
                  </a:lnTo>
                  <a:lnTo>
                    <a:pt x="3379368" y="207137"/>
                  </a:lnTo>
                  <a:lnTo>
                    <a:pt x="3379368" y="194310"/>
                  </a:lnTo>
                  <a:lnTo>
                    <a:pt x="3358278" y="153723"/>
                  </a:lnTo>
                  <a:lnTo>
                    <a:pt x="3325774" y="146812"/>
                  </a:lnTo>
                  <a:lnTo>
                    <a:pt x="3316080" y="147240"/>
                  </a:lnTo>
                  <a:lnTo>
                    <a:pt x="3279312" y="157483"/>
                  </a:lnTo>
                  <a:lnTo>
                    <a:pt x="3250844" y="173736"/>
                  </a:lnTo>
                  <a:lnTo>
                    <a:pt x="3231159" y="133476"/>
                  </a:lnTo>
                  <a:lnTo>
                    <a:pt x="3267521" y="114563"/>
                  </a:lnTo>
                  <a:lnTo>
                    <a:pt x="3305422" y="104346"/>
                  </a:lnTo>
                  <a:lnTo>
                    <a:pt x="3318682" y="102860"/>
                  </a:lnTo>
                  <a:lnTo>
                    <a:pt x="3332251" y="102362"/>
                  </a:lnTo>
                  <a:close/>
                </a:path>
                <a:path w="5111750" h="443864">
                  <a:moveTo>
                    <a:pt x="3072536" y="102362"/>
                  </a:moveTo>
                  <a:lnTo>
                    <a:pt x="3125078" y="112006"/>
                  </a:lnTo>
                  <a:lnTo>
                    <a:pt x="3164405" y="139414"/>
                  </a:lnTo>
                  <a:lnTo>
                    <a:pt x="3189019" y="179133"/>
                  </a:lnTo>
                  <a:lnTo>
                    <a:pt x="3197377" y="225425"/>
                  </a:lnTo>
                  <a:lnTo>
                    <a:pt x="3197377" y="233299"/>
                  </a:lnTo>
                  <a:lnTo>
                    <a:pt x="3196869" y="240156"/>
                  </a:lnTo>
                  <a:lnTo>
                    <a:pt x="3195980" y="245999"/>
                  </a:lnTo>
                  <a:lnTo>
                    <a:pt x="3010814" y="245999"/>
                  </a:lnTo>
                  <a:lnTo>
                    <a:pt x="3012979" y="259167"/>
                  </a:lnTo>
                  <a:lnTo>
                    <a:pt x="3041238" y="296814"/>
                  </a:lnTo>
                  <a:lnTo>
                    <a:pt x="3074314" y="305815"/>
                  </a:lnTo>
                  <a:lnTo>
                    <a:pt x="3083337" y="305266"/>
                  </a:lnTo>
                  <a:lnTo>
                    <a:pt x="3122542" y="286607"/>
                  </a:lnTo>
                  <a:lnTo>
                    <a:pt x="3131083" y="273430"/>
                  </a:lnTo>
                  <a:lnTo>
                    <a:pt x="3183661" y="288036"/>
                  </a:lnTo>
                  <a:lnTo>
                    <a:pt x="3154764" y="323665"/>
                  </a:lnTo>
                  <a:lnTo>
                    <a:pt x="3109191" y="346265"/>
                  </a:lnTo>
                  <a:lnTo>
                    <a:pt x="3072028" y="350647"/>
                  </a:lnTo>
                  <a:lnTo>
                    <a:pt x="3053283" y="349597"/>
                  </a:lnTo>
                  <a:lnTo>
                    <a:pt x="3005099" y="333755"/>
                  </a:lnTo>
                  <a:lnTo>
                    <a:pt x="2969987" y="302055"/>
                  </a:lnTo>
                  <a:lnTo>
                    <a:pt x="2949806" y="259429"/>
                  </a:lnTo>
                  <a:lnTo>
                    <a:pt x="2945917" y="227711"/>
                  </a:lnTo>
                  <a:lnTo>
                    <a:pt x="2946869" y="211089"/>
                  </a:lnTo>
                  <a:lnTo>
                    <a:pt x="2961157" y="165226"/>
                  </a:lnTo>
                  <a:lnTo>
                    <a:pt x="2991482" y="128793"/>
                  </a:lnTo>
                  <a:lnTo>
                    <a:pt x="3035976" y="106648"/>
                  </a:lnTo>
                  <a:lnTo>
                    <a:pt x="3053583" y="103433"/>
                  </a:lnTo>
                  <a:lnTo>
                    <a:pt x="3072536" y="102362"/>
                  </a:lnTo>
                  <a:close/>
                </a:path>
                <a:path w="5111750" h="443864">
                  <a:moveTo>
                    <a:pt x="2421280" y="102362"/>
                  </a:moveTo>
                  <a:lnTo>
                    <a:pt x="2473786" y="111952"/>
                  </a:lnTo>
                  <a:lnTo>
                    <a:pt x="2512514" y="138874"/>
                  </a:lnTo>
                  <a:lnTo>
                    <a:pt x="2529738" y="163702"/>
                  </a:lnTo>
                  <a:lnTo>
                    <a:pt x="2469794" y="181990"/>
                  </a:lnTo>
                  <a:lnTo>
                    <a:pt x="2460743" y="169989"/>
                  </a:lnTo>
                  <a:lnTo>
                    <a:pt x="2449585" y="161416"/>
                  </a:lnTo>
                  <a:lnTo>
                    <a:pt x="2436308" y="156273"/>
                  </a:lnTo>
                  <a:lnTo>
                    <a:pt x="2420899" y="154559"/>
                  </a:lnTo>
                  <a:lnTo>
                    <a:pt x="2412184" y="155108"/>
                  </a:lnTo>
                  <a:lnTo>
                    <a:pt x="2376179" y="174212"/>
                  </a:lnTo>
                  <a:lnTo>
                    <a:pt x="2358790" y="215884"/>
                  </a:lnTo>
                  <a:lnTo>
                    <a:pt x="2358288" y="226313"/>
                  </a:lnTo>
                  <a:lnTo>
                    <a:pt x="2358812" y="236503"/>
                  </a:lnTo>
                  <a:lnTo>
                    <a:pt x="2376592" y="278114"/>
                  </a:lnTo>
                  <a:lnTo>
                    <a:pt x="2412422" y="297983"/>
                  </a:lnTo>
                  <a:lnTo>
                    <a:pt x="2420899" y="298576"/>
                  </a:lnTo>
                  <a:lnTo>
                    <a:pt x="2428946" y="298076"/>
                  </a:lnTo>
                  <a:lnTo>
                    <a:pt x="2467397" y="276109"/>
                  </a:lnTo>
                  <a:lnTo>
                    <a:pt x="2470683" y="270255"/>
                  </a:lnTo>
                  <a:lnTo>
                    <a:pt x="2530627" y="288543"/>
                  </a:lnTo>
                  <a:lnTo>
                    <a:pt x="2502998" y="323691"/>
                  </a:lnTo>
                  <a:lnTo>
                    <a:pt x="2458427" y="346265"/>
                  </a:lnTo>
                  <a:lnTo>
                    <a:pt x="2421788" y="350647"/>
                  </a:lnTo>
                  <a:lnTo>
                    <a:pt x="2403022" y="349571"/>
                  </a:lnTo>
                  <a:lnTo>
                    <a:pt x="2354605" y="333248"/>
                  </a:lnTo>
                  <a:lnTo>
                    <a:pt x="2319261" y="301029"/>
                  </a:lnTo>
                  <a:lnTo>
                    <a:pt x="2299058" y="258111"/>
                  </a:lnTo>
                  <a:lnTo>
                    <a:pt x="2295169" y="226313"/>
                  </a:lnTo>
                  <a:lnTo>
                    <a:pt x="2296121" y="209954"/>
                  </a:lnTo>
                  <a:lnTo>
                    <a:pt x="2310409" y="164591"/>
                  </a:lnTo>
                  <a:lnTo>
                    <a:pt x="2340734" y="128498"/>
                  </a:lnTo>
                  <a:lnTo>
                    <a:pt x="2385069" y="106632"/>
                  </a:lnTo>
                  <a:lnTo>
                    <a:pt x="2402514" y="103431"/>
                  </a:lnTo>
                  <a:lnTo>
                    <a:pt x="2421280" y="102362"/>
                  </a:lnTo>
                  <a:close/>
                </a:path>
                <a:path w="5111750" h="443864">
                  <a:moveTo>
                    <a:pt x="1852447" y="102362"/>
                  </a:moveTo>
                  <a:lnTo>
                    <a:pt x="1897992" y="108807"/>
                  </a:lnTo>
                  <a:lnTo>
                    <a:pt x="1932203" y="128015"/>
                  </a:lnTo>
                  <a:lnTo>
                    <a:pt x="1958992" y="178736"/>
                  </a:lnTo>
                  <a:lnTo>
                    <a:pt x="1960778" y="201167"/>
                  </a:lnTo>
                  <a:lnTo>
                    <a:pt x="1960778" y="277494"/>
                  </a:lnTo>
                  <a:lnTo>
                    <a:pt x="1960778" y="284225"/>
                  </a:lnTo>
                  <a:lnTo>
                    <a:pt x="1961794" y="288925"/>
                  </a:lnTo>
                  <a:lnTo>
                    <a:pt x="1963953" y="291464"/>
                  </a:lnTo>
                  <a:lnTo>
                    <a:pt x="1966112" y="294004"/>
                  </a:lnTo>
                  <a:lnTo>
                    <a:pt x="1969922" y="295655"/>
                  </a:lnTo>
                  <a:lnTo>
                    <a:pt x="1975383" y="296290"/>
                  </a:lnTo>
                  <a:lnTo>
                    <a:pt x="1975383" y="346075"/>
                  </a:lnTo>
                  <a:lnTo>
                    <a:pt x="1952396" y="349250"/>
                  </a:lnTo>
                  <a:lnTo>
                    <a:pt x="1949348" y="349250"/>
                  </a:lnTo>
                  <a:lnTo>
                    <a:pt x="1911248" y="328929"/>
                  </a:lnTo>
                  <a:lnTo>
                    <a:pt x="1908708" y="308610"/>
                  </a:lnTo>
                  <a:lnTo>
                    <a:pt x="1900256" y="318279"/>
                  </a:lnTo>
                  <a:lnTo>
                    <a:pt x="1857975" y="344646"/>
                  </a:lnTo>
                  <a:lnTo>
                    <a:pt x="1822221" y="350647"/>
                  </a:lnTo>
                  <a:lnTo>
                    <a:pt x="1810460" y="350029"/>
                  </a:lnTo>
                  <a:lnTo>
                    <a:pt x="1770387" y="335462"/>
                  </a:lnTo>
                  <a:lnTo>
                    <a:pt x="1745090" y="304980"/>
                  </a:lnTo>
                  <a:lnTo>
                    <a:pt x="1739036" y="275209"/>
                  </a:lnTo>
                  <a:lnTo>
                    <a:pt x="1739848" y="263925"/>
                  </a:lnTo>
                  <a:lnTo>
                    <a:pt x="1759239" y="226032"/>
                  </a:lnTo>
                  <a:lnTo>
                    <a:pt x="1800508" y="202896"/>
                  </a:lnTo>
                  <a:lnTo>
                    <a:pt x="1841906" y="197485"/>
                  </a:lnTo>
                  <a:lnTo>
                    <a:pt x="1849474" y="197649"/>
                  </a:lnTo>
                  <a:lnTo>
                    <a:pt x="1893587" y="204972"/>
                  </a:lnTo>
                  <a:lnTo>
                    <a:pt x="1899564" y="207137"/>
                  </a:lnTo>
                  <a:lnTo>
                    <a:pt x="1899564" y="194310"/>
                  </a:lnTo>
                  <a:lnTo>
                    <a:pt x="1878474" y="153723"/>
                  </a:lnTo>
                  <a:lnTo>
                    <a:pt x="1845970" y="146812"/>
                  </a:lnTo>
                  <a:lnTo>
                    <a:pt x="1836276" y="147240"/>
                  </a:lnTo>
                  <a:lnTo>
                    <a:pt x="1799508" y="157483"/>
                  </a:lnTo>
                  <a:lnTo>
                    <a:pt x="1771040" y="173736"/>
                  </a:lnTo>
                  <a:lnTo>
                    <a:pt x="1751355" y="133476"/>
                  </a:lnTo>
                  <a:lnTo>
                    <a:pt x="1787717" y="114563"/>
                  </a:lnTo>
                  <a:lnTo>
                    <a:pt x="1825618" y="104346"/>
                  </a:lnTo>
                  <a:lnTo>
                    <a:pt x="1838878" y="102860"/>
                  </a:lnTo>
                  <a:lnTo>
                    <a:pt x="1852447" y="102362"/>
                  </a:lnTo>
                  <a:close/>
                </a:path>
                <a:path w="5111750" h="443864">
                  <a:moveTo>
                    <a:pt x="1474749" y="102362"/>
                  </a:moveTo>
                  <a:lnTo>
                    <a:pt x="1512039" y="110666"/>
                  </a:lnTo>
                  <a:lnTo>
                    <a:pt x="1539394" y="142829"/>
                  </a:lnTo>
                  <a:lnTo>
                    <a:pt x="1542440" y="153162"/>
                  </a:lnTo>
                  <a:lnTo>
                    <a:pt x="1550056" y="141517"/>
                  </a:lnTo>
                  <a:lnTo>
                    <a:pt x="1579524" y="115442"/>
                  </a:lnTo>
                  <a:lnTo>
                    <a:pt x="1616868" y="103191"/>
                  </a:lnTo>
                  <a:lnTo>
                    <a:pt x="1630705" y="102362"/>
                  </a:lnTo>
                  <a:lnTo>
                    <a:pt x="1641345" y="102862"/>
                  </a:lnTo>
                  <a:lnTo>
                    <a:pt x="1679409" y="119776"/>
                  </a:lnTo>
                  <a:lnTo>
                    <a:pt x="1697727" y="154045"/>
                  </a:lnTo>
                  <a:lnTo>
                    <a:pt x="1702460" y="196596"/>
                  </a:lnTo>
                  <a:lnTo>
                    <a:pt x="1702460" y="346075"/>
                  </a:lnTo>
                  <a:lnTo>
                    <a:pt x="1641246" y="346075"/>
                  </a:lnTo>
                  <a:lnTo>
                    <a:pt x="1641246" y="211709"/>
                  </a:lnTo>
                  <a:lnTo>
                    <a:pt x="1640627" y="198445"/>
                  </a:lnTo>
                  <a:lnTo>
                    <a:pt x="1619656" y="159734"/>
                  </a:lnTo>
                  <a:lnTo>
                    <a:pt x="1604162" y="156337"/>
                  </a:lnTo>
                  <a:lnTo>
                    <a:pt x="1595161" y="157216"/>
                  </a:lnTo>
                  <a:lnTo>
                    <a:pt x="1562442" y="177803"/>
                  </a:lnTo>
                  <a:lnTo>
                    <a:pt x="1547012" y="206628"/>
                  </a:lnTo>
                  <a:lnTo>
                    <a:pt x="1547012" y="346075"/>
                  </a:lnTo>
                  <a:lnTo>
                    <a:pt x="1485798" y="346075"/>
                  </a:lnTo>
                  <a:lnTo>
                    <a:pt x="1485798" y="211709"/>
                  </a:lnTo>
                  <a:lnTo>
                    <a:pt x="1485179" y="198282"/>
                  </a:lnTo>
                  <a:lnTo>
                    <a:pt x="1464208" y="159670"/>
                  </a:lnTo>
                  <a:lnTo>
                    <a:pt x="1448714" y="156337"/>
                  </a:lnTo>
                  <a:lnTo>
                    <a:pt x="1439877" y="157194"/>
                  </a:lnTo>
                  <a:lnTo>
                    <a:pt x="1407155" y="177458"/>
                  </a:lnTo>
                  <a:lnTo>
                    <a:pt x="1391564" y="206248"/>
                  </a:lnTo>
                  <a:lnTo>
                    <a:pt x="1391564" y="346075"/>
                  </a:lnTo>
                  <a:lnTo>
                    <a:pt x="1330350" y="346075"/>
                  </a:lnTo>
                  <a:lnTo>
                    <a:pt x="1330350" y="106552"/>
                  </a:lnTo>
                  <a:lnTo>
                    <a:pt x="1385595" y="106552"/>
                  </a:lnTo>
                  <a:lnTo>
                    <a:pt x="1385595" y="150875"/>
                  </a:lnTo>
                  <a:lnTo>
                    <a:pt x="1392860" y="139902"/>
                  </a:lnTo>
                  <a:lnTo>
                    <a:pt x="1421917" y="114935"/>
                  </a:lnTo>
                  <a:lnTo>
                    <a:pt x="1460315" y="103147"/>
                  </a:lnTo>
                  <a:lnTo>
                    <a:pt x="1474749" y="102362"/>
                  </a:lnTo>
                  <a:close/>
                </a:path>
                <a:path w="5111750" h="443864">
                  <a:moveTo>
                    <a:pt x="645413" y="102362"/>
                  </a:moveTo>
                  <a:lnTo>
                    <a:pt x="690962" y="108807"/>
                  </a:lnTo>
                  <a:lnTo>
                    <a:pt x="725195" y="128015"/>
                  </a:lnTo>
                  <a:lnTo>
                    <a:pt x="751984" y="178736"/>
                  </a:lnTo>
                  <a:lnTo>
                    <a:pt x="753770" y="201167"/>
                  </a:lnTo>
                  <a:lnTo>
                    <a:pt x="753770" y="277494"/>
                  </a:lnTo>
                  <a:lnTo>
                    <a:pt x="753770" y="284225"/>
                  </a:lnTo>
                  <a:lnTo>
                    <a:pt x="768375" y="296290"/>
                  </a:lnTo>
                  <a:lnTo>
                    <a:pt x="768375" y="346075"/>
                  </a:lnTo>
                  <a:lnTo>
                    <a:pt x="762914" y="347344"/>
                  </a:lnTo>
                  <a:lnTo>
                    <a:pt x="757961" y="348106"/>
                  </a:lnTo>
                  <a:lnTo>
                    <a:pt x="753516" y="348614"/>
                  </a:lnTo>
                  <a:lnTo>
                    <a:pt x="749071" y="349123"/>
                  </a:lnTo>
                  <a:lnTo>
                    <a:pt x="745388" y="349250"/>
                  </a:lnTo>
                  <a:lnTo>
                    <a:pt x="742340" y="349250"/>
                  </a:lnTo>
                  <a:lnTo>
                    <a:pt x="704240" y="328929"/>
                  </a:lnTo>
                  <a:lnTo>
                    <a:pt x="701649" y="308610"/>
                  </a:lnTo>
                  <a:lnTo>
                    <a:pt x="693205" y="318279"/>
                  </a:lnTo>
                  <a:lnTo>
                    <a:pt x="650943" y="344646"/>
                  </a:lnTo>
                  <a:lnTo>
                    <a:pt x="615238" y="350647"/>
                  </a:lnTo>
                  <a:lnTo>
                    <a:pt x="603465" y="350029"/>
                  </a:lnTo>
                  <a:lnTo>
                    <a:pt x="563389" y="335462"/>
                  </a:lnTo>
                  <a:lnTo>
                    <a:pt x="538072" y="304980"/>
                  </a:lnTo>
                  <a:lnTo>
                    <a:pt x="532028" y="275209"/>
                  </a:lnTo>
                  <a:lnTo>
                    <a:pt x="532842" y="263925"/>
                  </a:lnTo>
                  <a:lnTo>
                    <a:pt x="552216" y="226032"/>
                  </a:lnTo>
                  <a:lnTo>
                    <a:pt x="593493" y="202896"/>
                  </a:lnTo>
                  <a:lnTo>
                    <a:pt x="634898" y="197485"/>
                  </a:lnTo>
                  <a:lnTo>
                    <a:pt x="642470" y="197649"/>
                  </a:lnTo>
                  <a:lnTo>
                    <a:pt x="686533" y="204972"/>
                  </a:lnTo>
                  <a:lnTo>
                    <a:pt x="692505" y="207137"/>
                  </a:lnTo>
                  <a:lnTo>
                    <a:pt x="692505" y="194310"/>
                  </a:lnTo>
                  <a:lnTo>
                    <a:pt x="671460" y="153723"/>
                  </a:lnTo>
                  <a:lnTo>
                    <a:pt x="639013" y="146812"/>
                  </a:lnTo>
                  <a:lnTo>
                    <a:pt x="629297" y="147240"/>
                  </a:lnTo>
                  <a:lnTo>
                    <a:pt x="592493" y="157483"/>
                  </a:lnTo>
                  <a:lnTo>
                    <a:pt x="564032" y="173736"/>
                  </a:lnTo>
                  <a:lnTo>
                    <a:pt x="544372" y="133476"/>
                  </a:lnTo>
                  <a:lnTo>
                    <a:pt x="580677" y="114563"/>
                  </a:lnTo>
                  <a:lnTo>
                    <a:pt x="618610" y="104346"/>
                  </a:lnTo>
                  <a:lnTo>
                    <a:pt x="631855" y="102860"/>
                  </a:lnTo>
                  <a:lnTo>
                    <a:pt x="645413" y="102362"/>
                  </a:lnTo>
                  <a:close/>
                </a:path>
                <a:path w="5111750" h="443864">
                  <a:moveTo>
                    <a:pt x="126187" y="102362"/>
                  </a:moveTo>
                  <a:lnTo>
                    <a:pt x="178608" y="111952"/>
                  </a:lnTo>
                  <a:lnTo>
                    <a:pt x="217341" y="138874"/>
                  </a:lnTo>
                  <a:lnTo>
                    <a:pt x="234543" y="163702"/>
                  </a:lnTo>
                  <a:lnTo>
                    <a:pt x="174650" y="181990"/>
                  </a:lnTo>
                  <a:lnTo>
                    <a:pt x="165592" y="169989"/>
                  </a:lnTo>
                  <a:lnTo>
                    <a:pt x="154419" y="161416"/>
                  </a:lnTo>
                  <a:lnTo>
                    <a:pt x="141131" y="156273"/>
                  </a:lnTo>
                  <a:lnTo>
                    <a:pt x="125729" y="154559"/>
                  </a:lnTo>
                  <a:lnTo>
                    <a:pt x="117043" y="155108"/>
                  </a:lnTo>
                  <a:lnTo>
                    <a:pt x="81038" y="174212"/>
                  </a:lnTo>
                  <a:lnTo>
                    <a:pt x="63607" y="215884"/>
                  </a:lnTo>
                  <a:lnTo>
                    <a:pt x="63093" y="226313"/>
                  </a:lnTo>
                  <a:lnTo>
                    <a:pt x="63622" y="236503"/>
                  </a:lnTo>
                  <a:lnTo>
                    <a:pt x="81438" y="278114"/>
                  </a:lnTo>
                  <a:lnTo>
                    <a:pt x="117243" y="297983"/>
                  </a:lnTo>
                  <a:lnTo>
                    <a:pt x="125729" y="298576"/>
                  </a:lnTo>
                  <a:lnTo>
                    <a:pt x="133802" y="298076"/>
                  </a:lnTo>
                  <a:lnTo>
                    <a:pt x="172292" y="276109"/>
                  </a:lnTo>
                  <a:lnTo>
                    <a:pt x="175564" y="270255"/>
                  </a:lnTo>
                  <a:lnTo>
                    <a:pt x="235458" y="288543"/>
                  </a:lnTo>
                  <a:lnTo>
                    <a:pt x="207811" y="323691"/>
                  </a:lnTo>
                  <a:lnTo>
                    <a:pt x="163277" y="346265"/>
                  </a:lnTo>
                  <a:lnTo>
                    <a:pt x="126644" y="350647"/>
                  </a:lnTo>
                  <a:lnTo>
                    <a:pt x="107870" y="349571"/>
                  </a:lnTo>
                  <a:lnTo>
                    <a:pt x="59436" y="333248"/>
                  </a:lnTo>
                  <a:lnTo>
                    <a:pt x="24117" y="301029"/>
                  </a:lnTo>
                  <a:lnTo>
                    <a:pt x="3886" y="258111"/>
                  </a:lnTo>
                  <a:lnTo>
                    <a:pt x="0" y="226313"/>
                  </a:lnTo>
                  <a:lnTo>
                    <a:pt x="957" y="209954"/>
                  </a:lnTo>
                  <a:lnTo>
                    <a:pt x="15316" y="164591"/>
                  </a:lnTo>
                  <a:lnTo>
                    <a:pt x="45619" y="128498"/>
                  </a:lnTo>
                  <a:lnTo>
                    <a:pt x="89954" y="106632"/>
                  </a:lnTo>
                  <a:lnTo>
                    <a:pt x="107413" y="103431"/>
                  </a:lnTo>
                  <a:lnTo>
                    <a:pt x="126187" y="102362"/>
                  </a:lnTo>
                  <a:close/>
                </a:path>
                <a:path w="5111750" h="443864">
                  <a:moveTo>
                    <a:pt x="4336059" y="101980"/>
                  </a:moveTo>
                  <a:lnTo>
                    <a:pt x="4384573" y="109981"/>
                  </a:lnTo>
                  <a:lnTo>
                    <a:pt x="4426102" y="135762"/>
                  </a:lnTo>
                  <a:lnTo>
                    <a:pt x="4401464" y="174625"/>
                  </a:lnTo>
                  <a:lnTo>
                    <a:pt x="4383988" y="162623"/>
                  </a:lnTo>
                  <a:lnTo>
                    <a:pt x="4366809" y="154050"/>
                  </a:lnTo>
                  <a:lnTo>
                    <a:pt x="4349940" y="148907"/>
                  </a:lnTo>
                  <a:lnTo>
                    <a:pt x="4333392" y="147192"/>
                  </a:lnTo>
                  <a:lnTo>
                    <a:pt x="4326272" y="147546"/>
                  </a:lnTo>
                  <a:lnTo>
                    <a:pt x="4296308" y="162813"/>
                  </a:lnTo>
                  <a:lnTo>
                    <a:pt x="4296308" y="171958"/>
                  </a:lnTo>
                  <a:lnTo>
                    <a:pt x="4296308" y="180466"/>
                  </a:lnTo>
                  <a:lnTo>
                    <a:pt x="4339742" y="202056"/>
                  </a:lnTo>
                  <a:lnTo>
                    <a:pt x="4353390" y="206392"/>
                  </a:lnTo>
                  <a:lnTo>
                    <a:pt x="4397313" y="223402"/>
                  </a:lnTo>
                  <a:lnTo>
                    <a:pt x="4425816" y="255095"/>
                  </a:lnTo>
                  <a:lnTo>
                    <a:pt x="4428388" y="274827"/>
                  </a:lnTo>
                  <a:lnTo>
                    <a:pt x="4426767" y="291665"/>
                  </a:lnTo>
                  <a:lnTo>
                    <a:pt x="4402353" y="330580"/>
                  </a:lnTo>
                  <a:lnTo>
                    <a:pt x="4353240" y="349386"/>
                  </a:lnTo>
                  <a:lnTo>
                    <a:pt x="4332376" y="350647"/>
                  </a:lnTo>
                  <a:lnTo>
                    <a:pt x="4317283" y="350025"/>
                  </a:lnTo>
                  <a:lnTo>
                    <a:pt x="4273956" y="340613"/>
                  </a:lnTo>
                  <a:lnTo>
                    <a:pt x="4236451" y="320111"/>
                  </a:lnTo>
                  <a:lnTo>
                    <a:pt x="4225950" y="310896"/>
                  </a:lnTo>
                  <a:lnTo>
                    <a:pt x="4247794" y="271144"/>
                  </a:lnTo>
                  <a:lnTo>
                    <a:pt x="4258508" y="279241"/>
                  </a:lnTo>
                  <a:lnTo>
                    <a:pt x="4269114" y="286194"/>
                  </a:lnTo>
                  <a:lnTo>
                    <a:pt x="4310262" y="302895"/>
                  </a:lnTo>
                  <a:lnTo>
                    <a:pt x="4330090" y="304926"/>
                  </a:lnTo>
                  <a:lnTo>
                    <a:pt x="4338591" y="304524"/>
                  </a:lnTo>
                  <a:lnTo>
                    <a:pt x="4369460" y="287909"/>
                  </a:lnTo>
                  <a:lnTo>
                    <a:pt x="4369460" y="279400"/>
                  </a:lnTo>
                  <a:lnTo>
                    <a:pt x="4369460" y="270510"/>
                  </a:lnTo>
                  <a:lnTo>
                    <a:pt x="4330409" y="252648"/>
                  </a:lnTo>
                  <a:lnTo>
                    <a:pt x="4319168" y="249174"/>
                  </a:lnTo>
                  <a:lnTo>
                    <a:pt x="4306456" y="245034"/>
                  </a:lnTo>
                  <a:lnTo>
                    <a:pt x="4266461" y="227685"/>
                  </a:lnTo>
                  <a:lnTo>
                    <a:pt x="4241365" y="197008"/>
                  </a:lnTo>
                  <a:lnTo>
                    <a:pt x="4239158" y="179197"/>
                  </a:lnTo>
                  <a:lnTo>
                    <a:pt x="4240823" y="162476"/>
                  </a:lnTo>
                  <a:lnTo>
                    <a:pt x="4265701" y="122936"/>
                  </a:lnTo>
                  <a:lnTo>
                    <a:pt x="4315225" y="103290"/>
                  </a:lnTo>
                  <a:lnTo>
                    <a:pt x="4336059" y="101980"/>
                  </a:lnTo>
                  <a:close/>
                </a:path>
                <a:path w="5111750" h="443864">
                  <a:moveTo>
                    <a:pt x="1196619" y="101980"/>
                  </a:moveTo>
                  <a:lnTo>
                    <a:pt x="1245133" y="109981"/>
                  </a:lnTo>
                  <a:lnTo>
                    <a:pt x="1286662" y="135762"/>
                  </a:lnTo>
                  <a:lnTo>
                    <a:pt x="1262024" y="174625"/>
                  </a:lnTo>
                  <a:lnTo>
                    <a:pt x="1244548" y="162623"/>
                  </a:lnTo>
                  <a:lnTo>
                    <a:pt x="1227369" y="154050"/>
                  </a:lnTo>
                  <a:lnTo>
                    <a:pt x="1210500" y="148907"/>
                  </a:lnTo>
                  <a:lnTo>
                    <a:pt x="1193952" y="147192"/>
                  </a:lnTo>
                  <a:lnTo>
                    <a:pt x="1186832" y="147546"/>
                  </a:lnTo>
                  <a:lnTo>
                    <a:pt x="1156868" y="162813"/>
                  </a:lnTo>
                  <a:lnTo>
                    <a:pt x="1156868" y="171958"/>
                  </a:lnTo>
                  <a:lnTo>
                    <a:pt x="1156868" y="180466"/>
                  </a:lnTo>
                  <a:lnTo>
                    <a:pt x="1200302" y="202056"/>
                  </a:lnTo>
                  <a:lnTo>
                    <a:pt x="1213950" y="206392"/>
                  </a:lnTo>
                  <a:lnTo>
                    <a:pt x="1257873" y="223402"/>
                  </a:lnTo>
                  <a:lnTo>
                    <a:pt x="1286376" y="255095"/>
                  </a:lnTo>
                  <a:lnTo>
                    <a:pt x="1288948" y="274827"/>
                  </a:lnTo>
                  <a:lnTo>
                    <a:pt x="1287327" y="291665"/>
                  </a:lnTo>
                  <a:lnTo>
                    <a:pt x="1262913" y="330580"/>
                  </a:lnTo>
                  <a:lnTo>
                    <a:pt x="1213800" y="349386"/>
                  </a:lnTo>
                  <a:lnTo>
                    <a:pt x="1192936" y="350647"/>
                  </a:lnTo>
                  <a:lnTo>
                    <a:pt x="1177843" y="350025"/>
                  </a:lnTo>
                  <a:lnTo>
                    <a:pt x="1134516" y="340613"/>
                  </a:lnTo>
                  <a:lnTo>
                    <a:pt x="1097011" y="320111"/>
                  </a:lnTo>
                  <a:lnTo>
                    <a:pt x="1086510" y="310896"/>
                  </a:lnTo>
                  <a:lnTo>
                    <a:pt x="1108354" y="271144"/>
                  </a:lnTo>
                  <a:lnTo>
                    <a:pt x="1119068" y="279241"/>
                  </a:lnTo>
                  <a:lnTo>
                    <a:pt x="1129674" y="286194"/>
                  </a:lnTo>
                  <a:lnTo>
                    <a:pt x="1170822" y="302895"/>
                  </a:lnTo>
                  <a:lnTo>
                    <a:pt x="1190650" y="304926"/>
                  </a:lnTo>
                  <a:lnTo>
                    <a:pt x="1199151" y="304524"/>
                  </a:lnTo>
                  <a:lnTo>
                    <a:pt x="1230020" y="287909"/>
                  </a:lnTo>
                  <a:lnTo>
                    <a:pt x="1230020" y="279400"/>
                  </a:lnTo>
                  <a:lnTo>
                    <a:pt x="1230020" y="270510"/>
                  </a:lnTo>
                  <a:lnTo>
                    <a:pt x="1190969" y="252648"/>
                  </a:lnTo>
                  <a:lnTo>
                    <a:pt x="1179728" y="249174"/>
                  </a:lnTo>
                  <a:lnTo>
                    <a:pt x="1167016" y="245034"/>
                  </a:lnTo>
                  <a:lnTo>
                    <a:pt x="1127021" y="227685"/>
                  </a:lnTo>
                  <a:lnTo>
                    <a:pt x="1101925" y="197008"/>
                  </a:lnTo>
                  <a:lnTo>
                    <a:pt x="1099718" y="179197"/>
                  </a:lnTo>
                  <a:lnTo>
                    <a:pt x="1101383" y="162476"/>
                  </a:lnTo>
                  <a:lnTo>
                    <a:pt x="1126261" y="122936"/>
                  </a:lnTo>
                  <a:lnTo>
                    <a:pt x="1175785" y="103290"/>
                  </a:lnTo>
                  <a:lnTo>
                    <a:pt x="1196619" y="101980"/>
                  </a:lnTo>
                  <a:close/>
                </a:path>
                <a:path w="5111750" h="443864">
                  <a:moveTo>
                    <a:pt x="2031390" y="28828"/>
                  </a:moveTo>
                  <a:lnTo>
                    <a:pt x="2092604" y="28828"/>
                  </a:lnTo>
                  <a:lnTo>
                    <a:pt x="2092604" y="106552"/>
                  </a:lnTo>
                  <a:lnTo>
                    <a:pt x="2142896" y="106552"/>
                  </a:lnTo>
                  <a:lnTo>
                    <a:pt x="2142896" y="153669"/>
                  </a:lnTo>
                  <a:lnTo>
                    <a:pt x="2092604" y="153669"/>
                  </a:lnTo>
                  <a:lnTo>
                    <a:pt x="2092604" y="270637"/>
                  </a:lnTo>
                  <a:lnTo>
                    <a:pt x="2092604" y="278891"/>
                  </a:lnTo>
                  <a:lnTo>
                    <a:pt x="2094763" y="284861"/>
                  </a:lnTo>
                  <a:lnTo>
                    <a:pt x="2099208" y="288543"/>
                  </a:lnTo>
                  <a:lnTo>
                    <a:pt x="2103653" y="292100"/>
                  </a:lnTo>
                  <a:lnTo>
                    <a:pt x="2109114" y="294004"/>
                  </a:lnTo>
                  <a:lnTo>
                    <a:pt x="2115464" y="294004"/>
                  </a:lnTo>
                  <a:lnTo>
                    <a:pt x="2121814" y="294004"/>
                  </a:lnTo>
                  <a:lnTo>
                    <a:pt x="2148865" y="285241"/>
                  </a:lnTo>
                  <a:lnTo>
                    <a:pt x="2161184" y="333755"/>
                  </a:lnTo>
                  <a:lnTo>
                    <a:pt x="2121711" y="347104"/>
                  </a:lnTo>
                  <a:lnTo>
                    <a:pt x="2093493" y="350265"/>
                  </a:lnTo>
                  <a:lnTo>
                    <a:pt x="2085202" y="349886"/>
                  </a:lnTo>
                  <a:lnTo>
                    <a:pt x="2044394" y="331366"/>
                  </a:lnTo>
                  <a:lnTo>
                    <a:pt x="2031390" y="291211"/>
                  </a:lnTo>
                  <a:lnTo>
                    <a:pt x="2031390" y="153669"/>
                  </a:lnTo>
                  <a:lnTo>
                    <a:pt x="1999767" y="153669"/>
                  </a:lnTo>
                  <a:lnTo>
                    <a:pt x="1999767" y="106552"/>
                  </a:lnTo>
                  <a:lnTo>
                    <a:pt x="2031390" y="106552"/>
                  </a:lnTo>
                  <a:lnTo>
                    <a:pt x="2031390" y="28828"/>
                  </a:lnTo>
                  <a:close/>
                </a:path>
                <a:path w="5111750" h="443864">
                  <a:moveTo>
                    <a:pt x="4745634" y="12318"/>
                  </a:moveTo>
                  <a:lnTo>
                    <a:pt x="4806848" y="12318"/>
                  </a:lnTo>
                  <a:lnTo>
                    <a:pt x="4806848" y="73151"/>
                  </a:lnTo>
                  <a:lnTo>
                    <a:pt x="4745634" y="73151"/>
                  </a:lnTo>
                  <a:lnTo>
                    <a:pt x="4745634" y="12318"/>
                  </a:lnTo>
                  <a:close/>
                </a:path>
                <a:path w="5111750" h="443864">
                  <a:moveTo>
                    <a:pt x="4469790" y="12318"/>
                  </a:moveTo>
                  <a:lnTo>
                    <a:pt x="4531004" y="12318"/>
                  </a:lnTo>
                  <a:lnTo>
                    <a:pt x="4531004" y="150875"/>
                  </a:lnTo>
                  <a:lnTo>
                    <a:pt x="4538247" y="140067"/>
                  </a:lnTo>
                  <a:lnTo>
                    <a:pt x="4578764" y="109595"/>
                  </a:lnTo>
                  <a:lnTo>
                    <a:pt x="4616983" y="102362"/>
                  </a:lnTo>
                  <a:lnTo>
                    <a:pt x="4631417" y="103219"/>
                  </a:lnTo>
                  <a:lnTo>
                    <a:pt x="4671646" y="123434"/>
                  </a:lnTo>
                  <a:lnTo>
                    <a:pt x="4689045" y="162216"/>
                  </a:lnTo>
                  <a:lnTo>
                    <a:pt x="4692421" y="196596"/>
                  </a:lnTo>
                  <a:lnTo>
                    <a:pt x="4692421" y="346075"/>
                  </a:lnTo>
                  <a:lnTo>
                    <a:pt x="4631080" y="346075"/>
                  </a:lnTo>
                  <a:lnTo>
                    <a:pt x="4631080" y="211709"/>
                  </a:lnTo>
                  <a:lnTo>
                    <a:pt x="4630413" y="198610"/>
                  </a:lnTo>
                  <a:lnTo>
                    <a:pt x="4607633" y="159766"/>
                  </a:lnTo>
                  <a:lnTo>
                    <a:pt x="4590948" y="156337"/>
                  </a:lnTo>
                  <a:lnTo>
                    <a:pt x="4583328" y="156337"/>
                  </a:lnTo>
                  <a:lnTo>
                    <a:pt x="4545355" y="180339"/>
                  </a:lnTo>
                  <a:lnTo>
                    <a:pt x="4531004" y="206248"/>
                  </a:lnTo>
                  <a:lnTo>
                    <a:pt x="4531004" y="346075"/>
                  </a:lnTo>
                  <a:lnTo>
                    <a:pt x="4469790" y="346075"/>
                  </a:lnTo>
                  <a:lnTo>
                    <a:pt x="4469790" y="12318"/>
                  </a:lnTo>
                  <a:close/>
                </a:path>
                <a:path w="5111750" h="443864">
                  <a:moveTo>
                    <a:pt x="3670706" y="12318"/>
                  </a:moveTo>
                  <a:lnTo>
                    <a:pt x="3731920" y="12318"/>
                  </a:lnTo>
                  <a:lnTo>
                    <a:pt x="3731920" y="277494"/>
                  </a:lnTo>
                  <a:lnTo>
                    <a:pt x="3731920" y="284225"/>
                  </a:lnTo>
                  <a:lnTo>
                    <a:pt x="3733063" y="288925"/>
                  </a:lnTo>
                  <a:lnTo>
                    <a:pt x="3735222" y="291464"/>
                  </a:lnTo>
                  <a:lnTo>
                    <a:pt x="3737254" y="294004"/>
                  </a:lnTo>
                  <a:lnTo>
                    <a:pt x="3740937" y="295655"/>
                  </a:lnTo>
                  <a:lnTo>
                    <a:pt x="3746144" y="296290"/>
                  </a:lnTo>
                  <a:lnTo>
                    <a:pt x="3746144" y="346075"/>
                  </a:lnTo>
                  <a:lnTo>
                    <a:pt x="3738361" y="347481"/>
                  </a:lnTo>
                  <a:lnTo>
                    <a:pt x="3731412" y="348472"/>
                  </a:lnTo>
                  <a:lnTo>
                    <a:pt x="3725320" y="349057"/>
                  </a:lnTo>
                  <a:lnTo>
                    <a:pt x="3720109" y="349250"/>
                  </a:lnTo>
                  <a:lnTo>
                    <a:pt x="3712201" y="348747"/>
                  </a:lnTo>
                  <a:lnTo>
                    <a:pt x="3680739" y="319531"/>
                  </a:lnTo>
                  <a:lnTo>
                    <a:pt x="3679850" y="304546"/>
                  </a:lnTo>
                  <a:lnTo>
                    <a:pt x="3672609" y="315047"/>
                  </a:lnTo>
                  <a:lnTo>
                    <a:pt x="3632509" y="344003"/>
                  </a:lnTo>
                  <a:lnTo>
                    <a:pt x="3596665" y="350647"/>
                  </a:lnTo>
                  <a:lnTo>
                    <a:pt x="3580472" y="349601"/>
                  </a:lnTo>
                  <a:lnTo>
                    <a:pt x="3537610" y="334010"/>
                  </a:lnTo>
                  <a:lnTo>
                    <a:pt x="3505427" y="302541"/>
                  </a:lnTo>
                  <a:lnTo>
                    <a:pt x="3486445" y="259365"/>
                  </a:lnTo>
                  <a:lnTo>
                    <a:pt x="3482746" y="226313"/>
                  </a:lnTo>
                  <a:lnTo>
                    <a:pt x="3483603" y="209548"/>
                  </a:lnTo>
                  <a:lnTo>
                    <a:pt x="3496462" y="163702"/>
                  </a:lnTo>
                  <a:lnTo>
                    <a:pt x="3522983" y="127823"/>
                  </a:lnTo>
                  <a:lnTo>
                    <a:pt x="3560406" y="106521"/>
                  </a:lnTo>
                  <a:lnTo>
                    <a:pt x="3589807" y="102362"/>
                  </a:lnTo>
                  <a:lnTo>
                    <a:pt x="3602715" y="103191"/>
                  </a:lnTo>
                  <a:lnTo>
                    <a:pt x="3647632" y="122372"/>
                  </a:lnTo>
                  <a:lnTo>
                    <a:pt x="3670706" y="148589"/>
                  </a:lnTo>
                  <a:lnTo>
                    <a:pt x="3670706" y="12318"/>
                  </a:lnTo>
                  <a:close/>
                </a:path>
                <a:path w="5111750" h="443864">
                  <a:moveTo>
                    <a:pt x="2815742" y="12318"/>
                  </a:moveTo>
                  <a:lnTo>
                    <a:pt x="2876956" y="12318"/>
                  </a:lnTo>
                  <a:lnTo>
                    <a:pt x="2876956" y="269239"/>
                  </a:lnTo>
                  <a:lnTo>
                    <a:pt x="2876956" y="280542"/>
                  </a:lnTo>
                  <a:lnTo>
                    <a:pt x="2878861" y="288036"/>
                  </a:lnTo>
                  <a:lnTo>
                    <a:pt x="2882544" y="291718"/>
                  </a:lnTo>
                  <a:lnTo>
                    <a:pt x="2886100" y="295401"/>
                  </a:lnTo>
                  <a:lnTo>
                    <a:pt x="2891180" y="297179"/>
                  </a:lnTo>
                  <a:lnTo>
                    <a:pt x="2897530" y="297179"/>
                  </a:lnTo>
                  <a:lnTo>
                    <a:pt x="2902483" y="297179"/>
                  </a:lnTo>
                  <a:lnTo>
                    <a:pt x="2926359" y="290829"/>
                  </a:lnTo>
                  <a:lnTo>
                    <a:pt x="2934614" y="337438"/>
                  </a:lnTo>
                  <a:lnTo>
                    <a:pt x="2897784" y="347989"/>
                  </a:lnTo>
                  <a:lnTo>
                    <a:pt x="2876067" y="349758"/>
                  </a:lnTo>
                  <a:lnTo>
                    <a:pt x="2862494" y="348803"/>
                  </a:lnTo>
                  <a:lnTo>
                    <a:pt x="2824582" y="325941"/>
                  </a:lnTo>
                  <a:lnTo>
                    <a:pt x="2815742" y="290829"/>
                  </a:lnTo>
                  <a:lnTo>
                    <a:pt x="2815742" y="12318"/>
                  </a:lnTo>
                  <a:close/>
                </a:path>
                <a:path w="5111750" h="443864">
                  <a:moveTo>
                    <a:pt x="2192934" y="12318"/>
                  </a:moveTo>
                  <a:lnTo>
                    <a:pt x="2254148" y="12318"/>
                  </a:lnTo>
                  <a:lnTo>
                    <a:pt x="2254148" y="73151"/>
                  </a:lnTo>
                  <a:lnTo>
                    <a:pt x="2192934" y="73151"/>
                  </a:lnTo>
                  <a:lnTo>
                    <a:pt x="2192934" y="12318"/>
                  </a:lnTo>
                  <a:close/>
                </a:path>
                <a:path w="5111750" h="443864">
                  <a:moveTo>
                    <a:pt x="987450" y="12318"/>
                  </a:moveTo>
                  <a:lnTo>
                    <a:pt x="1048664" y="12318"/>
                  </a:lnTo>
                  <a:lnTo>
                    <a:pt x="1048664" y="73151"/>
                  </a:lnTo>
                  <a:lnTo>
                    <a:pt x="987450" y="73151"/>
                  </a:lnTo>
                  <a:lnTo>
                    <a:pt x="987450" y="12318"/>
                  </a:lnTo>
                  <a:close/>
                </a:path>
                <a:path w="5111750" h="443864">
                  <a:moveTo>
                    <a:pt x="272643" y="12318"/>
                  </a:moveTo>
                  <a:lnTo>
                    <a:pt x="333908" y="12318"/>
                  </a:lnTo>
                  <a:lnTo>
                    <a:pt x="333908" y="150875"/>
                  </a:lnTo>
                  <a:lnTo>
                    <a:pt x="341137" y="140067"/>
                  </a:lnTo>
                  <a:lnTo>
                    <a:pt x="370027" y="115188"/>
                  </a:lnTo>
                  <a:lnTo>
                    <a:pt x="406631" y="103169"/>
                  </a:lnTo>
                  <a:lnTo>
                    <a:pt x="419862" y="102362"/>
                  </a:lnTo>
                  <a:lnTo>
                    <a:pt x="434292" y="103219"/>
                  </a:lnTo>
                  <a:lnTo>
                    <a:pt x="474525" y="123434"/>
                  </a:lnTo>
                  <a:lnTo>
                    <a:pt x="491956" y="162216"/>
                  </a:lnTo>
                  <a:lnTo>
                    <a:pt x="495300" y="196596"/>
                  </a:lnTo>
                  <a:lnTo>
                    <a:pt x="495300" y="346075"/>
                  </a:lnTo>
                  <a:lnTo>
                    <a:pt x="434035" y="346075"/>
                  </a:lnTo>
                  <a:lnTo>
                    <a:pt x="434035" y="211709"/>
                  </a:lnTo>
                  <a:lnTo>
                    <a:pt x="433363" y="198610"/>
                  </a:lnTo>
                  <a:lnTo>
                    <a:pt x="410546" y="159766"/>
                  </a:lnTo>
                  <a:lnTo>
                    <a:pt x="393801" y="156337"/>
                  </a:lnTo>
                  <a:lnTo>
                    <a:pt x="386181" y="156337"/>
                  </a:lnTo>
                  <a:lnTo>
                    <a:pt x="348310" y="180339"/>
                  </a:lnTo>
                  <a:lnTo>
                    <a:pt x="333908" y="206248"/>
                  </a:lnTo>
                  <a:lnTo>
                    <a:pt x="333908" y="346075"/>
                  </a:lnTo>
                  <a:lnTo>
                    <a:pt x="272643" y="346075"/>
                  </a:lnTo>
                  <a:lnTo>
                    <a:pt x="272643" y="12318"/>
                  </a:lnTo>
                  <a:close/>
                </a:path>
                <a:path w="5111750" h="443864">
                  <a:moveTo>
                    <a:pt x="2597937" y="0"/>
                  </a:moveTo>
                  <a:lnTo>
                    <a:pt x="2624131" y="47878"/>
                  </a:lnTo>
                  <a:lnTo>
                    <a:pt x="2645943" y="94614"/>
                  </a:lnTo>
                  <a:lnTo>
                    <a:pt x="2660691" y="140938"/>
                  </a:lnTo>
                  <a:lnTo>
                    <a:pt x="2665628" y="187451"/>
                  </a:lnTo>
                  <a:lnTo>
                    <a:pt x="2665056" y="202999"/>
                  </a:lnTo>
                  <a:lnTo>
                    <a:pt x="2656484" y="249809"/>
                  </a:lnTo>
                  <a:lnTo>
                    <a:pt x="2639178" y="296314"/>
                  </a:lnTo>
                  <a:lnTo>
                    <a:pt x="2615352" y="341455"/>
                  </a:lnTo>
                  <a:lnTo>
                    <a:pt x="2597048" y="370331"/>
                  </a:lnTo>
                  <a:lnTo>
                    <a:pt x="2552217" y="347979"/>
                  </a:lnTo>
                  <a:lnTo>
                    <a:pt x="2564195" y="326830"/>
                  </a:lnTo>
                  <a:lnTo>
                    <a:pt x="2574982" y="306038"/>
                  </a:lnTo>
                  <a:lnTo>
                    <a:pt x="2592984" y="265429"/>
                  </a:lnTo>
                  <a:lnTo>
                    <a:pt x="2604589" y="226282"/>
                  </a:lnTo>
                  <a:lnTo>
                    <a:pt x="2608478" y="188849"/>
                  </a:lnTo>
                  <a:lnTo>
                    <a:pt x="2608095" y="177036"/>
                  </a:lnTo>
                  <a:lnTo>
                    <a:pt x="2598995" y="127859"/>
                  </a:lnTo>
                  <a:lnTo>
                    <a:pt x="2586761" y="91693"/>
                  </a:lnTo>
                  <a:lnTo>
                    <a:pt x="2567838" y="49402"/>
                  </a:lnTo>
                  <a:lnTo>
                    <a:pt x="2550820" y="19685"/>
                  </a:lnTo>
                  <a:lnTo>
                    <a:pt x="2597937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287521" y="335915"/>
            <a:ext cx="3845560" cy="450850"/>
            <a:chOff x="3287521" y="335915"/>
            <a:chExt cx="3845560" cy="4508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295141" y="343535"/>
              <a:ext cx="3830192" cy="43561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764146" y="611378"/>
              <a:ext cx="361315" cy="66040"/>
            </a:xfrm>
            <a:custGeom>
              <a:avLst/>
              <a:gdLst/>
              <a:ahLst/>
              <a:cxnLst/>
              <a:rect l="l" t="t" r="r" b="b"/>
              <a:pathLst>
                <a:path w="361315" h="66040">
                  <a:moveTo>
                    <a:pt x="310896" y="0"/>
                  </a:moveTo>
                  <a:lnTo>
                    <a:pt x="361187" y="0"/>
                  </a:lnTo>
                  <a:lnTo>
                    <a:pt x="361187" y="65912"/>
                  </a:lnTo>
                  <a:lnTo>
                    <a:pt x="310896" y="65912"/>
                  </a:lnTo>
                  <a:lnTo>
                    <a:pt x="310896" y="0"/>
                  </a:lnTo>
                  <a:close/>
                </a:path>
                <a:path w="361315" h="66040">
                  <a:moveTo>
                    <a:pt x="207263" y="0"/>
                  </a:moveTo>
                  <a:lnTo>
                    <a:pt x="257555" y="0"/>
                  </a:lnTo>
                  <a:lnTo>
                    <a:pt x="257555" y="65912"/>
                  </a:lnTo>
                  <a:lnTo>
                    <a:pt x="207263" y="65912"/>
                  </a:lnTo>
                  <a:lnTo>
                    <a:pt x="207263" y="0"/>
                  </a:lnTo>
                  <a:close/>
                </a:path>
                <a:path w="361315" h="66040">
                  <a:moveTo>
                    <a:pt x="103631" y="0"/>
                  </a:moveTo>
                  <a:lnTo>
                    <a:pt x="153924" y="0"/>
                  </a:lnTo>
                  <a:lnTo>
                    <a:pt x="153924" y="65912"/>
                  </a:lnTo>
                  <a:lnTo>
                    <a:pt x="103631" y="65912"/>
                  </a:lnTo>
                  <a:lnTo>
                    <a:pt x="103631" y="0"/>
                  </a:lnTo>
                  <a:close/>
                </a:path>
                <a:path w="361315" h="66040">
                  <a:moveTo>
                    <a:pt x="0" y="0"/>
                  </a:moveTo>
                  <a:lnTo>
                    <a:pt x="50292" y="0"/>
                  </a:lnTo>
                  <a:lnTo>
                    <a:pt x="50292" y="65912"/>
                  </a:lnTo>
                  <a:lnTo>
                    <a:pt x="0" y="65912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516750" y="478028"/>
              <a:ext cx="140080" cy="15925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012181" y="478028"/>
              <a:ext cx="140462" cy="15925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916806" y="470281"/>
              <a:ext cx="140589" cy="75565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3295141" y="343535"/>
              <a:ext cx="3415665" cy="435609"/>
            </a:xfrm>
            <a:custGeom>
              <a:avLst/>
              <a:gdLst/>
              <a:ahLst/>
              <a:cxnLst/>
              <a:rect l="l" t="t" r="r" b="b"/>
              <a:pathLst>
                <a:path w="3415665" h="435609">
                  <a:moveTo>
                    <a:pt x="2787650" y="94107"/>
                  </a:moveTo>
                  <a:lnTo>
                    <a:pt x="2848864" y="94107"/>
                  </a:lnTo>
                  <a:lnTo>
                    <a:pt x="2848864" y="333756"/>
                  </a:lnTo>
                  <a:lnTo>
                    <a:pt x="2787650" y="333756"/>
                  </a:lnTo>
                  <a:lnTo>
                    <a:pt x="2787650" y="94107"/>
                  </a:lnTo>
                  <a:close/>
                </a:path>
                <a:path w="3415665" h="435609">
                  <a:moveTo>
                    <a:pt x="1559306" y="94107"/>
                  </a:moveTo>
                  <a:lnTo>
                    <a:pt x="1620520" y="94107"/>
                  </a:lnTo>
                  <a:lnTo>
                    <a:pt x="1620520" y="333756"/>
                  </a:lnTo>
                  <a:lnTo>
                    <a:pt x="1559306" y="333756"/>
                  </a:lnTo>
                  <a:lnTo>
                    <a:pt x="1559306" y="94107"/>
                  </a:lnTo>
                  <a:close/>
                </a:path>
                <a:path w="3415665" h="435609">
                  <a:moveTo>
                    <a:pt x="1216406" y="94107"/>
                  </a:moveTo>
                  <a:lnTo>
                    <a:pt x="1277620" y="94107"/>
                  </a:lnTo>
                  <a:lnTo>
                    <a:pt x="1277620" y="333756"/>
                  </a:lnTo>
                  <a:lnTo>
                    <a:pt x="1216406" y="333756"/>
                  </a:lnTo>
                  <a:lnTo>
                    <a:pt x="1216406" y="94107"/>
                  </a:lnTo>
                  <a:close/>
                </a:path>
                <a:path w="3415665" h="435609">
                  <a:moveTo>
                    <a:pt x="941070" y="94107"/>
                  </a:moveTo>
                  <a:lnTo>
                    <a:pt x="1004697" y="94107"/>
                  </a:lnTo>
                  <a:lnTo>
                    <a:pt x="1065022" y="277876"/>
                  </a:lnTo>
                  <a:lnTo>
                    <a:pt x="1125855" y="94107"/>
                  </a:lnTo>
                  <a:lnTo>
                    <a:pt x="1183894" y="94107"/>
                  </a:lnTo>
                  <a:lnTo>
                    <a:pt x="1096137" y="333756"/>
                  </a:lnTo>
                  <a:lnTo>
                    <a:pt x="1029335" y="333756"/>
                  </a:lnTo>
                  <a:lnTo>
                    <a:pt x="941070" y="94107"/>
                  </a:lnTo>
                  <a:close/>
                </a:path>
                <a:path w="3415665" h="435609">
                  <a:moveTo>
                    <a:pt x="3278124" y="90043"/>
                  </a:moveTo>
                  <a:lnTo>
                    <a:pt x="3316164" y="97115"/>
                  </a:lnTo>
                  <a:lnTo>
                    <a:pt x="3354506" y="126190"/>
                  </a:lnTo>
                  <a:lnTo>
                    <a:pt x="3361816" y="136144"/>
                  </a:lnTo>
                  <a:lnTo>
                    <a:pt x="3361816" y="94107"/>
                  </a:lnTo>
                  <a:lnTo>
                    <a:pt x="3415284" y="94107"/>
                  </a:lnTo>
                  <a:lnTo>
                    <a:pt x="3415284" y="322326"/>
                  </a:lnTo>
                  <a:lnTo>
                    <a:pt x="3405639" y="369974"/>
                  </a:lnTo>
                  <a:lnTo>
                    <a:pt x="3377755" y="405669"/>
                  </a:lnTo>
                  <a:lnTo>
                    <a:pt x="3335250" y="428055"/>
                  </a:lnTo>
                  <a:lnTo>
                    <a:pt x="3282315" y="435610"/>
                  </a:lnTo>
                  <a:lnTo>
                    <a:pt x="3263405" y="434800"/>
                  </a:lnTo>
                  <a:lnTo>
                    <a:pt x="3216275" y="422656"/>
                  </a:lnTo>
                  <a:lnTo>
                    <a:pt x="3180377" y="397045"/>
                  </a:lnTo>
                  <a:lnTo>
                    <a:pt x="3170301" y="385826"/>
                  </a:lnTo>
                  <a:lnTo>
                    <a:pt x="3203702" y="353314"/>
                  </a:lnTo>
                  <a:lnTo>
                    <a:pt x="3210990" y="361336"/>
                  </a:lnTo>
                  <a:lnTo>
                    <a:pt x="3219148" y="368442"/>
                  </a:lnTo>
                  <a:lnTo>
                    <a:pt x="3259597" y="387111"/>
                  </a:lnTo>
                  <a:lnTo>
                    <a:pt x="3282315" y="389509"/>
                  </a:lnTo>
                  <a:lnTo>
                    <a:pt x="3291744" y="389058"/>
                  </a:lnTo>
                  <a:lnTo>
                    <a:pt x="3332416" y="373364"/>
                  </a:lnTo>
                  <a:lnTo>
                    <a:pt x="3353448" y="333422"/>
                  </a:lnTo>
                  <a:lnTo>
                    <a:pt x="3354069" y="322326"/>
                  </a:lnTo>
                  <a:lnTo>
                    <a:pt x="3354069" y="292100"/>
                  </a:lnTo>
                  <a:lnTo>
                    <a:pt x="3347525" y="301793"/>
                  </a:lnTo>
                  <a:lnTo>
                    <a:pt x="3339719" y="310308"/>
                  </a:lnTo>
                  <a:lnTo>
                    <a:pt x="3298110" y="332247"/>
                  </a:lnTo>
                  <a:lnTo>
                    <a:pt x="3274567" y="335026"/>
                  </a:lnTo>
                  <a:lnTo>
                    <a:pt x="3259044" y="334002"/>
                  </a:lnTo>
                  <a:lnTo>
                    <a:pt x="3218307" y="318643"/>
                  </a:lnTo>
                  <a:lnTo>
                    <a:pt x="3187856" y="287621"/>
                  </a:lnTo>
                  <a:lnTo>
                    <a:pt x="3170047" y="245491"/>
                  </a:lnTo>
                  <a:lnTo>
                    <a:pt x="3166618" y="213868"/>
                  </a:lnTo>
                  <a:lnTo>
                    <a:pt x="3167501" y="196937"/>
                  </a:lnTo>
                  <a:lnTo>
                    <a:pt x="3180842" y="151003"/>
                  </a:lnTo>
                  <a:lnTo>
                    <a:pt x="3208202" y="115427"/>
                  </a:lnTo>
                  <a:lnTo>
                    <a:pt x="3247199" y="94138"/>
                  </a:lnTo>
                  <a:lnTo>
                    <a:pt x="3262197" y="91066"/>
                  </a:lnTo>
                  <a:lnTo>
                    <a:pt x="3278124" y="90043"/>
                  </a:lnTo>
                  <a:close/>
                </a:path>
                <a:path w="3415665" h="435609">
                  <a:moveTo>
                    <a:pt x="3055366" y="90043"/>
                  </a:moveTo>
                  <a:lnTo>
                    <a:pt x="3098607" y="102379"/>
                  </a:lnTo>
                  <a:lnTo>
                    <a:pt x="3120485" y="133873"/>
                  </a:lnTo>
                  <a:lnTo>
                    <a:pt x="3127438" y="175506"/>
                  </a:lnTo>
                  <a:lnTo>
                    <a:pt x="3127629" y="184150"/>
                  </a:lnTo>
                  <a:lnTo>
                    <a:pt x="3127629" y="333756"/>
                  </a:lnTo>
                  <a:lnTo>
                    <a:pt x="3066288" y="333756"/>
                  </a:lnTo>
                  <a:lnTo>
                    <a:pt x="3066288" y="199263"/>
                  </a:lnTo>
                  <a:lnTo>
                    <a:pt x="3065666" y="185854"/>
                  </a:lnTo>
                  <a:lnTo>
                    <a:pt x="3044253" y="147288"/>
                  </a:lnTo>
                  <a:lnTo>
                    <a:pt x="3028442" y="144018"/>
                  </a:lnTo>
                  <a:lnTo>
                    <a:pt x="3022228" y="144402"/>
                  </a:lnTo>
                  <a:lnTo>
                    <a:pt x="2986010" y="162708"/>
                  </a:lnTo>
                  <a:lnTo>
                    <a:pt x="2966212" y="193802"/>
                  </a:lnTo>
                  <a:lnTo>
                    <a:pt x="2966212" y="333756"/>
                  </a:lnTo>
                  <a:lnTo>
                    <a:pt x="2904998" y="333756"/>
                  </a:lnTo>
                  <a:lnTo>
                    <a:pt x="2904998" y="94107"/>
                  </a:lnTo>
                  <a:lnTo>
                    <a:pt x="2960243" y="94107"/>
                  </a:lnTo>
                  <a:lnTo>
                    <a:pt x="2960243" y="138430"/>
                  </a:lnTo>
                  <a:lnTo>
                    <a:pt x="2967648" y="127857"/>
                  </a:lnTo>
                  <a:lnTo>
                    <a:pt x="2998724" y="102997"/>
                  </a:lnTo>
                  <a:lnTo>
                    <a:pt x="3039979" y="90852"/>
                  </a:lnTo>
                  <a:lnTo>
                    <a:pt x="3055366" y="90043"/>
                  </a:lnTo>
                  <a:close/>
                </a:path>
                <a:path w="3415665" h="435609">
                  <a:moveTo>
                    <a:pt x="2104390" y="90043"/>
                  </a:moveTo>
                  <a:lnTo>
                    <a:pt x="2147631" y="102379"/>
                  </a:lnTo>
                  <a:lnTo>
                    <a:pt x="2169509" y="133873"/>
                  </a:lnTo>
                  <a:lnTo>
                    <a:pt x="2176462" y="175506"/>
                  </a:lnTo>
                  <a:lnTo>
                    <a:pt x="2176653" y="184150"/>
                  </a:lnTo>
                  <a:lnTo>
                    <a:pt x="2176653" y="333756"/>
                  </a:lnTo>
                  <a:lnTo>
                    <a:pt x="2115312" y="333756"/>
                  </a:lnTo>
                  <a:lnTo>
                    <a:pt x="2115312" y="199263"/>
                  </a:lnTo>
                  <a:lnTo>
                    <a:pt x="2114690" y="185854"/>
                  </a:lnTo>
                  <a:lnTo>
                    <a:pt x="2093277" y="147288"/>
                  </a:lnTo>
                  <a:lnTo>
                    <a:pt x="2077466" y="144018"/>
                  </a:lnTo>
                  <a:lnTo>
                    <a:pt x="2071252" y="144402"/>
                  </a:lnTo>
                  <a:lnTo>
                    <a:pt x="2035034" y="162708"/>
                  </a:lnTo>
                  <a:lnTo>
                    <a:pt x="2015236" y="193802"/>
                  </a:lnTo>
                  <a:lnTo>
                    <a:pt x="2015236" y="333756"/>
                  </a:lnTo>
                  <a:lnTo>
                    <a:pt x="1954022" y="333756"/>
                  </a:lnTo>
                  <a:lnTo>
                    <a:pt x="1954022" y="94107"/>
                  </a:lnTo>
                  <a:lnTo>
                    <a:pt x="2009267" y="94107"/>
                  </a:lnTo>
                  <a:lnTo>
                    <a:pt x="2009267" y="138430"/>
                  </a:lnTo>
                  <a:lnTo>
                    <a:pt x="2016672" y="127857"/>
                  </a:lnTo>
                  <a:lnTo>
                    <a:pt x="2047748" y="102997"/>
                  </a:lnTo>
                  <a:lnTo>
                    <a:pt x="2089003" y="90852"/>
                  </a:lnTo>
                  <a:lnTo>
                    <a:pt x="2104390" y="90043"/>
                  </a:lnTo>
                  <a:close/>
                </a:path>
                <a:path w="3415665" h="435609">
                  <a:moveTo>
                    <a:pt x="1787271" y="90043"/>
                  </a:moveTo>
                  <a:lnTo>
                    <a:pt x="1839509" y="99687"/>
                  </a:lnTo>
                  <a:lnTo>
                    <a:pt x="1879076" y="127111"/>
                  </a:lnTo>
                  <a:lnTo>
                    <a:pt x="1904027" y="167155"/>
                  </a:lnTo>
                  <a:lnTo>
                    <a:pt x="1912493" y="214376"/>
                  </a:lnTo>
                  <a:lnTo>
                    <a:pt x="1911560" y="230566"/>
                  </a:lnTo>
                  <a:lnTo>
                    <a:pt x="1897380" y="275590"/>
                  </a:lnTo>
                  <a:lnTo>
                    <a:pt x="1867465" y="311898"/>
                  </a:lnTo>
                  <a:lnTo>
                    <a:pt x="1823450" y="334041"/>
                  </a:lnTo>
                  <a:lnTo>
                    <a:pt x="1787271" y="338328"/>
                  </a:lnTo>
                  <a:lnTo>
                    <a:pt x="1768268" y="337256"/>
                  </a:lnTo>
                  <a:lnTo>
                    <a:pt x="1719834" y="321183"/>
                  </a:lnTo>
                  <a:lnTo>
                    <a:pt x="1684990" y="289089"/>
                  </a:lnTo>
                  <a:lnTo>
                    <a:pt x="1665287" y="246173"/>
                  </a:lnTo>
                  <a:lnTo>
                    <a:pt x="1661541" y="214376"/>
                  </a:lnTo>
                  <a:lnTo>
                    <a:pt x="1662493" y="198016"/>
                  </a:lnTo>
                  <a:lnTo>
                    <a:pt x="1676781" y="152654"/>
                  </a:lnTo>
                  <a:lnTo>
                    <a:pt x="1706999" y="116453"/>
                  </a:lnTo>
                  <a:lnTo>
                    <a:pt x="1751076" y="94329"/>
                  </a:lnTo>
                  <a:lnTo>
                    <a:pt x="1787271" y="90043"/>
                  </a:lnTo>
                  <a:close/>
                </a:path>
                <a:path w="3415665" h="435609">
                  <a:moveTo>
                    <a:pt x="692404" y="90043"/>
                  </a:moveTo>
                  <a:lnTo>
                    <a:pt x="744946" y="99687"/>
                  </a:lnTo>
                  <a:lnTo>
                    <a:pt x="784272" y="127079"/>
                  </a:lnTo>
                  <a:lnTo>
                    <a:pt x="808886" y="166758"/>
                  </a:lnTo>
                  <a:lnTo>
                    <a:pt x="817245" y="212979"/>
                  </a:lnTo>
                  <a:lnTo>
                    <a:pt x="817245" y="220980"/>
                  </a:lnTo>
                  <a:lnTo>
                    <a:pt x="816737" y="227838"/>
                  </a:lnTo>
                  <a:lnTo>
                    <a:pt x="815848" y="233553"/>
                  </a:lnTo>
                  <a:lnTo>
                    <a:pt x="630682" y="233553"/>
                  </a:lnTo>
                  <a:lnTo>
                    <a:pt x="632846" y="246794"/>
                  </a:lnTo>
                  <a:lnTo>
                    <a:pt x="661106" y="284495"/>
                  </a:lnTo>
                  <a:lnTo>
                    <a:pt x="694182" y="293497"/>
                  </a:lnTo>
                  <a:lnTo>
                    <a:pt x="703204" y="292929"/>
                  </a:lnTo>
                  <a:lnTo>
                    <a:pt x="742410" y="274224"/>
                  </a:lnTo>
                  <a:lnTo>
                    <a:pt x="750951" y="260985"/>
                  </a:lnTo>
                  <a:lnTo>
                    <a:pt x="803529" y="275590"/>
                  </a:lnTo>
                  <a:lnTo>
                    <a:pt x="774632" y="311273"/>
                  </a:lnTo>
                  <a:lnTo>
                    <a:pt x="729059" y="333883"/>
                  </a:lnTo>
                  <a:lnTo>
                    <a:pt x="691896" y="338328"/>
                  </a:lnTo>
                  <a:lnTo>
                    <a:pt x="673151" y="337258"/>
                  </a:lnTo>
                  <a:lnTo>
                    <a:pt x="624967" y="321310"/>
                  </a:lnTo>
                  <a:lnTo>
                    <a:pt x="589855" y="289681"/>
                  </a:lnTo>
                  <a:lnTo>
                    <a:pt x="569674" y="246999"/>
                  </a:lnTo>
                  <a:lnTo>
                    <a:pt x="565785" y="215265"/>
                  </a:lnTo>
                  <a:lnTo>
                    <a:pt x="566737" y="198717"/>
                  </a:lnTo>
                  <a:lnTo>
                    <a:pt x="581025" y="152908"/>
                  </a:lnTo>
                  <a:lnTo>
                    <a:pt x="611350" y="116474"/>
                  </a:lnTo>
                  <a:lnTo>
                    <a:pt x="655843" y="94329"/>
                  </a:lnTo>
                  <a:lnTo>
                    <a:pt x="673451" y="91114"/>
                  </a:lnTo>
                  <a:lnTo>
                    <a:pt x="692404" y="90043"/>
                  </a:lnTo>
                  <a:close/>
                </a:path>
                <a:path w="3415665" h="435609">
                  <a:moveTo>
                    <a:pt x="1425575" y="89535"/>
                  </a:moveTo>
                  <a:lnTo>
                    <a:pt x="1474089" y="97536"/>
                  </a:lnTo>
                  <a:lnTo>
                    <a:pt x="1515618" y="123444"/>
                  </a:lnTo>
                  <a:lnTo>
                    <a:pt x="1490980" y="162306"/>
                  </a:lnTo>
                  <a:lnTo>
                    <a:pt x="1473503" y="150304"/>
                  </a:lnTo>
                  <a:lnTo>
                    <a:pt x="1456324" y="141732"/>
                  </a:lnTo>
                  <a:lnTo>
                    <a:pt x="1439455" y="136588"/>
                  </a:lnTo>
                  <a:lnTo>
                    <a:pt x="1422908" y="134874"/>
                  </a:lnTo>
                  <a:lnTo>
                    <a:pt x="1415788" y="135209"/>
                  </a:lnTo>
                  <a:lnTo>
                    <a:pt x="1385824" y="150368"/>
                  </a:lnTo>
                  <a:lnTo>
                    <a:pt x="1385824" y="159512"/>
                  </a:lnTo>
                  <a:lnTo>
                    <a:pt x="1385824" y="168021"/>
                  </a:lnTo>
                  <a:lnTo>
                    <a:pt x="1429258" y="189738"/>
                  </a:lnTo>
                  <a:lnTo>
                    <a:pt x="1442906" y="194020"/>
                  </a:lnTo>
                  <a:lnTo>
                    <a:pt x="1486828" y="211010"/>
                  </a:lnTo>
                  <a:lnTo>
                    <a:pt x="1515332" y="242744"/>
                  </a:lnTo>
                  <a:lnTo>
                    <a:pt x="1517904" y="262382"/>
                  </a:lnTo>
                  <a:lnTo>
                    <a:pt x="1516282" y="279237"/>
                  </a:lnTo>
                  <a:lnTo>
                    <a:pt x="1491869" y="318135"/>
                  </a:lnTo>
                  <a:lnTo>
                    <a:pt x="1442755" y="337065"/>
                  </a:lnTo>
                  <a:lnTo>
                    <a:pt x="1421892" y="338328"/>
                  </a:lnTo>
                  <a:lnTo>
                    <a:pt x="1406798" y="337687"/>
                  </a:lnTo>
                  <a:lnTo>
                    <a:pt x="1363472" y="328168"/>
                  </a:lnTo>
                  <a:lnTo>
                    <a:pt x="1325967" y="307736"/>
                  </a:lnTo>
                  <a:lnTo>
                    <a:pt x="1315466" y="298450"/>
                  </a:lnTo>
                  <a:lnTo>
                    <a:pt x="1337310" y="258699"/>
                  </a:lnTo>
                  <a:lnTo>
                    <a:pt x="1348023" y="266815"/>
                  </a:lnTo>
                  <a:lnTo>
                    <a:pt x="1358630" y="273812"/>
                  </a:lnTo>
                  <a:lnTo>
                    <a:pt x="1399778" y="290528"/>
                  </a:lnTo>
                  <a:lnTo>
                    <a:pt x="1419606" y="292608"/>
                  </a:lnTo>
                  <a:lnTo>
                    <a:pt x="1428107" y="292203"/>
                  </a:lnTo>
                  <a:lnTo>
                    <a:pt x="1458976" y="275463"/>
                  </a:lnTo>
                  <a:lnTo>
                    <a:pt x="1458976" y="266954"/>
                  </a:lnTo>
                  <a:lnTo>
                    <a:pt x="1458976" y="258064"/>
                  </a:lnTo>
                  <a:lnTo>
                    <a:pt x="1419925" y="240276"/>
                  </a:lnTo>
                  <a:lnTo>
                    <a:pt x="1408684" y="236728"/>
                  </a:lnTo>
                  <a:lnTo>
                    <a:pt x="1395972" y="232606"/>
                  </a:lnTo>
                  <a:lnTo>
                    <a:pt x="1355977" y="215294"/>
                  </a:lnTo>
                  <a:lnTo>
                    <a:pt x="1330880" y="184689"/>
                  </a:lnTo>
                  <a:lnTo>
                    <a:pt x="1328674" y="166878"/>
                  </a:lnTo>
                  <a:lnTo>
                    <a:pt x="1330338" y="150139"/>
                  </a:lnTo>
                  <a:lnTo>
                    <a:pt x="1355217" y="110617"/>
                  </a:lnTo>
                  <a:lnTo>
                    <a:pt x="1404741" y="90846"/>
                  </a:lnTo>
                  <a:lnTo>
                    <a:pt x="1425575" y="89535"/>
                  </a:lnTo>
                  <a:close/>
                </a:path>
                <a:path w="3415665" h="435609">
                  <a:moveTo>
                    <a:pt x="2350262" y="16383"/>
                  </a:moveTo>
                  <a:lnTo>
                    <a:pt x="2411476" y="16383"/>
                  </a:lnTo>
                  <a:lnTo>
                    <a:pt x="2411476" y="94107"/>
                  </a:lnTo>
                  <a:lnTo>
                    <a:pt x="2461768" y="94107"/>
                  </a:lnTo>
                  <a:lnTo>
                    <a:pt x="2461768" y="141224"/>
                  </a:lnTo>
                  <a:lnTo>
                    <a:pt x="2411476" y="141224"/>
                  </a:lnTo>
                  <a:lnTo>
                    <a:pt x="2411476" y="258318"/>
                  </a:lnTo>
                  <a:lnTo>
                    <a:pt x="2411476" y="266446"/>
                  </a:lnTo>
                  <a:lnTo>
                    <a:pt x="2413635" y="272415"/>
                  </a:lnTo>
                  <a:lnTo>
                    <a:pt x="2418080" y="276098"/>
                  </a:lnTo>
                  <a:lnTo>
                    <a:pt x="2422525" y="279781"/>
                  </a:lnTo>
                  <a:lnTo>
                    <a:pt x="2427986" y="281559"/>
                  </a:lnTo>
                  <a:lnTo>
                    <a:pt x="2434336" y="281559"/>
                  </a:lnTo>
                  <a:lnTo>
                    <a:pt x="2440686" y="281559"/>
                  </a:lnTo>
                  <a:lnTo>
                    <a:pt x="2467737" y="272923"/>
                  </a:lnTo>
                  <a:lnTo>
                    <a:pt x="2480056" y="321310"/>
                  </a:lnTo>
                  <a:lnTo>
                    <a:pt x="2440582" y="334766"/>
                  </a:lnTo>
                  <a:lnTo>
                    <a:pt x="2412365" y="337820"/>
                  </a:lnTo>
                  <a:lnTo>
                    <a:pt x="2404074" y="337440"/>
                  </a:lnTo>
                  <a:lnTo>
                    <a:pt x="2363265" y="318974"/>
                  </a:lnTo>
                  <a:lnTo>
                    <a:pt x="2350262" y="278892"/>
                  </a:lnTo>
                  <a:lnTo>
                    <a:pt x="2350262" y="141224"/>
                  </a:lnTo>
                  <a:lnTo>
                    <a:pt x="2318639" y="141224"/>
                  </a:lnTo>
                  <a:lnTo>
                    <a:pt x="2318639" y="94107"/>
                  </a:lnTo>
                  <a:lnTo>
                    <a:pt x="2350262" y="94107"/>
                  </a:lnTo>
                  <a:lnTo>
                    <a:pt x="2350262" y="16383"/>
                  </a:lnTo>
                  <a:close/>
                </a:path>
                <a:path w="3415665" h="435609">
                  <a:moveTo>
                    <a:pt x="0" y="9144"/>
                  </a:moveTo>
                  <a:lnTo>
                    <a:pt x="270256" y="9144"/>
                  </a:lnTo>
                  <a:lnTo>
                    <a:pt x="270256" y="64389"/>
                  </a:lnTo>
                  <a:lnTo>
                    <a:pt x="166497" y="64389"/>
                  </a:lnTo>
                  <a:lnTo>
                    <a:pt x="166497" y="333756"/>
                  </a:lnTo>
                  <a:lnTo>
                    <a:pt x="103886" y="333756"/>
                  </a:lnTo>
                  <a:lnTo>
                    <a:pt x="103886" y="64389"/>
                  </a:lnTo>
                  <a:lnTo>
                    <a:pt x="0" y="64389"/>
                  </a:lnTo>
                  <a:lnTo>
                    <a:pt x="0" y="9144"/>
                  </a:lnTo>
                  <a:close/>
                </a:path>
                <a:path w="3415665" h="435609">
                  <a:moveTo>
                    <a:pt x="2787650" y="0"/>
                  </a:moveTo>
                  <a:lnTo>
                    <a:pt x="2848864" y="0"/>
                  </a:lnTo>
                  <a:lnTo>
                    <a:pt x="2848864" y="60706"/>
                  </a:lnTo>
                  <a:lnTo>
                    <a:pt x="2787650" y="60706"/>
                  </a:lnTo>
                  <a:lnTo>
                    <a:pt x="2787650" y="0"/>
                  </a:lnTo>
                  <a:close/>
                </a:path>
                <a:path w="3415665" h="435609">
                  <a:moveTo>
                    <a:pt x="2511806" y="0"/>
                  </a:moveTo>
                  <a:lnTo>
                    <a:pt x="2573020" y="0"/>
                  </a:lnTo>
                  <a:lnTo>
                    <a:pt x="2573020" y="138430"/>
                  </a:lnTo>
                  <a:lnTo>
                    <a:pt x="2580262" y="127640"/>
                  </a:lnTo>
                  <a:lnTo>
                    <a:pt x="2620779" y="97222"/>
                  </a:lnTo>
                  <a:lnTo>
                    <a:pt x="2658999" y="90043"/>
                  </a:lnTo>
                  <a:lnTo>
                    <a:pt x="2673433" y="90900"/>
                  </a:lnTo>
                  <a:lnTo>
                    <a:pt x="2713662" y="111095"/>
                  </a:lnTo>
                  <a:lnTo>
                    <a:pt x="2731061" y="149842"/>
                  </a:lnTo>
                  <a:lnTo>
                    <a:pt x="2734437" y="184150"/>
                  </a:lnTo>
                  <a:lnTo>
                    <a:pt x="2734437" y="333756"/>
                  </a:lnTo>
                  <a:lnTo>
                    <a:pt x="2673096" y="333756"/>
                  </a:lnTo>
                  <a:lnTo>
                    <a:pt x="2673096" y="199263"/>
                  </a:lnTo>
                  <a:lnTo>
                    <a:pt x="2672429" y="186237"/>
                  </a:lnTo>
                  <a:lnTo>
                    <a:pt x="2649648" y="147447"/>
                  </a:lnTo>
                  <a:lnTo>
                    <a:pt x="2632964" y="144018"/>
                  </a:lnTo>
                  <a:lnTo>
                    <a:pt x="2625344" y="144018"/>
                  </a:lnTo>
                  <a:lnTo>
                    <a:pt x="2587371" y="168021"/>
                  </a:lnTo>
                  <a:lnTo>
                    <a:pt x="2573020" y="193802"/>
                  </a:lnTo>
                  <a:lnTo>
                    <a:pt x="2573020" y="333756"/>
                  </a:lnTo>
                  <a:lnTo>
                    <a:pt x="2511806" y="333756"/>
                  </a:lnTo>
                  <a:lnTo>
                    <a:pt x="2511806" y="0"/>
                  </a:lnTo>
                  <a:close/>
                </a:path>
                <a:path w="3415665" h="435609">
                  <a:moveTo>
                    <a:pt x="1559306" y="0"/>
                  </a:moveTo>
                  <a:lnTo>
                    <a:pt x="1620520" y="0"/>
                  </a:lnTo>
                  <a:lnTo>
                    <a:pt x="1620520" y="60706"/>
                  </a:lnTo>
                  <a:lnTo>
                    <a:pt x="1559306" y="60706"/>
                  </a:lnTo>
                  <a:lnTo>
                    <a:pt x="1559306" y="0"/>
                  </a:lnTo>
                  <a:close/>
                </a:path>
                <a:path w="3415665" h="435609">
                  <a:moveTo>
                    <a:pt x="1216406" y="0"/>
                  </a:moveTo>
                  <a:lnTo>
                    <a:pt x="1277620" y="0"/>
                  </a:lnTo>
                  <a:lnTo>
                    <a:pt x="1277620" y="60706"/>
                  </a:lnTo>
                  <a:lnTo>
                    <a:pt x="1216406" y="60706"/>
                  </a:lnTo>
                  <a:lnTo>
                    <a:pt x="1216406" y="0"/>
                  </a:lnTo>
                  <a:close/>
                </a:path>
                <a:path w="3415665" h="435609">
                  <a:moveTo>
                    <a:pt x="305054" y="0"/>
                  </a:moveTo>
                  <a:lnTo>
                    <a:pt x="366268" y="0"/>
                  </a:lnTo>
                  <a:lnTo>
                    <a:pt x="366268" y="138430"/>
                  </a:lnTo>
                  <a:lnTo>
                    <a:pt x="373510" y="127640"/>
                  </a:lnTo>
                  <a:lnTo>
                    <a:pt x="414027" y="97222"/>
                  </a:lnTo>
                  <a:lnTo>
                    <a:pt x="452247" y="90043"/>
                  </a:lnTo>
                  <a:lnTo>
                    <a:pt x="466681" y="90900"/>
                  </a:lnTo>
                  <a:lnTo>
                    <a:pt x="506910" y="111095"/>
                  </a:lnTo>
                  <a:lnTo>
                    <a:pt x="524309" y="149842"/>
                  </a:lnTo>
                  <a:lnTo>
                    <a:pt x="527685" y="184150"/>
                  </a:lnTo>
                  <a:lnTo>
                    <a:pt x="527685" y="333756"/>
                  </a:lnTo>
                  <a:lnTo>
                    <a:pt x="466344" y="333756"/>
                  </a:lnTo>
                  <a:lnTo>
                    <a:pt x="466344" y="199263"/>
                  </a:lnTo>
                  <a:lnTo>
                    <a:pt x="465677" y="186237"/>
                  </a:lnTo>
                  <a:lnTo>
                    <a:pt x="442896" y="147447"/>
                  </a:lnTo>
                  <a:lnTo>
                    <a:pt x="426212" y="144018"/>
                  </a:lnTo>
                  <a:lnTo>
                    <a:pt x="418592" y="144018"/>
                  </a:lnTo>
                  <a:lnTo>
                    <a:pt x="380619" y="168021"/>
                  </a:lnTo>
                  <a:lnTo>
                    <a:pt x="366268" y="193802"/>
                  </a:lnTo>
                  <a:lnTo>
                    <a:pt x="366268" y="333756"/>
                  </a:lnTo>
                  <a:lnTo>
                    <a:pt x="305054" y="333756"/>
                  </a:lnTo>
                  <a:lnTo>
                    <a:pt x="305054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480161" y="989202"/>
            <a:ext cx="5481320" cy="448818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5"/>
              </a:spcBef>
              <a:buClr>
                <a:srgbClr val="FFFFFF"/>
              </a:buClr>
              <a:buFont typeface="Arial"/>
              <a:buChar char="•"/>
              <a:tabLst>
                <a:tab pos="240665" algn="l"/>
              </a:tabLst>
            </a:pPr>
            <a:r>
              <a:rPr dirty="0" sz="2000" spc="6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ability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0">
                <a:solidFill>
                  <a:srgbClr val="FFFFFF"/>
                </a:solidFill>
                <a:latin typeface="Trebuchet MS"/>
                <a:cs typeface="Trebuchet MS"/>
              </a:rPr>
              <a:t>see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70">
                <a:solidFill>
                  <a:srgbClr val="FFFFFF"/>
                </a:solidFill>
                <a:latin typeface="Trebuchet MS"/>
                <a:cs typeface="Trebuchet MS"/>
              </a:rPr>
              <a:t>bigger</a:t>
            </a:r>
            <a:r>
              <a:rPr dirty="0" sz="20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picture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785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buFont typeface="Arial"/>
              <a:buChar char="•"/>
              <a:tabLst>
                <a:tab pos="240665" algn="l"/>
              </a:tabLst>
            </a:pP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Taking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5">
                <a:solidFill>
                  <a:srgbClr val="FFFFFF"/>
                </a:solidFill>
                <a:latin typeface="Trebuchet MS"/>
                <a:cs typeface="Trebuchet MS"/>
              </a:rPr>
              <a:t>long-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term</a:t>
            </a:r>
            <a:r>
              <a:rPr dirty="0" sz="20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view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170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240665" indent="-227965">
              <a:lnSpc>
                <a:spcPts val="2250"/>
              </a:lnSpc>
              <a:buFont typeface="Arial"/>
              <a:buChar char="•"/>
              <a:tabLst>
                <a:tab pos="240665" algn="l"/>
              </a:tabLst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Getting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everyone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20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together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achieve</a:t>
            </a:r>
            <a:endParaRPr sz="2000">
              <a:latin typeface="Trebuchet MS"/>
              <a:cs typeface="Trebuchet MS"/>
            </a:endParaRPr>
          </a:p>
          <a:p>
            <a:pPr marL="240665" indent="-227965">
              <a:lnSpc>
                <a:spcPts val="2250"/>
              </a:lnSpc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organisation’s</a:t>
            </a:r>
            <a:r>
              <a:rPr dirty="0" sz="20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objectives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80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buFont typeface="Arial"/>
              <a:buChar char="•"/>
              <a:tabLst>
                <a:tab pos="240665" algn="l"/>
              </a:tabLst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Create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right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climate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280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Learn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from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mistakes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not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punish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15"/>
              </a:spcBef>
              <a:buClr>
                <a:srgbClr val="FFFFFF"/>
              </a:buClr>
              <a:buFont typeface="Arial"/>
              <a:buChar char="•"/>
            </a:pPr>
            <a:endParaRPr sz="2000">
              <a:latin typeface="Trebuchet MS"/>
              <a:cs typeface="Trebuchet MS"/>
            </a:endParaRPr>
          </a:p>
          <a:p>
            <a:pPr marL="241300" marR="602615" indent="-228600">
              <a:lnSpc>
                <a:spcPts val="2160"/>
              </a:lnSpc>
              <a:buFont typeface="Arial"/>
              <a:buChar char="•"/>
              <a:tabLst>
                <a:tab pos="241300" algn="l"/>
              </a:tabLst>
            </a:pPr>
            <a:r>
              <a:rPr dirty="0" sz="2000" spc="85">
                <a:solidFill>
                  <a:srgbClr val="FFFFFF"/>
                </a:solidFill>
                <a:latin typeface="Trebuchet MS"/>
                <a:cs typeface="Trebuchet MS"/>
              </a:rPr>
              <a:t>More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commitment</a:t>
            </a:r>
            <a:r>
              <a:rPr dirty="0" sz="2000" spc="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from</a:t>
            </a:r>
            <a:r>
              <a:rPr dirty="0" sz="20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people,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not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just </a:t>
            </a: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compliance</a:t>
            </a:r>
            <a:r>
              <a:rPr dirty="0" sz="2000" spc="3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(Whitehead,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2002)</a:t>
            </a:r>
            <a:endParaRPr sz="2000">
              <a:latin typeface="Trebuchet MS"/>
              <a:cs typeface="Trebuchet MS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7863967" y="17906"/>
            <a:ext cx="3837940" cy="5715000"/>
            <a:chOff x="7863967" y="17906"/>
            <a:chExt cx="3837940" cy="5715000"/>
          </a:xfrm>
        </p:grpSpPr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650351" y="17906"/>
              <a:ext cx="3051048" cy="571500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650351" y="17906"/>
              <a:ext cx="3051048" cy="533400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650351" y="17906"/>
              <a:ext cx="2708148" cy="571500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863967" y="1701927"/>
              <a:ext cx="3128772" cy="237363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781554" y="628776"/>
            <a:ext cx="2211705" cy="444500"/>
            <a:chOff x="2781554" y="628776"/>
            <a:chExt cx="2211705" cy="4445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789174" y="636396"/>
              <a:ext cx="2196465" cy="42926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65931" y="761745"/>
              <a:ext cx="139573" cy="15925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337050" y="761745"/>
              <a:ext cx="140462" cy="15925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790058" y="753998"/>
              <a:ext cx="140589" cy="7556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130423" y="753998"/>
              <a:ext cx="140588" cy="75565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2789174" y="636396"/>
              <a:ext cx="2196465" cy="429259"/>
            </a:xfrm>
            <a:custGeom>
              <a:avLst/>
              <a:gdLst/>
              <a:ahLst/>
              <a:cxnLst/>
              <a:rect l="l" t="t" r="r" b="b"/>
              <a:pathLst>
                <a:path w="2196465" h="429259">
                  <a:moveTo>
                    <a:pt x="1223264" y="84962"/>
                  </a:moveTo>
                  <a:lnTo>
                    <a:pt x="1284477" y="84962"/>
                  </a:lnTo>
                  <a:lnTo>
                    <a:pt x="1284477" y="221741"/>
                  </a:lnTo>
                  <a:lnTo>
                    <a:pt x="1286956" y="245911"/>
                  </a:lnTo>
                  <a:lnTo>
                    <a:pt x="1294399" y="263175"/>
                  </a:lnTo>
                  <a:lnTo>
                    <a:pt x="1306820" y="273534"/>
                  </a:lnTo>
                  <a:lnTo>
                    <a:pt x="1324228" y="276987"/>
                  </a:lnTo>
                  <a:lnTo>
                    <a:pt x="1333091" y="276320"/>
                  </a:lnTo>
                  <a:lnTo>
                    <a:pt x="1373933" y="252698"/>
                  </a:lnTo>
                  <a:lnTo>
                    <a:pt x="1385951" y="233552"/>
                  </a:lnTo>
                  <a:lnTo>
                    <a:pt x="1385951" y="84962"/>
                  </a:lnTo>
                  <a:lnTo>
                    <a:pt x="1447291" y="84962"/>
                  </a:lnTo>
                  <a:lnTo>
                    <a:pt x="1447291" y="256031"/>
                  </a:lnTo>
                  <a:lnTo>
                    <a:pt x="1447291" y="262636"/>
                  </a:lnTo>
                  <a:lnTo>
                    <a:pt x="1448308" y="267335"/>
                  </a:lnTo>
                  <a:lnTo>
                    <a:pt x="1450466" y="269875"/>
                  </a:lnTo>
                  <a:lnTo>
                    <a:pt x="1452626" y="272541"/>
                  </a:lnTo>
                  <a:lnTo>
                    <a:pt x="1456436" y="274065"/>
                  </a:lnTo>
                  <a:lnTo>
                    <a:pt x="1461897" y="274700"/>
                  </a:lnTo>
                  <a:lnTo>
                    <a:pt x="1461897" y="324612"/>
                  </a:lnTo>
                  <a:lnTo>
                    <a:pt x="1438655" y="327278"/>
                  </a:lnTo>
                  <a:lnTo>
                    <a:pt x="1435353" y="327278"/>
                  </a:lnTo>
                  <a:lnTo>
                    <a:pt x="1397762" y="307848"/>
                  </a:lnTo>
                  <a:lnTo>
                    <a:pt x="1395095" y="279780"/>
                  </a:lnTo>
                  <a:lnTo>
                    <a:pt x="1386522" y="291324"/>
                  </a:lnTo>
                  <a:lnTo>
                    <a:pt x="1353947" y="316738"/>
                  </a:lnTo>
                  <a:lnTo>
                    <a:pt x="1313441" y="328400"/>
                  </a:lnTo>
                  <a:lnTo>
                    <a:pt x="1298702" y="329183"/>
                  </a:lnTo>
                  <a:lnTo>
                    <a:pt x="1281267" y="327683"/>
                  </a:lnTo>
                  <a:lnTo>
                    <a:pt x="1242440" y="305180"/>
                  </a:lnTo>
                  <a:lnTo>
                    <a:pt x="1224456" y="256639"/>
                  </a:lnTo>
                  <a:lnTo>
                    <a:pt x="1223264" y="234950"/>
                  </a:lnTo>
                  <a:lnTo>
                    <a:pt x="1223264" y="84962"/>
                  </a:lnTo>
                  <a:close/>
                </a:path>
                <a:path w="2196465" h="429259">
                  <a:moveTo>
                    <a:pt x="549655" y="84962"/>
                  </a:moveTo>
                  <a:lnTo>
                    <a:pt x="613155" y="84962"/>
                  </a:lnTo>
                  <a:lnTo>
                    <a:pt x="677672" y="261874"/>
                  </a:lnTo>
                  <a:lnTo>
                    <a:pt x="734313" y="84962"/>
                  </a:lnTo>
                  <a:lnTo>
                    <a:pt x="792861" y="84962"/>
                  </a:lnTo>
                  <a:lnTo>
                    <a:pt x="692276" y="372110"/>
                  </a:lnTo>
                  <a:lnTo>
                    <a:pt x="662813" y="413003"/>
                  </a:lnTo>
                  <a:lnTo>
                    <a:pt x="625344" y="428238"/>
                  </a:lnTo>
                  <a:lnTo>
                    <a:pt x="610362" y="429260"/>
                  </a:lnTo>
                  <a:lnTo>
                    <a:pt x="602811" y="428948"/>
                  </a:lnTo>
                  <a:lnTo>
                    <a:pt x="595201" y="428005"/>
                  </a:lnTo>
                  <a:lnTo>
                    <a:pt x="587519" y="426420"/>
                  </a:lnTo>
                  <a:lnTo>
                    <a:pt x="579754" y="424179"/>
                  </a:lnTo>
                  <a:lnTo>
                    <a:pt x="579754" y="371220"/>
                  </a:lnTo>
                  <a:lnTo>
                    <a:pt x="587827" y="373221"/>
                  </a:lnTo>
                  <a:lnTo>
                    <a:pt x="595090" y="374650"/>
                  </a:lnTo>
                  <a:lnTo>
                    <a:pt x="601543" y="375507"/>
                  </a:lnTo>
                  <a:lnTo>
                    <a:pt x="607187" y="375792"/>
                  </a:lnTo>
                  <a:lnTo>
                    <a:pt x="615441" y="375792"/>
                  </a:lnTo>
                  <a:lnTo>
                    <a:pt x="639556" y="338609"/>
                  </a:lnTo>
                  <a:lnTo>
                    <a:pt x="644271" y="324612"/>
                  </a:lnTo>
                  <a:lnTo>
                    <a:pt x="549655" y="84962"/>
                  </a:lnTo>
                  <a:close/>
                </a:path>
                <a:path w="2196465" h="429259">
                  <a:moveTo>
                    <a:pt x="2071624" y="80899"/>
                  </a:moveTo>
                  <a:lnTo>
                    <a:pt x="2124166" y="90543"/>
                  </a:lnTo>
                  <a:lnTo>
                    <a:pt x="2163492" y="117935"/>
                  </a:lnTo>
                  <a:lnTo>
                    <a:pt x="2188106" y="157614"/>
                  </a:lnTo>
                  <a:lnTo>
                    <a:pt x="2196465" y="203835"/>
                  </a:lnTo>
                  <a:lnTo>
                    <a:pt x="2196465" y="211836"/>
                  </a:lnTo>
                  <a:lnTo>
                    <a:pt x="2195956" y="218693"/>
                  </a:lnTo>
                  <a:lnTo>
                    <a:pt x="2195067" y="224408"/>
                  </a:lnTo>
                  <a:lnTo>
                    <a:pt x="2009902" y="224408"/>
                  </a:lnTo>
                  <a:lnTo>
                    <a:pt x="2012066" y="237650"/>
                  </a:lnTo>
                  <a:lnTo>
                    <a:pt x="2040326" y="275351"/>
                  </a:lnTo>
                  <a:lnTo>
                    <a:pt x="2073402" y="284352"/>
                  </a:lnTo>
                  <a:lnTo>
                    <a:pt x="2082424" y="283785"/>
                  </a:lnTo>
                  <a:lnTo>
                    <a:pt x="2121630" y="265080"/>
                  </a:lnTo>
                  <a:lnTo>
                    <a:pt x="2130171" y="251840"/>
                  </a:lnTo>
                  <a:lnTo>
                    <a:pt x="2182749" y="266445"/>
                  </a:lnTo>
                  <a:lnTo>
                    <a:pt x="2153852" y="302129"/>
                  </a:lnTo>
                  <a:lnTo>
                    <a:pt x="2108279" y="324738"/>
                  </a:lnTo>
                  <a:lnTo>
                    <a:pt x="2071115" y="329183"/>
                  </a:lnTo>
                  <a:lnTo>
                    <a:pt x="2052371" y="328114"/>
                  </a:lnTo>
                  <a:lnTo>
                    <a:pt x="2004187" y="312165"/>
                  </a:lnTo>
                  <a:lnTo>
                    <a:pt x="1969075" y="280537"/>
                  </a:lnTo>
                  <a:lnTo>
                    <a:pt x="1948894" y="237855"/>
                  </a:lnTo>
                  <a:lnTo>
                    <a:pt x="1945004" y="206120"/>
                  </a:lnTo>
                  <a:lnTo>
                    <a:pt x="1945957" y="189573"/>
                  </a:lnTo>
                  <a:lnTo>
                    <a:pt x="1960245" y="143763"/>
                  </a:lnTo>
                  <a:lnTo>
                    <a:pt x="1990570" y="107330"/>
                  </a:lnTo>
                  <a:lnTo>
                    <a:pt x="2035063" y="85185"/>
                  </a:lnTo>
                  <a:lnTo>
                    <a:pt x="2052671" y="81970"/>
                  </a:lnTo>
                  <a:lnTo>
                    <a:pt x="2071624" y="80899"/>
                  </a:lnTo>
                  <a:close/>
                </a:path>
                <a:path w="2196465" h="429259">
                  <a:moveTo>
                    <a:pt x="1618106" y="80899"/>
                  </a:moveTo>
                  <a:lnTo>
                    <a:pt x="1670345" y="90543"/>
                  </a:lnTo>
                  <a:lnTo>
                    <a:pt x="1709912" y="117967"/>
                  </a:lnTo>
                  <a:lnTo>
                    <a:pt x="1734863" y="158011"/>
                  </a:lnTo>
                  <a:lnTo>
                    <a:pt x="1743328" y="205231"/>
                  </a:lnTo>
                  <a:lnTo>
                    <a:pt x="1742396" y="221422"/>
                  </a:lnTo>
                  <a:lnTo>
                    <a:pt x="1728215" y="266445"/>
                  </a:lnTo>
                  <a:lnTo>
                    <a:pt x="1698301" y="302754"/>
                  </a:lnTo>
                  <a:lnTo>
                    <a:pt x="1654286" y="324897"/>
                  </a:lnTo>
                  <a:lnTo>
                    <a:pt x="1618106" y="329183"/>
                  </a:lnTo>
                  <a:lnTo>
                    <a:pt x="1599104" y="328112"/>
                  </a:lnTo>
                  <a:lnTo>
                    <a:pt x="1550670" y="312038"/>
                  </a:lnTo>
                  <a:lnTo>
                    <a:pt x="1515826" y="279945"/>
                  </a:lnTo>
                  <a:lnTo>
                    <a:pt x="1496123" y="237029"/>
                  </a:lnTo>
                  <a:lnTo>
                    <a:pt x="1492377" y="205231"/>
                  </a:lnTo>
                  <a:lnTo>
                    <a:pt x="1493329" y="188872"/>
                  </a:lnTo>
                  <a:lnTo>
                    <a:pt x="1507616" y="143510"/>
                  </a:lnTo>
                  <a:lnTo>
                    <a:pt x="1537835" y="107309"/>
                  </a:lnTo>
                  <a:lnTo>
                    <a:pt x="1581912" y="85185"/>
                  </a:lnTo>
                  <a:lnTo>
                    <a:pt x="1618106" y="80899"/>
                  </a:lnTo>
                  <a:close/>
                </a:path>
                <a:path w="2196465" h="429259">
                  <a:moveTo>
                    <a:pt x="1033779" y="80899"/>
                  </a:moveTo>
                  <a:lnTo>
                    <a:pt x="1071338" y="87971"/>
                  </a:lnTo>
                  <a:lnTo>
                    <a:pt x="1109440" y="116832"/>
                  </a:lnTo>
                  <a:lnTo>
                    <a:pt x="1116584" y="126618"/>
                  </a:lnTo>
                  <a:lnTo>
                    <a:pt x="1116584" y="84962"/>
                  </a:lnTo>
                  <a:lnTo>
                    <a:pt x="1170051" y="84962"/>
                  </a:lnTo>
                  <a:lnTo>
                    <a:pt x="1170051" y="421893"/>
                  </a:lnTo>
                  <a:lnTo>
                    <a:pt x="1108710" y="421893"/>
                  </a:lnTo>
                  <a:lnTo>
                    <a:pt x="1108710" y="282448"/>
                  </a:lnTo>
                  <a:lnTo>
                    <a:pt x="1093279" y="302877"/>
                  </a:lnTo>
                  <a:lnTo>
                    <a:pt x="1074420" y="317484"/>
                  </a:lnTo>
                  <a:lnTo>
                    <a:pt x="1052131" y="326257"/>
                  </a:lnTo>
                  <a:lnTo>
                    <a:pt x="1026413" y="329183"/>
                  </a:lnTo>
                  <a:lnTo>
                    <a:pt x="1011580" y="328114"/>
                  </a:lnTo>
                  <a:lnTo>
                    <a:pt x="972058" y="312165"/>
                  </a:lnTo>
                  <a:lnTo>
                    <a:pt x="942286" y="280429"/>
                  </a:lnTo>
                  <a:lnTo>
                    <a:pt x="925083" y="237124"/>
                  </a:lnTo>
                  <a:lnTo>
                    <a:pt x="921765" y="204342"/>
                  </a:lnTo>
                  <a:lnTo>
                    <a:pt x="922672" y="187578"/>
                  </a:lnTo>
                  <a:lnTo>
                    <a:pt x="936371" y="141858"/>
                  </a:lnTo>
                  <a:lnTo>
                    <a:pt x="964374" y="106283"/>
                  </a:lnTo>
                  <a:lnTo>
                    <a:pt x="1003411" y="84994"/>
                  </a:lnTo>
                  <a:lnTo>
                    <a:pt x="1018184" y="81922"/>
                  </a:lnTo>
                  <a:lnTo>
                    <a:pt x="1033779" y="80899"/>
                  </a:lnTo>
                  <a:close/>
                </a:path>
                <a:path w="2196465" h="429259">
                  <a:moveTo>
                    <a:pt x="411988" y="80899"/>
                  </a:moveTo>
                  <a:lnTo>
                    <a:pt x="464530" y="90543"/>
                  </a:lnTo>
                  <a:lnTo>
                    <a:pt x="503856" y="117935"/>
                  </a:lnTo>
                  <a:lnTo>
                    <a:pt x="528470" y="157614"/>
                  </a:lnTo>
                  <a:lnTo>
                    <a:pt x="536828" y="203835"/>
                  </a:lnTo>
                  <a:lnTo>
                    <a:pt x="536828" y="211836"/>
                  </a:lnTo>
                  <a:lnTo>
                    <a:pt x="536321" y="218693"/>
                  </a:lnTo>
                  <a:lnTo>
                    <a:pt x="535431" y="224408"/>
                  </a:lnTo>
                  <a:lnTo>
                    <a:pt x="350265" y="224408"/>
                  </a:lnTo>
                  <a:lnTo>
                    <a:pt x="352430" y="237650"/>
                  </a:lnTo>
                  <a:lnTo>
                    <a:pt x="380690" y="275351"/>
                  </a:lnTo>
                  <a:lnTo>
                    <a:pt x="413765" y="284352"/>
                  </a:lnTo>
                  <a:lnTo>
                    <a:pt x="422788" y="283785"/>
                  </a:lnTo>
                  <a:lnTo>
                    <a:pt x="461994" y="265080"/>
                  </a:lnTo>
                  <a:lnTo>
                    <a:pt x="470535" y="251840"/>
                  </a:lnTo>
                  <a:lnTo>
                    <a:pt x="523113" y="266445"/>
                  </a:lnTo>
                  <a:lnTo>
                    <a:pt x="494216" y="302129"/>
                  </a:lnTo>
                  <a:lnTo>
                    <a:pt x="448643" y="324738"/>
                  </a:lnTo>
                  <a:lnTo>
                    <a:pt x="411480" y="329183"/>
                  </a:lnTo>
                  <a:lnTo>
                    <a:pt x="392735" y="328114"/>
                  </a:lnTo>
                  <a:lnTo>
                    <a:pt x="344550" y="312165"/>
                  </a:lnTo>
                  <a:lnTo>
                    <a:pt x="309439" y="280537"/>
                  </a:lnTo>
                  <a:lnTo>
                    <a:pt x="289258" y="237855"/>
                  </a:lnTo>
                  <a:lnTo>
                    <a:pt x="285369" y="206120"/>
                  </a:lnTo>
                  <a:lnTo>
                    <a:pt x="286321" y="189573"/>
                  </a:lnTo>
                  <a:lnTo>
                    <a:pt x="300608" y="143763"/>
                  </a:lnTo>
                  <a:lnTo>
                    <a:pt x="330934" y="107330"/>
                  </a:lnTo>
                  <a:lnTo>
                    <a:pt x="375427" y="85185"/>
                  </a:lnTo>
                  <a:lnTo>
                    <a:pt x="393035" y="81970"/>
                  </a:lnTo>
                  <a:lnTo>
                    <a:pt x="411988" y="80899"/>
                  </a:lnTo>
                  <a:close/>
                </a:path>
                <a:path w="2196465" h="429259">
                  <a:moveTo>
                    <a:pt x="1798574" y="7238"/>
                  </a:moveTo>
                  <a:lnTo>
                    <a:pt x="1859788" y="7238"/>
                  </a:lnTo>
                  <a:lnTo>
                    <a:pt x="1859788" y="84962"/>
                  </a:lnTo>
                  <a:lnTo>
                    <a:pt x="1910079" y="84962"/>
                  </a:lnTo>
                  <a:lnTo>
                    <a:pt x="1910079" y="132079"/>
                  </a:lnTo>
                  <a:lnTo>
                    <a:pt x="1859788" y="132079"/>
                  </a:lnTo>
                  <a:lnTo>
                    <a:pt x="1859788" y="249174"/>
                  </a:lnTo>
                  <a:lnTo>
                    <a:pt x="1859788" y="257301"/>
                  </a:lnTo>
                  <a:lnTo>
                    <a:pt x="1861947" y="263270"/>
                  </a:lnTo>
                  <a:lnTo>
                    <a:pt x="1866391" y="266953"/>
                  </a:lnTo>
                  <a:lnTo>
                    <a:pt x="1870837" y="270637"/>
                  </a:lnTo>
                  <a:lnTo>
                    <a:pt x="1876298" y="272414"/>
                  </a:lnTo>
                  <a:lnTo>
                    <a:pt x="1882648" y="272414"/>
                  </a:lnTo>
                  <a:lnTo>
                    <a:pt x="1888998" y="272414"/>
                  </a:lnTo>
                  <a:lnTo>
                    <a:pt x="1895348" y="271399"/>
                  </a:lnTo>
                  <a:lnTo>
                    <a:pt x="1901443" y="269239"/>
                  </a:lnTo>
                  <a:lnTo>
                    <a:pt x="1907539" y="267080"/>
                  </a:lnTo>
                  <a:lnTo>
                    <a:pt x="1912365" y="265302"/>
                  </a:lnTo>
                  <a:lnTo>
                    <a:pt x="1916049" y="263778"/>
                  </a:lnTo>
                  <a:lnTo>
                    <a:pt x="1928367" y="312165"/>
                  </a:lnTo>
                  <a:lnTo>
                    <a:pt x="1888894" y="325622"/>
                  </a:lnTo>
                  <a:lnTo>
                    <a:pt x="1860677" y="328675"/>
                  </a:lnTo>
                  <a:lnTo>
                    <a:pt x="1852386" y="328296"/>
                  </a:lnTo>
                  <a:lnTo>
                    <a:pt x="1811577" y="309830"/>
                  </a:lnTo>
                  <a:lnTo>
                    <a:pt x="1798574" y="269748"/>
                  </a:lnTo>
                  <a:lnTo>
                    <a:pt x="1798574" y="132079"/>
                  </a:lnTo>
                  <a:lnTo>
                    <a:pt x="1766951" y="132079"/>
                  </a:lnTo>
                  <a:lnTo>
                    <a:pt x="1766951" y="84962"/>
                  </a:lnTo>
                  <a:lnTo>
                    <a:pt x="1798574" y="84962"/>
                  </a:lnTo>
                  <a:lnTo>
                    <a:pt x="1798574" y="7238"/>
                  </a:lnTo>
                  <a:close/>
                </a:path>
                <a:path w="2196465" h="429259">
                  <a:moveTo>
                    <a:pt x="199389" y="0"/>
                  </a:moveTo>
                  <a:lnTo>
                    <a:pt x="268858" y="0"/>
                  </a:lnTo>
                  <a:lnTo>
                    <a:pt x="144525" y="144017"/>
                  </a:lnTo>
                  <a:lnTo>
                    <a:pt x="276606" y="324612"/>
                  </a:lnTo>
                  <a:lnTo>
                    <a:pt x="205358" y="324612"/>
                  </a:lnTo>
                  <a:lnTo>
                    <a:pt x="104267" y="184657"/>
                  </a:lnTo>
                  <a:lnTo>
                    <a:pt x="63118" y="227583"/>
                  </a:lnTo>
                  <a:lnTo>
                    <a:pt x="63118" y="324612"/>
                  </a:lnTo>
                  <a:lnTo>
                    <a:pt x="0" y="324612"/>
                  </a:lnTo>
                  <a:lnTo>
                    <a:pt x="0" y="380"/>
                  </a:lnTo>
                  <a:lnTo>
                    <a:pt x="63118" y="380"/>
                  </a:lnTo>
                  <a:lnTo>
                    <a:pt x="63118" y="154431"/>
                  </a:lnTo>
                  <a:lnTo>
                    <a:pt x="199389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913891" y="1685289"/>
            <a:ext cx="5445125" cy="3455670"/>
          </a:xfrm>
          <a:prstGeom prst="rect">
            <a:avLst/>
          </a:prstGeom>
        </p:spPr>
        <p:txBody>
          <a:bodyPr wrap="square" lIns="0" tIns="38100" rIns="0" bIns="0" rtlCol="0" vert="horz">
            <a:spAutoFit/>
          </a:bodyPr>
          <a:lstStyle/>
          <a:p>
            <a:pPr marL="369570" marR="5080" indent="-229235">
              <a:lnSpc>
                <a:spcPct val="91800"/>
              </a:lnSpc>
              <a:spcBef>
                <a:spcPts val="300"/>
              </a:spcBef>
              <a:buClr>
                <a:srgbClr val="FFFFFF"/>
              </a:buClr>
              <a:buFont typeface="Arial"/>
              <a:buChar char="•"/>
              <a:tabLst>
                <a:tab pos="369570" algn="l"/>
                <a:tab pos="2395855" algn="l"/>
              </a:tabLst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‘What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sets</a:t>
            </a:r>
            <a:r>
              <a:rPr dirty="0" sz="20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great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leaders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apart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000" spc="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their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ability to</a:t>
            </a:r>
            <a:r>
              <a:rPr dirty="0" sz="20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00">
                <a:solidFill>
                  <a:srgbClr val="FFFFFF"/>
                </a:solidFill>
                <a:latin typeface="Trebuchet MS"/>
                <a:cs typeface="Trebuchet MS"/>
              </a:rPr>
              <a:t>engage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those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	around</a:t>
            </a:r>
            <a:r>
              <a:rPr dirty="0" sz="20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5">
                <a:solidFill>
                  <a:srgbClr val="FFFFFF"/>
                </a:solidFill>
                <a:latin typeface="Trebuchet MS"/>
                <a:cs typeface="Trebuchet MS"/>
              </a:rPr>
              <a:t>them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 b="1">
                <a:solidFill>
                  <a:srgbClr val="FFFFFF"/>
                </a:solidFill>
                <a:latin typeface="Trebuchet MS"/>
                <a:cs typeface="Trebuchet MS"/>
              </a:rPr>
              <a:t>shared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vision</a:t>
            </a:r>
            <a:r>
              <a:rPr dirty="0" sz="2000" spc="39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12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11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 b="1">
                <a:solidFill>
                  <a:srgbClr val="FFFFFF"/>
                </a:solidFill>
                <a:latin typeface="Trebuchet MS"/>
                <a:cs typeface="Trebuchet MS"/>
              </a:rPr>
              <a:t>future.</a:t>
            </a:r>
            <a:endParaRPr sz="2000">
              <a:latin typeface="Trebuchet MS"/>
              <a:cs typeface="Trebuchet MS"/>
            </a:endParaRPr>
          </a:p>
          <a:p>
            <a:pPr marL="369570" marR="207645" indent="-229235">
              <a:lnSpc>
                <a:spcPct val="91800"/>
              </a:lnSpc>
              <a:spcBef>
                <a:spcPts val="800"/>
              </a:spcBef>
              <a:buFont typeface="Arial"/>
              <a:buChar char="•"/>
              <a:tabLst>
                <a:tab pos="369570" algn="l"/>
                <a:tab pos="1027430" algn="l"/>
                <a:tab pos="2548255" algn="l"/>
              </a:tabLst>
            </a:pPr>
            <a:r>
              <a:rPr dirty="0" sz="2000" spc="120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20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making</a:t>
            </a:r>
            <a:r>
              <a:rPr dirty="0" sz="20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right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decisions,</a:t>
            </a:r>
            <a:r>
              <a:rPr dirty="0" sz="20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they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demonstrate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Trebuchet MS"/>
                <a:cs typeface="Trebuchet MS"/>
              </a:rPr>
              <a:t>their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	commitment</a:t>
            </a:r>
            <a:r>
              <a:rPr dirty="0" sz="2000" spc="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turning their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vision</a:t>
            </a:r>
            <a:r>
              <a:rPr dirty="0" sz="2000" spc="-16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0" b="1">
                <a:solidFill>
                  <a:srgbClr val="FFFFFF"/>
                </a:solidFill>
                <a:latin typeface="Trebuchet MS"/>
                <a:cs typeface="Trebuchet MS"/>
              </a:rPr>
              <a:t>into</a:t>
            </a:r>
            <a:r>
              <a:rPr dirty="0" sz="2000" spc="-14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 b="1">
                <a:solidFill>
                  <a:srgbClr val="FFFFFF"/>
                </a:solidFill>
                <a:latin typeface="Trebuchet MS"/>
                <a:cs typeface="Trebuchet MS"/>
              </a:rPr>
              <a:t>reality;</a:t>
            </a:r>
            <a:endParaRPr sz="2000">
              <a:latin typeface="Trebuchet MS"/>
              <a:cs typeface="Trebuchet MS"/>
            </a:endParaRPr>
          </a:p>
          <a:p>
            <a:pPr marL="369570" marR="236854" indent="-229235">
              <a:lnSpc>
                <a:spcPct val="91500"/>
              </a:lnSpc>
              <a:spcBef>
                <a:spcPts val="805"/>
              </a:spcBef>
              <a:buFont typeface="Arial"/>
              <a:buChar char="•"/>
              <a:tabLst>
                <a:tab pos="369570" algn="l"/>
              </a:tabLst>
            </a:pPr>
            <a:r>
              <a:rPr dirty="0" sz="2000" spc="12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90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20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doing</a:t>
            </a:r>
            <a:r>
              <a:rPr dirty="0" sz="20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125">
                <a:solidFill>
                  <a:srgbClr val="FFFFFF"/>
                </a:solidFill>
                <a:latin typeface="Trebuchet MS"/>
                <a:cs typeface="Trebuchet MS"/>
              </a:rPr>
              <a:t>so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successfully,</a:t>
            </a:r>
            <a:r>
              <a:rPr dirty="0" sz="20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they</a:t>
            </a:r>
            <a:r>
              <a:rPr dirty="0" sz="20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70">
                <a:solidFill>
                  <a:srgbClr val="FFFFFF"/>
                </a:solidFill>
                <a:latin typeface="Trebuchet MS"/>
                <a:cs typeface="Trebuchet MS"/>
              </a:rPr>
              <a:t>instil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5">
                <a:solidFill>
                  <a:srgbClr val="FFFFFF"/>
                </a:solidFill>
                <a:latin typeface="Trebuchet MS"/>
                <a:cs typeface="Trebuchet MS"/>
              </a:rPr>
              <a:t>in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others</a:t>
            </a:r>
            <a:r>
              <a:rPr dirty="0" sz="20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0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confidence</a:t>
            </a:r>
            <a:r>
              <a:rPr dirty="0" sz="2000" spc="-13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b="1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000" spc="31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20" b="1">
                <a:solidFill>
                  <a:srgbClr val="FFFFFF"/>
                </a:solidFill>
                <a:latin typeface="Trebuchet MS"/>
                <a:cs typeface="Trebuchet MS"/>
              </a:rPr>
              <a:t>trust</a:t>
            </a:r>
            <a:r>
              <a:rPr dirty="0" sz="2000" spc="-90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40" b="1">
                <a:solidFill>
                  <a:srgbClr val="FFFFFF"/>
                </a:solidFill>
                <a:latin typeface="Trebuchet MS"/>
                <a:cs typeface="Trebuchet MS"/>
              </a:rPr>
              <a:t>in</a:t>
            </a:r>
            <a:r>
              <a:rPr dirty="0" sz="2000" spc="-95" b="1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 b="1">
                <a:solidFill>
                  <a:srgbClr val="FFFFFF"/>
                </a:solidFill>
                <a:latin typeface="Trebuchet MS"/>
                <a:cs typeface="Trebuchet MS"/>
              </a:rPr>
              <a:t>their leadership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’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75"/>
              </a:spcBef>
            </a:pPr>
            <a:endParaRPr sz="200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Sir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Brian</a:t>
            </a:r>
            <a:r>
              <a:rPr dirty="0" sz="20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Nicholson</a:t>
            </a:r>
            <a:endParaRPr sz="2000">
              <a:latin typeface="Trebuchet MS"/>
              <a:cs typeface="Trebuchet MS"/>
            </a:endParaRPr>
          </a:p>
        </p:txBody>
      </p:sp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524000" y="6400797"/>
            <a:ext cx="9144000" cy="457199"/>
          </a:xfrm>
          <a:prstGeom prst="rect">
            <a:avLst/>
          </a:prstGeom>
        </p:spPr>
      </p:pic>
      <p:pic>
        <p:nvPicPr>
          <p:cNvPr id="11" name="object 11" descr="See the source image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7239000" y="1447800"/>
            <a:ext cx="2847975" cy="38100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62457" y="1168975"/>
            <a:ext cx="4479925" cy="4437380"/>
          </a:xfrm>
          <a:prstGeom prst="rect">
            <a:avLst/>
          </a:prstGeom>
        </p:spPr>
        <p:txBody>
          <a:bodyPr wrap="square" lIns="0" tIns="158115" rIns="0" bIns="0" rtlCol="0" vert="horz">
            <a:spAutoFit/>
          </a:bodyPr>
          <a:lstStyle/>
          <a:p>
            <a:pPr algn="ctr" marL="608330">
              <a:lnSpc>
                <a:spcPct val="100000"/>
              </a:lnSpc>
              <a:spcBef>
                <a:spcPts val="1245"/>
              </a:spcBef>
            </a:pPr>
            <a:r>
              <a:rPr dirty="0" sz="4000" spc="40" b="1">
                <a:solidFill>
                  <a:srgbClr val="FFFFFF"/>
                </a:solidFill>
                <a:latin typeface="Trebuchet MS"/>
                <a:cs typeface="Trebuchet MS"/>
              </a:rPr>
              <a:t>Transactional</a:t>
            </a:r>
            <a:endParaRPr sz="4000">
              <a:latin typeface="Trebuchet MS"/>
              <a:cs typeface="Trebuchet MS"/>
            </a:endParaRPr>
          </a:p>
          <a:p>
            <a:pPr algn="just" marL="354330" marR="1332230" indent="-342265">
              <a:lnSpc>
                <a:spcPts val="2700"/>
              </a:lnSpc>
              <a:spcBef>
                <a:spcPts val="930"/>
              </a:spcBef>
              <a:buFont typeface="Arial"/>
              <a:buChar char="•"/>
              <a:tabLst>
                <a:tab pos="356870" algn="l"/>
              </a:tabLst>
            </a:pPr>
            <a:r>
              <a:rPr dirty="0" sz="2400" spc="135">
                <a:solidFill>
                  <a:srgbClr val="FFFFFF"/>
                </a:solidFill>
                <a:latin typeface="Trebuchet MS"/>
                <a:cs typeface="Trebuchet MS"/>
              </a:rPr>
              <a:t>Based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4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legitimate 	authority</a:t>
            </a:r>
            <a:endParaRPr sz="2400">
              <a:latin typeface="Trebuchet MS"/>
              <a:cs typeface="Trebuchet MS"/>
            </a:endParaRPr>
          </a:p>
          <a:p>
            <a:pPr algn="just" marL="354330" marR="5080" indent="-342265">
              <a:lnSpc>
                <a:spcPct val="80100"/>
              </a:lnSpc>
              <a:spcBef>
                <a:spcPts val="635"/>
              </a:spcBef>
              <a:buFont typeface="Arial"/>
              <a:buChar char="•"/>
              <a:tabLst>
                <a:tab pos="356870" algn="l"/>
              </a:tabLst>
            </a:pP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Emphasis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5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clarification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goals,</a:t>
            </a:r>
            <a:r>
              <a:rPr dirty="0" sz="24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tasks,</a:t>
            </a:r>
            <a:r>
              <a:rPr dirty="0" sz="24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outcomes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rewards</a:t>
            </a:r>
            <a:endParaRPr sz="2400">
              <a:latin typeface="Trebuchet MS"/>
              <a:cs typeface="Trebuchet MS"/>
            </a:endParaRPr>
          </a:p>
          <a:p>
            <a:pPr algn="just" marL="354330" marR="314960" indent="-342265">
              <a:lnSpc>
                <a:spcPts val="2700"/>
              </a:lnSpc>
              <a:spcBef>
                <a:spcPts val="770"/>
              </a:spcBef>
              <a:buFont typeface="Arial"/>
              <a:buChar char="•"/>
              <a:tabLst>
                <a:tab pos="356870" algn="l"/>
              </a:tabLst>
            </a:pPr>
            <a:r>
              <a:rPr dirty="0" sz="2400" spc="95">
                <a:solidFill>
                  <a:srgbClr val="FFFFFF"/>
                </a:solidFill>
                <a:latin typeface="Trebuchet MS"/>
                <a:cs typeface="Trebuchet MS"/>
              </a:rPr>
              <a:t>Appeals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6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self</a:t>
            </a:r>
            <a:r>
              <a:rPr dirty="0" sz="2400" spc="5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interest </a:t>
            </a:r>
            <a:r>
              <a:rPr dirty="0" sz="2400" spc="-4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followers</a:t>
            </a:r>
            <a:endParaRPr sz="2400">
              <a:latin typeface="Trebuchet MS"/>
              <a:cs typeface="Trebuchet MS"/>
            </a:endParaRPr>
          </a:p>
          <a:p>
            <a:pPr algn="just" marL="354330" marR="494665" indent="-342265">
              <a:lnSpc>
                <a:spcPts val="2700"/>
              </a:lnSpc>
              <a:spcBef>
                <a:spcPts val="695"/>
              </a:spcBef>
              <a:buFont typeface="Arial"/>
              <a:buChar char="•"/>
              <a:tabLst>
                <a:tab pos="356870" algn="l"/>
              </a:tabLst>
            </a:pPr>
            <a:r>
              <a:rPr dirty="0" sz="2400" spc="135">
                <a:solidFill>
                  <a:srgbClr val="FFFFFF"/>
                </a:solidFill>
                <a:latin typeface="Trebuchet MS"/>
                <a:cs typeface="Trebuchet MS"/>
              </a:rPr>
              <a:t>Based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100">
                <a:solidFill>
                  <a:srgbClr val="FFFFFF"/>
                </a:solidFill>
                <a:latin typeface="Trebuchet MS"/>
                <a:cs typeface="Trebuchet MS"/>
              </a:rPr>
              <a:t>on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relationship</a:t>
            </a:r>
            <a:r>
              <a:rPr dirty="0" sz="2400" spc="-1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mutual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dependence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50">
                <a:solidFill>
                  <a:srgbClr val="FFFFFF"/>
                </a:solidFill>
                <a:latin typeface="Trebuchet MS"/>
                <a:cs typeface="Trebuchet MS"/>
              </a:rPr>
              <a:t>exchange</a:t>
            </a:r>
            <a:endParaRPr sz="2400">
              <a:latin typeface="Trebuchet MS"/>
              <a:cs typeface="Trebuchet MS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990600" y="288416"/>
            <a:ext cx="10579735" cy="5498465"/>
            <a:chOff x="990600" y="288416"/>
            <a:chExt cx="10579735" cy="5498465"/>
          </a:xfrm>
        </p:grpSpPr>
        <p:sp>
          <p:nvSpPr>
            <p:cNvPr id="4" name="object 4"/>
            <p:cNvSpPr/>
            <p:nvPr/>
          </p:nvSpPr>
          <p:spPr>
            <a:xfrm>
              <a:off x="990600" y="288416"/>
              <a:ext cx="9829800" cy="879475"/>
            </a:xfrm>
            <a:custGeom>
              <a:avLst/>
              <a:gdLst/>
              <a:ahLst/>
              <a:cxnLst/>
              <a:rect l="l" t="t" r="r" b="b"/>
              <a:pathLst>
                <a:path w="9829800" h="879475">
                  <a:moveTo>
                    <a:pt x="9829800" y="0"/>
                  </a:moveTo>
                  <a:lnTo>
                    <a:pt x="0" y="0"/>
                  </a:lnTo>
                  <a:lnTo>
                    <a:pt x="0" y="879474"/>
                  </a:lnTo>
                  <a:lnTo>
                    <a:pt x="9829800" y="879474"/>
                  </a:lnTo>
                  <a:lnTo>
                    <a:pt x="9829800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16050" y="715644"/>
              <a:ext cx="8100517" cy="4064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282318" y="988059"/>
              <a:ext cx="50800" cy="66040"/>
            </a:xfrm>
            <a:custGeom>
              <a:avLst/>
              <a:gdLst/>
              <a:ahLst/>
              <a:cxnLst/>
              <a:rect l="l" t="t" r="r" b="b"/>
              <a:pathLst>
                <a:path w="50800" h="66040">
                  <a:moveTo>
                    <a:pt x="0" y="0"/>
                  </a:moveTo>
                  <a:lnTo>
                    <a:pt x="50292" y="0"/>
                  </a:lnTo>
                  <a:lnTo>
                    <a:pt x="50292" y="65912"/>
                  </a:lnTo>
                  <a:lnTo>
                    <a:pt x="0" y="65912"/>
                  </a:lnTo>
                  <a:lnTo>
                    <a:pt x="0" y="0"/>
                  </a:lnTo>
                  <a:close/>
                </a:path>
              </a:pathLst>
            </a:custGeom>
            <a:ln w="1523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9984" y="932941"/>
              <a:ext cx="117729" cy="8839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62036" y="932941"/>
              <a:ext cx="117729" cy="8839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850001" y="932941"/>
              <a:ext cx="117729" cy="8839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120260" y="932941"/>
              <a:ext cx="117729" cy="8839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754757" y="932941"/>
              <a:ext cx="117729" cy="8839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991233" y="932941"/>
              <a:ext cx="117729" cy="8839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223250" y="854709"/>
              <a:ext cx="140462" cy="15925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789165" y="854709"/>
              <a:ext cx="140462" cy="15925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573526" y="854709"/>
              <a:ext cx="140462" cy="159258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016050" y="715644"/>
              <a:ext cx="8100695" cy="406400"/>
            </a:xfrm>
            <a:custGeom>
              <a:avLst/>
              <a:gdLst/>
              <a:ahLst/>
              <a:cxnLst/>
              <a:rect l="l" t="t" r="r" b="b"/>
              <a:pathLst>
                <a:path w="8100695" h="406400">
                  <a:moveTo>
                    <a:pt x="7049465" y="98678"/>
                  </a:moveTo>
                  <a:lnTo>
                    <a:pt x="7110679" y="98678"/>
                  </a:lnTo>
                  <a:lnTo>
                    <a:pt x="7110679" y="338327"/>
                  </a:lnTo>
                  <a:lnTo>
                    <a:pt x="7049465" y="338327"/>
                  </a:lnTo>
                  <a:lnTo>
                    <a:pt x="7049465" y="98678"/>
                  </a:lnTo>
                  <a:close/>
                </a:path>
                <a:path w="8100695" h="406400">
                  <a:moveTo>
                    <a:pt x="2399741" y="98678"/>
                  </a:moveTo>
                  <a:lnTo>
                    <a:pt x="2460955" y="98678"/>
                  </a:lnTo>
                  <a:lnTo>
                    <a:pt x="2460955" y="338327"/>
                  </a:lnTo>
                  <a:lnTo>
                    <a:pt x="2399741" y="338327"/>
                  </a:lnTo>
                  <a:lnTo>
                    <a:pt x="2399741" y="98678"/>
                  </a:lnTo>
                  <a:close/>
                </a:path>
                <a:path w="8100695" h="406400">
                  <a:moveTo>
                    <a:pt x="6140399" y="95503"/>
                  </a:moveTo>
                  <a:lnTo>
                    <a:pt x="6146749" y="95503"/>
                  </a:lnTo>
                  <a:lnTo>
                    <a:pt x="6150813" y="95630"/>
                  </a:lnTo>
                  <a:lnTo>
                    <a:pt x="6152718" y="96012"/>
                  </a:lnTo>
                  <a:lnTo>
                    <a:pt x="6152718" y="151764"/>
                  </a:lnTo>
                  <a:lnTo>
                    <a:pt x="6139115" y="152431"/>
                  </a:lnTo>
                  <a:lnTo>
                    <a:pt x="6126286" y="154431"/>
                  </a:lnTo>
                  <a:lnTo>
                    <a:pt x="6083963" y="175577"/>
                  </a:lnTo>
                  <a:lnTo>
                    <a:pt x="6071311" y="193293"/>
                  </a:lnTo>
                  <a:lnTo>
                    <a:pt x="6071311" y="338327"/>
                  </a:lnTo>
                  <a:lnTo>
                    <a:pt x="6010097" y="338327"/>
                  </a:lnTo>
                  <a:lnTo>
                    <a:pt x="6010097" y="98678"/>
                  </a:lnTo>
                  <a:lnTo>
                    <a:pt x="6066231" y="98678"/>
                  </a:lnTo>
                  <a:lnTo>
                    <a:pt x="6066231" y="149859"/>
                  </a:lnTo>
                  <a:lnTo>
                    <a:pt x="6072896" y="138215"/>
                  </a:lnTo>
                  <a:lnTo>
                    <a:pt x="6108591" y="104737"/>
                  </a:lnTo>
                  <a:lnTo>
                    <a:pt x="6129510" y="96978"/>
                  </a:lnTo>
                  <a:lnTo>
                    <a:pt x="6140399" y="95503"/>
                  </a:lnTo>
                  <a:close/>
                </a:path>
                <a:path w="8100695" h="406400">
                  <a:moveTo>
                    <a:pt x="4753559" y="95503"/>
                  </a:moveTo>
                  <a:lnTo>
                    <a:pt x="4759909" y="95503"/>
                  </a:lnTo>
                  <a:lnTo>
                    <a:pt x="4763973" y="95630"/>
                  </a:lnTo>
                  <a:lnTo>
                    <a:pt x="4765878" y="96012"/>
                  </a:lnTo>
                  <a:lnTo>
                    <a:pt x="4765878" y="151764"/>
                  </a:lnTo>
                  <a:lnTo>
                    <a:pt x="4752275" y="152431"/>
                  </a:lnTo>
                  <a:lnTo>
                    <a:pt x="4739446" y="154431"/>
                  </a:lnTo>
                  <a:lnTo>
                    <a:pt x="4697123" y="175577"/>
                  </a:lnTo>
                  <a:lnTo>
                    <a:pt x="4684471" y="193293"/>
                  </a:lnTo>
                  <a:lnTo>
                    <a:pt x="4684471" y="338327"/>
                  </a:lnTo>
                  <a:lnTo>
                    <a:pt x="4623257" y="338327"/>
                  </a:lnTo>
                  <a:lnTo>
                    <a:pt x="4623257" y="98678"/>
                  </a:lnTo>
                  <a:lnTo>
                    <a:pt x="4679391" y="98678"/>
                  </a:lnTo>
                  <a:lnTo>
                    <a:pt x="4679391" y="149859"/>
                  </a:lnTo>
                  <a:lnTo>
                    <a:pt x="4686056" y="138215"/>
                  </a:lnTo>
                  <a:lnTo>
                    <a:pt x="4721751" y="104737"/>
                  </a:lnTo>
                  <a:lnTo>
                    <a:pt x="4742670" y="96978"/>
                  </a:lnTo>
                  <a:lnTo>
                    <a:pt x="4753559" y="95503"/>
                  </a:lnTo>
                  <a:close/>
                </a:path>
                <a:path w="8100695" h="406400">
                  <a:moveTo>
                    <a:pt x="894791" y="95503"/>
                  </a:moveTo>
                  <a:lnTo>
                    <a:pt x="901141" y="95503"/>
                  </a:lnTo>
                  <a:lnTo>
                    <a:pt x="905205" y="95630"/>
                  </a:lnTo>
                  <a:lnTo>
                    <a:pt x="907110" y="96012"/>
                  </a:lnTo>
                  <a:lnTo>
                    <a:pt x="907110" y="151764"/>
                  </a:lnTo>
                  <a:lnTo>
                    <a:pt x="893507" y="152431"/>
                  </a:lnTo>
                  <a:lnTo>
                    <a:pt x="880678" y="154431"/>
                  </a:lnTo>
                  <a:lnTo>
                    <a:pt x="838355" y="175577"/>
                  </a:lnTo>
                  <a:lnTo>
                    <a:pt x="825703" y="193293"/>
                  </a:lnTo>
                  <a:lnTo>
                    <a:pt x="825703" y="338327"/>
                  </a:lnTo>
                  <a:lnTo>
                    <a:pt x="764489" y="338327"/>
                  </a:lnTo>
                  <a:lnTo>
                    <a:pt x="764489" y="98678"/>
                  </a:lnTo>
                  <a:lnTo>
                    <a:pt x="820623" y="98678"/>
                  </a:lnTo>
                  <a:lnTo>
                    <a:pt x="820623" y="149859"/>
                  </a:lnTo>
                  <a:lnTo>
                    <a:pt x="827288" y="138215"/>
                  </a:lnTo>
                  <a:lnTo>
                    <a:pt x="862983" y="104737"/>
                  </a:lnTo>
                  <a:lnTo>
                    <a:pt x="883902" y="96978"/>
                  </a:lnTo>
                  <a:lnTo>
                    <a:pt x="894791" y="95503"/>
                  </a:lnTo>
                  <a:close/>
                </a:path>
                <a:path w="8100695" h="406400">
                  <a:moveTo>
                    <a:pt x="7816926" y="94614"/>
                  </a:moveTo>
                  <a:lnTo>
                    <a:pt x="7862471" y="100996"/>
                  </a:lnTo>
                  <a:lnTo>
                    <a:pt x="7896682" y="120141"/>
                  </a:lnTo>
                  <a:lnTo>
                    <a:pt x="7923471" y="170934"/>
                  </a:lnTo>
                  <a:lnTo>
                    <a:pt x="7925257" y="193293"/>
                  </a:lnTo>
                  <a:lnTo>
                    <a:pt x="7925257" y="269747"/>
                  </a:lnTo>
                  <a:lnTo>
                    <a:pt x="7925257" y="276351"/>
                  </a:lnTo>
                  <a:lnTo>
                    <a:pt x="7926273" y="281050"/>
                  </a:lnTo>
                  <a:lnTo>
                    <a:pt x="7928432" y="283590"/>
                  </a:lnTo>
                  <a:lnTo>
                    <a:pt x="7930591" y="286257"/>
                  </a:lnTo>
                  <a:lnTo>
                    <a:pt x="7934401" y="287781"/>
                  </a:lnTo>
                  <a:lnTo>
                    <a:pt x="7939862" y="288416"/>
                  </a:lnTo>
                  <a:lnTo>
                    <a:pt x="7939862" y="338327"/>
                  </a:lnTo>
                  <a:lnTo>
                    <a:pt x="7934401" y="339470"/>
                  </a:lnTo>
                  <a:lnTo>
                    <a:pt x="7929448" y="340359"/>
                  </a:lnTo>
                  <a:lnTo>
                    <a:pt x="7925003" y="340740"/>
                  </a:lnTo>
                  <a:lnTo>
                    <a:pt x="7920558" y="341249"/>
                  </a:lnTo>
                  <a:lnTo>
                    <a:pt x="7916875" y="341502"/>
                  </a:lnTo>
                  <a:lnTo>
                    <a:pt x="7913827" y="341502"/>
                  </a:lnTo>
                  <a:lnTo>
                    <a:pt x="7875727" y="321055"/>
                  </a:lnTo>
                  <a:lnTo>
                    <a:pt x="7873187" y="300735"/>
                  </a:lnTo>
                  <a:lnTo>
                    <a:pt x="7864735" y="310423"/>
                  </a:lnTo>
                  <a:lnTo>
                    <a:pt x="7822454" y="336792"/>
                  </a:lnTo>
                  <a:lnTo>
                    <a:pt x="7786700" y="342900"/>
                  </a:lnTo>
                  <a:lnTo>
                    <a:pt x="7774938" y="342280"/>
                  </a:lnTo>
                  <a:lnTo>
                    <a:pt x="7734866" y="327661"/>
                  </a:lnTo>
                  <a:lnTo>
                    <a:pt x="7709569" y="297215"/>
                  </a:lnTo>
                  <a:lnTo>
                    <a:pt x="7703515" y="267462"/>
                  </a:lnTo>
                  <a:lnTo>
                    <a:pt x="7704326" y="256123"/>
                  </a:lnTo>
                  <a:lnTo>
                    <a:pt x="7723718" y="218176"/>
                  </a:lnTo>
                  <a:lnTo>
                    <a:pt x="7764987" y="195095"/>
                  </a:lnTo>
                  <a:lnTo>
                    <a:pt x="7806385" y="189737"/>
                  </a:lnTo>
                  <a:lnTo>
                    <a:pt x="7813953" y="189882"/>
                  </a:lnTo>
                  <a:lnTo>
                    <a:pt x="7858066" y="197115"/>
                  </a:lnTo>
                  <a:lnTo>
                    <a:pt x="7864043" y="199262"/>
                  </a:lnTo>
                  <a:lnTo>
                    <a:pt x="7864043" y="186435"/>
                  </a:lnTo>
                  <a:lnTo>
                    <a:pt x="7842953" y="145849"/>
                  </a:lnTo>
                  <a:lnTo>
                    <a:pt x="7810449" y="138937"/>
                  </a:lnTo>
                  <a:lnTo>
                    <a:pt x="7800755" y="139366"/>
                  </a:lnTo>
                  <a:lnTo>
                    <a:pt x="7763987" y="149627"/>
                  </a:lnTo>
                  <a:lnTo>
                    <a:pt x="7735519" y="165862"/>
                  </a:lnTo>
                  <a:lnTo>
                    <a:pt x="7715834" y="125729"/>
                  </a:lnTo>
                  <a:lnTo>
                    <a:pt x="7752195" y="106745"/>
                  </a:lnTo>
                  <a:lnTo>
                    <a:pt x="7790097" y="96535"/>
                  </a:lnTo>
                  <a:lnTo>
                    <a:pt x="7803357" y="95093"/>
                  </a:lnTo>
                  <a:lnTo>
                    <a:pt x="7816926" y="94614"/>
                  </a:lnTo>
                  <a:close/>
                </a:path>
                <a:path w="8100695" h="406400">
                  <a:moveTo>
                    <a:pt x="7594549" y="94614"/>
                  </a:moveTo>
                  <a:lnTo>
                    <a:pt x="7637790" y="106951"/>
                  </a:lnTo>
                  <a:lnTo>
                    <a:pt x="7659668" y="138445"/>
                  </a:lnTo>
                  <a:lnTo>
                    <a:pt x="7666621" y="180078"/>
                  </a:lnTo>
                  <a:lnTo>
                    <a:pt x="7666812" y="188721"/>
                  </a:lnTo>
                  <a:lnTo>
                    <a:pt x="7666812" y="338327"/>
                  </a:lnTo>
                  <a:lnTo>
                    <a:pt x="7605471" y="338327"/>
                  </a:lnTo>
                  <a:lnTo>
                    <a:pt x="7605471" y="203834"/>
                  </a:lnTo>
                  <a:lnTo>
                    <a:pt x="7604850" y="190426"/>
                  </a:lnTo>
                  <a:lnTo>
                    <a:pt x="7583436" y="151860"/>
                  </a:lnTo>
                  <a:lnTo>
                    <a:pt x="7567625" y="148589"/>
                  </a:lnTo>
                  <a:lnTo>
                    <a:pt x="7561412" y="148974"/>
                  </a:lnTo>
                  <a:lnTo>
                    <a:pt x="7525193" y="167280"/>
                  </a:lnTo>
                  <a:lnTo>
                    <a:pt x="7505395" y="198374"/>
                  </a:lnTo>
                  <a:lnTo>
                    <a:pt x="7505395" y="338327"/>
                  </a:lnTo>
                  <a:lnTo>
                    <a:pt x="7444181" y="338327"/>
                  </a:lnTo>
                  <a:lnTo>
                    <a:pt x="7444181" y="98678"/>
                  </a:lnTo>
                  <a:lnTo>
                    <a:pt x="7499426" y="98678"/>
                  </a:lnTo>
                  <a:lnTo>
                    <a:pt x="7499426" y="143001"/>
                  </a:lnTo>
                  <a:lnTo>
                    <a:pt x="7506831" y="132429"/>
                  </a:lnTo>
                  <a:lnTo>
                    <a:pt x="7537907" y="107568"/>
                  </a:lnTo>
                  <a:lnTo>
                    <a:pt x="7579162" y="95424"/>
                  </a:lnTo>
                  <a:lnTo>
                    <a:pt x="7594549" y="94614"/>
                  </a:lnTo>
                  <a:close/>
                </a:path>
                <a:path w="8100695" h="406400">
                  <a:moveTo>
                    <a:pt x="7277430" y="94614"/>
                  </a:moveTo>
                  <a:lnTo>
                    <a:pt x="7329668" y="104259"/>
                  </a:lnTo>
                  <a:lnTo>
                    <a:pt x="7369235" y="131683"/>
                  </a:lnTo>
                  <a:lnTo>
                    <a:pt x="7394186" y="171727"/>
                  </a:lnTo>
                  <a:lnTo>
                    <a:pt x="7402652" y="218947"/>
                  </a:lnTo>
                  <a:lnTo>
                    <a:pt x="7401719" y="235138"/>
                  </a:lnTo>
                  <a:lnTo>
                    <a:pt x="7387539" y="280162"/>
                  </a:lnTo>
                  <a:lnTo>
                    <a:pt x="7357624" y="316470"/>
                  </a:lnTo>
                  <a:lnTo>
                    <a:pt x="7313609" y="338613"/>
                  </a:lnTo>
                  <a:lnTo>
                    <a:pt x="7277430" y="342900"/>
                  </a:lnTo>
                  <a:lnTo>
                    <a:pt x="7258427" y="341828"/>
                  </a:lnTo>
                  <a:lnTo>
                    <a:pt x="7209993" y="325754"/>
                  </a:lnTo>
                  <a:lnTo>
                    <a:pt x="7175149" y="293661"/>
                  </a:lnTo>
                  <a:lnTo>
                    <a:pt x="7155446" y="250745"/>
                  </a:lnTo>
                  <a:lnTo>
                    <a:pt x="7151700" y="218947"/>
                  </a:lnTo>
                  <a:lnTo>
                    <a:pt x="7152652" y="202588"/>
                  </a:lnTo>
                  <a:lnTo>
                    <a:pt x="7166940" y="157225"/>
                  </a:lnTo>
                  <a:lnTo>
                    <a:pt x="7197158" y="121025"/>
                  </a:lnTo>
                  <a:lnTo>
                    <a:pt x="7241235" y="98901"/>
                  </a:lnTo>
                  <a:lnTo>
                    <a:pt x="7277430" y="94614"/>
                  </a:lnTo>
                  <a:close/>
                </a:path>
                <a:path w="8100695" h="406400">
                  <a:moveTo>
                    <a:pt x="6708978" y="94614"/>
                  </a:moveTo>
                  <a:lnTo>
                    <a:pt x="6754523" y="100996"/>
                  </a:lnTo>
                  <a:lnTo>
                    <a:pt x="6788734" y="120141"/>
                  </a:lnTo>
                  <a:lnTo>
                    <a:pt x="6815523" y="170934"/>
                  </a:lnTo>
                  <a:lnTo>
                    <a:pt x="6817309" y="193293"/>
                  </a:lnTo>
                  <a:lnTo>
                    <a:pt x="6817309" y="269747"/>
                  </a:lnTo>
                  <a:lnTo>
                    <a:pt x="6817309" y="276351"/>
                  </a:lnTo>
                  <a:lnTo>
                    <a:pt x="6818325" y="281050"/>
                  </a:lnTo>
                  <a:lnTo>
                    <a:pt x="6820484" y="283590"/>
                  </a:lnTo>
                  <a:lnTo>
                    <a:pt x="6822643" y="286257"/>
                  </a:lnTo>
                  <a:lnTo>
                    <a:pt x="6826453" y="287781"/>
                  </a:lnTo>
                  <a:lnTo>
                    <a:pt x="6831914" y="288416"/>
                  </a:lnTo>
                  <a:lnTo>
                    <a:pt x="6831914" y="338327"/>
                  </a:lnTo>
                  <a:lnTo>
                    <a:pt x="6826453" y="339470"/>
                  </a:lnTo>
                  <a:lnTo>
                    <a:pt x="6821500" y="340359"/>
                  </a:lnTo>
                  <a:lnTo>
                    <a:pt x="6817055" y="340740"/>
                  </a:lnTo>
                  <a:lnTo>
                    <a:pt x="6812610" y="341249"/>
                  </a:lnTo>
                  <a:lnTo>
                    <a:pt x="6808927" y="341502"/>
                  </a:lnTo>
                  <a:lnTo>
                    <a:pt x="6805879" y="341502"/>
                  </a:lnTo>
                  <a:lnTo>
                    <a:pt x="6767779" y="321055"/>
                  </a:lnTo>
                  <a:lnTo>
                    <a:pt x="6765239" y="300735"/>
                  </a:lnTo>
                  <a:lnTo>
                    <a:pt x="6756787" y="310423"/>
                  </a:lnTo>
                  <a:lnTo>
                    <a:pt x="6714506" y="336792"/>
                  </a:lnTo>
                  <a:lnTo>
                    <a:pt x="6678752" y="342900"/>
                  </a:lnTo>
                  <a:lnTo>
                    <a:pt x="6666990" y="342280"/>
                  </a:lnTo>
                  <a:lnTo>
                    <a:pt x="6626918" y="327661"/>
                  </a:lnTo>
                  <a:lnTo>
                    <a:pt x="6601621" y="297215"/>
                  </a:lnTo>
                  <a:lnTo>
                    <a:pt x="6595567" y="267462"/>
                  </a:lnTo>
                  <a:lnTo>
                    <a:pt x="6596378" y="256123"/>
                  </a:lnTo>
                  <a:lnTo>
                    <a:pt x="6615770" y="218176"/>
                  </a:lnTo>
                  <a:lnTo>
                    <a:pt x="6657039" y="195095"/>
                  </a:lnTo>
                  <a:lnTo>
                    <a:pt x="6698437" y="189737"/>
                  </a:lnTo>
                  <a:lnTo>
                    <a:pt x="6706005" y="189882"/>
                  </a:lnTo>
                  <a:lnTo>
                    <a:pt x="6750118" y="197115"/>
                  </a:lnTo>
                  <a:lnTo>
                    <a:pt x="6756095" y="199262"/>
                  </a:lnTo>
                  <a:lnTo>
                    <a:pt x="6756095" y="186435"/>
                  </a:lnTo>
                  <a:lnTo>
                    <a:pt x="6735005" y="145849"/>
                  </a:lnTo>
                  <a:lnTo>
                    <a:pt x="6702501" y="138937"/>
                  </a:lnTo>
                  <a:lnTo>
                    <a:pt x="6692807" y="139366"/>
                  </a:lnTo>
                  <a:lnTo>
                    <a:pt x="6656039" y="149627"/>
                  </a:lnTo>
                  <a:lnTo>
                    <a:pt x="6627571" y="165862"/>
                  </a:lnTo>
                  <a:lnTo>
                    <a:pt x="6607886" y="125729"/>
                  </a:lnTo>
                  <a:lnTo>
                    <a:pt x="6644247" y="106745"/>
                  </a:lnTo>
                  <a:lnTo>
                    <a:pt x="6682149" y="96535"/>
                  </a:lnTo>
                  <a:lnTo>
                    <a:pt x="6695409" y="95093"/>
                  </a:lnTo>
                  <a:lnTo>
                    <a:pt x="6708978" y="94614"/>
                  </a:lnTo>
                  <a:close/>
                </a:path>
                <a:path w="8100695" h="406400">
                  <a:moveTo>
                    <a:pt x="6331280" y="94614"/>
                  </a:moveTo>
                  <a:lnTo>
                    <a:pt x="6368570" y="102812"/>
                  </a:lnTo>
                  <a:lnTo>
                    <a:pt x="6395925" y="135026"/>
                  </a:lnTo>
                  <a:lnTo>
                    <a:pt x="6398971" y="145287"/>
                  </a:lnTo>
                  <a:lnTo>
                    <a:pt x="6406587" y="133715"/>
                  </a:lnTo>
                  <a:lnTo>
                    <a:pt x="6436055" y="107568"/>
                  </a:lnTo>
                  <a:lnTo>
                    <a:pt x="6473399" y="95424"/>
                  </a:lnTo>
                  <a:lnTo>
                    <a:pt x="6487236" y="94614"/>
                  </a:lnTo>
                  <a:lnTo>
                    <a:pt x="6497876" y="95115"/>
                  </a:lnTo>
                  <a:lnTo>
                    <a:pt x="6535940" y="111966"/>
                  </a:lnTo>
                  <a:lnTo>
                    <a:pt x="6554258" y="146242"/>
                  </a:lnTo>
                  <a:lnTo>
                    <a:pt x="6558991" y="188721"/>
                  </a:lnTo>
                  <a:lnTo>
                    <a:pt x="6558991" y="338327"/>
                  </a:lnTo>
                  <a:lnTo>
                    <a:pt x="6497777" y="338327"/>
                  </a:lnTo>
                  <a:lnTo>
                    <a:pt x="6497777" y="203834"/>
                  </a:lnTo>
                  <a:lnTo>
                    <a:pt x="6497158" y="190591"/>
                  </a:lnTo>
                  <a:lnTo>
                    <a:pt x="6476187" y="151939"/>
                  </a:lnTo>
                  <a:lnTo>
                    <a:pt x="6460693" y="148589"/>
                  </a:lnTo>
                  <a:lnTo>
                    <a:pt x="6451692" y="149449"/>
                  </a:lnTo>
                  <a:lnTo>
                    <a:pt x="6418973" y="169985"/>
                  </a:lnTo>
                  <a:lnTo>
                    <a:pt x="6403543" y="198881"/>
                  </a:lnTo>
                  <a:lnTo>
                    <a:pt x="6403543" y="338327"/>
                  </a:lnTo>
                  <a:lnTo>
                    <a:pt x="6342329" y="338327"/>
                  </a:lnTo>
                  <a:lnTo>
                    <a:pt x="6342329" y="203834"/>
                  </a:lnTo>
                  <a:lnTo>
                    <a:pt x="6341710" y="190426"/>
                  </a:lnTo>
                  <a:lnTo>
                    <a:pt x="6320739" y="151860"/>
                  </a:lnTo>
                  <a:lnTo>
                    <a:pt x="6305245" y="148589"/>
                  </a:lnTo>
                  <a:lnTo>
                    <a:pt x="6296408" y="149447"/>
                  </a:lnTo>
                  <a:lnTo>
                    <a:pt x="6263686" y="169691"/>
                  </a:lnTo>
                  <a:lnTo>
                    <a:pt x="6248095" y="198374"/>
                  </a:lnTo>
                  <a:lnTo>
                    <a:pt x="6248095" y="338327"/>
                  </a:lnTo>
                  <a:lnTo>
                    <a:pt x="6186881" y="338327"/>
                  </a:lnTo>
                  <a:lnTo>
                    <a:pt x="6186881" y="98678"/>
                  </a:lnTo>
                  <a:lnTo>
                    <a:pt x="6242126" y="98678"/>
                  </a:lnTo>
                  <a:lnTo>
                    <a:pt x="6242126" y="143001"/>
                  </a:lnTo>
                  <a:lnTo>
                    <a:pt x="6249390" y="132048"/>
                  </a:lnTo>
                  <a:lnTo>
                    <a:pt x="6278448" y="107187"/>
                  </a:lnTo>
                  <a:lnTo>
                    <a:pt x="6316845" y="95400"/>
                  </a:lnTo>
                  <a:lnTo>
                    <a:pt x="6331280" y="94614"/>
                  </a:lnTo>
                  <a:close/>
                </a:path>
                <a:path w="8100695" h="406400">
                  <a:moveTo>
                    <a:pt x="5843346" y="94614"/>
                  </a:moveTo>
                  <a:lnTo>
                    <a:pt x="5895584" y="104259"/>
                  </a:lnTo>
                  <a:lnTo>
                    <a:pt x="5935151" y="131683"/>
                  </a:lnTo>
                  <a:lnTo>
                    <a:pt x="5960102" y="171727"/>
                  </a:lnTo>
                  <a:lnTo>
                    <a:pt x="5968568" y="218947"/>
                  </a:lnTo>
                  <a:lnTo>
                    <a:pt x="5967635" y="235138"/>
                  </a:lnTo>
                  <a:lnTo>
                    <a:pt x="5953455" y="280162"/>
                  </a:lnTo>
                  <a:lnTo>
                    <a:pt x="5923540" y="316470"/>
                  </a:lnTo>
                  <a:lnTo>
                    <a:pt x="5879525" y="338613"/>
                  </a:lnTo>
                  <a:lnTo>
                    <a:pt x="5843346" y="342900"/>
                  </a:lnTo>
                  <a:lnTo>
                    <a:pt x="5824343" y="341828"/>
                  </a:lnTo>
                  <a:lnTo>
                    <a:pt x="5775909" y="325754"/>
                  </a:lnTo>
                  <a:lnTo>
                    <a:pt x="5741065" y="293661"/>
                  </a:lnTo>
                  <a:lnTo>
                    <a:pt x="5721362" y="250745"/>
                  </a:lnTo>
                  <a:lnTo>
                    <a:pt x="5717616" y="218947"/>
                  </a:lnTo>
                  <a:lnTo>
                    <a:pt x="5718568" y="202588"/>
                  </a:lnTo>
                  <a:lnTo>
                    <a:pt x="5732856" y="157225"/>
                  </a:lnTo>
                  <a:lnTo>
                    <a:pt x="5763074" y="121025"/>
                  </a:lnTo>
                  <a:lnTo>
                    <a:pt x="5807151" y="98901"/>
                  </a:lnTo>
                  <a:lnTo>
                    <a:pt x="5843346" y="94614"/>
                  </a:lnTo>
                  <a:close/>
                </a:path>
                <a:path w="8100695" h="406400">
                  <a:moveTo>
                    <a:pt x="5212537" y="94614"/>
                  </a:moveTo>
                  <a:lnTo>
                    <a:pt x="5255778" y="106951"/>
                  </a:lnTo>
                  <a:lnTo>
                    <a:pt x="5277656" y="138445"/>
                  </a:lnTo>
                  <a:lnTo>
                    <a:pt x="5284609" y="180078"/>
                  </a:lnTo>
                  <a:lnTo>
                    <a:pt x="5284800" y="188721"/>
                  </a:lnTo>
                  <a:lnTo>
                    <a:pt x="5284800" y="338327"/>
                  </a:lnTo>
                  <a:lnTo>
                    <a:pt x="5223459" y="338327"/>
                  </a:lnTo>
                  <a:lnTo>
                    <a:pt x="5223459" y="203834"/>
                  </a:lnTo>
                  <a:lnTo>
                    <a:pt x="5222838" y="190426"/>
                  </a:lnTo>
                  <a:lnTo>
                    <a:pt x="5201424" y="151860"/>
                  </a:lnTo>
                  <a:lnTo>
                    <a:pt x="5185613" y="148589"/>
                  </a:lnTo>
                  <a:lnTo>
                    <a:pt x="5179400" y="148974"/>
                  </a:lnTo>
                  <a:lnTo>
                    <a:pt x="5143181" y="167280"/>
                  </a:lnTo>
                  <a:lnTo>
                    <a:pt x="5123383" y="198374"/>
                  </a:lnTo>
                  <a:lnTo>
                    <a:pt x="5123383" y="338327"/>
                  </a:lnTo>
                  <a:lnTo>
                    <a:pt x="5062169" y="338327"/>
                  </a:lnTo>
                  <a:lnTo>
                    <a:pt x="5062169" y="98678"/>
                  </a:lnTo>
                  <a:lnTo>
                    <a:pt x="5117414" y="98678"/>
                  </a:lnTo>
                  <a:lnTo>
                    <a:pt x="5117414" y="143001"/>
                  </a:lnTo>
                  <a:lnTo>
                    <a:pt x="5124819" y="132429"/>
                  </a:lnTo>
                  <a:lnTo>
                    <a:pt x="5155895" y="107568"/>
                  </a:lnTo>
                  <a:lnTo>
                    <a:pt x="5197150" y="95424"/>
                  </a:lnTo>
                  <a:lnTo>
                    <a:pt x="5212537" y="94614"/>
                  </a:lnTo>
                  <a:close/>
                </a:path>
                <a:path w="8100695" h="406400">
                  <a:moveTo>
                    <a:pt x="4896942" y="94614"/>
                  </a:moveTo>
                  <a:lnTo>
                    <a:pt x="4942487" y="100996"/>
                  </a:lnTo>
                  <a:lnTo>
                    <a:pt x="4976698" y="120141"/>
                  </a:lnTo>
                  <a:lnTo>
                    <a:pt x="5003487" y="170934"/>
                  </a:lnTo>
                  <a:lnTo>
                    <a:pt x="5005273" y="193293"/>
                  </a:lnTo>
                  <a:lnTo>
                    <a:pt x="5005273" y="269747"/>
                  </a:lnTo>
                  <a:lnTo>
                    <a:pt x="5005273" y="276351"/>
                  </a:lnTo>
                  <a:lnTo>
                    <a:pt x="5006289" y="281050"/>
                  </a:lnTo>
                  <a:lnTo>
                    <a:pt x="5008448" y="283590"/>
                  </a:lnTo>
                  <a:lnTo>
                    <a:pt x="5010607" y="286257"/>
                  </a:lnTo>
                  <a:lnTo>
                    <a:pt x="5014417" y="287781"/>
                  </a:lnTo>
                  <a:lnTo>
                    <a:pt x="5019878" y="288416"/>
                  </a:lnTo>
                  <a:lnTo>
                    <a:pt x="5019878" y="338327"/>
                  </a:lnTo>
                  <a:lnTo>
                    <a:pt x="5014417" y="339470"/>
                  </a:lnTo>
                  <a:lnTo>
                    <a:pt x="5009464" y="340359"/>
                  </a:lnTo>
                  <a:lnTo>
                    <a:pt x="5005019" y="340740"/>
                  </a:lnTo>
                  <a:lnTo>
                    <a:pt x="5000574" y="341249"/>
                  </a:lnTo>
                  <a:lnTo>
                    <a:pt x="4996891" y="341502"/>
                  </a:lnTo>
                  <a:lnTo>
                    <a:pt x="4993843" y="341502"/>
                  </a:lnTo>
                  <a:lnTo>
                    <a:pt x="4955743" y="321055"/>
                  </a:lnTo>
                  <a:lnTo>
                    <a:pt x="4953203" y="300735"/>
                  </a:lnTo>
                  <a:lnTo>
                    <a:pt x="4944751" y="310423"/>
                  </a:lnTo>
                  <a:lnTo>
                    <a:pt x="4902470" y="336792"/>
                  </a:lnTo>
                  <a:lnTo>
                    <a:pt x="4866716" y="342900"/>
                  </a:lnTo>
                  <a:lnTo>
                    <a:pt x="4854954" y="342280"/>
                  </a:lnTo>
                  <a:lnTo>
                    <a:pt x="4814882" y="327661"/>
                  </a:lnTo>
                  <a:lnTo>
                    <a:pt x="4789585" y="297215"/>
                  </a:lnTo>
                  <a:lnTo>
                    <a:pt x="4783531" y="267462"/>
                  </a:lnTo>
                  <a:lnTo>
                    <a:pt x="4784342" y="256123"/>
                  </a:lnTo>
                  <a:lnTo>
                    <a:pt x="4803734" y="218176"/>
                  </a:lnTo>
                  <a:lnTo>
                    <a:pt x="4845003" y="195095"/>
                  </a:lnTo>
                  <a:lnTo>
                    <a:pt x="4886401" y="189737"/>
                  </a:lnTo>
                  <a:lnTo>
                    <a:pt x="4893969" y="189882"/>
                  </a:lnTo>
                  <a:lnTo>
                    <a:pt x="4938082" y="197115"/>
                  </a:lnTo>
                  <a:lnTo>
                    <a:pt x="4944059" y="199262"/>
                  </a:lnTo>
                  <a:lnTo>
                    <a:pt x="4944059" y="186435"/>
                  </a:lnTo>
                  <a:lnTo>
                    <a:pt x="4922969" y="145849"/>
                  </a:lnTo>
                  <a:lnTo>
                    <a:pt x="4890465" y="138937"/>
                  </a:lnTo>
                  <a:lnTo>
                    <a:pt x="4880771" y="139366"/>
                  </a:lnTo>
                  <a:lnTo>
                    <a:pt x="4844003" y="149627"/>
                  </a:lnTo>
                  <a:lnTo>
                    <a:pt x="4815535" y="165862"/>
                  </a:lnTo>
                  <a:lnTo>
                    <a:pt x="4795850" y="125729"/>
                  </a:lnTo>
                  <a:lnTo>
                    <a:pt x="4832211" y="106745"/>
                  </a:lnTo>
                  <a:lnTo>
                    <a:pt x="4870113" y="96535"/>
                  </a:lnTo>
                  <a:lnTo>
                    <a:pt x="4883373" y="95093"/>
                  </a:lnTo>
                  <a:lnTo>
                    <a:pt x="4896942" y="94614"/>
                  </a:lnTo>
                  <a:close/>
                </a:path>
                <a:path w="8100695" h="406400">
                  <a:moveTo>
                    <a:pt x="3167202" y="94614"/>
                  </a:moveTo>
                  <a:lnTo>
                    <a:pt x="3212747" y="100996"/>
                  </a:lnTo>
                  <a:lnTo>
                    <a:pt x="3246958" y="120141"/>
                  </a:lnTo>
                  <a:lnTo>
                    <a:pt x="3273747" y="170934"/>
                  </a:lnTo>
                  <a:lnTo>
                    <a:pt x="3275533" y="193293"/>
                  </a:lnTo>
                  <a:lnTo>
                    <a:pt x="3275533" y="269747"/>
                  </a:lnTo>
                  <a:lnTo>
                    <a:pt x="3275533" y="276351"/>
                  </a:lnTo>
                  <a:lnTo>
                    <a:pt x="3276549" y="281050"/>
                  </a:lnTo>
                  <a:lnTo>
                    <a:pt x="3278708" y="283590"/>
                  </a:lnTo>
                  <a:lnTo>
                    <a:pt x="3280867" y="286257"/>
                  </a:lnTo>
                  <a:lnTo>
                    <a:pt x="3284677" y="287781"/>
                  </a:lnTo>
                  <a:lnTo>
                    <a:pt x="3290138" y="288416"/>
                  </a:lnTo>
                  <a:lnTo>
                    <a:pt x="3290138" y="338327"/>
                  </a:lnTo>
                  <a:lnTo>
                    <a:pt x="3284677" y="339470"/>
                  </a:lnTo>
                  <a:lnTo>
                    <a:pt x="3279724" y="340359"/>
                  </a:lnTo>
                  <a:lnTo>
                    <a:pt x="3275279" y="340740"/>
                  </a:lnTo>
                  <a:lnTo>
                    <a:pt x="3270834" y="341249"/>
                  </a:lnTo>
                  <a:lnTo>
                    <a:pt x="3267151" y="341502"/>
                  </a:lnTo>
                  <a:lnTo>
                    <a:pt x="3264103" y="341502"/>
                  </a:lnTo>
                  <a:lnTo>
                    <a:pt x="3226003" y="321055"/>
                  </a:lnTo>
                  <a:lnTo>
                    <a:pt x="3223463" y="300735"/>
                  </a:lnTo>
                  <a:lnTo>
                    <a:pt x="3215011" y="310423"/>
                  </a:lnTo>
                  <a:lnTo>
                    <a:pt x="3172730" y="336792"/>
                  </a:lnTo>
                  <a:lnTo>
                    <a:pt x="3136976" y="342900"/>
                  </a:lnTo>
                  <a:lnTo>
                    <a:pt x="3125214" y="342280"/>
                  </a:lnTo>
                  <a:lnTo>
                    <a:pt x="3085142" y="327661"/>
                  </a:lnTo>
                  <a:lnTo>
                    <a:pt x="3059845" y="297215"/>
                  </a:lnTo>
                  <a:lnTo>
                    <a:pt x="3053791" y="267462"/>
                  </a:lnTo>
                  <a:lnTo>
                    <a:pt x="3054602" y="256123"/>
                  </a:lnTo>
                  <a:lnTo>
                    <a:pt x="3073994" y="218176"/>
                  </a:lnTo>
                  <a:lnTo>
                    <a:pt x="3115263" y="195095"/>
                  </a:lnTo>
                  <a:lnTo>
                    <a:pt x="3156661" y="189737"/>
                  </a:lnTo>
                  <a:lnTo>
                    <a:pt x="3164229" y="189882"/>
                  </a:lnTo>
                  <a:lnTo>
                    <a:pt x="3208342" y="197115"/>
                  </a:lnTo>
                  <a:lnTo>
                    <a:pt x="3214319" y="199262"/>
                  </a:lnTo>
                  <a:lnTo>
                    <a:pt x="3214319" y="186435"/>
                  </a:lnTo>
                  <a:lnTo>
                    <a:pt x="3193229" y="145849"/>
                  </a:lnTo>
                  <a:lnTo>
                    <a:pt x="3160725" y="138937"/>
                  </a:lnTo>
                  <a:lnTo>
                    <a:pt x="3151031" y="139366"/>
                  </a:lnTo>
                  <a:lnTo>
                    <a:pt x="3114263" y="149627"/>
                  </a:lnTo>
                  <a:lnTo>
                    <a:pt x="3085795" y="165862"/>
                  </a:lnTo>
                  <a:lnTo>
                    <a:pt x="3066110" y="125729"/>
                  </a:lnTo>
                  <a:lnTo>
                    <a:pt x="3102471" y="106745"/>
                  </a:lnTo>
                  <a:lnTo>
                    <a:pt x="3140373" y="96535"/>
                  </a:lnTo>
                  <a:lnTo>
                    <a:pt x="3153633" y="95093"/>
                  </a:lnTo>
                  <a:lnTo>
                    <a:pt x="3167202" y="94614"/>
                  </a:lnTo>
                  <a:close/>
                </a:path>
                <a:path w="8100695" h="406400">
                  <a:moveTo>
                    <a:pt x="2944825" y="94614"/>
                  </a:moveTo>
                  <a:lnTo>
                    <a:pt x="2988066" y="106951"/>
                  </a:lnTo>
                  <a:lnTo>
                    <a:pt x="3009944" y="138445"/>
                  </a:lnTo>
                  <a:lnTo>
                    <a:pt x="3016897" y="180078"/>
                  </a:lnTo>
                  <a:lnTo>
                    <a:pt x="3017088" y="188721"/>
                  </a:lnTo>
                  <a:lnTo>
                    <a:pt x="3017088" y="338327"/>
                  </a:lnTo>
                  <a:lnTo>
                    <a:pt x="2955747" y="338327"/>
                  </a:lnTo>
                  <a:lnTo>
                    <a:pt x="2955747" y="203834"/>
                  </a:lnTo>
                  <a:lnTo>
                    <a:pt x="2955126" y="190426"/>
                  </a:lnTo>
                  <a:lnTo>
                    <a:pt x="2933712" y="151860"/>
                  </a:lnTo>
                  <a:lnTo>
                    <a:pt x="2917901" y="148589"/>
                  </a:lnTo>
                  <a:lnTo>
                    <a:pt x="2911688" y="148974"/>
                  </a:lnTo>
                  <a:lnTo>
                    <a:pt x="2875469" y="167280"/>
                  </a:lnTo>
                  <a:lnTo>
                    <a:pt x="2855671" y="198374"/>
                  </a:lnTo>
                  <a:lnTo>
                    <a:pt x="2855671" y="338327"/>
                  </a:lnTo>
                  <a:lnTo>
                    <a:pt x="2794457" y="338327"/>
                  </a:lnTo>
                  <a:lnTo>
                    <a:pt x="2794457" y="98678"/>
                  </a:lnTo>
                  <a:lnTo>
                    <a:pt x="2849702" y="98678"/>
                  </a:lnTo>
                  <a:lnTo>
                    <a:pt x="2849702" y="143001"/>
                  </a:lnTo>
                  <a:lnTo>
                    <a:pt x="2857107" y="132429"/>
                  </a:lnTo>
                  <a:lnTo>
                    <a:pt x="2888183" y="107568"/>
                  </a:lnTo>
                  <a:lnTo>
                    <a:pt x="2929438" y="95424"/>
                  </a:lnTo>
                  <a:lnTo>
                    <a:pt x="2944825" y="94614"/>
                  </a:lnTo>
                  <a:close/>
                </a:path>
                <a:path w="8100695" h="406400">
                  <a:moveTo>
                    <a:pt x="2627706" y="94614"/>
                  </a:moveTo>
                  <a:lnTo>
                    <a:pt x="2679944" y="104259"/>
                  </a:lnTo>
                  <a:lnTo>
                    <a:pt x="2719511" y="131683"/>
                  </a:lnTo>
                  <a:lnTo>
                    <a:pt x="2744462" y="171727"/>
                  </a:lnTo>
                  <a:lnTo>
                    <a:pt x="2752928" y="218947"/>
                  </a:lnTo>
                  <a:lnTo>
                    <a:pt x="2751995" y="235138"/>
                  </a:lnTo>
                  <a:lnTo>
                    <a:pt x="2737815" y="280162"/>
                  </a:lnTo>
                  <a:lnTo>
                    <a:pt x="2707900" y="316470"/>
                  </a:lnTo>
                  <a:lnTo>
                    <a:pt x="2663885" y="338613"/>
                  </a:lnTo>
                  <a:lnTo>
                    <a:pt x="2627706" y="342900"/>
                  </a:lnTo>
                  <a:lnTo>
                    <a:pt x="2608703" y="341828"/>
                  </a:lnTo>
                  <a:lnTo>
                    <a:pt x="2560269" y="325754"/>
                  </a:lnTo>
                  <a:lnTo>
                    <a:pt x="2525425" y="293661"/>
                  </a:lnTo>
                  <a:lnTo>
                    <a:pt x="2505722" y="250745"/>
                  </a:lnTo>
                  <a:lnTo>
                    <a:pt x="2501976" y="218947"/>
                  </a:lnTo>
                  <a:lnTo>
                    <a:pt x="2502928" y="202588"/>
                  </a:lnTo>
                  <a:lnTo>
                    <a:pt x="2517216" y="157225"/>
                  </a:lnTo>
                  <a:lnTo>
                    <a:pt x="2547434" y="121025"/>
                  </a:lnTo>
                  <a:lnTo>
                    <a:pt x="2591511" y="98901"/>
                  </a:lnTo>
                  <a:lnTo>
                    <a:pt x="2627706" y="94614"/>
                  </a:lnTo>
                  <a:close/>
                </a:path>
                <a:path w="8100695" h="406400">
                  <a:moveTo>
                    <a:pt x="2077923" y="94614"/>
                  </a:moveTo>
                  <a:lnTo>
                    <a:pt x="2130429" y="104098"/>
                  </a:lnTo>
                  <a:lnTo>
                    <a:pt x="2169156" y="131048"/>
                  </a:lnTo>
                  <a:lnTo>
                    <a:pt x="2186381" y="155828"/>
                  </a:lnTo>
                  <a:lnTo>
                    <a:pt x="2126437" y="174116"/>
                  </a:lnTo>
                  <a:lnTo>
                    <a:pt x="2117386" y="162115"/>
                  </a:lnTo>
                  <a:lnTo>
                    <a:pt x="2106228" y="153542"/>
                  </a:lnTo>
                  <a:lnTo>
                    <a:pt x="2092950" y="148399"/>
                  </a:lnTo>
                  <a:lnTo>
                    <a:pt x="2077542" y="146684"/>
                  </a:lnTo>
                  <a:lnTo>
                    <a:pt x="2068826" y="147252"/>
                  </a:lnTo>
                  <a:lnTo>
                    <a:pt x="2032822" y="166338"/>
                  </a:lnTo>
                  <a:lnTo>
                    <a:pt x="2015433" y="208081"/>
                  </a:lnTo>
                  <a:lnTo>
                    <a:pt x="2014931" y="218439"/>
                  </a:lnTo>
                  <a:lnTo>
                    <a:pt x="2015455" y="228703"/>
                  </a:lnTo>
                  <a:lnTo>
                    <a:pt x="2033235" y="270255"/>
                  </a:lnTo>
                  <a:lnTo>
                    <a:pt x="2069064" y="290127"/>
                  </a:lnTo>
                  <a:lnTo>
                    <a:pt x="2077542" y="290702"/>
                  </a:lnTo>
                  <a:lnTo>
                    <a:pt x="2085588" y="290202"/>
                  </a:lnTo>
                  <a:lnTo>
                    <a:pt x="2124040" y="268289"/>
                  </a:lnTo>
                  <a:lnTo>
                    <a:pt x="2127326" y="262381"/>
                  </a:lnTo>
                  <a:lnTo>
                    <a:pt x="2187270" y="280669"/>
                  </a:lnTo>
                  <a:lnTo>
                    <a:pt x="2159641" y="315888"/>
                  </a:lnTo>
                  <a:lnTo>
                    <a:pt x="2115070" y="338454"/>
                  </a:lnTo>
                  <a:lnTo>
                    <a:pt x="2078431" y="342900"/>
                  </a:lnTo>
                  <a:lnTo>
                    <a:pt x="2059664" y="341806"/>
                  </a:lnTo>
                  <a:lnTo>
                    <a:pt x="2011248" y="325500"/>
                  </a:lnTo>
                  <a:lnTo>
                    <a:pt x="1975904" y="293282"/>
                  </a:lnTo>
                  <a:lnTo>
                    <a:pt x="1955701" y="250253"/>
                  </a:lnTo>
                  <a:lnTo>
                    <a:pt x="1951812" y="218439"/>
                  </a:lnTo>
                  <a:lnTo>
                    <a:pt x="1952764" y="202080"/>
                  </a:lnTo>
                  <a:lnTo>
                    <a:pt x="1967052" y="156717"/>
                  </a:lnTo>
                  <a:lnTo>
                    <a:pt x="1997377" y="120695"/>
                  </a:lnTo>
                  <a:lnTo>
                    <a:pt x="2041712" y="98821"/>
                  </a:lnTo>
                  <a:lnTo>
                    <a:pt x="2059156" y="95664"/>
                  </a:lnTo>
                  <a:lnTo>
                    <a:pt x="2077923" y="94614"/>
                  </a:lnTo>
                  <a:close/>
                </a:path>
                <a:path w="8100695" h="406400">
                  <a:moveTo>
                    <a:pt x="1801698" y="94614"/>
                  </a:moveTo>
                  <a:lnTo>
                    <a:pt x="1847243" y="100996"/>
                  </a:lnTo>
                  <a:lnTo>
                    <a:pt x="1881454" y="120141"/>
                  </a:lnTo>
                  <a:lnTo>
                    <a:pt x="1908243" y="170934"/>
                  </a:lnTo>
                  <a:lnTo>
                    <a:pt x="1910029" y="193293"/>
                  </a:lnTo>
                  <a:lnTo>
                    <a:pt x="1910029" y="269747"/>
                  </a:lnTo>
                  <a:lnTo>
                    <a:pt x="1910029" y="276351"/>
                  </a:lnTo>
                  <a:lnTo>
                    <a:pt x="1911045" y="281050"/>
                  </a:lnTo>
                  <a:lnTo>
                    <a:pt x="1913204" y="283590"/>
                  </a:lnTo>
                  <a:lnTo>
                    <a:pt x="1915363" y="286257"/>
                  </a:lnTo>
                  <a:lnTo>
                    <a:pt x="1919173" y="287781"/>
                  </a:lnTo>
                  <a:lnTo>
                    <a:pt x="1924634" y="288416"/>
                  </a:lnTo>
                  <a:lnTo>
                    <a:pt x="1924634" y="338327"/>
                  </a:lnTo>
                  <a:lnTo>
                    <a:pt x="1919173" y="339470"/>
                  </a:lnTo>
                  <a:lnTo>
                    <a:pt x="1914220" y="340359"/>
                  </a:lnTo>
                  <a:lnTo>
                    <a:pt x="1909775" y="340740"/>
                  </a:lnTo>
                  <a:lnTo>
                    <a:pt x="1905330" y="341249"/>
                  </a:lnTo>
                  <a:lnTo>
                    <a:pt x="1901647" y="341502"/>
                  </a:lnTo>
                  <a:lnTo>
                    <a:pt x="1898599" y="341502"/>
                  </a:lnTo>
                  <a:lnTo>
                    <a:pt x="1860499" y="321055"/>
                  </a:lnTo>
                  <a:lnTo>
                    <a:pt x="1857959" y="300735"/>
                  </a:lnTo>
                  <a:lnTo>
                    <a:pt x="1849507" y="310423"/>
                  </a:lnTo>
                  <a:lnTo>
                    <a:pt x="1807226" y="336792"/>
                  </a:lnTo>
                  <a:lnTo>
                    <a:pt x="1771472" y="342900"/>
                  </a:lnTo>
                  <a:lnTo>
                    <a:pt x="1759710" y="342280"/>
                  </a:lnTo>
                  <a:lnTo>
                    <a:pt x="1719638" y="327661"/>
                  </a:lnTo>
                  <a:lnTo>
                    <a:pt x="1694341" y="297215"/>
                  </a:lnTo>
                  <a:lnTo>
                    <a:pt x="1688287" y="267462"/>
                  </a:lnTo>
                  <a:lnTo>
                    <a:pt x="1689098" y="256123"/>
                  </a:lnTo>
                  <a:lnTo>
                    <a:pt x="1708490" y="218176"/>
                  </a:lnTo>
                  <a:lnTo>
                    <a:pt x="1749759" y="195095"/>
                  </a:lnTo>
                  <a:lnTo>
                    <a:pt x="1791157" y="189737"/>
                  </a:lnTo>
                  <a:lnTo>
                    <a:pt x="1798725" y="189882"/>
                  </a:lnTo>
                  <a:lnTo>
                    <a:pt x="1842838" y="197115"/>
                  </a:lnTo>
                  <a:lnTo>
                    <a:pt x="1848815" y="199262"/>
                  </a:lnTo>
                  <a:lnTo>
                    <a:pt x="1848815" y="186435"/>
                  </a:lnTo>
                  <a:lnTo>
                    <a:pt x="1827725" y="145849"/>
                  </a:lnTo>
                  <a:lnTo>
                    <a:pt x="1795221" y="138937"/>
                  </a:lnTo>
                  <a:lnTo>
                    <a:pt x="1785527" y="139366"/>
                  </a:lnTo>
                  <a:lnTo>
                    <a:pt x="1748759" y="149627"/>
                  </a:lnTo>
                  <a:lnTo>
                    <a:pt x="1720291" y="165862"/>
                  </a:lnTo>
                  <a:lnTo>
                    <a:pt x="1700606" y="125729"/>
                  </a:lnTo>
                  <a:lnTo>
                    <a:pt x="1736967" y="106745"/>
                  </a:lnTo>
                  <a:lnTo>
                    <a:pt x="1774869" y="96535"/>
                  </a:lnTo>
                  <a:lnTo>
                    <a:pt x="1788129" y="95093"/>
                  </a:lnTo>
                  <a:lnTo>
                    <a:pt x="1801698" y="94614"/>
                  </a:lnTo>
                  <a:close/>
                </a:path>
                <a:path w="8100695" h="406400">
                  <a:moveTo>
                    <a:pt x="1353769" y="94614"/>
                  </a:moveTo>
                  <a:lnTo>
                    <a:pt x="1397010" y="106951"/>
                  </a:lnTo>
                  <a:lnTo>
                    <a:pt x="1418888" y="138445"/>
                  </a:lnTo>
                  <a:lnTo>
                    <a:pt x="1425841" y="180078"/>
                  </a:lnTo>
                  <a:lnTo>
                    <a:pt x="1426032" y="188721"/>
                  </a:lnTo>
                  <a:lnTo>
                    <a:pt x="1426032" y="338327"/>
                  </a:lnTo>
                  <a:lnTo>
                    <a:pt x="1364691" y="338327"/>
                  </a:lnTo>
                  <a:lnTo>
                    <a:pt x="1364691" y="203834"/>
                  </a:lnTo>
                  <a:lnTo>
                    <a:pt x="1364070" y="190426"/>
                  </a:lnTo>
                  <a:lnTo>
                    <a:pt x="1342656" y="151860"/>
                  </a:lnTo>
                  <a:lnTo>
                    <a:pt x="1326845" y="148589"/>
                  </a:lnTo>
                  <a:lnTo>
                    <a:pt x="1320632" y="148974"/>
                  </a:lnTo>
                  <a:lnTo>
                    <a:pt x="1284413" y="167280"/>
                  </a:lnTo>
                  <a:lnTo>
                    <a:pt x="1264615" y="198374"/>
                  </a:lnTo>
                  <a:lnTo>
                    <a:pt x="1264615" y="338327"/>
                  </a:lnTo>
                  <a:lnTo>
                    <a:pt x="1203401" y="338327"/>
                  </a:lnTo>
                  <a:lnTo>
                    <a:pt x="1203401" y="98678"/>
                  </a:lnTo>
                  <a:lnTo>
                    <a:pt x="1258646" y="98678"/>
                  </a:lnTo>
                  <a:lnTo>
                    <a:pt x="1258646" y="143001"/>
                  </a:lnTo>
                  <a:lnTo>
                    <a:pt x="1266051" y="132429"/>
                  </a:lnTo>
                  <a:lnTo>
                    <a:pt x="1297127" y="107568"/>
                  </a:lnTo>
                  <a:lnTo>
                    <a:pt x="1338382" y="95424"/>
                  </a:lnTo>
                  <a:lnTo>
                    <a:pt x="1353769" y="94614"/>
                  </a:lnTo>
                  <a:close/>
                </a:path>
                <a:path w="8100695" h="406400">
                  <a:moveTo>
                    <a:pt x="1038174" y="94614"/>
                  </a:moveTo>
                  <a:lnTo>
                    <a:pt x="1083719" y="100996"/>
                  </a:lnTo>
                  <a:lnTo>
                    <a:pt x="1117930" y="120141"/>
                  </a:lnTo>
                  <a:lnTo>
                    <a:pt x="1144719" y="170934"/>
                  </a:lnTo>
                  <a:lnTo>
                    <a:pt x="1146505" y="193293"/>
                  </a:lnTo>
                  <a:lnTo>
                    <a:pt x="1146505" y="269747"/>
                  </a:lnTo>
                  <a:lnTo>
                    <a:pt x="1146505" y="276351"/>
                  </a:lnTo>
                  <a:lnTo>
                    <a:pt x="1147521" y="281050"/>
                  </a:lnTo>
                  <a:lnTo>
                    <a:pt x="1149680" y="283590"/>
                  </a:lnTo>
                  <a:lnTo>
                    <a:pt x="1151839" y="286257"/>
                  </a:lnTo>
                  <a:lnTo>
                    <a:pt x="1155649" y="287781"/>
                  </a:lnTo>
                  <a:lnTo>
                    <a:pt x="1161110" y="288416"/>
                  </a:lnTo>
                  <a:lnTo>
                    <a:pt x="1161110" y="338327"/>
                  </a:lnTo>
                  <a:lnTo>
                    <a:pt x="1155649" y="339470"/>
                  </a:lnTo>
                  <a:lnTo>
                    <a:pt x="1150696" y="340359"/>
                  </a:lnTo>
                  <a:lnTo>
                    <a:pt x="1146251" y="340740"/>
                  </a:lnTo>
                  <a:lnTo>
                    <a:pt x="1141806" y="341249"/>
                  </a:lnTo>
                  <a:lnTo>
                    <a:pt x="1138123" y="341502"/>
                  </a:lnTo>
                  <a:lnTo>
                    <a:pt x="1135075" y="341502"/>
                  </a:lnTo>
                  <a:lnTo>
                    <a:pt x="1096975" y="321055"/>
                  </a:lnTo>
                  <a:lnTo>
                    <a:pt x="1094435" y="300735"/>
                  </a:lnTo>
                  <a:lnTo>
                    <a:pt x="1085983" y="310423"/>
                  </a:lnTo>
                  <a:lnTo>
                    <a:pt x="1043702" y="336792"/>
                  </a:lnTo>
                  <a:lnTo>
                    <a:pt x="1007948" y="342900"/>
                  </a:lnTo>
                  <a:lnTo>
                    <a:pt x="996186" y="342280"/>
                  </a:lnTo>
                  <a:lnTo>
                    <a:pt x="956114" y="327661"/>
                  </a:lnTo>
                  <a:lnTo>
                    <a:pt x="930817" y="297215"/>
                  </a:lnTo>
                  <a:lnTo>
                    <a:pt x="924763" y="267462"/>
                  </a:lnTo>
                  <a:lnTo>
                    <a:pt x="925574" y="256123"/>
                  </a:lnTo>
                  <a:lnTo>
                    <a:pt x="944966" y="218176"/>
                  </a:lnTo>
                  <a:lnTo>
                    <a:pt x="986235" y="195095"/>
                  </a:lnTo>
                  <a:lnTo>
                    <a:pt x="1027633" y="189737"/>
                  </a:lnTo>
                  <a:lnTo>
                    <a:pt x="1035201" y="189882"/>
                  </a:lnTo>
                  <a:lnTo>
                    <a:pt x="1079314" y="197115"/>
                  </a:lnTo>
                  <a:lnTo>
                    <a:pt x="1085291" y="199262"/>
                  </a:lnTo>
                  <a:lnTo>
                    <a:pt x="1085291" y="186435"/>
                  </a:lnTo>
                  <a:lnTo>
                    <a:pt x="1064201" y="145849"/>
                  </a:lnTo>
                  <a:lnTo>
                    <a:pt x="1031697" y="138937"/>
                  </a:lnTo>
                  <a:lnTo>
                    <a:pt x="1022003" y="139366"/>
                  </a:lnTo>
                  <a:lnTo>
                    <a:pt x="985235" y="149627"/>
                  </a:lnTo>
                  <a:lnTo>
                    <a:pt x="956767" y="165862"/>
                  </a:lnTo>
                  <a:lnTo>
                    <a:pt x="937082" y="125729"/>
                  </a:lnTo>
                  <a:lnTo>
                    <a:pt x="973443" y="106745"/>
                  </a:lnTo>
                  <a:lnTo>
                    <a:pt x="1011345" y="96535"/>
                  </a:lnTo>
                  <a:lnTo>
                    <a:pt x="1024605" y="95093"/>
                  </a:lnTo>
                  <a:lnTo>
                    <a:pt x="1038174" y="94614"/>
                  </a:lnTo>
                  <a:close/>
                </a:path>
                <a:path w="8100695" h="406400">
                  <a:moveTo>
                    <a:pt x="5429834" y="94106"/>
                  </a:moveTo>
                  <a:lnTo>
                    <a:pt x="5478348" y="102107"/>
                  </a:lnTo>
                  <a:lnTo>
                    <a:pt x="5519877" y="128015"/>
                  </a:lnTo>
                  <a:lnTo>
                    <a:pt x="5495239" y="166877"/>
                  </a:lnTo>
                  <a:lnTo>
                    <a:pt x="5477762" y="154876"/>
                  </a:lnTo>
                  <a:lnTo>
                    <a:pt x="5460584" y="146303"/>
                  </a:lnTo>
                  <a:lnTo>
                    <a:pt x="5443714" y="141160"/>
                  </a:lnTo>
                  <a:lnTo>
                    <a:pt x="5427167" y="139445"/>
                  </a:lnTo>
                  <a:lnTo>
                    <a:pt x="5420047" y="139781"/>
                  </a:lnTo>
                  <a:lnTo>
                    <a:pt x="5390083" y="154939"/>
                  </a:lnTo>
                  <a:lnTo>
                    <a:pt x="5390083" y="164083"/>
                  </a:lnTo>
                  <a:lnTo>
                    <a:pt x="5390083" y="172592"/>
                  </a:lnTo>
                  <a:lnTo>
                    <a:pt x="5433517" y="194309"/>
                  </a:lnTo>
                  <a:lnTo>
                    <a:pt x="5447165" y="198592"/>
                  </a:lnTo>
                  <a:lnTo>
                    <a:pt x="5491087" y="215582"/>
                  </a:lnTo>
                  <a:lnTo>
                    <a:pt x="5519591" y="247316"/>
                  </a:lnTo>
                  <a:lnTo>
                    <a:pt x="5522163" y="266953"/>
                  </a:lnTo>
                  <a:lnTo>
                    <a:pt x="5520541" y="283809"/>
                  </a:lnTo>
                  <a:lnTo>
                    <a:pt x="5496128" y="322706"/>
                  </a:lnTo>
                  <a:lnTo>
                    <a:pt x="5447014" y="341637"/>
                  </a:lnTo>
                  <a:lnTo>
                    <a:pt x="5426151" y="342900"/>
                  </a:lnTo>
                  <a:lnTo>
                    <a:pt x="5411058" y="342259"/>
                  </a:lnTo>
                  <a:lnTo>
                    <a:pt x="5367731" y="332739"/>
                  </a:lnTo>
                  <a:lnTo>
                    <a:pt x="5330226" y="312308"/>
                  </a:lnTo>
                  <a:lnTo>
                    <a:pt x="5319725" y="303021"/>
                  </a:lnTo>
                  <a:lnTo>
                    <a:pt x="5341569" y="263270"/>
                  </a:lnTo>
                  <a:lnTo>
                    <a:pt x="5352282" y="271387"/>
                  </a:lnTo>
                  <a:lnTo>
                    <a:pt x="5362889" y="278384"/>
                  </a:lnTo>
                  <a:lnTo>
                    <a:pt x="5404037" y="295100"/>
                  </a:lnTo>
                  <a:lnTo>
                    <a:pt x="5423865" y="297179"/>
                  </a:lnTo>
                  <a:lnTo>
                    <a:pt x="5432366" y="296775"/>
                  </a:lnTo>
                  <a:lnTo>
                    <a:pt x="5463235" y="280034"/>
                  </a:lnTo>
                  <a:lnTo>
                    <a:pt x="5463235" y="271525"/>
                  </a:lnTo>
                  <a:lnTo>
                    <a:pt x="5463235" y="262635"/>
                  </a:lnTo>
                  <a:lnTo>
                    <a:pt x="5424184" y="244848"/>
                  </a:lnTo>
                  <a:lnTo>
                    <a:pt x="5412943" y="241300"/>
                  </a:lnTo>
                  <a:lnTo>
                    <a:pt x="5400231" y="237178"/>
                  </a:lnTo>
                  <a:lnTo>
                    <a:pt x="5360236" y="219866"/>
                  </a:lnTo>
                  <a:lnTo>
                    <a:pt x="5335139" y="189261"/>
                  </a:lnTo>
                  <a:lnTo>
                    <a:pt x="5332933" y="171450"/>
                  </a:lnTo>
                  <a:lnTo>
                    <a:pt x="5334598" y="154711"/>
                  </a:lnTo>
                  <a:lnTo>
                    <a:pt x="5359476" y="115188"/>
                  </a:lnTo>
                  <a:lnTo>
                    <a:pt x="5409000" y="95418"/>
                  </a:lnTo>
                  <a:lnTo>
                    <a:pt x="5429834" y="94106"/>
                  </a:lnTo>
                  <a:close/>
                </a:path>
                <a:path w="8100695" h="406400">
                  <a:moveTo>
                    <a:pt x="3986606" y="94106"/>
                  </a:moveTo>
                  <a:lnTo>
                    <a:pt x="4035120" y="102107"/>
                  </a:lnTo>
                  <a:lnTo>
                    <a:pt x="4076649" y="128015"/>
                  </a:lnTo>
                  <a:lnTo>
                    <a:pt x="4052011" y="166877"/>
                  </a:lnTo>
                  <a:lnTo>
                    <a:pt x="4034534" y="154876"/>
                  </a:lnTo>
                  <a:lnTo>
                    <a:pt x="4017356" y="146303"/>
                  </a:lnTo>
                  <a:lnTo>
                    <a:pt x="4000486" y="141160"/>
                  </a:lnTo>
                  <a:lnTo>
                    <a:pt x="3983939" y="139445"/>
                  </a:lnTo>
                  <a:lnTo>
                    <a:pt x="3976819" y="139781"/>
                  </a:lnTo>
                  <a:lnTo>
                    <a:pt x="3946855" y="154939"/>
                  </a:lnTo>
                  <a:lnTo>
                    <a:pt x="3946855" y="164083"/>
                  </a:lnTo>
                  <a:lnTo>
                    <a:pt x="3946855" y="172592"/>
                  </a:lnTo>
                  <a:lnTo>
                    <a:pt x="3990289" y="194309"/>
                  </a:lnTo>
                  <a:lnTo>
                    <a:pt x="4003937" y="198592"/>
                  </a:lnTo>
                  <a:lnTo>
                    <a:pt x="4047859" y="215582"/>
                  </a:lnTo>
                  <a:lnTo>
                    <a:pt x="4076363" y="247316"/>
                  </a:lnTo>
                  <a:lnTo>
                    <a:pt x="4078935" y="266953"/>
                  </a:lnTo>
                  <a:lnTo>
                    <a:pt x="4077313" y="283809"/>
                  </a:lnTo>
                  <a:lnTo>
                    <a:pt x="4052900" y="322706"/>
                  </a:lnTo>
                  <a:lnTo>
                    <a:pt x="4003786" y="341637"/>
                  </a:lnTo>
                  <a:lnTo>
                    <a:pt x="3982923" y="342900"/>
                  </a:lnTo>
                  <a:lnTo>
                    <a:pt x="3967830" y="342259"/>
                  </a:lnTo>
                  <a:lnTo>
                    <a:pt x="3924503" y="332739"/>
                  </a:lnTo>
                  <a:lnTo>
                    <a:pt x="3886998" y="312308"/>
                  </a:lnTo>
                  <a:lnTo>
                    <a:pt x="3876497" y="303021"/>
                  </a:lnTo>
                  <a:lnTo>
                    <a:pt x="3898341" y="263270"/>
                  </a:lnTo>
                  <a:lnTo>
                    <a:pt x="3909054" y="271387"/>
                  </a:lnTo>
                  <a:lnTo>
                    <a:pt x="3919661" y="278384"/>
                  </a:lnTo>
                  <a:lnTo>
                    <a:pt x="3960809" y="295100"/>
                  </a:lnTo>
                  <a:lnTo>
                    <a:pt x="3980637" y="297179"/>
                  </a:lnTo>
                  <a:lnTo>
                    <a:pt x="3989138" y="296775"/>
                  </a:lnTo>
                  <a:lnTo>
                    <a:pt x="4020007" y="280034"/>
                  </a:lnTo>
                  <a:lnTo>
                    <a:pt x="4020007" y="271525"/>
                  </a:lnTo>
                  <a:lnTo>
                    <a:pt x="4020007" y="262635"/>
                  </a:lnTo>
                  <a:lnTo>
                    <a:pt x="3980956" y="244848"/>
                  </a:lnTo>
                  <a:lnTo>
                    <a:pt x="3969715" y="241300"/>
                  </a:lnTo>
                  <a:lnTo>
                    <a:pt x="3957003" y="237178"/>
                  </a:lnTo>
                  <a:lnTo>
                    <a:pt x="3917008" y="219866"/>
                  </a:lnTo>
                  <a:lnTo>
                    <a:pt x="3891911" y="189261"/>
                  </a:lnTo>
                  <a:lnTo>
                    <a:pt x="3889705" y="171450"/>
                  </a:lnTo>
                  <a:lnTo>
                    <a:pt x="3891370" y="154711"/>
                  </a:lnTo>
                  <a:lnTo>
                    <a:pt x="3916248" y="115188"/>
                  </a:lnTo>
                  <a:lnTo>
                    <a:pt x="3965772" y="95418"/>
                  </a:lnTo>
                  <a:lnTo>
                    <a:pt x="3986606" y="94106"/>
                  </a:lnTo>
                  <a:close/>
                </a:path>
                <a:path w="8100695" h="406400">
                  <a:moveTo>
                    <a:pt x="1571066" y="94106"/>
                  </a:moveTo>
                  <a:lnTo>
                    <a:pt x="1619580" y="102107"/>
                  </a:lnTo>
                  <a:lnTo>
                    <a:pt x="1661109" y="128015"/>
                  </a:lnTo>
                  <a:lnTo>
                    <a:pt x="1636471" y="166877"/>
                  </a:lnTo>
                  <a:lnTo>
                    <a:pt x="1618994" y="154876"/>
                  </a:lnTo>
                  <a:lnTo>
                    <a:pt x="1601816" y="146303"/>
                  </a:lnTo>
                  <a:lnTo>
                    <a:pt x="1584946" y="141160"/>
                  </a:lnTo>
                  <a:lnTo>
                    <a:pt x="1568399" y="139445"/>
                  </a:lnTo>
                  <a:lnTo>
                    <a:pt x="1561279" y="139781"/>
                  </a:lnTo>
                  <a:lnTo>
                    <a:pt x="1531315" y="154939"/>
                  </a:lnTo>
                  <a:lnTo>
                    <a:pt x="1531315" y="164083"/>
                  </a:lnTo>
                  <a:lnTo>
                    <a:pt x="1531315" y="172592"/>
                  </a:lnTo>
                  <a:lnTo>
                    <a:pt x="1574749" y="194309"/>
                  </a:lnTo>
                  <a:lnTo>
                    <a:pt x="1588397" y="198592"/>
                  </a:lnTo>
                  <a:lnTo>
                    <a:pt x="1632319" y="215582"/>
                  </a:lnTo>
                  <a:lnTo>
                    <a:pt x="1660823" y="247316"/>
                  </a:lnTo>
                  <a:lnTo>
                    <a:pt x="1663395" y="266953"/>
                  </a:lnTo>
                  <a:lnTo>
                    <a:pt x="1661773" y="283809"/>
                  </a:lnTo>
                  <a:lnTo>
                    <a:pt x="1637360" y="322706"/>
                  </a:lnTo>
                  <a:lnTo>
                    <a:pt x="1588246" y="341637"/>
                  </a:lnTo>
                  <a:lnTo>
                    <a:pt x="1567383" y="342900"/>
                  </a:lnTo>
                  <a:lnTo>
                    <a:pt x="1552290" y="342259"/>
                  </a:lnTo>
                  <a:lnTo>
                    <a:pt x="1508963" y="332739"/>
                  </a:lnTo>
                  <a:lnTo>
                    <a:pt x="1471458" y="312308"/>
                  </a:lnTo>
                  <a:lnTo>
                    <a:pt x="1460957" y="303021"/>
                  </a:lnTo>
                  <a:lnTo>
                    <a:pt x="1482801" y="263270"/>
                  </a:lnTo>
                  <a:lnTo>
                    <a:pt x="1493514" y="271387"/>
                  </a:lnTo>
                  <a:lnTo>
                    <a:pt x="1504121" y="278384"/>
                  </a:lnTo>
                  <a:lnTo>
                    <a:pt x="1545269" y="295100"/>
                  </a:lnTo>
                  <a:lnTo>
                    <a:pt x="1565097" y="297179"/>
                  </a:lnTo>
                  <a:lnTo>
                    <a:pt x="1573598" y="296775"/>
                  </a:lnTo>
                  <a:lnTo>
                    <a:pt x="1604467" y="280034"/>
                  </a:lnTo>
                  <a:lnTo>
                    <a:pt x="1604467" y="271525"/>
                  </a:lnTo>
                  <a:lnTo>
                    <a:pt x="1604467" y="262635"/>
                  </a:lnTo>
                  <a:lnTo>
                    <a:pt x="1565416" y="244848"/>
                  </a:lnTo>
                  <a:lnTo>
                    <a:pt x="1554175" y="241300"/>
                  </a:lnTo>
                  <a:lnTo>
                    <a:pt x="1541463" y="237178"/>
                  </a:lnTo>
                  <a:lnTo>
                    <a:pt x="1501468" y="219866"/>
                  </a:lnTo>
                  <a:lnTo>
                    <a:pt x="1476371" y="189261"/>
                  </a:lnTo>
                  <a:lnTo>
                    <a:pt x="1474165" y="171450"/>
                  </a:lnTo>
                  <a:lnTo>
                    <a:pt x="1475830" y="154711"/>
                  </a:lnTo>
                  <a:lnTo>
                    <a:pt x="1500708" y="115188"/>
                  </a:lnTo>
                  <a:lnTo>
                    <a:pt x="1550232" y="95418"/>
                  </a:lnTo>
                  <a:lnTo>
                    <a:pt x="1571066" y="94106"/>
                  </a:lnTo>
                  <a:close/>
                </a:path>
                <a:path w="8100695" h="406400">
                  <a:moveTo>
                    <a:pt x="45719" y="77215"/>
                  </a:moveTo>
                  <a:lnTo>
                    <a:pt x="205739" y="77215"/>
                  </a:lnTo>
                  <a:lnTo>
                    <a:pt x="205739" y="132968"/>
                  </a:lnTo>
                  <a:lnTo>
                    <a:pt x="90068" y="132968"/>
                  </a:lnTo>
                  <a:lnTo>
                    <a:pt x="76809" y="205739"/>
                  </a:lnTo>
                  <a:lnTo>
                    <a:pt x="119329" y="192404"/>
                  </a:lnTo>
                  <a:lnTo>
                    <a:pt x="134231" y="193238"/>
                  </a:lnTo>
                  <a:lnTo>
                    <a:pt x="173964" y="205739"/>
                  </a:lnTo>
                  <a:lnTo>
                    <a:pt x="204311" y="231350"/>
                  </a:lnTo>
                  <a:lnTo>
                    <a:pt x="222370" y="267795"/>
                  </a:lnTo>
                  <a:lnTo>
                    <a:pt x="225856" y="296671"/>
                  </a:lnTo>
                  <a:lnTo>
                    <a:pt x="224885" y="312628"/>
                  </a:lnTo>
                  <a:lnTo>
                    <a:pt x="210311" y="354329"/>
                  </a:lnTo>
                  <a:lnTo>
                    <a:pt x="180565" y="385137"/>
                  </a:lnTo>
                  <a:lnTo>
                    <a:pt x="138988" y="402971"/>
                  </a:lnTo>
                  <a:lnTo>
                    <a:pt x="106527" y="406400"/>
                  </a:lnTo>
                  <a:lnTo>
                    <a:pt x="89354" y="405449"/>
                  </a:lnTo>
                  <a:lnTo>
                    <a:pt x="42976" y="391287"/>
                  </a:lnTo>
                  <a:lnTo>
                    <a:pt x="8172" y="362497"/>
                  </a:lnTo>
                  <a:lnTo>
                    <a:pt x="0" y="350138"/>
                  </a:lnTo>
                  <a:lnTo>
                    <a:pt x="35204" y="313563"/>
                  </a:lnTo>
                  <a:lnTo>
                    <a:pt x="42005" y="322042"/>
                  </a:lnTo>
                  <a:lnTo>
                    <a:pt x="49606" y="329580"/>
                  </a:lnTo>
                  <a:lnTo>
                    <a:pt x="86753" y="349821"/>
                  </a:lnTo>
                  <a:lnTo>
                    <a:pt x="106984" y="352425"/>
                  </a:lnTo>
                  <a:lnTo>
                    <a:pt x="118771" y="351492"/>
                  </a:lnTo>
                  <a:lnTo>
                    <a:pt x="154347" y="329215"/>
                  </a:lnTo>
                  <a:lnTo>
                    <a:pt x="163220" y="298068"/>
                  </a:lnTo>
                  <a:lnTo>
                    <a:pt x="162277" y="286734"/>
                  </a:lnTo>
                  <a:lnTo>
                    <a:pt x="140131" y="253234"/>
                  </a:lnTo>
                  <a:lnTo>
                    <a:pt x="110642" y="244982"/>
                  </a:lnTo>
                  <a:lnTo>
                    <a:pt x="103227" y="245407"/>
                  </a:lnTo>
                  <a:lnTo>
                    <a:pt x="65936" y="264802"/>
                  </a:lnTo>
                  <a:lnTo>
                    <a:pt x="61721" y="270637"/>
                  </a:lnTo>
                  <a:lnTo>
                    <a:pt x="8229" y="270637"/>
                  </a:lnTo>
                  <a:lnTo>
                    <a:pt x="45719" y="77215"/>
                  </a:lnTo>
                  <a:close/>
                </a:path>
                <a:path w="8100695" h="406400">
                  <a:moveTo>
                    <a:pt x="6887921" y="20954"/>
                  </a:moveTo>
                  <a:lnTo>
                    <a:pt x="6949135" y="20954"/>
                  </a:lnTo>
                  <a:lnTo>
                    <a:pt x="6949135" y="98678"/>
                  </a:lnTo>
                  <a:lnTo>
                    <a:pt x="6999427" y="98678"/>
                  </a:lnTo>
                  <a:lnTo>
                    <a:pt x="6999427" y="145795"/>
                  </a:lnTo>
                  <a:lnTo>
                    <a:pt x="6949135" y="145795"/>
                  </a:lnTo>
                  <a:lnTo>
                    <a:pt x="6949135" y="262889"/>
                  </a:lnTo>
                  <a:lnTo>
                    <a:pt x="6949135" y="271017"/>
                  </a:lnTo>
                  <a:lnTo>
                    <a:pt x="6951294" y="276987"/>
                  </a:lnTo>
                  <a:lnTo>
                    <a:pt x="6955739" y="280669"/>
                  </a:lnTo>
                  <a:lnTo>
                    <a:pt x="6960184" y="284352"/>
                  </a:lnTo>
                  <a:lnTo>
                    <a:pt x="6965645" y="286130"/>
                  </a:lnTo>
                  <a:lnTo>
                    <a:pt x="6971995" y="286130"/>
                  </a:lnTo>
                  <a:lnTo>
                    <a:pt x="6978345" y="286130"/>
                  </a:lnTo>
                  <a:lnTo>
                    <a:pt x="6984695" y="285114"/>
                  </a:lnTo>
                  <a:lnTo>
                    <a:pt x="6990791" y="282955"/>
                  </a:lnTo>
                  <a:lnTo>
                    <a:pt x="6996887" y="280796"/>
                  </a:lnTo>
                  <a:lnTo>
                    <a:pt x="7001713" y="279018"/>
                  </a:lnTo>
                  <a:lnTo>
                    <a:pt x="7005396" y="277494"/>
                  </a:lnTo>
                  <a:lnTo>
                    <a:pt x="7017715" y="325881"/>
                  </a:lnTo>
                  <a:lnTo>
                    <a:pt x="6978242" y="339338"/>
                  </a:lnTo>
                  <a:lnTo>
                    <a:pt x="6950024" y="342391"/>
                  </a:lnTo>
                  <a:lnTo>
                    <a:pt x="6941733" y="342012"/>
                  </a:lnTo>
                  <a:lnTo>
                    <a:pt x="6900924" y="323546"/>
                  </a:lnTo>
                  <a:lnTo>
                    <a:pt x="6887921" y="283463"/>
                  </a:lnTo>
                  <a:lnTo>
                    <a:pt x="6887921" y="145795"/>
                  </a:lnTo>
                  <a:lnTo>
                    <a:pt x="6856298" y="145795"/>
                  </a:lnTo>
                  <a:lnTo>
                    <a:pt x="6856298" y="98678"/>
                  </a:lnTo>
                  <a:lnTo>
                    <a:pt x="6887921" y="98678"/>
                  </a:lnTo>
                  <a:lnTo>
                    <a:pt x="6887921" y="20954"/>
                  </a:lnTo>
                  <a:close/>
                </a:path>
                <a:path w="8100695" h="406400">
                  <a:moveTo>
                    <a:pt x="2238197" y="20954"/>
                  </a:moveTo>
                  <a:lnTo>
                    <a:pt x="2299411" y="20954"/>
                  </a:lnTo>
                  <a:lnTo>
                    <a:pt x="2299411" y="98678"/>
                  </a:lnTo>
                  <a:lnTo>
                    <a:pt x="2349703" y="98678"/>
                  </a:lnTo>
                  <a:lnTo>
                    <a:pt x="2349703" y="145795"/>
                  </a:lnTo>
                  <a:lnTo>
                    <a:pt x="2299411" y="145795"/>
                  </a:lnTo>
                  <a:lnTo>
                    <a:pt x="2299411" y="262889"/>
                  </a:lnTo>
                  <a:lnTo>
                    <a:pt x="2299411" y="271017"/>
                  </a:lnTo>
                  <a:lnTo>
                    <a:pt x="2301570" y="276987"/>
                  </a:lnTo>
                  <a:lnTo>
                    <a:pt x="2306015" y="280669"/>
                  </a:lnTo>
                  <a:lnTo>
                    <a:pt x="2310460" y="284352"/>
                  </a:lnTo>
                  <a:lnTo>
                    <a:pt x="2315921" y="286130"/>
                  </a:lnTo>
                  <a:lnTo>
                    <a:pt x="2322271" y="286130"/>
                  </a:lnTo>
                  <a:lnTo>
                    <a:pt x="2328621" y="286130"/>
                  </a:lnTo>
                  <a:lnTo>
                    <a:pt x="2334971" y="285114"/>
                  </a:lnTo>
                  <a:lnTo>
                    <a:pt x="2341067" y="282955"/>
                  </a:lnTo>
                  <a:lnTo>
                    <a:pt x="2347163" y="280796"/>
                  </a:lnTo>
                  <a:lnTo>
                    <a:pt x="2351989" y="279018"/>
                  </a:lnTo>
                  <a:lnTo>
                    <a:pt x="2355672" y="277494"/>
                  </a:lnTo>
                  <a:lnTo>
                    <a:pt x="2367991" y="325881"/>
                  </a:lnTo>
                  <a:lnTo>
                    <a:pt x="2328518" y="339338"/>
                  </a:lnTo>
                  <a:lnTo>
                    <a:pt x="2300300" y="342391"/>
                  </a:lnTo>
                  <a:lnTo>
                    <a:pt x="2292009" y="342012"/>
                  </a:lnTo>
                  <a:lnTo>
                    <a:pt x="2251200" y="323546"/>
                  </a:lnTo>
                  <a:lnTo>
                    <a:pt x="2238197" y="283463"/>
                  </a:lnTo>
                  <a:lnTo>
                    <a:pt x="2238197" y="145795"/>
                  </a:lnTo>
                  <a:lnTo>
                    <a:pt x="2206574" y="145795"/>
                  </a:lnTo>
                  <a:lnTo>
                    <a:pt x="2206574" y="98678"/>
                  </a:lnTo>
                  <a:lnTo>
                    <a:pt x="2238197" y="98678"/>
                  </a:lnTo>
                  <a:lnTo>
                    <a:pt x="2238197" y="20954"/>
                  </a:lnTo>
                  <a:close/>
                </a:path>
                <a:path w="8100695" h="406400">
                  <a:moveTo>
                    <a:pt x="4318203" y="13715"/>
                  </a:moveTo>
                  <a:lnTo>
                    <a:pt x="4588459" y="13715"/>
                  </a:lnTo>
                  <a:lnTo>
                    <a:pt x="4588459" y="68960"/>
                  </a:lnTo>
                  <a:lnTo>
                    <a:pt x="4484700" y="68960"/>
                  </a:lnTo>
                  <a:lnTo>
                    <a:pt x="4484700" y="338327"/>
                  </a:lnTo>
                  <a:lnTo>
                    <a:pt x="4422089" y="338327"/>
                  </a:lnTo>
                  <a:lnTo>
                    <a:pt x="4422089" y="68960"/>
                  </a:lnTo>
                  <a:lnTo>
                    <a:pt x="4318203" y="68960"/>
                  </a:lnTo>
                  <a:lnTo>
                    <a:pt x="4318203" y="13715"/>
                  </a:lnTo>
                  <a:close/>
                </a:path>
                <a:path w="8100695" h="406400">
                  <a:moveTo>
                    <a:pt x="3558362" y="13715"/>
                  </a:moveTo>
                  <a:lnTo>
                    <a:pt x="3624656" y="13715"/>
                  </a:lnTo>
                  <a:lnTo>
                    <a:pt x="3712413" y="263270"/>
                  </a:lnTo>
                  <a:lnTo>
                    <a:pt x="3799281" y="13715"/>
                  </a:lnTo>
                  <a:lnTo>
                    <a:pt x="3865575" y="13715"/>
                  </a:lnTo>
                  <a:lnTo>
                    <a:pt x="3742639" y="338327"/>
                  </a:lnTo>
                  <a:lnTo>
                    <a:pt x="3681806" y="338327"/>
                  </a:lnTo>
                  <a:lnTo>
                    <a:pt x="3558362" y="13715"/>
                  </a:lnTo>
                  <a:close/>
                </a:path>
                <a:path w="8100695" h="406400">
                  <a:moveTo>
                    <a:pt x="459435" y="13715"/>
                  </a:moveTo>
                  <a:lnTo>
                    <a:pt x="729691" y="13715"/>
                  </a:lnTo>
                  <a:lnTo>
                    <a:pt x="729691" y="68960"/>
                  </a:lnTo>
                  <a:lnTo>
                    <a:pt x="625932" y="68960"/>
                  </a:lnTo>
                  <a:lnTo>
                    <a:pt x="625932" y="338327"/>
                  </a:lnTo>
                  <a:lnTo>
                    <a:pt x="563321" y="338327"/>
                  </a:lnTo>
                  <a:lnTo>
                    <a:pt x="563321" y="68960"/>
                  </a:lnTo>
                  <a:lnTo>
                    <a:pt x="459435" y="68960"/>
                  </a:lnTo>
                  <a:lnTo>
                    <a:pt x="459435" y="13715"/>
                  </a:lnTo>
                  <a:close/>
                </a:path>
                <a:path w="8100695" h="406400">
                  <a:moveTo>
                    <a:pt x="7981645" y="4571"/>
                  </a:moveTo>
                  <a:lnTo>
                    <a:pt x="8042859" y="4571"/>
                  </a:lnTo>
                  <a:lnTo>
                    <a:pt x="8042859" y="261492"/>
                  </a:lnTo>
                  <a:lnTo>
                    <a:pt x="8042859" y="272795"/>
                  </a:lnTo>
                  <a:lnTo>
                    <a:pt x="8044764" y="280162"/>
                  </a:lnTo>
                  <a:lnTo>
                    <a:pt x="8048447" y="283844"/>
                  </a:lnTo>
                  <a:lnTo>
                    <a:pt x="8052003" y="287527"/>
                  </a:lnTo>
                  <a:lnTo>
                    <a:pt x="8057083" y="289305"/>
                  </a:lnTo>
                  <a:lnTo>
                    <a:pt x="8063433" y="289305"/>
                  </a:lnTo>
                  <a:lnTo>
                    <a:pt x="8068386" y="289305"/>
                  </a:lnTo>
                  <a:lnTo>
                    <a:pt x="8092262" y="282955"/>
                  </a:lnTo>
                  <a:lnTo>
                    <a:pt x="8100517" y="329564"/>
                  </a:lnTo>
                  <a:lnTo>
                    <a:pt x="8063687" y="340115"/>
                  </a:lnTo>
                  <a:lnTo>
                    <a:pt x="8041970" y="341883"/>
                  </a:lnTo>
                  <a:lnTo>
                    <a:pt x="8028397" y="340931"/>
                  </a:lnTo>
                  <a:lnTo>
                    <a:pt x="7990485" y="318138"/>
                  </a:lnTo>
                  <a:lnTo>
                    <a:pt x="7981645" y="282955"/>
                  </a:lnTo>
                  <a:lnTo>
                    <a:pt x="7981645" y="4571"/>
                  </a:lnTo>
                  <a:close/>
                </a:path>
                <a:path w="8100695" h="406400">
                  <a:moveTo>
                    <a:pt x="7049465" y="4571"/>
                  </a:moveTo>
                  <a:lnTo>
                    <a:pt x="7110679" y="4571"/>
                  </a:lnTo>
                  <a:lnTo>
                    <a:pt x="7110679" y="65277"/>
                  </a:lnTo>
                  <a:lnTo>
                    <a:pt x="7049465" y="65277"/>
                  </a:lnTo>
                  <a:lnTo>
                    <a:pt x="7049465" y="4571"/>
                  </a:lnTo>
                  <a:close/>
                </a:path>
                <a:path w="8100695" h="406400">
                  <a:moveTo>
                    <a:pt x="3331921" y="4571"/>
                  </a:moveTo>
                  <a:lnTo>
                    <a:pt x="3393135" y="4571"/>
                  </a:lnTo>
                  <a:lnTo>
                    <a:pt x="3393135" y="261492"/>
                  </a:lnTo>
                  <a:lnTo>
                    <a:pt x="3393135" y="272795"/>
                  </a:lnTo>
                  <a:lnTo>
                    <a:pt x="3395040" y="280162"/>
                  </a:lnTo>
                  <a:lnTo>
                    <a:pt x="3398723" y="283844"/>
                  </a:lnTo>
                  <a:lnTo>
                    <a:pt x="3402279" y="287527"/>
                  </a:lnTo>
                  <a:lnTo>
                    <a:pt x="3407359" y="289305"/>
                  </a:lnTo>
                  <a:lnTo>
                    <a:pt x="3413709" y="289305"/>
                  </a:lnTo>
                  <a:lnTo>
                    <a:pt x="3418662" y="289305"/>
                  </a:lnTo>
                  <a:lnTo>
                    <a:pt x="3442538" y="282955"/>
                  </a:lnTo>
                  <a:lnTo>
                    <a:pt x="3450793" y="329564"/>
                  </a:lnTo>
                  <a:lnTo>
                    <a:pt x="3413963" y="340115"/>
                  </a:lnTo>
                  <a:lnTo>
                    <a:pt x="3392246" y="341883"/>
                  </a:lnTo>
                  <a:lnTo>
                    <a:pt x="3378673" y="340931"/>
                  </a:lnTo>
                  <a:lnTo>
                    <a:pt x="3340761" y="318138"/>
                  </a:lnTo>
                  <a:lnTo>
                    <a:pt x="3331921" y="282955"/>
                  </a:lnTo>
                  <a:lnTo>
                    <a:pt x="3331921" y="4571"/>
                  </a:lnTo>
                  <a:close/>
                </a:path>
                <a:path w="8100695" h="406400">
                  <a:moveTo>
                    <a:pt x="2399741" y="4571"/>
                  </a:moveTo>
                  <a:lnTo>
                    <a:pt x="2460955" y="4571"/>
                  </a:lnTo>
                  <a:lnTo>
                    <a:pt x="2460955" y="65277"/>
                  </a:lnTo>
                  <a:lnTo>
                    <a:pt x="2399741" y="65277"/>
                  </a:lnTo>
                  <a:lnTo>
                    <a:pt x="2399741" y="4571"/>
                  </a:lnTo>
                  <a:close/>
                </a:path>
                <a:path w="8100695" h="406400">
                  <a:moveTo>
                    <a:pt x="5658180" y="0"/>
                  </a:moveTo>
                  <a:lnTo>
                    <a:pt x="5672799" y="881"/>
                  </a:lnTo>
                  <a:lnTo>
                    <a:pt x="5687501" y="3524"/>
                  </a:lnTo>
                  <a:lnTo>
                    <a:pt x="5702274" y="7929"/>
                  </a:lnTo>
                  <a:lnTo>
                    <a:pt x="5717108" y="14096"/>
                  </a:lnTo>
                  <a:lnTo>
                    <a:pt x="5704789" y="60325"/>
                  </a:lnTo>
                  <a:lnTo>
                    <a:pt x="5700217" y="57912"/>
                  </a:lnTo>
                  <a:lnTo>
                    <a:pt x="5694756" y="55752"/>
                  </a:lnTo>
                  <a:lnTo>
                    <a:pt x="5688533" y="54101"/>
                  </a:lnTo>
                  <a:lnTo>
                    <a:pt x="5682310" y="52450"/>
                  </a:lnTo>
                  <a:lnTo>
                    <a:pt x="5676595" y="51562"/>
                  </a:lnTo>
                  <a:lnTo>
                    <a:pt x="5671388" y="51562"/>
                  </a:lnTo>
                  <a:lnTo>
                    <a:pt x="5657386" y="54252"/>
                  </a:lnTo>
                  <a:lnTo>
                    <a:pt x="5647385" y="62325"/>
                  </a:lnTo>
                  <a:lnTo>
                    <a:pt x="5641384" y="75779"/>
                  </a:lnTo>
                  <a:lnTo>
                    <a:pt x="5639384" y="94614"/>
                  </a:lnTo>
                  <a:lnTo>
                    <a:pt x="5639384" y="111505"/>
                  </a:lnTo>
                  <a:lnTo>
                    <a:pt x="5697931" y="111505"/>
                  </a:lnTo>
                  <a:lnTo>
                    <a:pt x="5697931" y="158114"/>
                  </a:lnTo>
                  <a:lnTo>
                    <a:pt x="5639384" y="158114"/>
                  </a:lnTo>
                  <a:lnTo>
                    <a:pt x="5639384" y="338327"/>
                  </a:lnTo>
                  <a:lnTo>
                    <a:pt x="5578170" y="338327"/>
                  </a:lnTo>
                  <a:lnTo>
                    <a:pt x="5578170" y="158114"/>
                  </a:lnTo>
                  <a:lnTo>
                    <a:pt x="5546547" y="158114"/>
                  </a:lnTo>
                  <a:lnTo>
                    <a:pt x="5546547" y="111505"/>
                  </a:lnTo>
                  <a:lnTo>
                    <a:pt x="5578170" y="111505"/>
                  </a:lnTo>
                  <a:lnTo>
                    <a:pt x="5578170" y="96900"/>
                  </a:lnTo>
                  <a:lnTo>
                    <a:pt x="5579527" y="75848"/>
                  </a:lnTo>
                  <a:lnTo>
                    <a:pt x="5599887" y="26288"/>
                  </a:lnTo>
                  <a:lnTo>
                    <a:pt x="5640820" y="1643"/>
                  </a:lnTo>
                  <a:lnTo>
                    <a:pt x="565818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210300" y="1068323"/>
              <a:ext cx="1040104" cy="128701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417564" y="1028700"/>
              <a:ext cx="5084826" cy="13616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967984" y="1844027"/>
              <a:ext cx="658393" cy="806208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298691" y="1821167"/>
              <a:ext cx="783323" cy="851928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579108" y="1821167"/>
              <a:ext cx="1673352" cy="851928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749540" y="1821167"/>
              <a:ext cx="859561" cy="851928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8101583" y="1821167"/>
              <a:ext cx="2450592" cy="851928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9974580" y="1821167"/>
              <a:ext cx="1184148" cy="851928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6298691" y="2164067"/>
              <a:ext cx="1391412" cy="851928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190232" y="2164067"/>
              <a:ext cx="859561" cy="851928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7548371" y="2164067"/>
              <a:ext cx="2104644" cy="851928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9150095" y="2164067"/>
              <a:ext cx="1110996" cy="851928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6298691" y="2506967"/>
              <a:ext cx="2363723" cy="851928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967984" y="2961119"/>
              <a:ext cx="658393" cy="806208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6298691" y="2938259"/>
              <a:ext cx="2109216" cy="851928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914131" y="2938259"/>
              <a:ext cx="743724" cy="851928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8165592" y="2938259"/>
              <a:ext cx="1373124" cy="851928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9046464" y="2938259"/>
              <a:ext cx="1027176" cy="851928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9570719" y="2938259"/>
              <a:ext cx="1036320" cy="851928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6298691" y="3281159"/>
              <a:ext cx="2272284" cy="851928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993380" y="3281159"/>
              <a:ext cx="643140" cy="851928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8133588" y="3281159"/>
              <a:ext cx="996721" cy="851928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8630411" y="3281159"/>
              <a:ext cx="1621536" cy="851928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9674352" y="3281159"/>
              <a:ext cx="929627" cy="851928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10026395" y="3281159"/>
              <a:ext cx="1543811" cy="851928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6298691" y="3624059"/>
              <a:ext cx="1482852" cy="851928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7203947" y="3624059"/>
              <a:ext cx="932713" cy="851928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7635240" y="3624059"/>
              <a:ext cx="1990344" cy="851928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9047988" y="3624059"/>
              <a:ext cx="1781555" cy="851928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10251947" y="3624059"/>
              <a:ext cx="819899" cy="851928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6298691" y="3966959"/>
              <a:ext cx="1519428" cy="851928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318247" y="3966959"/>
              <a:ext cx="859561" cy="851928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7668768" y="3966959"/>
              <a:ext cx="1499616" cy="851928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8660892" y="3966959"/>
              <a:ext cx="1110996" cy="851928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9267443" y="3966959"/>
              <a:ext cx="1210055" cy="851928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967984" y="4372343"/>
              <a:ext cx="658393" cy="806208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6298691" y="4349483"/>
              <a:ext cx="1769364" cy="851928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7490459" y="4349483"/>
              <a:ext cx="2414016" cy="851928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9326880" y="4349483"/>
              <a:ext cx="1109472" cy="851928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40" cstate="print"/>
            <a:stretch>
              <a:fillRect/>
            </a:stretch>
          </p:blipFill>
          <p:spPr>
            <a:xfrm>
              <a:off x="6298691" y="4642091"/>
              <a:ext cx="2455164" cy="851928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41" cstate="print"/>
            <a:stretch>
              <a:fillRect/>
            </a:stretch>
          </p:blipFill>
          <p:spPr>
            <a:xfrm>
              <a:off x="8176259" y="4642091"/>
              <a:ext cx="940295" cy="851928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42" cstate="print"/>
            <a:stretch>
              <a:fillRect/>
            </a:stretch>
          </p:blipFill>
          <p:spPr>
            <a:xfrm>
              <a:off x="8538971" y="4642091"/>
              <a:ext cx="1807464" cy="851928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9845040" y="4642091"/>
              <a:ext cx="859561" cy="851928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10197083" y="4642091"/>
              <a:ext cx="743724" cy="851928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43" cstate="print"/>
            <a:stretch>
              <a:fillRect/>
            </a:stretch>
          </p:blipFill>
          <p:spPr>
            <a:xfrm>
              <a:off x="6298691" y="4934712"/>
              <a:ext cx="1801367" cy="851928"/>
            </a:xfrm>
            <a:prstGeom prst="rect">
              <a:avLst/>
            </a:prstGeom>
          </p:spPr>
        </p:pic>
      </p:grpSp>
      <p:sp>
        <p:nvSpPr>
          <p:cNvPr id="62" name="object 62"/>
          <p:cNvSpPr txBox="1"/>
          <p:nvPr/>
        </p:nvSpPr>
        <p:spPr>
          <a:xfrm>
            <a:off x="6234176" y="1153813"/>
            <a:ext cx="4988560" cy="4347845"/>
          </a:xfrm>
          <a:prstGeom prst="rect">
            <a:avLst/>
          </a:prstGeom>
        </p:spPr>
        <p:txBody>
          <a:bodyPr wrap="square" lIns="0" tIns="157480" rIns="0" bIns="0" rtlCol="0" vert="horz">
            <a:spAutoFit/>
          </a:bodyPr>
          <a:lstStyle/>
          <a:p>
            <a:pPr marL="639445" indent="-227965">
              <a:lnSpc>
                <a:spcPct val="100000"/>
              </a:lnSpc>
              <a:spcBef>
                <a:spcPts val="1240"/>
              </a:spcBef>
              <a:buFont typeface="Arial"/>
              <a:buChar char="•"/>
              <a:tabLst>
                <a:tab pos="639445" algn="l"/>
              </a:tabLst>
            </a:pPr>
            <a:r>
              <a:rPr dirty="0" sz="4000" spc="-10" b="1">
                <a:solidFill>
                  <a:srgbClr val="FFFFFF"/>
                </a:solidFill>
                <a:latin typeface="Trebuchet MS"/>
                <a:cs typeface="Trebuchet MS"/>
              </a:rPr>
              <a:t>Transformational</a:t>
            </a:r>
            <a:endParaRPr sz="4000">
              <a:latin typeface="Trebuchet MS"/>
              <a:cs typeface="Trebuchet MS"/>
            </a:endParaRPr>
          </a:p>
          <a:p>
            <a:pPr marL="356870" marR="340360" indent="-344805">
              <a:lnSpc>
                <a:spcPts val="2700"/>
              </a:lnSpc>
              <a:spcBef>
                <a:spcPts val="930"/>
              </a:spcBef>
              <a:buFont typeface="Arial"/>
              <a:buChar char="•"/>
              <a:tabLst>
                <a:tab pos="356870" algn="l"/>
                <a:tab pos="3208655" algn="l"/>
              </a:tabLst>
            </a:pPr>
            <a:r>
              <a:rPr dirty="0" sz="2400" spc="195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0">
                <a:solidFill>
                  <a:srgbClr val="FFFFFF"/>
                </a:solidFill>
                <a:latin typeface="Trebuchet MS"/>
                <a:cs typeface="Trebuchet MS"/>
              </a:rPr>
              <a:t>process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engendering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high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levels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 motivation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commitment</a:t>
            </a:r>
            <a:endParaRPr sz="2400">
              <a:latin typeface="Trebuchet MS"/>
              <a:cs typeface="Trebuchet MS"/>
            </a:endParaRPr>
          </a:p>
          <a:p>
            <a:pPr marL="356870" marR="5080" indent="-344805">
              <a:lnSpc>
                <a:spcPct val="93800"/>
              </a:lnSpc>
              <a:spcBef>
                <a:spcPts val="635"/>
              </a:spcBef>
              <a:buFont typeface="Arial"/>
              <a:buChar char="•"/>
              <a:tabLst>
                <a:tab pos="356870" algn="l"/>
                <a:tab pos="1693545" algn="l"/>
                <a:tab pos="2688590" algn="l"/>
                <a:tab pos="3629025" algn="l"/>
              </a:tabLst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Generating</a:t>
            </a:r>
            <a:r>
              <a:rPr dirty="0" sz="24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dirty="0" sz="24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vision</a:t>
            </a:r>
            <a:r>
              <a:rPr dirty="0" sz="2400" spc="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for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the organisation,</a:t>
            </a:r>
            <a:r>
              <a:rPr dirty="0" sz="24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35">
                <a:solidFill>
                  <a:srgbClr val="FFFFFF"/>
                </a:solidFill>
                <a:latin typeface="Trebuchet MS"/>
                <a:cs typeface="Trebuchet MS"/>
              </a:rPr>
              <a:t>an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appeal</a:t>
            </a:r>
            <a:r>
              <a:rPr dirty="0" sz="24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3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higher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ideals</a:t>
            </a:r>
            <a:r>
              <a:rPr dirty="0" sz="2400" spc="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followers,</a:t>
            </a:r>
            <a:r>
              <a:rPr dirty="0" sz="24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creating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a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feeling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4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loyalty</a:t>
            </a:r>
            <a:r>
              <a:rPr dirty="0" sz="2400" spc="-1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trust</a:t>
            </a:r>
            <a:endParaRPr sz="2400">
              <a:latin typeface="Trebuchet MS"/>
              <a:cs typeface="Trebuchet MS"/>
            </a:endParaRPr>
          </a:p>
          <a:p>
            <a:pPr marL="356870" marR="558165" indent="-344805">
              <a:lnSpc>
                <a:spcPts val="2300"/>
              </a:lnSpc>
              <a:spcBef>
                <a:spcPts val="695"/>
              </a:spcBef>
              <a:buFont typeface="Arial"/>
              <a:buChar char="•"/>
              <a:tabLst>
                <a:tab pos="356870" algn="l"/>
                <a:tab pos="3903979" algn="l"/>
              </a:tabLst>
            </a:pPr>
            <a:r>
              <a:rPr dirty="0" sz="2400" spc="55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about</a:t>
            </a:r>
            <a:r>
              <a:rPr dirty="0" sz="24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transforming</a:t>
            </a:r>
            <a:r>
              <a:rPr dirty="0" sz="24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performance</a:t>
            </a: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or</a:t>
            </a:r>
            <a:r>
              <a:rPr dirty="0" sz="2400" spc="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fortunes</a:t>
            </a: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	of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0">
                <a:solidFill>
                  <a:srgbClr val="FFFFFF"/>
                </a:solidFill>
                <a:latin typeface="Trebuchet MS"/>
                <a:cs typeface="Trebuchet MS"/>
              </a:rPr>
              <a:t>a </a:t>
            </a: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business</a:t>
            </a:r>
            <a:endParaRPr sz="2400">
              <a:latin typeface="Trebuchet MS"/>
              <a:cs typeface="Trebuchet MS"/>
            </a:endParaRPr>
          </a:p>
        </p:txBody>
      </p:sp>
      <p:grpSp>
        <p:nvGrpSpPr>
          <p:cNvPr id="63" name="object 63"/>
          <p:cNvGrpSpPr/>
          <p:nvPr/>
        </p:nvGrpSpPr>
        <p:grpSpPr>
          <a:xfrm>
            <a:off x="5092065" y="1676400"/>
            <a:ext cx="1003935" cy="509905"/>
            <a:chOff x="5092065" y="1676400"/>
            <a:chExt cx="1003935" cy="509905"/>
          </a:xfrm>
        </p:grpSpPr>
        <p:sp>
          <p:nvSpPr>
            <p:cNvPr id="64" name="object 64"/>
            <p:cNvSpPr/>
            <p:nvPr/>
          </p:nvSpPr>
          <p:spPr>
            <a:xfrm>
              <a:off x="5104003" y="1688337"/>
              <a:ext cx="978535" cy="484505"/>
            </a:xfrm>
            <a:custGeom>
              <a:avLst/>
              <a:gdLst/>
              <a:ahLst/>
              <a:cxnLst/>
              <a:rect l="l" t="t" r="r" b="b"/>
              <a:pathLst>
                <a:path w="978535" h="484505">
                  <a:moveTo>
                    <a:pt x="735964" y="0"/>
                  </a:moveTo>
                  <a:lnTo>
                    <a:pt x="735964" y="121031"/>
                  </a:lnTo>
                  <a:lnTo>
                    <a:pt x="0" y="121031"/>
                  </a:lnTo>
                  <a:lnTo>
                    <a:pt x="0" y="363092"/>
                  </a:lnTo>
                  <a:lnTo>
                    <a:pt x="735964" y="363092"/>
                  </a:lnTo>
                  <a:lnTo>
                    <a:pt x="735964" y="484124"/>
                  </a:lnTo>
                  <a:lnTo>
                    <a:pt x="978281" y="242062"/>
                  </a:lnTo>
                  <a:lnTo>
                    <a:pt x="735964" y="0"/>
                  </a:lnTo>
                  <a:close/>
                </a:path>
              </a:pathLst>
            </a:custGeom>
            <a:solidFill>
              <a:srgbClr val="4F81B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5" name="object 65"/>
            <p:cNvSpPr/>
            <p:nvPr/>
          </p:nvSpPr>
          <p:spPr>
            <a:xfrm>
              <a:off x="5104765" y="1689100"/>
              <a:ext cx="978535" cy="484505"/>
            </a:xfrm>
            <a:custGeom>
              <a:avLst/>
              <a:gdLst/>
              <a:ahLst/>
              <a:cxnLst/>
              <a:rect l="l" t="t" r="r" b="b"/>
              <a:pathLst>
                <a:path w="978535" h="484505">
                  <a:moveTo>
                    <a:pt x="0" y="121030"/>
                  </a:moveTo>
                  <a:lnTo>
                    <a:pt x="735964" y="121030"/>
                  </a:lnTo>
                  <a:lnTo>
                    <a:pt x="735964" y="0"/>
                  </a:lnTo>
                  <a:lnTo>
                    <a:pt x="978281" y="242062"/>
                  </a:lnTo>
                  <a:lnTo>
                    <a:pt x="735964" y="484124"/>
                  </a:lnTo>
                  <a:lnTo>
                    <a:pt x="735964" y="363092"/>
                  </a:lnTo>
                  <a:lnTo>
                    <a:pt x="0" y="363092"/>
                  </a:lnTo>
                  <a:lnTo>
                    <a:pt x="0" y="121030"/>
                  </a:lnTo>
                  <a:close/>
                </a:path>
              </a:pathLst>
            </a:custGeom>
            <a:ln w="25400">
              <a:solidFill>
                <a:srgbClr val="385D8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452499" y="159511"/>
            <a:ext cx="6783070" cy="118364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ts val="4560"/>
              </a:lnSpc>
              <a:spcBef>
                <a:spcPts val="95"/>
              </a:spcBef>
            </a:pPr>
            <a:r>
              <a:rPr dirty="0" sz="4000">
                <a:solidFill>
                  <a:srgbClr val="000000"/>
                </a:solidFill>
                <a:latin typeface="Trebuchet MS"/>
                <a:cs typeface="Trebuchet MS"/>
              </a:rPr>
              <a:t>Yukl’s</a:t>
            </a:r>
            <a:r>
              <a:rPr dirty="0" sz="4000" spc="-280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dirty="0" sz="4000" spc="60">
                <a:solidFill>
                  <a:srgbClr val="000000"/>
                </a:solidFill>
                <a:latin typeface="Trebuchet MS"/>
                <a:cs typeface="Trebuchet MS"/>
              </a:rPr>
              <a:t>Guidelines</a:t>
            </a:r>
            <a:r>
              <a:rPr dirty="0" sz="4000" spc="-240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dirty="0" sz="4000" spc="-25">
                <a:solidFill>
                  <a:srgbClr val="000000"/>
                </a:solidFill>
                <a:latin typeface="Trebuchet MS"/>
                <a:cs typeface="Trebuchet MS"/>
              </a:rPr>
              <a:t>for</a:t>
            </a:r>
            <a:endParaRPr sz="4000">
              <a:latin typeface="Trebuchet MS"/>
              <a:cs typeface="Trebuchet MS"/>
            </a:endParaRPr>
          </a:p>
          <a:p>
            <a:pPr marL="12700">
              <a:lnSpc>
                <a:spcPts val="4560"/>
              </a:lnSpc>
            </a:pPr>
            <a:r>
              <a:rPr dirty="0" sz="4000">
                <a:solidFill>
                  <a:srgbClr val="000000"/>
                </a:solidFill>
                <a:latin typeface="Trebuchet MS"/>
                <a:cs typeface="Trebuchet MS"/>
              </a:rPr>
              <a:t>transformational</a:t>
            </a:r>
            <a:r>
              <a:rPr dirty="0" sz="4000" spc="325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dirty="0" sz="4000" spc="55">
                <a:solidFill>
                  <a:srgbClr val="000000"/>
                </a:solidFill>
                <a:latin typeface="Trebuchet MS"/>
                <a:cs typeface="Trebuchet MS"/>
              </a:rPr>
              <a:t>leadership</a:t>
            </a:r>
            <a:endParaRPr sz="4000">
              <a:latin typeface="Trebuchet MS"/>
              <a:cs typeface="Trebuchet MS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88694" y="1556384"/>
            <a:ext cx="3410585" cy="23939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400" spc="-10">
                <a:latin typeface="Trebuchet MS"/>
                <a:cs typeface="Trebuchet MS"/>
              </a:rPr>
              <a:t>Articulate</a:t>
            </a:r>
            <a:r>
              <a:rPr dirty="0" sz="1400" spc="-90">
                <a:latin typeface="Trebuchet MS"/>
                <a:cs typeface="Trebuchet MS"/>
              </a:rPr>
              <a:t> </a:t>
            </a:r>
            <a:r>
              <a:rPr dirty="0" sz="1400">
                <a:latin typeface="Trebuchet MS"/>
                <a:cs typeface="Trebuchet MS"/>
              </a:rPr>
              <a:t>a</a:t>
            </a:r>
            <a:r>
              <a:rPr dirty="0" sz="1400" spc="25">
                <a:latin typeface="Trebuchet MS"/>
                <a:cs typeface="Trebuchet MS"/>
              </a:rPr>
              <a:t> </a:t>
            </a:r>
            <a:r>
              <a:rPr dirty="0" sz="1400">
                <a:latin typeface="Trebuchet MS"/>
                <a:cs typeface="Trebuchet MS"/>
              </a:rPr>
              <a:t>clear</a:t>
            </a:r>
            <a:r>
              <a:rPr dirty="0" sz="1400" spc="-45">
                <a:latin typeface="Trebuchet MS"/>
                <a:cs typeface="Trebuchet MS"/>
              </a:rPr>
              <a:t> </a:t>
            </a:r>
            <a:r>
              <a:rPr dirty="0" sz="1400" spc="60">
                <a:latin typeface="Trebuchet MS"/>
                <a:cs typeface="Trebuchet MS"/>
              </a:rPr>
              <a:t>and</a:t>
            </a:r>
            <a:r>
              <a:rPr dirty="0" sz="1400" spc="495">
                <a:latin typeface="Trebuchet MS"/>
                <a:cs typeface="Trebuchet MS"/>
              </a:rPr>
              <a:t> </a:t>
            </a:r>
            <a:r>
              <a:rPr dirty="0" sz="1400">
                <a:latin typeface="Trebuchet MS"/>
                <a:cs typeface="Trebuchet MS"/>
              </a:rPr>
              <a:t>appealing</a:t>
            </a:r>
            <a:r>
              <a:rPr dirty="0" sz="1400" spc="-25">
                <a:latin typeface="Trebuchet MS"/>
                <a:cs typeface="Trebuchet MS"/>
              </a:rPr>
              <a:t> </a:t>
            </a:r>
            <a:r>
              <a:rPr dirty="0" sz="1400" spc="-10">
                <a:latin typeface="Trebuchet MS"/>
                <a:cs typeface="Trebuchet MS"/>
              </a:rPr>
              <a:t>vision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88694" y="2465070"/>
            <a:ext cx="3420745" cy="23939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400">
                <a:latin typeface="Trebuchet MS"/>
                <a:cs typeface="Trebuchet MS"/>
              </a:rPr>
              <a:t>Explain</a:t>
            </a:r>
            <a:r>
              <a:rPr dirty="0" sz="1400" spc="-120">
                <a:latin typeface="Trebuchet MS"/>
                <a:cs typeface="Trebuchet MS"/>
              </a:rPr>
              <a:t> </a:t>
            </a:r>
            <a:r>
              <a:rPr dirty="0" sz="1400" spc="80">
                <a:latin typeface="Trebuchet MS"/>
                <a:cs typeface="Trebuchet MS"/>
              </a:rPr>
              <a:t>how</a:t>
            </a:r>
            <a:r>
              <a:rPr dirty="0" sz="1400" spc="-60">
                <a:latin typeface="Trebuchet MS"/>
                <a:cs typeface="Trebuchet MS"/>
              </a:rPr>
              <a:t> </a:t>
            </a:r>
            <a:r>
              <a:rPr dirty="0" sz="1400">
                <a:latin typeface="Trebuchet MS"/>
                <a:cs typeface="Trebuchet MS"/>
              </a:rPr>
              <a:t>the</a:t>
            </a:r>
            <a:r>
              <a:rPr dirty="0" sz="1400" spc="-35">
                <a:latin typeface="Trebuchet MS"/>
                <a:cs typeface="Trebuchet MS"/>
              </a:rPr>
              <a:t> </a:t>
            </a:r>
            <a:r>
              <a:rPr dirty="0" sz="1400">
                <a:latin typeface="Trebuchet MS"/>
                <a:cs typeface="Trebuchet MS"/>
              </a:rPr>
              <a:t>vision</a:t>
            </a:r>
            <a:r>
              <a:rPr dirty="0" sz="1400" spc="325">
                <a:latin typeface="Trebuchet MS"/>
                <a:cs typeface="Trebuchet MS"/>
              </a:rPr>
              <a:t> </a:t>
            </a:r>
            <a:r>
              <a:rPr dirty="0" sz="1400" spc="50">
                <a:latin typeface="Trebuchet MS"/>
                <a:cs typeface="Trebuchet MS"/>
              </a:rPr>
              <a:t>can</a:t>
            </a:r>
            <a:r>
              <a:rPr dirty="0" sz="1400" spc="-80">
                <a:latin typeface="Trebuchet MS"/>
                <a:cs typeface="Trebuchet MS"/>
              </a:rPr>
              <a:t> </a:t>
            </a:r>
            <a:r>
              <a:rPr dirty="0" sz="1400" spc="65">
                <a:latin typeface="Trebuchet MS"/>
                <a:cs typeface="Trebuchet MS"/>
              </a:rPr>
              <a:t>be</a:t>
            </a:r>
            <a:r>
              <a:rPr dirty="0" sz="1400" spc="-25">
                <a:latin typeface="Trebuchet MS"/>
                <a:cs typeface="Trebuchet MS"/>
              </a:rPr>
              <a:t> </a:t>
            </a:r>
            <a:r>
              <a:rPr dirty="0" sz="1400" spc="-10">
                <a:latin typeface="Trebuchet MS"/>
                <a:cs typeface="Trebuchet MS"/>
              </a:rPr>
              <a:t>attained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88694" y="3312413"/>
            <a:ext cx="2592070" cy="23939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400">
                <a:latin typeface="Trebuchet MS"/>
                <a:cs typeface="Trebuchet MS"/>
              </a:rPr>
              <a:t>Act</a:t>
            </a:r>
            <a:r>
              <a:rPr dirty="0" sz="1400" spc="-10">
                <a:latin typeface="Trebuchet MS"/>
                <a:cs typeface="Trebuchet MS"/>
              </a:rPr>
              <a:t> </a:t>
            </a:r>
            <a:r>
              <a:rPr dirty="0" sz="1400">
                <a:latin typeface="Trebuchet MS"/>
                <a:cs typeface="Trebuchet MS"/>
              </a:rPr>
              <a:t>confident</a:t>
            </a:r>
            <a:r>
              <a:rPr dirty="0" sz="1400" spc="-75">
                <a:latin typeface="Trebuchet MS"/>
                <a:cs typeface="Trebuchet MS"/>
              </a:rPr>
              <a:t> </a:t>
            </a:r>
            <a:r>
              <a:rPr dirty="0" sz="1400" spc="60">
                <a:latin typeface="Trebuchet MS"/>
                <a:cs typeface="Trebuchet MS"/>
              </a:rPr>
              <a:t>and</a:t>
            </a:r>
            <a:r>
              <a:rPr dirty="0" sz="1400" spc="425">
                <a:latin typeface="Trebuchet MS"/>
                <a:cs typeface="Trebuchet MS"/>
              </a:rPr>
              <a:t> </a:t>
            </a:r>
            <a:r>
              <a:rPr dirty="0" sz="1400" spc="-10">
                <a:latin typeface="Trebuchet MS"/>
                <a:cs typeface="Trebuchet MS"/>
              </a:rPr>
              <a:t>optimistic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88694" y="4269740"/>
            <a:ext cx="2882900" cy="23939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400" spc="55">
                <a:latin typeface="Trebuchet MS"/>
                <a:cs typeface="Trebuchet MS"/>
              </a:rPr>
              <a:t>Express</a:t>
            </a:r>
            <a:r>
              <a:rPr dirty="0" sz="1400" spc="-110">
                <a:latin typeface="Trebuchet MS"/>
                <a:cs typeface="Trebuchet MS"/>
              </a:rPr>
              <a:t> </a:t>
            </a:r>
            <a:r>
              <a:rPr dirty="0" sz="1400" spc="10">
                <a:latin typeface="Trebuchet MS"/>
                <a:cs typeface="Trebuchet MS"/>
              </a:rPr>
              <a:t>confidence</a:t>
            </a:r>
            <a:r>
              <a:rPr dirty="0" sz="1400" spc="-100">
                <a:latin typeface="Trebuchet MS"/>
                <a:cs typeface="Trebuchet MS"/>
              </a:rPr>
              <a:t> </a:t>
            </a:r>
            <a:r>
              <a:rPr dirty="0" sz="1400" spc="10">
                <a:latin typeface="Trebuchet MS"/>
                <a:cs typeface="Trebuchet MS"/>
              </a:rPr>
              <a:t>in</a:t>
            </a:r>
            <a:r>
              <a:rPr dirty="0" sz="1400" spc="400">
                <a:latin typeface="Trebuchet MS"/>
                <a:cs typeface="Trebuchet MS"/>
              </a:rPr>
              <a:t> </a:t>
            </a:r>
            <a:r>
              <a:rPr dirty="0" sz="1400" spc="-10">
                <a:latin typeface="Trebuchet MS"/>
                <a:cs typeface="Trebuchet MS"/>
              </a:rPr>
              <a:t>followers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88694" y="5135626"/>
            <a:ext cx="3438525" cy="23939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400">
                <a:latin typeface="Trebuchet MS"/>
                <a:cs typeface="Trebuchet MS"/>
              </a:rPr>
              <a:t>Provide opportunities</a:t>
            </a:r>
            <a:r>
              <a:rPr dirty="0" sz="1400" spc="5">
                <a:latin typeface="Trebuchet MS"/>
                <a:cs typeface="Trebuchet MS"/>
              </a:rPr>
              <a:t> </a:t>
            </a:r>
            <a:r>
              <a:rPr dirty="0" sz="1400" spc="-25">
                <a:latin typeface="Trebuchet MS"/>
                <a:cs typeface="Trebuchet MS"/>
              </a:rPr>
              <a:t>for</a:t>
            </a:r>
            <a:r>
              <a:rPr dirty="0" sz="1400" spc="15">
                <a:latin typeface="Trebuchet MS"/>
                <a:cs typeface="Trebuchet MS"/>
              </a:rPr>
              <a:t> </a:t>
            </a:r>
            <a:r>
              <a:rPr dirty="0" sz="1400">
                <a:latin typeface="Trebuchet MS"/>
                <a:cs typeface="Trebuchet MS"/>
              </a:rPr>
              <a:t>early</a:t>
            </a:r>
            <a:r>
              <a:rPr dirty="0" sz="1400" spc="45">
                <a:latin typeface="Trebuchet MS"/>
                <a:cs typeface="Trebuchet MS"/>
              </a:rPr>
              <a:t> </a:t>
            </a:r>
            <a:r>
              <a:rPr dirty="0" sz="1400" spc="75">
                <a:latin typeface="Trebuchet MS"/>
                <a:cs typeface="Trebuchet MS"/>
              </a:rPr>
              <a:t>success</a:t>
            </a:r>
            <a:endParaRPr sz="1400">
              <a:latin typeface="Trebuchet MS"/>
              <a:cs typeface="Trebuchet MS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5599176" y="1298460"/>
            <a:ext cx="6518275" cy="3377565"/>
            <a:chOff x="5599176" y="1298460"/>
            <a:chExt cx="6518275" cy="3377565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599176" y="1325854"/>
              <a:ext cx="749833" cy="92356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928360" y="1298460"/>
              <a:ext cx="3642360" cy="976871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599176" y="1842490"/>
              <a:ext cx="749833" cy="92356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928360" y="1815096"/>
              <a:ext cx="6188964" cy="97687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928360" y="2241816"/>
              <a:ext cx="2415540" cy="976871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770876" y="2241816"/>
              <a:ext cx="2375916" cy="976871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599176" y="2784322"/>
              <a:ext cx="749833" cy="923569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928360" y="2756928"/>
              <a:ext cx="3464051" cy="976871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599176" y="3299434"/>
              <a:ext cx="749833" cy="92356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928360" y="3272040"/>
              <a:ext cx="6003036" cy="976871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928360" y="3698760"/>
              <a:ext cx="1574291" cy="976871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5902197" y="1405280"/>
            <a:ext cx="5816600" cy="2943225"/>
          </a:xfrm>
          <a:prstGeom prst="rect">
            <a:avLst/>
          </a:prstGeom>
        </p:spPr>
        <p:txBody>
          <a:bodyPr wrap="square" lIns="0" tIns="102870" rIns="0" bIns="0" rtlCol="0" vert="horz">
            <a:spAutoFit/>
          </a:bodyPr>
          <a:lstStyle/>
          <a:p>
            <a:pPr marL="356870" indent="-344170">
              <a:lnSpc>
                <a:spcPct val="100000"/>
              </a:lnSpc>
              <a:spcBef>
                <a:spcPts val="810"/>
              </a:spcBef>
              <a:buFont typeface="Arial"/>
              <a:buChar char="•"/>
              <a:tabLst>
                <a:tab pos="356870" algn="l"/>
              </a:tabLst>
            </a:pP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Celebrate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25">
                <a:solidFill>
                  <a:srgbClr val="FFFFFF"/>
                </a:solidFill>
                <a:latin typeface="Trebuchet MS"/>
                <a:cs typeface="Trebuchet MS"/>
              </a:rPr>
              <a:t>success</a:t>
            </a:r>
            <a:endParaRPr sz="2800">
              <a:latin typeface="Trebuchet MS"/>
              <a:cs typeface="Trebuchet MS"/>
            </a:endParaRPr>
          </a:p>
          <a:p>
            <a:pPr marL="356870" marR="5080" indent="-344805">
              <a:lnSpc>
                <a:spcPct val="100000"/>
              </a:lnSpc>
              <a:spcBef>
                <a:spcPts val="710"/>
              </a:spcBef>
              <a:buFont typeface="Arial"/>
              <a:buChar char="•"/>
              <a:tabLst>
                <a:tab pos="356870" algn="l"/>
                <a:tab pos="4236085" algn="l"/>
              </a:tabLst>
            </a:pPr>
            <a:r>
              <a:rPr dirty="0" sz="2800" spc="185">
                <a:solidFill>
                  <a:srgbClr val="FFFFFF"/>
                </a:solidFill>
                <a:latin typeface="Trebuchet MS"/>
                <a:cs typeface="Trebuchet MS"/>
              </a:rPr>
              <a:t>Use</a:t>
            </a:r>
            <a:r>
              <a:rPr dirty="0" sz="2800" spc="-1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dramatic</a:t>
            </a:r>
            <a:r>
              <a:rPr dirty="0" sz="28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60">
                <a:solidFill>
                  <a:srgbClr val="FFFFFF"/>
                </a:solidFill>
                <a:latin typeface="Trebuchet MS"/>
                <a:cs typeface="Trebuchet MS"/>
              </a:rPr>
              <a:t>symbolic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	actions</a:t>
            </a:r>
            <a:r>
              <a:rPr dirty="0" sz="2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dirty="0" sz="2800" spc="80">
                <a:solidFill>
                  <a:srgbClr val="FFFFFF"/>
                </a:solidFill>
                <a:latin typeface="Trebuchet MS"/>
                <a:cs typeface="Trebuchet MS"/>
              </a:rPr>
              <a:t>emphasise</a:t>
            </a:r>
            <a:r>
              <a:rPr dirty="0" sz="28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8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dirty="0" sz="28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50">
                <a:solidFill>
                  <a:srgbClr val="FFFFFF"/>
                </a:solidFill>
                <a:latin typeface="Trebuchet MS"/>
                <a:cs typeface="Trebuchet MS"/>
              </a:rPr>
              <a:t>values</a:t>
            </a:r>
            <a:endParaRPr sz="2800">
              <a:latin typeface="Trebuchet MS"/>
              <a:cs typeface="Trebuchet MS"/>
            </a:endParaRPr>
          </a:p>
          <a:p>
            <a:pPr marL="356870" indent="-344170">
              <a:lnSpc>
                <a:spcPct val="100000"/>
              </a:lnSpc>
              <a:spcBef>
                <a:spcPts val="695"/>
              </a:spcBef>
              <a:buFont typeface="Arial"/>
              <a:buChar char="•"/>
              <a:tabLst>
                <a:tab pos="356870" algn="l"/>
              </a:tabLst>
            </a:pPr>
            <a:r>
              <a:rPr dirty="0" sz="2800" spc="110">
                <a:solidFill>
                  <a:srgbClr val="FFFFFF"/>
                </a:solidFill>
                <a:latin typeface="Trebuchet MS"/>
                <a:cs typeface="Trebuchet MS"/>
              </a:rPr>
              <a:t>Lead</a:t>
            </a:r>
            <a:r>
              <a:rPr dirty="0" sz="2800" spc="-1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130">
                <a:solidFill>
                  <a:srgbClr val="FFFFFF"/>
                </a:solidFill>
                <a:latin typeface="Trebuchet MS"/>
                <a:cs typeface="Trebuchet MS"/>
              </a:rPr>
              <a:t>by</a:t>
            </a:r>
            <a:r>
              <a:rPr dirty="0" sz="2800" spc="-1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45">
                <a:solidFill>
                  <a:srgbClr val="FFFFFF"/>
                </a:solidFill>
                <a:latin typeface="Trebuchet MS"/>
                <a:cs typeface="Trebuchet MS"/>
              </a:rPr>
              <a:t>example</a:t>
            </a:r>
            <a:endParaRPr sz="2800">
              <a:latin typeface="Trebuchet MS"/>
              <a:cs typeface="Trebuchet MS"/>
            </a:endParaRPr>
          </a:p>
          <a:p>
            <a:pPr marL="356870" marR="189865" indent="-344805">
              <a:lnSpc>
                <a:spcPct val="100000"/>
              </a:lnSpc>
              <a:spcBef>
                <a:spcPts val="700"/>
              </a:spcBef>
              <a:buFont typeface="Arial"/>
              <a:buChar char="•"/>
              <a:tabLst>
                <a:tab pos="356870" algn="l"/>
                <a:tab pos="3745865" algn="l"/>
              </a:tabLst>
            </a:pPr>
            <a:r>
              <a:rPr dirty="0" sz="2800" spc="105">
                <a:solidFill>
                  <a:srgbClr val="FFFFFF"/>
                </a:solidFill>
                <a:latin typeface="Trebuchet MS"/>
                <a:cs typeface="Trebuchet MS"/>
              </a:rPr>
              <a:t>Empower</a:t>
            </a:r>
            <a:r>
              <a:rPr dirty="0" sz="2800" spc="-1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80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2800" spc="-20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800">
                <a:solidFill>
                  <a:srgbClr val="FFFFFF"/>
                </a:solidFill>
                <a:latin typeface="Trebuchet MS"/>
                <a:cs typeface="Trebuchet MS"/>
              </a:rPr>
              <a:t>	achieve</a:t>
            </a:r>
            <a:r>
              <a:rPr dirty="0" sz="2800" spc="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8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2800" spc="-10">
                <a:solidFill>
                  <a:srgbClr val="FFFFFF"/>
                </a:solidFill>
                <a:latin typeface="Trebuchet MS"/>
                <a:cs typeface="Trebuchet MS"/>
              </a:rPr>
              <a:t>vision</a:t>
            </a:r>
            <a:endParaRPr sz="2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-6603" y="6434734"/>
            <a:ext cx="430657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50">
                <a:latin typeface="Trebuchet MS"/>
                <a:cs typeface="Trebuchet MS"/>
              </a:rPr>
              <a:t>e</a:t>
            </a:r>
            <a:r>
              <a:rPr dirty="0" sz="1200" spc="-110">
                <a:latin typeface="Trebuchet MS"/>
                <a:cs typeface="Trebuchet MS"/>
              </a:rPr>
              <a:t> </a:t>
            </a:r>
            <a:r>
              <a:rPr dirty="0" sz="1200" spc="-65">
                <a:latin typeface="Trebuchet MS"/>
                <a:cs typeface="Trebuchet MS"/>
              </a:rPr>
              <a:t>10.2</a:t>
            </a:r>
            <a:r>
              <a:rPr dirty="0" sz="1200" spc="-40">
                <a:latin typeface="Trebuchet MS"/>
                <a:cs typeface="Trebuchet MS"/>
              </a:rPr>
              <a:t> </a:t>
            </a:r>
            <a:r>
              <a:rPr dirty="0" sz="1800" spc="-35">
                <a:latin typeface="Trebuchet MS"/>
                <a:cs typeface="Trebuchet MS"/>
              </a:rPr>
              <a:t>Interaction</a:t>
            </a:r>
            <a:r>
              <a:rPr dirty="0" sz="1800" spc="-6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of</a:t>
            </a:r>
            <a:r>
              <a:rPr dirty="0" sz="1800" spc="-75">
                <a:latin typeface="Trebuchet MS"/>
                <a:cs typeface="Trebuchet MS"/>
              </a:rPr>
              <a:t> </a:t>
            </a:r>
            <a:r>
              <a:rPr dirty="0" sz="1800" spc="70">
                <a:latin typeface="Trebuchet MS"/>
                <a:cs typeface="Trebuchet MS"/>
              </a:rPr>
              <a:t>needs</a:t>
            </a:r>
            <a:r>
              <a:rPr dirty="0" sz="1800" spc="40">
                <a:latin typeface="Trebuchet MS"/>
                <a:cs typeface="Trebuchet MS"/>
              </a:rPr>
              <a:t> </a:t>
            </a:r>
            <a:r>
              <a:rPr dirty="0" sz="1800" spc="-20">
                <a:latin typeface="Trebuchet MS"/>
                <a:cs typeface="Trebuchet MS"/>
              </a:rPr>
              <a:t>within</a:t>
            </a:r>
            <a:r>
              <a:rPr dirty="0" sz="1800" spc="-100">
                <a:latin typeface="Trebuchet MS"/>
                <a:cs typeface="Trebuchet MS"/>
              </a:rPr>
              <a:t> </a:t>
            </a:r>
            <a:r>
              <a:rPr dirty="0" sz="1800">
                <a:latin typeface="Trebuchet MS"/>
                <a:cs typeface="Trebuchet MS"/>
              </a:rPr>
              <a:t>the</a:t>
            </a:r>
            <a:r>
              <a:rPr dirty="0" sz="1800" spc="-55">
                <a:latin typeface="Trebuchet MS"/>
                <a:cs typeface="Trebuchet MS"/>
              </a:rPr>
              <a:t> </a:t>
            </a:r>
            <a:r>
              <a:rPr dirty="0" sz="1800" spc="65">
                <a:latin typeface="Trebuchet MS"/>
                <a:cs typeface="Trebuchet MS"/>
              </a:rPr>
              <a:t>group</a:t>
            </a:r>
            <a:endParaRPr sz="1800">
              <a:latin typeface="Trebuchet MS"/>
              <a:cs typeface="Trebuchet MS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9600" y="381000"/>
            <a:ext cx="7360920" cy="4608576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52400" y="1497583"/>
            <a:ext cx="3657600" cy="2375535"/>
            <a:chOff x="152400" y="1497583"/>
            <a:chExt cx="3657600" cy="2375535"/>
          </a:xfrm>
        </p:grpSpPr>
        <p:sp>
          <p:nvSpPr>
            <p:cNvPr id="5" name="object 5"/>
            <p:cNvSpPr/>
            <p:nvPr/>
          </p:nvSpPr>
          <p:spPr>
            <a:xfrm>
              <a:off x="152400" y="1497583"/>
              <a:ext cx="3657600" cy="2375535"/>
            </a:xfrm>
            <a:custGeom>
              <a:avLst/>
              <a:gdLst/>
              <a:ahLst/>
              <a:cxnLst/>
              <a:rect l="l" t="t" r="r" b="b"/>
              <a:pathLst>
                <a:path w="3657600" h="2375535">
                  <a:moveTo>
                    <a:pt x="3657600" y="0"/>
                  </a:moveTo>
                  <a:lnTo>
                    <a:pt x="0" y="0"/>
                  </a:lnTo>
                  <a:lnTo>
                    <a:pt x="0" y="2375281"/>
                  </a:lnTo>
                  <a:lnTo>
                    <a:pt x="3657600" y="2375281"/>
                  </a:lnTo>
                  <a:lnTo>
                    <a:pt x="3657600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85623" y="1943480"/>
              <a:ext cx="333146" cy="33147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68477" y="2204592"/>
              <a:ext cx="50800" cy="66040"/>
            </a:xfrm>
            <a:custGeom>
              <a:avLst/>
              <a:gdLst/>
              <a:ahLst/>
              <a:cxnLst/>
              <a:rect l="l" t="t" r="r" b="b"/>
              <a:pathLst>
                <a:path w="50800" h="66039">
                  <a:moveTo>
                    <a:pt x="0" y="0"/>
                  </a:moveTo>
                  <a:lnTo>
                    <a:pt x="50292" y="0"/>
                  </a:lnTo>
                  <a:lnTo>
                    <a:pt x="50292" y="65786"/>
                  </a:lnTo>
                  <a:lnTo>
                    <a:pt x="0" y="65786"/>
                  </a:lnTo>
                  <a:lnTo>
                    <a:pt x="0" y="0"/>
                  </a:lnTo>
                  <a:close/>
                </a:path>
              </a:pathLst>
            </a:custGeom>
            <a:ln w="1523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37896" y="2094991"/>
              <a:ext cx="135026" cy="13589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85623" y="1943480"/>
              <a:ext cx="238760" cy="331470"/>
            </a:xfrm>
            <a:custGeom>
              <a:avLst/>
              <a:gdLst/>
              <a:ahLst/>
              <a:cxnLst/>
              <a:rect l="l" t="t" r="r" b="b"/>
              <a:pathLst>
                <a:path w="238759" h="331469">
                  <a:moveTo>
                    <a:pt x="125729" y="0"/>
                  </a:moveTo>
                  <a:lnTo>
                    <a:pt x="168978" y="7447"/>
                  </a:lnTo>
                  <a:lnTo>
                    <a:pt x="206025" y="29384"/>
                  </a:lnTo>
                  <a:lnTo>
                    <a:pt x="225856" y="51181"/>
                  </a:lnTo>
                  <a:lnTo>
                    <a:pt x="190652" y="89662"/>
                  </a:lnTo>
                  <a:lnTo>
                    <a:pt x="184765" y="81635"/>
                  </a:lnTo>
                  <a:lnTo>
                    <a:pt x="178079" y="74501"/>
                  </a:lnTo>
                  <a:lnTo>
                    <a:pt x="144246" y="55499"/>
                  </a:lnTo>
                  <a:lnTo>
                    <a:pt x="124815" y="53086"/>
                  </a:lnTo>
                  <a:lnTo>
                    <a:pt x="110270" y="54610"/>
                  </a:lnTo>
                  <a:lnTo>
                    <a:pt x="75895" y="77470"/>
                  </a:lnTo>
                  <a:lnTo>
                    <a:pt x="58235" y="125100"/>
                  </a:lnTo>
                  <a:lnTo>
                    <a:pt x="56692" y="145796"/>
                  </a:lnTo>
                  <a:lnTo>
                    <a:pt x="62007" y="138031"/>
                  </a:lnTo>
                  <a:lnTo>
                    <a:pt x="68351" y="131111"/>
                  </a:lnTo>
                  <a:lnTo>
                    <a:pt x="103212" y="112617"/>
                  </a:lnTo>
                  <a:lnTo>
                    <a:pt x="155219" y="113791"/>
                  </a:lnTo>
                  <a:lnTo>
                    <a:pt x="194567" y="132445"/>
                  </a:lnTo>
                  <a:lnTo>
                    <a:pt x="223113" y="163449"/>
                  </a:lnTo>
                  <a:lnTo>
                    <a:pt x="237258" y="203614"/>
                  </a:lnTo>
                  <a:lnTo>
                    <a:pt x="238201" y="218567"/>
                  </a:lnTo>
                  <a:lnTo>
                    <a:pt x="237215" y="233926"/>
                  </a:lnTo>
                  <a:lnTo>
                    <a:pt x="222427" y="275717"/>
                  </a:lnTo>
                  <a:lnTo>
                    <a:pt x="192595" y="308167"/>
                  </a:lnTo>
                  <a:lnTo>
                    <a:pt x="151390" y="327675"/>
                  </a:lnTo>
                  <a:lnTo>
                    <a:pt x="119329" y="331470"/>
                  </a:lnTo>
                  <a:lnTo>
                    <a:pt x="101641" y="330352"/>
                  </a:lnTo>
                  <a:lnTo>
                    <a:pt x="55778" y="313690"/>
                  </a:lnTo>
                  <a:lnTo>
                    <a:pt x="22388" y="278149"/>
                  </a:lnTo>
                  <a:lnTo>
                    <a:pt x="3600" y="225710"/>
                  </a:lnTo>
                  <a:lnTo>
                    <a:pt x="0" y="182372"/>
                  </a:lnTo>
                  <a:lnTo>
                    <a:pt x="2128" y="140678"/>
                  </a:lnTo>
                  <a:lnTo>
                    <a:pt x="19159" y="72911"/>
                  </a:lnTo>
                  <a:lnTo>
                    <a:pt x="52563" y="26360"/>
                  </a:lnTo>
                  <a:lnTo>
                    <a:pt x="98398" y="2928"/>
                  </a:lnTo>
                  <a:lnTo>
                    <a:pt x="125729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66877" y="2430398"/>
              <a:ext cx="1383665" cy="33832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90879" y="2565019"/>
              <a:ext cx="140512" cy="15925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66877" y="2430398"/>
              <a:ext cx="1383665" cy="338455"/>
            </a:xfrm>
            <a:custGeom>
              <a:avLst/>
              <a:gdLst/>
              <a:ahLst/>
              <a:cxnLst/>
              <a:rect l="l" t="t" r="r" b="b"/>
              <a:pathLst>
                <a:path w="1383665" h="338455">
                  <a:moveTo>
                    <a:pt x="766267" y="94234"/>
                  </a:moveTo>
                  <a:lnTo>
                    <a:pt x="827532" y="94234"/>
                  </a:lnTo>
                  <a:lnTo>
                    <a:pt x="827532" y="333755"/>
                  </a:lnTo>
                  <a:lnTo>
                    <a:pt x="766267" y="333755"/>
                  </a:lnTo>
                  <a:lnTo>
                    <a:pt x="766267" y="94234"/>
                  </a:lnTo>
                  <a:close/>
                </a:path>
                <a:path w="1383665" h="338455">
                  <a:moveTo>
                    <a:pt x="1311402" y="90042"/>
                  </a:moveTo>
                  <a:lnTo>
                    <a:pt x="1354643" y="102397"/>
                  </a:lnTo>
                  <a:lnTo>
                    <a:pt x="1376521" y="133889"/>
                  </a:lnTo>
                  <a:lnTo>
                    <a:pt x="1383474" y="175633"/>
                  </a:lnTo>
                  <a:lnTo>
                    <a:pt x="1383665" y="184276"/>
                  </a:lnTo>
                  <a:lnTo>
                    <a:pt x="1383665" y="333755"/>
                  </a:lnTo>
                  <a:lnTo>
                    <a:pt x="1322324" y="333755"/>
                  </a:lnTo>
                  <a:lnTo>
                    <a:pt x="1322324" y="199389"/>
                  </a:lnTo>
                  <a:lnTo>
                    <a:pt x="1321702" y="185908"/>
                  </a:lnTo>
                  <a:lnTo>
                    <a:pt x="1300289" y="147335"/>
                  </a:lnTo>
                  <a:lnTo>
                    <a:pt x="1284478" y="144017"/>
                  </a:lnTo>
                  <a:lnTo>
                    <a:pt x="1278264" y="144420"/>
                  </a:lnTo>
                  <a:lnTo>
                    <a:pt x="1242046" y="162708"/>
                  </a:lnTo>
                  <a:lnTo>
                    <a:pt x="1222248" y="193801"/>
                  </a:lnTo>
                  <a:lnTo>
                    <a:pt x="1222248" y="333755"/>
                  </a:lnTo>
                  <a:lnTo>
                    <a:pt x="1161034" y="333755"/>
                  </a:lnTo>
                  <a:lnTo>
                    <a:pt x="1161034" y="94234"/>
                  </a:lnTo>
                  <a:lnTo>
                    <a:pt x="1216279" y="94234"/>
                  </a:lnTo>
                  <a:lnTo>
                    <a:pt x="1216279" y="138556"/>
                  </a:lnTo>
                  <a:lnTo>
                    <a:pt x="1223684" y="127912"/>
                  </a:lnTo>
                  <a:lnTo>
                    <a:pt x="1254760" y="103124"/>
                  </a:lnTo>
                  <a:lnTo>
                    <a:pt x="1296015" y="90854"/>
                  </a:lnTo>
                  <a:lnTo>
                    <a:pt x="1311402" y="90042"/>
                  </a:lnTo>
                  <a:close/>
                </a:path>
                <a:path w="1383665" h="338455">
                  <a:moveTo>
                    <a:pt x="994257" y="90042"/>
                  </a:moveTo>
                  <a:lnTo>
                    <a:pt x="1046506" y="99687"/>
                  </a:lnTo>
                  <a:lnTo>
                    <a:pt x="1086091" y="127158"/>
                  </a:lnTo>
                  <a:lnTo>
                    <a:pt x="1111039" y="167155"/>
                  </a:lnTo>
                  <a:lnTo>
                    <a:pt x="1119505" y="214375"/>
                  </a:lnTo>
                  <a:lnTo>
                    <a:pt x="1118572" y="230568"/>
                  </a:lnTo>
                  <a:lnTo>
                    <a:pt x="1104392" y="275716"/>
                  </a:lnTo>
                  <a:lnTo>
                    <a:pt x="1074481" y="311917"/>
                  </a:lnTo>
                  <a:lnTo>
                    <a:pt x="1030433" y="334041"/>
                  </a:lnTo>
                  <a:lnTo>
                    <a:pt x="994257" y="338327"/>
                  </a:lnTo>
                  <a:lnTo>
                    <a:pt x="975298" y="337256"/>
                  </a:lnTo>
                  <a:lnTo>
                    <a:pt x="926820" y="321183"/>
                  </a:lnTo>
                  <a:lnTo>
                    <a:pt x="891973" y="289196"/>
                  </a:lnTo>
                  <a:lnTo>
                    <a:pt x="872299" y="246189"/>
                  </a:lnTo>
                  <a:lnTo>
                    <a:pt x="868527" y="214375"/>
                  </a:lnTo>
                  <a:lnTo>
                    <a:pt x="869484" y="198016"/>
                  </a:lnTo>
                  <a:lnTo>
                    <a:pt x="883843" y="152653"/>
                  </a:lnTo>
                  <a:lnTo>
                    <a:pt x="914019" y="116470"/>
                  </a:lnTo>
                  <a:lnTo>
                    <a:pt x="958081" y="94329"/>
                  </a:lnTo>
                  <a:lnTo>
                    <a:pt x="994257" y="90042"/>
                  </a:lnTo>
                  <a:close/>
                </a:path>
                <a:path w="1383665" h="338455">
                  <a:moveTo>
                    <a:pt x="444550" y="90042"/>
                  </a:moveTo>
                  <a:lnTo>
                    <a:pt x="496971" y="99579"/>
                  </a:lnTo>
                  <a:lnTo>
                    <a:pt x="535705" y="126539"/>
                  </a:lnTo>
                  <a:lnTo>
                    <a:pt x="552907" y="151384"/>
                  </a:lnTo>
                  <a:lnTo>
                    <a:pt x="493014" y="169672"/>
                  </a:lnTo>
                  <a:lnTo>
                    <a:pt x="483955" y="157670"/>
                  </a:lnTo>
                  <a:lnTo>
                    <a:pt x="472782" y="149098"/>
                  </a:lnTo>
                  <a:lnTo>
                    <a:pt x="459495" y="143954"/>
                  </a:lnTo>
                  <a:lnTo>
                    <a:pt x="444093" y="142239"/>
                  </a:lnTo>
                  <a:lnTo>
                    <a:pt x="435406" y="142789"/>
                  </a:lnTo>
                  <a:lnTo>
                    <a:pt x="399402" y="161893"/>
                  </a:lnTo>
                  <a:lnTo>
                    <a:pt x="381971" y="203565"/>
                  </a:lnTo>
                  <a:lnTo>
                    <a:pt x="381457" y="213995"/>
                  </a:lnTo>
                  <a:lnTo>
                    <a:pt x="381985" y="224184"/>
                  </a:lnTo>
                  <a:lnTo>
                    <a:pt x="399802" y="265747"/>
                  </a:lnTo>
                  <a:lnTo>
                    <a:pt x="435606" y="285664"/>
                  </a:lnTo>
                  <a:lnTo>
                    <a:pt x="444093" y="286258"/>
                  </a:lnTo>
                  <a:lnTo>
                    <a:pt x="452166" y="285757"/>
                  </a:lnTo>
                  <a:lnTo>
                    <a:pt x="490656" y="263737"/>
                  </a:lnTo>
                  <a:lnTo>
                    <a:pt x="493928" y="257810"/>
                  </a:lnTo>
                  <a:lnTo>
                    <a:pt x="553821" y="276098"/>
                  </a:lnTo>
                  <a:lnTo>
                    <a:pt x="526175" y="311316"/>
                  </a:lnTo>
                  <a:lnTo>
                    <a:pt x="481641" y="333930"/>
                  </a:lnTo>
                  <a:lnTo>
                    <a:pt x="445008" y="338327"/>
                  </a:lnTo>
                  <a:lnTo>
                    <a:pt x="426234" y="337234"/>
                  </a:lnTo>
                  <a:lnTo>
                    <a:pt x="377799" y="320928"/>
                  </a:lnTo>
                  <a:lnTo>
                    <a:pt x="342480" y="288710"/>
                  </a:lnTo>
                  <a:lnTo>
                    <a:pt x="322249" y="245745"/>
                  </a:lnTo>
                  <a:lnTo>
                    <a:pt x="318363" y="213995"/>
                  </a:lnTo>
                  <a:lnTo>
                    <a:pt x="319320" y="197635"/>
                  </a:lnTo>
                  <a:lnTo>
                    <a:pt x="333679" y="152273"/>
                  </a:lnTo>
                  <a:lnTo>
                    <a:pt x="363983" y="116125"/>
                  </a:lnTo>
                  <a:lnTo>
                    <a:pt x="408317" y="94297"/>
                  </a:lnTo>
                  <a:lnTo>
                    <a:pt x="425777" y="91110"/>
                  </a:lnTo>
                  <a:lnTo>
                    <a:pt x="444550" y="90042"/>
                  </a:lnTo>
                  <a:close/>
                </a:path>
                <a:path w="1383665" h="338455">
                  <a:moveTo>
                    <a:pt x="151790" y="74549"/>
                  </a:moveTo>
                  <a:lnTo>
                    <a:pt x="105156" y="208534"/>
                  </a:lnTo>
                  <a:lnTo>
                    <a:pt x="196596" y="208534"/>
                  </a:lnTo>
                  <a:lnTo>
                    <a:pt x="151790" y="74549"/>
                  </a:lnTo>
                  <a:close/>
                </a:path>
                <a:path w="1383665" h="338455">
                  <a:moveTo>
                    <a:pt x="604723" y="16510"/>
                  </a:moveTo>
                  <a:lnTo>
                    <a:pt x="665988" y="16510"/>
                  </a:lnTo>
                  <a:lnTo>
                    <a:pt x="665988" y="94234"/>
                  </a:lnTo>
                  <a:lnTo>
                    <a:pt x="716280" y="94234"/>
                  </a:lnTo>
                  <a:lnTo>
                    <a:pt x="716280" y="141224"/>
                  </a:lnTo>
                  <a:lnTo>
                    <a:pt x="665988" y="141224"/>
                  </a:lnTo>
                  <a:lnTo>
                    <a:pt x="665988" y="258317"/>
                  </a:lnTo>
                  <a:lnTo>
                    <a:pt x="665988" y="266573"/>
                  </a:lnTo>
                  <a:lnTo>
                    <a:pt x="668197" y="272541"/>
                  </a:lnTo>
                  <a:lnTo>
                    <a:pt x="672617" y="276098"/>
                  </a:lnTo>
                  <a:lnTo>
                    <a:pt x="677037" y="279780"/>
                  </a:lnTo>
                  <a:lnTo>
                    <a:pt x="682447" y="281686"/>
                  </a:lnTo>
                  <a:lnTo>
                    <a:pt x="688847" y="281686"/>
                  </a:lnTo>
                  <a:lnTo>
                    <a:pt x="695248" y="281686"/>
                  </a:lnTo>
                  <a:lnTo>
                    <a:pt x="701497" y="280542"/>
                  </a:lnTo>
                  <a:lnTo>
                    <a:pt x="707593" y="278384"/>
                  </a:lnTo>
                  <a:lnTo>
                    <a:pt x="713689" y="276351"/>
                  </a:lnTo>
                  <a:lnTo>
                    <a:pt x="718566" y="274447"/>
                  </a:lnTo>
                  <a:lnTo>
                    <a:pt x="722223" y="272923"/>
                  </a:lnTo>
                  <a:lnTo>
                    <a:pt x="734568" y="321437"/>
                  </a:lnTo>
                  <a:lnTo>
                    <a:pt x="695063" y="334766"/>
                  </a:lnTo>
                  <a:lnTo>
                    <a:pt x="666902" y="337820"/>
                  </a:lnTo>
                  <a:lnTo>
                    <a:pt x="658615" y="337460"/>
                  </a:lnTo>
                  <a:lnTo>
                    <a:pt x="617767" y="319029"/>
                  </a:lnTo>
                  <a:lnTo>
                    <a:pt x="604723" y="278891"/>
                  </a:lnTo>
                  <a:lnTo>
                    <a:pt x="604723" y="141224"/>
                  </a:lnTo>
                  <a:lnTo>
                    <a:pt x="573176" y="141224"/>
                  </a:lnTo>
                  <a:lnTo>
                    <a:pt x="573176" y="94234"/>
                  </a:lnTo>
                  <a:lnTo>
                    <a:pt x="604723" y="94234"/>
                  </a:lnTo>
                  <a:lnTo>
                    <a:pt x="604723" y="16510"/>
                  </a:lnTo>
                  <a:close/>
                </a:path>
                <a:path w="1383665" h="338455">
                  <a:moveTo>
                    <a:pt x="119786" y="9143"/>
                  </a:moveTo>
                  <a:lnTo>
                    <a:pt x="183794" y="9143"/>
                  </a:lnTo>
                  <a:lnTo>
                    <a:pt x="303123" y="333755"/>
                  </a:lnTo>
                  <a:lnTo>
                    <a:pt x="238201" y="333755"/>
                  </a:lnTo>
                  <a:lnTo>
                    <a:pt x="208026" y="252856"/>
                  </a:lnTo>
                  <a:lnTo>
                    <a:pt x="94640" y="252856"/>
                  </a:lnTo>
                  <a:lnTo>
                    <a:pt x="64922" y="333755"/>
                  </a:lnTo>
                  <a:lnTo>
                    <a:pt x="0" y="333755"/>
                  </a:lnTo>
                  <a:lnTo>
                    <a:pt x="119786" y="9143"/>
                  </a:lnTo>
                  <a:close/>
                </a:path>
                <a:path w="1383665" h="338455">
                  <a:moveTo>
                    <a:pt x="766267" y="0"/>
                  </a:moveTo>
                  <a:lnTo>
                    <a:pt x="827532" y="0"/>
                  </a:lnTo>
                  <a:lnTo>
                    <a:pt x="827532" y="60833"/>
                  </a:lnTo>
                  <a:lnTo>
                    <a:pt x="766267" y="60833"/>
                  </a:lnTo>
                  <a:lnTo>
                    <a:pt x="766267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77393" y="2924175"/>
              <a:ext cx="1697888" cy="33832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667891" y="3058794"/>
              <a:ext cx="139572" cy="15925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393063" y="3050920"/>
              <a:ext cx="140588" cy="75692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90880" y="3050920"/>
              <a:ext cx="140512" cy="75692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177393" y="2924175"/>
              <a:ext cx="1697989" cy="338455"/>
            </a:xfrm>
            <a:custGeom>
              <a:avLst/>
              <a:gdLst/>
              <a:ahLst/>
              <a:cxnLst/>
              <a:rect l="l" t="t" r="r" b="b"/>
              <a:pathLst>
                <a:path w="1697989" h="338454">
                  <a:moveTo>
                    <a:pt x="1128420" y="90932"/>
                  </a:moveTo>
                  <a:lnTo>
                    <a:pt x="1134770" y="90932"/>
                  </a:lnTo>
                  <a:lnTo>
                    <a:pt x="1138834" y="91186"/>
                  </a:lnTo>
                  <a:lnTo>
                    <a:pt x="1140739" y="91439"/>
                  </a:lnTo>
                  <a:lnTo>
                    <a:pt x="1140739" y="147192"/>
                  </a:lnTo>
                  <a:lnTo>
                    <a:pt x="1127137" y="147861"/>
                  </a:lnTo>
                  <a:lnTo>
                    <a:pt x="1114313" y="149875"/>
                  </a:lnTo>
                  <a:lnTo>
                    <a:pt x="1072019" y="171037"/>
                  </a:lnTo>
                  <a:lnTo>
                    <a:pt x="1059332" y="188849"/>
                  </a:lnTo>
                  <a:lnTo>
                    <a:pt x="1059332" y="333755"/>
                  </a:lnTo>
                  <a:lnTo>
                    <a:pt x="998067" y="333755"/>
                  </a:lnTo>
                  <a:lnTo>
                    <a:pt x="998067" y="94234"/>
                  </a:lnTo>
                  <a:lnTo>
                    <a:pt x="1054303" y="94234"/>
                  </a:lnTo>
                  <a:lnTo>
                    <a:pt x="1054303" y="145414"/>
                  </a:lnTo>
                  <a:lnTo>
                    <a:pt x="1060946" y="133699"/>
                  </a:lnTo>
                  <a:lnTo>
                    <a:pt x="1096623" y="100236"/>
                  </a:lnTo>
                  <a:lnTo>
                    <a:pt x="1117532" y="92461"/>
                  </a:lnTo>
                  <a:lnTo>
                    <a:pt x="1128420" y="90932"/>
                  </a:lnTo>
                  <a:close/>
                </a:path>
                <a:path w="1697989" h="338454">
                  <a:moveTo>
                    <a:pt x="1286408" y="90042"/>
                  </a:moveTo>
                  <a:lnTo>
                    <a:pt x="1338950" y="99687"/>
                  </a:lnTo>
                  <a:lnTo>
                    <a:pt x="1378277" y="127095"/>
                  </a:lnTo>
                  <a:lnTo>
                    <a:pt x="1402891" y="166814"/>
                  </a:lnTo>
                  <a:lnTo>
                    <a:pt x="1411249" y="213105"/>
                  </a:lnTo>
                  <a:lnTo>
                    <a:pt x="1411249" y="220979"/>
                  </a:lnTo>
                  <a:lnTo>
                    <a:pt x="1410741" y="227837"/>
                  </a:lnTo>
                  <a:lnTo>
                    <a:pt x="1409852" y="233679"/>
                  </a:lnTo>
                  <a:lnTo>
                    <a:pt x="1224686" y="233679"/>
                  </a:lnTo>
                  <a:lnTo>
                    <a:pt x="1226851" y="246848"/>
                  </a:lnTo>
                  <a:lnTo>
                    <a:pt x="1255110" y="284495"/>
                  </a:lnTo>
                  <a:lnTo>
                    <a:pt x="1288186" y="293497"/>
                  </a:lnTo>
                  <a:lnTo>
                    <a:pt x="1297209" y="292947"/>
                  </a:lnTo>
                  <a:lnTo>
                    <a:pt x="1336414" y="274240"/>
                  </a:lnTo>
                  <a:lnTo>
                    <a:pt x="1344955" y="261112"/>
                  </a:lnTo>
                  <a:lnTo>
                    <a:pt x="1397533" y="275716"/>
                  </a:lnTo>
                  <a:lnTo>
                    <a:pt x="1368636" y="311292"/>
                  </a:lnTo>
                  <a:lnTo>
                    <a:pt x="1323063" y="333930"/>
                  </a:lnTo>
                  <a:lnTo>
                    <a:pt x="1285900" y="338327"/>
                  </a:lnTo>
                  <a:lnTo>
                    <a:pt x="1267155" y="337278"/>
                  </a:lnTo>
                  <a:lnTo>
                    <a:pt x="1218971" y="321437"/>
                  </a:lnTo>
                  <a:lnTo>
                    <a:pt x="1183859" y="289736"/>
                  </a:lnTo>
                  <a:lnTo>
                    <a:pt x="1163678" y="247062"/>
                  </a:lnTo>
                  <a:lnTo>
                    <a:pt x="1159789" y="215391"/>
                  </a:lnTo>
                  <a:lnTo>
                    <a:pt x="1160741" y="198770"/>
                  </a:lnTo>
                  <a:lnTo>
                    <a:pt x="1175029" y="152908"/>
                  </a:lnTo>
                  <a:lnTo>
                    <a:pt x="1205354" y="116474"/>
                  </a:lnTo>
                  <a:lnTo>
                    <a:pt x="1249848" y="94329"/>
                  </a:lnTo>
                  <a:lnTo>
                    <a:pt x="1267455" y="91114"/>
                  </a:lnTo>
                  <a:lnTo>
                    <a:pt x="1286408" y="90042"/>
                  </a:lnTo>
                  <a:close/>
                </a:path>
                <a:path w="1697989" h="338454">
                  <a:moveTo>
                    <a:pt x="697382" y="90042"/>
                  </a:moveTo>
                  <a:lnTo>
                    <a:pt x="740644" y="102397"/>
                  </a:lnTo>
                  <a:lnTo>
                    <a:pt x="762476" y="133889"/>
                  </a:lnTo>
                  <a:lnTo>
                    <a:pt x="769434" y="175633"/>
                  </a:lnTo>
                  <a:lnTo>
                    <a:pt x="769619" y="184276"/>
                  </a:lnTo>
                  <a:lnTo>
                    <a:pt x="769619" y="333755"/>
                  </a:lnTo>
                  <a:lnTo>
                    <a:pt x="708355" y="333755"/>
                  </a:lnTo>
                  <a:lnTo>
                    <a:pt x="708355" y="199389"/>
                  </a:lnTo>
                  <a:lnTo>
                    <a:pt x="707726" y="185908"/>
                  </a:lnTo>
                  <a:lnTo>
                    <a:pt x="686295" y="147335"/>
                  </a:lnTo>
                  <a:lnTo>
                    <a:pt x="670407" y="144017"/>
                  </a:lnTo>
                  <a:lnTo>
                    <a:pt x="664221" y="144420"/>
                  </a:lnTo>
                  <a:lnTo>
                    <a:pt x="628045" y="162708"/>
                  </a:lnTo>
                  <a:lnTo>
                    <a:pt x="608228" y="193801"/>
                  </a:lnTo>
                  <a:lnTo>
                    <a:pt x="608228" y="333755"/>
                  </a:lnTo>
                  <a:lnTo>
                    <a:pt x="546963" y="333755"/>
                  </a:lnTo>
                  <a:lnTo>
                    <a:pt x="546963" y="94234"/>
                  </a:lnTo>
                  <a:lnTo>
                    <a:pt x="602284" y="94234"/>
                  </a:lnTo>
                  <a:lnTo>
                    <a:pt x="602284" y="138557"/>
                  </a:lnTo>
                  <a:lnTo>
                    <a:pt x="609657" y="127912"/>
                  </a:lnTo>
                  <a:lnTo>
                    <a:pt x="640689" y="103124"/>
                  </a:lnTo>
                  <a:lnTo>
                    <a:pt x="682009" y="90854"/>
                  </a:lnTo>
                  <a:lnTo>
                    <a:pt x="697382" y="90042"/>
                  </a:lnTo>
                  <a:close/>
                </a:path>
                <a:path w="1697989" h="338454">
                  <a:moveTo>
                    <a:pt x="384200" y="90042"/>
                  </a:moveTo>
                  <a:lnTo>
                    <a:pt x="436749" y="99687"/>
                  </a:lnTo>
                  <a:lnTo>
                    <a:pt x="476040" y="127095"/>
                  </a:lnTo>
                  <a:lnTo>
                    <a:pt x="500657" y="166814"/>
                  </a:lnTo>
                  <a:lnTo>
                    <a:pt x="509016" y="213105"/>
                  </a:lnTo>
                  <a:lnTo>
                    <a:pt x="509016" y="220979"/>
                  </a:lnTo>
                  <a:lnTo>
                    <a:pt x="508558" y="227837"/>
                  </a:lnTo>
                  <a:lnTo>
                    <a:pt x="507644" y="233679"/>
                  </a:lnTo>
                  <a:lnTo>
                    <a:pt x="322478" y="233679"/>
                  </a:lnTo>
                  <a:lnTo>
                    <a:pt x="324635" y="246848"/>
                  </a:lnTo>
                  <a:lnTo>
                    <a:pt x="352896" y="284495"/>
                  </a:lnTo>
                  <a:lnTo>
                    <a:pt x="386029" y="293497"/>
                  </a:lnTo>
                  <a:lnTo>
                    <a:pt x="395044" y="292947"/>
                  </a:lnTo>
                  <a:lnTo>
                    <a:pt x="434206" y="274240"/>
                  </a:lnTo>
                  <a:lnTo>
                    <a:pt x="442722" y="261112"/>
                  </a:lnTo>
                  <a:lnTo>
                    <a:pt x="495300" y="275716"/>
                  </a:lnTo>
                  <a:lnTo>
                    <a:pt x="466410" y="311292"/>
                  </a:lnTo>
                  <a:lnTo>
                    <a:pt x="420890" y="333930"/>
                  </a:lnTo>
                  <a:lnTo>
                    <a:pt x="383743" y="338327"/>
                  </a:lnTo>
                  <a:lnTo>
                    <a:pt x="364983" y="337278"/>
                  </a:lnTo>
                  <a:lnTo>
                    <a:pt x="316763" y="321437"/>
                  </a:lnTo>
                  <a:lnTo>
                    <a:pt x="281659" y="289736"/>
                  </a:lnTo>
                  <a:lnTo>
                    <a:pt x="261442" y="247062"/>
                  </a:lnTo>
                  <a:lnTo>
                    <a:pt x="257555" y="215391"/>
                  </a:lnTo>
                  <a:lnTo>
                    <a:pt x="258513" y="198770"/>
                  </a:lnTo>
                  <a:lnTo>
                    <a:pt x="272872" y="152908"/>
                  </a:lnTo>
                  <a:lnTo>
                    <a:pt x="303175" y="116474"/>
                  </a:lnTo>
                  <a:lnTo>
                    <a:pt x="347624" y="94329"/>
                  </a:lnTo>
                  <a:lnTo>
                    <a:pt x="365226" y="91114"/>
                  </a:lnTo>
                  <a:lnTo>
                    <a:pt x="384200" y="90042"/>
                  </a:lnTo>
                  <a:close/>
                </a:path>
                <a:path w="1697989" h="338454">
                  <a:moveTo>
                    <a:pt x="126187" y="90042"/>
                  </a:moveTo>
                  <a:lnTo>
                    <a:pt x="178608" y="99579"/>
                  </a:lnTo>
                  <a:lnTo>
                    <a:pt x="217341" y="126539"/>
                  </a:lnTo>
                  <a:lnTo>
                    <a:pt x="234543" y="151384"/>
                  </a:lnTo>
                  <a:lnTo>
                    <a:pt x="174650" y="169672"/>
                  </a:lnTo>
                  <a:lnTo>
                    <a:pt x="165592" y="157670"/>
                  </a:lnTo>
                  <a:lnTo>
                    <a:pt x="154419" y="149098"/>
                  </a:lnTo>
                  <a:lnTo>
                    <a:pt x="141131" y="143954"/>
                  </a:lnTo>
                  <a:lnTo>
                    <a:pt x="125729" y="142239"/>
                  </a:lnTo>
                  <a:lnTo>
                    <a:pt x="117043" y="142789"/>
                  </a:lnTo>
                  <a:lnTo>
                    <a:pt x="81038" y="161893"/>
                  </a:lnTo>
                  <a:lnTo>
                    <a:pt x="63607" y="203565"/>
                  </a:lnTo>
                  <a:lnTo>
                    <a:pt x="63093" y="213995"/>
                  </a:lnTo>
                  <a:lnTo>
                    <a:pt x="63622" y="224184"/>
                  </a:lnTo>
                  <a:lnTo>
                    <a:pt x="81438" y="265747"/>
                  </a:lnTo>
                  <a:lnTo>
                    <a:pt x="117243" y="285664"/>
                  </a:lnTo>
                  <a:lnTo>
                    <a:pt x="125729" y="286258"/>
                  </a:lnTo>
                  <a:lnTo>
                    <a:pt x="133802" y="285757"/>
                  </a:lnTo>
                  <a:lnTo>
                    <a:pt x="172292" y="263737"/>
                  </a:lnTo>
                  <a:lnTo>
                    <a:pt x="175564" y="257810"/>
                  </a:lnTo>
                  <a:lnTo>
                    <a:pt x="235458" y="276098"/>
                  </a:lnTo>
                  <a:lnTo>
                    <a:pt x="207811" y="311316"/>
                  </a:lnTo>
                  <a:lnTo>
                    <a:pt x="163277" y="333930"/>
                  </a:lnTo>
                  <a:lnTo>
                    <a:pt x="126644" y="338327"/>
                  </a:lnTo>
                  <a:lnTo>
                    <a:pt x="107870" y="337234"/>
                  </a:lnTo>
                  <a:lnTo>
                    <a:pt x="59436" y="320928"/>
                  </a:lnTo>
                  <a:lnTo>
                    <a:pt x="24117" y="288710"/>
                  </a:lnTo>
                  <a:lnTo>
                    <a:pt x="3886" y="245745"/>
                  </a:lnTo>
                  <a:lnTo>
                    <a:pt x="0" y="213995"/>
                  </a:lnTo>
                  <a:lnTo>
                    <a:pt x="957" y="197635"/>
                  </a:lnTo>
                  <a:lnTo>
                    <a:pt x="15316" y="152273"/>
                  </a:lnTo>
                  <a:lnTo>
                    <a:pt x="45619" y="116125"/>
                  </a:lnTo>
                  <a:lnTo>
                    <a:pt x="89954" y="94297"/>
                  </a:lnTo>
                  <a:lnTo>
                    <a:pt x="107413" y="91110"/>
                  </a:lnTo>
                  <a:lnTo>
                    <a:pt x="126187" y="90042"/>
                  </a:lnTo>
                  <a:close/>
                </a:path>
                <a:path w="1697989" h="338454">
                  <a:moveTo>
                    <a:pt x="836523" y="16510"/>
                  </a:moveTo>
                  <a:lnTo>
                    <a:pt x="897788" y="16510"/>
                  </a:lnTo>
                  <a:lnTo>
                    <a:pt x="897788" y="94234"/>
                  </a:lnTo>
                  <a:lnTo>
                    <a:pt x="948080" y="94234"/>
                  </a:lnTo>
                  <a:lnTo>
                    <a:pt x="948080" y="141224"/>
                  </a:lnTo>
                  <a:lnTo>
                    <a:pt x="897788" y="141224"/>
                  </a:lnTo>
                  <a:lnTo>
                    <a:pt x="897788" y="258317"/>
                  </a:lnTo>
                  <a:lnTo>
                    <a:pt x="897788" y="266573"/>
                  </a:lnTo>
                  <a:lnTo>
                    <a:pt x="899998" y="272541"/>
                  </a:lnTo>
                  <a:lnTo>
                    <a:pt x="904417" y="276098"/>
                  </a:lnTo>
                  <a:lnTo>
                    <a:pt x="908837" y="279780"/>
                  </a:lnTo>
                  <a:lnTo>
                    <a:pt x="914247" y="281686"/>
                  </a:lnTo>
                  <a:lnTo>
                    <a:pt x="920648" y="281686"/>
                  </a:lnTo>
                  <a:lnTo>
                    <a:pt x="927049" y="281686"/>
                  </a:lnTo>
                  <a:lnTo>
                    <a:pt x="933297" y="280542"/>
                  </a:lnTo>
                  <a:lnTo>
                    <a:pt x="939393" y="278384"/>
                  </a:lnTo>
                  <a:lnTo>
                    <a:pt x="945489" y="276351"/>
                  </a:lnTo>
                  <a:lnTo>
                    <a:pt x="950366" y="274447"/>
                  </a:lnTo>
                  <a:lnTo>
                    <a:pt x="954023" y="272923"/>
                  </a:lnTo>
                  <a:lnTo>
                    <a:pt x="966368" y="321437"/>
                  </a:lnTo>
                  <a:lnTo>
                    <a:pt x="926863" y="334766"/>
                  </a:lnTo>
                  <a:lnTo>
                    <a:pt x="898702" y="337820"/>
                  </a:lnTo>
                  <a:lnTo>
                    <a:pt x="890416" y="337460"/>
                  </a:lnTo>
                  <a:lnTo>
                    <a:pt x="849568" y="319029"/>
                  </a:lnTo>
                  <a:lnTo>
                    <a:pt x="836523" y="278891"/>
                  </a:lnTo>
                  <a:lnTo>
                    <a:pt x="836523" y="141224"/>
                  </a:lnTo>
                  <a:lnTo>
                    <a:pt x="804976" y="141224"/>
                  </a:lnTo>
                  <a:lnTo>
                    <a:pt x="804976" y="94234"/>
                  </a:lnTo>
                  <a:lnTo>
                    <a:pt x="836523" y="94234"/>
                  </a:lnTo>
                  <a:lnTo>
                    <a:pt x="836523" y="16510"/>
                  </a:lnTo>
                  <a:close/>
                </a:path>
                <a:path w="1697989" h="338454">
                  <a:moveTo>
                    <a:pt x="1622450" y="0"/>
                  </a:moveTo>
                  <a:lnTo>
                    <a:pt x="1683664" y="0"/>
                  </a:lnTo>
                  <a:lnTo>
                    <a:pt x="1683664" y="265175"/>
                  </a:lnTo>
                  <a:lnTo>
                    <a:pt x="1683664" y="271907"/>
                  </a:lnTo>
                  <a:lnTo>
                    <a:pt x="1684807" y="276478"/>
                  </a:lnTo>
                  <a:lnTo>
                    <a:pt x="1686966" y="279146"/>
                  </a:lnTo>
                  <a:lnTo>
                    <a:pt x="1688998" y="281686"/>
                  </a:lnTo>
                  <a:lnTo>
                    <a:pt x="1692681" y="283337"/>
                  </a:lnTo>
                  <a:lnTo>
                    <a:pt x="1697888" y="283972"/>
                  </a:lnTo>
                  <a:lnTo>
                    <a:pt x="1697888" y="333755"/>
                  </a:lnTo>
                  <a:lnTo>
                    <a:pt x="1690105" y="335162"/>
                  </a:lnTo>
                  <a:lnTo>
                    <a:pt x="1683156" y="336153"/>
                  </a:lnTo>
                  <a:lnTo>
                    <a:pt x="1677064" y="336738"/>
                  </a:lnTo>
                  <a:lnTo>
                    <a:pt x="1671853" y="336930"/>
                  </a:lnTo>
                  <a:lnTo>
                    <a:pt x="1663945" y="336426"/>
                  </a:lnTo>
                  <a:lnTo>
                    <a:pt x="1632483" y="307213"/>
                  </a:lnTo>
                  <a:lnTo>
                    <a:pt x="1631594" y="292100"/>
                  </a:lnTo>
                  <a:lnTo>
                    <a:pt x="1624353" y="302672"/>
                  </a:lnTo>
                  <a:lnTo>
                    <a:pt x="1584253" y="331630"/>
                  </a:lnTo>
                  <a:lnTo>
                    <a:pt x="1548409" y="338327"/>
                  </a:lnTo>
                  <a:lnTo>
                    <a:pt x="1532216" y="337282"/>
                  </a:lnTo>
                  <a:lnTo>
                    <a:pt x="1489354" y="321690"/>
                  </a:lnTo>
                  <a:lnTo>
                    <a:pt x="1457171" y="290169"/>
                  </a:lnTo>
                  <a:lnTo>
                    <a:pt x="1438189" y="247046"/>
                  </a:lnTo>
                  <a:lnTo>
                    <a:pt x="1434490" y="213995"/>
                  </a:lnTo>
                  <a:lnTo>
                    <a:pt x="1435347" y="197211"/>
                  </a:lnTo>
                  <a:lnTo>
                    <a:pt x="1448206" y="151384"/>
                  </a:lnTo>
                  <a:lnTo>
                    <a:pt x="1474727" y="115504"/>
                  </a:lnTo>
                  <a:lnTo>
                    <a:pt x="1512150" y="94154"/>
                  </a:lnTo>
                  <a:lnTo>
                    <a:pt x="1541551" y="90042"/>
                  </a:lnTo>
                  <a:lnTo>
                    <a:pt x="1554459" y="90854"/>
                  </a:lnTo>
                  <a:lnTo>
                    <a:pt x="1599376" y="110053"/>
                  </a:lnTo>
                  <a:lnTo>
                    <a:pt x="1622450" y="136271"/>
                  </a:lnTo>
                  <a:lnTo>
                    <a:pt x="162245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92023" y="3417951"/>
              <a:ext cx="2295398" cy="43116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645566" y="3630676"/>
              <a:ext cx="117652" cy="88392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292857" y="3552570"/>
              <a:ext cx="139573" cy="159258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915009" y="3552570"/>
              <a:ext cx="139598" cy="159258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210208" y="3544697"/>
              <a:ext cx="140563" cy="75692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78104" y="3544697"/>
              <a:ext cx="140512" cy="75692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192023" y="3417951"/>
              <a:ext cx="2295525" cy="431165"/>
            </a:xfrm>
            <a:custGeom>
              <a:avLst/>
              <a:gdLst/>
              <a:ahLst/>
              <a:cxnLst/>
              <a:rect l="l" t="t" r="r" b="b"/>
              <a:pathLst>
                <a:path w="2295525" h="431164">
                  <a:moveTo>
                    <a:pt x="1929892" y="94234"/>
                  </a:moveTo>
                  <a:lnTo>
                    <a:pt x="1991106" y="94234"/>
                  </a:lnTo>
                  <a:lnTo>
                    <a:pt x="1991106" y="333756"/>
                  </a:lnTo>
                  <a:lnTo>
                    <a:pt x="1929892" y="333756"/>
                  </a:lnTo>
                  <a:lnTo>
                    <a:pt x="1929892" y="94234"/>
                  </a:lnTo>
                  <a:close/>
                </a:path>
                <a:path w="2295525" h="431164">
                  <a:moveTo>
                    <a:pt x="1382014" y="90932"/>
                  </a:moveTo>
                  <a:lnTo>
                    <a:pt x="1388364" y="90932"/>
                  </a:lnTo>
                  <a:lnTo>
                    <a:pt x="1392428" y="91186"/>
                  </a:lnTo>
                  <a:lnTo>
                    <a:pt x="1394333" y="91439"/>
                  </a:lnTo>
                  <a:lnTo>
                    <a:pt x="1394333" y="147193"/>
                  </a:lnTo>
                  <a:lnTo>
                    <a:pt x="1380730" y="147861"/>
                  </a:lnTo>
                  <a:lnTo>
                    <a:pt x="1367901" y="149875"/>
                  </a:lnTo>
                  <a:lnTo>
                    <a:pt x="1325578" y="171037"/>
                  </a:lnTo>
                  <a:lnTo>
                    <a:pt x="1312926" y="188849"/>
                  </a:lnTo>
                  <a:lnTo>
                    <a:pt x="1312926" y="333756"/>
                  </a:lnTo>
                  <a:lnTo>
                    <a:pt x="1251712" y="333756"/>
                  </a:lnTo>
                  <a:lnTo>
                    <a:pt x="1251712" y="94234"/>
                  </a:lnTo>
                  <a:lnTo>
                    <a:pt x="1307845" y="94234"/>
                  </a:lnTo>
                  <a:lnTo>
                    <a:pt x="1307845" y="145414"/>
                  </a:lnTo>
                  <a:lnTo>
                    <a:pt x="1314511" y="133699"/>
                  </a:lnTo>
                  <a:lnTo>
                    <a:pt x="1350206" y="100236"/>
                  </a:lnTo>
                  <a:lnTo>
                    <a:pt x="1371125" y="92461"/>
                  </a:lnTo>
                  <a:lnTo>
                    <a:pt x="1382014" y="90932"/>
                  </a:lnTo>
                  <a:close/>
                </a:path>
                <a:path w="2295525" h="431164">
                  <a:moveTo>
                    <a:pt x="2183384" y="90043"/>
                  </a:moveTo>
                  <a:lnTo>
                    <a:pt x="2228014" y="99472"/>
                  </a:lnTo>
                  <a:lnTo>
                    <a:pt x="2263536" y="126301"/>
                  </a:lnTo>
                  <a:lnTo>
                    <a:pt x="2287200" y="165963"/>
                  </a:lnTo>
                  <a:lnTo>
                    <a:pt x="2295398" y="213487"/>
                  </a:lnTo>
                  <a:lnTo>
                    <a:pt x="2294562" y="230657"/>
                  </a:lnTo>
                  <a:lnTo>
                    <a:pt x="2281936" y="276860"/>
                  </a:lnTo>
                  <a:lnTo>
                    <a:pt x="2256075" y="312596"/>
                  </a:lnTo>
                  <a:lnTo>
                    <a:pt x="2219626" y="334152"/>
                  </a:lnTo>
                  <a:lnTo>
                    <a:pt x="2190750" y="338328"/>
                  </a:lnTo>
                  <a:lnTo>
                    <a:pt x="2177030" y="337520"/>
                  </a:lnTo>
                  <a:lnTo>
                    <a:pt x="2131421" y="318597"/>
                  </a:lnTo>
                  <a:lnTo>
                    <a:pt x="2108454" y="291719"/>
                  </a:lnTo>
                  <a:lnTo>
                    <a:pt x="2108454" y="431165"/>
                  </a:lnTo>
                  <a:lnTo>
                    <a:pt x="2047239" y="431165"/>
                  </a:lnTo>
                  <a:lnTo>
                    <a:pt x="2047239" y="94234"/>
                  </a:lnTo>
                  <a:lnTo>
                    <a:pt x="2100707" y="94234"/>
                  </a:lnTo>
                  <a:lnTo>
                    <a:pt x="2100707" y="135382"/>
                  </a:lnTo>
                  <a:lnTo>
                    <a:pt x="2107801" y="125380"/>
                  </a:lnTo>
                  <a:lnTo>
                    <a:pt x="2146200" y="96900"/>
                  </a:lnTo>
                  <a:lnTo>
                    <a:pt x="2170291" y="90804"/>
                  </a:lnTo>
                  <a:lnTo>
                    <a:pt x="2183384" y="90043"/>
                  </a:lnTo>
                  <a:close/>
                </a:path>
                <a:path w="2295525" h="431164">
                  <a:moveTo>
                    <a:pt x="1088898" y="90043"/>
                  </a:moveTo>
                  <a:lnTo>
                    <a:pt x="1141440" y="99687"/>
                  </a:lnTo>
                  <a:lnTo>
                    <a:pt x="1180766" y="127095"/>
                  </a:lnTo>
                  <a:lnTo>
                    <a:pt x="1205380" y="166814"/>
                  </a:lnTo>
                  <a:lnTo>
                    <a:pt x="1213739" y="213106"/>
                  </a:lnTo>
                  <a:lnTo>
                    <a:pt x="1213739" y="220980"/>
                  </a:lnTo>
                  <a:lnTo>
                    <a:pt x="1213231" y="227837"/>
                  </a:lnTo>
                  <a:lnTo>
                    <a:pt x="1212342" y="233680"/>
                  </a:lnTo>
                  <a:lnTo>
                    <a:pt x="1027176" y="233680"/>
                  </a:lnTo>
                  <a:lnTo>
                    <a:pt x="1029333" y="246848"/>
                  </a:lnTo>
                  <a:lnTo>
                    <a:pt x="1057593" y="284495"/>
                  </a:lnTo>
                  <a:lnTo>
                    <a:pt x="1090676" y="293497"/>
                  </a:lnTo>
                  <a:lnTo>
                    <a:pt x="1099698" y="292947"/>
                  </a:lnTo>
                  <a:lnTo>
                    <a:pt x="1138904" y="274240"/>
                  </a:lnTo>
                  <a:lnTo>
                    <a:pt x="1147445" y="261112"/>
                  </a:lnTo>
                  <a:lnTo>
                    <a:pt x="1200023" y="275717"/>
                  </a:lnTo>
                  <a:lnTo>
                    <a:pt x="1171126" y="311292"/>
                  </a:lnTo>
                  <a:lnTo>
                    <a:pt x="1125553" y="333930"/>
                  </a:lnTo>
                  <a:lnTo>
                    <a:pt x="1088389" y="338328"/>
                  </a:lnTo>
                  <a:lnTo>
                    <a:pt x="1069659" y="337278"/>
                  </a:lnTo>
                  <a:lnTo>
                    <a:pt x="1021460" y="321437"/>
                  </a:lnTo>
                  <a:lnTo>
                    <a:pt x="986356" y="289736"/>
                  </a:lnTo>
                  <a:lnTo>
                    <a:pt x="966139" y="247062"/>
                  </a:lnTo>
                  <a:lnTo>
                    <a:pt x="962253" y="215392"/>
                  </a:lnTo>
                  <a:lnTo>
                    <a:pt x="963210" y="198770"/>
                  </a:lnTo>
                  <a:lnTo>
                    <a:pt x="977569" y="152908"/>
                  </a:lnTo>
                  <a:lnTo>
                    <a:pt x="1007873" y="116474"/>
                  </a:lnTo>
                  <a:lnTo>
                    <a:pt x="1052322" y="94329"/>
                  </a:lnTo>
                  <a:lnTo>
                    <a:pt x="1069924" y="91114"/>
                  </a:lnTo>
                  <a:lnTo>
                    <a:pt x="1088898" y="90043"/>
                  </a:lnTo>
                  <a:close/>
                </a:path>
                <a:path w="2295525" h="431164">
                  <a:moveTo>
                    <a:pt x="516483" y="90043"/>
                  </a:moveTo>
                  <a:lnTo>
                    <a:pt x="562032" y="96440"/>
                  </a:lnTo>
                  <a:lnTo>
                    <a:pt x="596265" y="115697"/>
                  </a:lnTo>
                  <a:lnTo>
                    <a:pt x="623054" y="166417"/>
                  </a:lnTo>
                  <a:lnTo>
                    <a:pt x="624840" y="188849"/>
                  </a:lnTo>
                  <a:lnTo>
                    <a:pt x="624840" y="265175"/>
                  </a:lnTo>
                  <a:lnTo>
                    <a:pt x="624840" y="271906"/>
                  </a:lnTo>
                  <a:lnTo>
                    <a:pt x="639470" y="283972"/>
                  </a:lnTo>
                  <a:lnTo>
                    <a:pt x="639470" y="333756"/>
                  </a:lnTo>
                  <a:lnTo>
                    <a:pt x="616458" y="336931"/>
                  </a:lnTo>
                  <a:lnTo>
                    <a:pt x="613410" y="336931"/>
                  </a:lnTo>
                  <a:lnTo>
                    <a:pt x="575310" y="316484"/>
                  </a:lnTo>
                  <a:lnTo>
                    <a:pt x="572719" y="296291"/>
                  </a:lnTo>
                  <a:lnTo>
                    <a:pt x="564275" y="305958"/>
                  </a:lnTo>
                  <a:lnTo>
                    <a:pt x="522012" y="332273"/>
                  </a:lnTo>
                  <a:lnTo>
                    <a:pt x="486308" y="338328"/>
                  </a:lnTo>
                  <a:lnTo>
                    <a:pt x="474535" y="337710"/>
                  </a:lnTo>
                  <a:lnTo>
                    <a:pt x="434459" y="323143"/>
                  </a:lnTo>
                  <a:lnTo>
                    <a:pt x="409141" y="292661"/>
                  </a:lnTo>
                  <a:lnTo>
                    <a:pt x="403098" y="262890"/>
                  </a:lnTo>
                  <a:lnTo>
                    <a:pt x="403912" y="251606"/>
                  </a:lnTo>
                  <a:lnTo>
                    <a:pt x="423286" y="213659"/>
                  </a:lnTo>
                  <a:lnTo>
                    <a:pt x="464562" y="190577"/>
                  </a:lnTo>
                  <a:lnTo>
                    <a:pt x="505968" y="185165"/>
                  </a:lnTo>
                  <a:lnTo>
                    <a:pt x="513540" y="185330"/>
                  </a:lnTo>
                  <a:lnTo>
                    <a:pt x="557603" y="192653"/>
                  </a:lnTo>
                  <a:lnTo>
                    <a:pt x="563575" y="194818"/>
                  </a:lnTo>
                  <a:lnTo>
                    <a:pt x="563575" y="181990"/>
                  </a:lnTo>
                  <a:lnTo>
                    <a:pt x="542529" y="141384"/>
                  </a:lnTo>
                  <a:lnTo>
                    <a:pt x="510082" y="134365"/>
                  </a:lnTo>
                  <a:lnTo>
                    <a:pt x="500367" y="134794"/>
                  </a:lnTo>
                  <a:lnTo>
                    <a:pt x="463562" y="145057"/>
                  </a:lnTo>
                  <a:lnTo>
                    <a:pt x="435102" y="161416"/>
                  </a:lnTo>
                  <a:lnTo>
                    <a:pt x="415442" y="121158"/>
                  </a:lnTo>
                  <a:lnTo>
                    <a:pt x="451746" y="102173"/>
                  </a:lnTo>
                  <a:lnTo>
                    <a:pt x="489680" y="92011"/>
                  </a:lnTo>
                  <a:lnTo>
                    <a:pt x="502924" y="90539"/>
                  </a:lnTo>
                  <a:lnTo>
                    <a:pt x="516483" y="90043"/>
                  </a:lnTo>
                  <a:close/>
                </a:path>
                <a:path w="2295525" h="431164">
                  <a:moveTo>
                    <a:pt x="256794" y="90043"/>
                  </a:moveTo>
                  <a:lnTo>
                    <a:pt x="309343" y="99687"/>
                  </a:lnTo>
                  <a:lnTo>
                    <a:pt x="348634" y="127095"/>
                  </a:lnTo>
                  <a:lnTo>
                    <a:pt x="373251" y="166814"/>
                  </a:lnTo>
                  <a:lnTo>
                    <a:pt x="381609" y="213106"/>
                  </a:lnTo>
                  <a:lnTo>
                    <a:pt x="381609" y="220980"/>
                  </a:lnTo>
                  <a:lnTo>
                    <a:pt x="381152" y="227837"/>
                  </a:lnTo>
                  <a:lnTo>
                    <a:pt x="380238" y="233680"/>
                  </a:lnTo>
                  <a:lnTo>
                    <a:pt x="195072" y="233680"/>
                  </a:lnTo>
                  <a:lnTo>
                    <a:pt x="197229" y="246848"/>
                  </a:lnTo>
                  <a:lnTo>
                    <a:pt x="225490" y="284495"/>
                  </a:lnTo>
                  <a:lnTo>
                    <a:pt x="258622" y="293497"/>
                  </a:lnTo>
                  <a:lnTo>
                    <a:pt x="267638" y="292947"/>
                  </a:lnTo>
                  <a:lnTo>
                    <a:pt x="306800" y="274240"/>
                  </a:lnTo>
                  <a:lnTo>
                    <a:pt x="315315" y="261112"/>
                  </a:lnTo>
                  <a:lnTo>
                    <a:pt x="367893" y="275717"/>
                  </a:lnTo>
                  <a:lnTo>
                    <a:pt x="339004" y="311292"/>
                  </a:lnTo>
                  <a:lnTo>
                    <a:pt x="293484" y="333930"/>
                  </a:lnTo>
                  <a:lnTo>
                    <a:pt x="256336" y="338328"/>
                  </a:lnTo>
                  <a:lnTo>
                    <a:pt x="237577" y="337278"/>
                  </a:lnTo>
                  <a:lnTo>
                    <a:pt x="189357" y="321437"/>
                  </a:lnTo>
                  <a:lnTo>
                    <a:pt x="154252" y="289736"/>
                  </a:lnTo>
                  <a:lnTo>
                    <a:pt x="134035" y="247062"/>
                  </a:lnTo>
                  <a:lnTo>
                    <a:pt x="130149" y="215392"/>
                  </a:lnTo>
                  <a:lnTo>
                    <a:pt x="131106" y="198770"/>
                  </a:lnTo>
                  <a:lnTo>
                    <a:pt x="145465" y="152908"/>
                  </a:lnTo>
                  <a:lnTo>
                    <a:pt x="175769" y="116474"/>
                  </a:lnTo>
                  <a:lnTo>
                    <a:pt x="220218" y="94329"/>
                  </a:lnTo>
                  <a:lnTo>
                    <a:pt x="237820" y="91114"/>
                  </a:lnTo>
                  <a:lnTo>
                    <a:pt x="256794" y="90043"/>
                  </a:lnTo>
                  <a:close/>
                </a:path>
                <a:path w="2295525" h="431164">
                  <a:moveTo>
                    <a:pt x="1520317" y="89662"/>
                  </a:moveTo>
                  <a:lnTo>
                    <a:pt x="1568831" y="97662"/>
                  </a:lnTo>
                  <a:lnTo>
                    <a:pt x="1610359" y="123444"/>
                  </a:lnTo>
                  <a:lnTo>
                    <a:pt x="1585721" y="162306"/>
                  </a:lnTo>
                  <a:lnTo>
                    <a:pt x="1568245" y="150304"/>
                  </a:lnTo>
                  <a:lnTo>
                    <a:pt x="1551066" y="141732"/>
                  </a:lnTo>
                  <a:lnTo>
                    <a:pt x="1534197" y="136588"/>
                  </a:lnTo>
                  <a:lnTo>
                    <a:pt x="1517650" y="134874"/>
                  </a:lnTo>
                  <a:lnTo>
                    <a:pt x="1510530" y="135209"/>
                  </a:lnTo>
                  <a:lnTo>
                    <a:pt x="1480565" y="150368"/>
                  </a:lnTo>
                  <a:lnTo>
                    <a:pt x="1480565" y="159512"/>
                  </a:lnTo>
                  <a:lnTo>
                    <a:pt x="1480565" y="168148"/>
                  </a:lnTo>
                  <a:lnTo>
                    <a:pt x="1524000" y="189737"/>
                  </a:lnTo>
                  <a:lnTo>
                    <a:pt x="1537648" y="194073"/>
                  </a:lnTo>
                  <a:lnTo>
                    <a:pt x="1581570" y="211030"/>
                  </a:lnTo>
                  <a:lnTo>
                    <a:pt x="1610074" y="242760"/>
                  </a:lnTo>
                  <a:lnTo>
                    <a:pt x="1612645" y="262381"/>
                  </a:lnTo>
                  <a:lnTo>
                    <a:pt x="1611024" y="279292"/>
                  </a:lnTo>
                  <a:lnTo>
                    <a:pt x="1586611" y="318262"/>
                  </a:lnTo>
                  <a:lnTo>
                    <a:pt x="1537497" y="337067"/>
                  </a:lnTo>
                  <a:lnTo>
                    <a:pt x="1516633" y="338328"/>
                  </a:lnTo>
                  <a:lnTo>
                    <a:pt x="1501540" y="337706"/>
                  </a:lnTo>
                  <a:lnTo>
                    <a:pt x="1458214" y="328294"/>
                  </a:lnTo>
                  <a:lnTo>
                    <a:pt x="1420709" y="307792"/>
                  </a:lnTo>
                  <a:lnTo>
                    <a:pt x="1410208" y="298576"/>
                  </a:lnTo>
                  <a:lnTo>
                    <a:pt x="1432052" y="258825"/>
                  </a:lnTo>
                  <a:lnTo>
                    <a:pt x="1442765" y="266922"/>
                  </a:lnTo>
                  <a:lnTo>
                    <a:pt x="1453372" y="273875"/>
                  </a:lnTo>
                  <a:lnTo>
                    <a:pt x="1494520" y="290528"/>
                  </a:lnTo>
                  <a:lnTo>
                    <a:pt x="1514348" y="292607"/>
                  </a:lnTo>
                  <a:lnTo>
                    <a:pt x="1522849" y="292205"/>
                  </a:lnTo>
                  <a:lnTo>
                    <a:pt x="1553718" y="275590"/>
                  </a:lnTo>
                  <a:lnTo>
                    <a:pt x="1553718" y="266954"/>
                  </a:lnTo>
                  <a:lnTo>
                    <a:pt x="1553718" y="258191"/>
                  </a:lnTo>
                  <a:lnTo>
                    <a:pt x="1514667" y="240329"/>
                  </a:lnTo>
                  <a:lnTo>
                    <a:pt x="1503426" y="236855"/>
                  </a:lnTo>
                  <a:lnTo>
                    <a:pt x="1490714" y="232715"/>
                  </a:lnTo>
                  <a:lnTo>
                    <a:pt x="1450719" y="215366"/>
                  </a:lnTo>
                  <a:lnTo>
                    <a:pt x="1425622" y="184689"/>
                  </a:lnTo>
                  <a:lnTo>
                    <a:pt x="1423416" y="166877"/>
                  </a:lnTo>
                  <a:lnTo>
                    <a:pt x="1425080" y="150157"/>
                  </a:lnTo>
                  <a:lnTo>
                    <a:pt x="1449958" y="110616"/>
                  </a:lnTo>
                  <a:lnTo>
                    <a:pt x="1499483" y="90971"/>
                  </a:lnTo>
                  <a:lnTo>
                    <a:pt x="1520317" y="89662"/>
                  </a:lnTo>
                  <a:close/>
                </a:path>
                <a:path w="2295525" h="431164">
                  <a:moveTo>
                    <a:pt x="1929892" y="0"/>
                  </a:moveTo>
                  <a:lnTo>
                    <a:pt x="1991106" y="0"/>
                  </a:lnTo>
                  <a:lnTo>
                    <a:pt x="1991106" y="60833"/>
                  </a:lnTo>
                  <a:lnTo>
                    <a:pt x="1929892" y="60833"/>
                  </a:lnTo>
                  <a:lnTo>
                    <a:pt x="1929892" y="0"/>
                  </a:lnTo>
                  <a:close/>
                </a:path>
                <a:path w="2295525" h="431164">
                  <a:moveTo>
                    <a:pt x="1654048" y="0"/>
                  </a:moveTo>
                  <a:lnTo>
                    <a:pt x="1715262" y="0"/>
                  </a:lnTo>
                  <a:lnTo>
                    <a:pt x="1715262" y="138557"/>
                  </a:lnTo>
                  <a:lnTo>
                    <a:pt x="1722504" y="127748"/>
                  </a:lnTo>
                  <a:lnTo>
                    <a:pt x="1763021" y="97276"/>
                  </a:lnTo>
                  <a:lnTo>
                    <a:pt x="1801240" y="90043"/>
                  </a:lnTo>
                  <a:lnTo>
                    <a:pt x="1815675" y="90900"/>
                  </a:lnTo>
                  <a:lnTo>
                    <a:pt x="1855904" y="111113"/>
                  </a:lnTo>
                  <a:lnTo>
                    <a:pt x="1873303" y="149844"/>
                  </a:lnTo>
                  <a:lnTo>
                    <a:pt x="1876678" y="184276"/>
                  </a:lnTo>
                  <a:lnTo>
                    <a:pt x="1876678" y="333756"/>
                  </a:lnTo>
                  <a:lnTo>
                    <a:pt x="1815338" y="333756"/>
                  </a:lnTo>
                  <a:lnTo>
                    <a:pt x="1815338" y="199390"/>
                  </a:lnTo>
                  <a:lnTo>
                    <a:pt x="1814671" y="186291"/>
                  </a:lnTo>
                  <a:lnTo>
                    <a:pt x="1791890" y="147447"/>
                  </a:lnTo>
                  <a:lnTo>
                    <a:pt x="1775206" y="144018"/>
                  </a:lnTo>
                  <a:lnTo>
                    <a:pt x="1767586" y="144018"/>
                  </a:lnTo>
                  <a:lnTo>
                    <a:pt x="1729613" y="168021"/>
                  </a:lnTo>
                  <a:lnTo>
                    <a:pt x="1715262" y="193801"/>
                  </a:lnTo>
                  <a:lnTo>
                    <a:pt x="1715262" y="333756"/>
                  </a:lnTo>
                  <a:lnTo>
                    <a:pt x="1654048" y="333756"/>
                  </a:lnTo>
                  <a:lnTo>
                    <a:pt x="1654048" y="0"/>
                  </a:lnTo>
                  <a:close/>
                </a:path>
                <a:path w="2295525" h="431164">
                  <a:moveTo>
                    <a:pt x="854963" y="0"/>
                  </a:moveTo>
                  <a:lnTo>
                    <a:pt x="916228" y="0"/>
                  </a:lnTo>
                  <a:lnTo>
                    <a:pt x="916228" y="265175"/>
                  </a:lnTo>
                  <a:lnTo>
                    <a:pt x="916228" y="271906"/>
                  </a:lnTo>
                  <a:lnTo>
                    <a:pt x="930401" y="283972"/>
                  </a:lnTo>
                  <a:lnTo>
                    <a:pt x="930401" y="333756"/>
                  </a:lnTo>
                  <a:lnTo>
                    <a:pt x="922601" y="335162"/>
                  </a:lnTo>
                  <a:lnTo>
                    <a:pt x="915657" y="336153"/>
                  </a:lnTo>
                  <a:lnTo>
                    <a:pt x="909570" y="336738"/>
                  </a:lnTo>
                  <a:lnTo>
                    <a:pt x="904341" y="336931"/>
                  </a:lnTo>
                  <a:lnTo>
                    <a:pt x="896469" y="336426"/>
                  </a:lnTo>
                  <a:lnTo>
                    <a:pt x="865022" y="307213"/>
                  </a:lnTo>
                  <a:lnTo>
                    <a:pt x="864107" y="292100"/>
                  </a:lnTo>
                  <a:lnTo>
                    <a:pt x="856892" y="302672"/>
                  </a:lnTo>
                  <a:lnTo>
                    <a:pt x="816773" y="331630"/>
                  </a:lnTo>
                  <a:lnTo>
                    <a:pt x="780897" y="338328"/>
                  </a:lnTo>
                  <a:lnTo>
                    <a:pt x="764695" y="337282"/>
                  </a:lnTo>
                  <a:lnTo>
                    <a:pt x="721918" y="321691"/>
                  </a:lnTo>
                  <a:lnTo>
                    <a:pt x="689686" y="290169"/>
                  </a:lnTo>
                  <a:lnTo>
                    <a:pt x="670712" y="247046"/>
                  </a:lnTo>
                  <a:lnTo>
                    <a:pt x="667054" y="213994"/>
                  </a:lnTo>
                  <a:lnTo>
                    <a:pt x="667912" y="197211"/>
                  </a:lnTo>
                  <a:lnTo>
                    <a:pt x="680770" y="151384"/>
                  </a:lnTo>
                  <a:lnTo>
                    <a:pt x="707259" y="115504"/>
                  </a:lnTo>
                  <a:lnTo>
                    <a:pt x="744664" y="94154"/>
                  </a:lnTo>
                  <a:lnTo>
                    <a:pt x="774039" y="90043"/>
                  </a:lnTo>
                  <a:lnTo>
                    <a:pt x="786969" y="90854"/>
                  </a:lnTo>
                  <a:lnTo>
                    <a:pt x="831861" y="110053"/>
                  </a:lnTo>
                  <a:lnTo>
                    <a:pt x="854963" y="136271"/>
                  </a:lnTo>
                  <a:lnTo>
                    <a:pt x="854963" y="0"/>
                  </a:lnTo>
                  <a:close/>
                </a:path>
                <a:path w="2295525" h="431164">
                  <a:moveTo>
                    <a:pt x="0" y="0"/>
                  </a:moveTo>
                  <a:lnTo>
                    <a:pt x="61264" y="0"/>
                  </a:lnTo>
                  <a:lnTo>
                    <a:pt x="61264" y="256921"/>
                  </a:lnTo>
                  <a:lnTo>
                    <a:pt x="61264" y="268224"/>
                  </a:lnTo>
                  <a:lnTo>
                    <a:pt x="63093" y="275717"/>
                  </a:lnTo>
                  <a:lnTo>
                    <a:pt x="66751" y="279400"/>
                  </a:lnTo>
                  <a:lnTo>
                    <a:pt x="70408" y="282956"/>
                  </a:lnTo>
                  <a:lnTo>
                    <a:pt x="75438" y="284861"/>
                  </a:lnTo>
                  <a:lnTo>
                    <a:pt x="81838" y="284861"/>
                  </a:lnTo>
                  <a:lnTo>
                    <a:pt x="86715" y="284861"/>
                  </a:lnTo>
                  <a:lnTo>
                    <a:pt x="91744" y="284225"/>
                  </a:lnTo>
                  <a:lnTo>
                    <a:pt x="96926" y="282956"/>
                  </a:lnTo>
                  <a:lnTo>
                    <a:pt x="102108" y="281813"/>
                  </a:lnTo>
                  <a:lnTo>
                    <a:pt x="106680" y="280288"/>
                  </a:lnTo>
                  <a:lnTo>
                    <a:pt x="110642" y="278384"/>
                  </a:lnTo>
                  <a:lnTo>
                    <a:pt x="118872" y="325119"/>
                  </a:lnTo>
                  <a:lnTo>
                    <a:pt x="82038" y="335617"/>
                  </a:lnTo>
                  <a:lnTo>
                    <a:pt x="60350" y="337438"/>
                  </a:lnTo>
                  <a:lnTo>
                    <a:pt x="46762" y="336484"/>
                  </a:lnTo>
                  <a:lnTo>
                    <a:pt x="8872" y="313620"/>
                  </a:lnTo>
                  <a:lnTo>
                    <a:pt x="0" y="278384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28600" y="321538"/>
            <a:ext cx="8382000" cy="1223645"/>
            <a:chOff x="228600" y="321538"/>
            <a:chExt cx="8382000" cy="1223645"/>
          </a:xfrm>
        </p:grpSpPr>
        <p:sp>
          <p:nvSpPr>
            <p:cNvPr id="3" name="object 3"/>
            <p:cNvSpPr/>
            <p:nvPr/>
          </p:nvSpPr>
          <p:spPr>
            <a:xfrm>
              <a:off x="228600" y="321538"/>
              <a:ext cx="8382000" cy="1223645"/>
            </a:xfrm>
            <a:custGeom>
              <a:avLst/>
              <a:gdLst/>
              <a:ahLst/>
              <a:cxnLst/>
              <a:rect l="l" t="t" r="r" b="b"/>
              <a:pathLst>
                <a:path w="8382000" h="1223645">
                  <a:moveTo>
                    <a:pt x="8382000" y="0"/>
                  </a:moveTo>
                  <a:lnTo>
                    <a:pt x="0" y="0"/>
                  </a:lnTo>
                  <a:lnTo>
                    <a:pt x="0" y="1223543"/>
                  </a:lnTo>
                  <a:lnTo>
                    <a:pt x="8382000" y="1223543"/>
                  </a:lnTo>
                  <a:lnTo>
                    <a:pt x="8382000" y="0"/>
                  </a:lnTo>
                  <a:close/>
                </a:path>
              </a:pathLst>
            </a:custGeom>
            <a:solidFill>
              <a:srgbClr val="52523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60908" y="596011"/>
              <a:ext cx="1803222" cy="33832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492861" y="863981"/>
              <a:ext cx="50800" cy="66040"/>
            </a:xfrm>
            <a:custGeom>
              <a:avLst/>
              <a:gdLst/>
              <a:ahLst/>
              <a:cxnLst/>
              <a:rect l="l" t="t" r="r" b="b"/>
              <a:pathLst>
                <a:path w="50800" h="66040">
                  <a:moveTo>
                    <a:pt x="0" y="0"/>
                  </a:moveTo>
                  <a:lnTo>
                    <a:pt x="50292" y="0"/>
                  </a:lnTo>
                  <a:lnTo>
                    <a:pt x="50292" y="65786"/>
                  </a:lnTo>
                  <a:lnTo>
                    <a:pt x="0" y="65786"/>
                  </a:lnTo>
                  <a:lnTo>
                    <a:pt x="0" y="0"/>
                  </a:lnTo>
                  <a:close/>
                </a:path>
              </a:pathLst>
            </a:custGeom>
            <a:ln w="1523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04517" y="730631"/>
              <a:ext cx="140462" cy="159258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260908" y="596011"/>
              <a:ext cx="1803400" cy="338455"/>
            </a:xfrm>
            <a:custGeom>
              <a:avLst/>
              <a:gdLst/>
              <a:ahLst/>
              <a:cxnLst/>
              <a:rect l="l" t="t" r="r" b="b"/>
              <a:pathLst>
                <a:path w="1803400" h="338455">
                  <a:moveTo>
                    <a:pt x="1185875" y="94234"/>
                  </a:moveTo>
                  <a:lnTo>
                    <a:pt x="1247089" y="94234"/>
                  </a:lnTo>
                  <a:lnTo>
                    <a:pt x="1247089" y="333755"/>
                  </a:lnTo>
                  <a:lnTo>
                    <a:pt x="1185875" y="333755"/>
                  </a:lnTo>
                  <a:lnTo>
                    <a:pt x="1185875" y="94234"/>
                  </a:lnTo>
                  <a:close/>
                </a:path>
                <a:path w="1803400" h="338455">
                  <a:moveTo>
                    <a:pt x="1730959" y="90042"/>
                  </a:moveTo>
                  <a:lnTo>
                    <a:pt x="1774200" y="102397"/>
                  </a:lnTo>
                  <a:lnTo>
                    <a:pt x="1796078" y="133889"/>
                  </a:lnTo>
                  <a:lnTo>
                    <a:pt x="1803031" y="175633"/>
                  </a:lnTo>
                  <a:lnTo>
                    <a:pt x="1803222" y="184276"/>
                  </a:lnTo>
                  <a:lnTo>
                    <a:pt x="1803222" y="333755"/>
                  </a:lnTo>
                  <a:lnTo>
                    <a:pt x="1741881" y="333755"/>
                  </a:lnTo>
                  <a:lnTo>
                    <a:pt x="1741881" y="199389"/>
                  </a:lnTo>
                  <a:lnTo>
                    <a:pt x="1741260" y="185908"/>
                  </a:lnTo>
                  <a:lnTo>
                    <a:pt x="1719846" y="147335"/>
                  </a:lnTo>
                  <a:lnTo>
                    <a:pt x="1704035" y="144017"/>
                  </a:lnTo>
                  <a:lnTo>
                    <a:pt x="1697822" y="144420"/>
                  </a:lnTo>
                  <a:lnTo>
                    <a:pt x="1661603" y="162708"/>
                  </a:lnTo>
                  <a:lnTo>
                    <a:pt x="1641805" y="193801"/>
                  </a:lnTo>
                  <a:lnTo>
                    <a:pt x="1641805" y="333755"/>
                  </a:lnTo>
                  <a:lnTo>
                    <a:pt x="1580591" y="333755"/>
                  </a:lnTo>
                  <a:lnTo>
                    <a:pt x="1580591" y="94234"/>
                  </a:lnTo>
                  <a:lnTo>
                    <a:pt x="1635836" y="94234"/>
                  </a:lnTo>
                  <a:lnTo>
                    <a:pt x="1635836" y="138556"/>
                  </a:lnTo>
                  <a:lnTo>
                    <a:pt x="1643241" y="127912"/>
                  </a:lnTo>
                  <a:lnTo>
                    <a:pt x="1674317" y="103124"/>
                  </a:lnTo>
                  <a:lnTo>
                    <a:pt x="1715572" y="90854"/>
                  </a:lnTo>
                  <a:lnTo>
                    <a:pt x="1730959" y="90042"/>
                  </a:lnTo>
                  <a:close/>
                </a:path>
                <a:path w="1803400" h="338455">
                  <a:moveTo>
                    <a:pt x="1413840" y="90042"/>
                  </a:moveTo>
                  <a:lnTo>
                    <a:pt x="1466078" y="99687"/>
                  </a:lnTo>
                  <a:lnTo>
                    <a:pt x="1505645" y="127158"/>
                  </a:lnTo>
                  <a:lnTo>
                    <a:pt x="1530596" y="167155"/>
                  </a:lnTo>
                  <a:lnTo>
                    <a:pt x="1539062" y="214375"/>
                  </a:lnTo>
                  <a:lnTo>
                    <a:pt x="1538129" y="230568"/>
                  </a:lnTo>
                  <a:lnTo>
                    <a:pt x="1523949" y="275716"/>
                  </a:lnTo>
                  <a:lnTo>
                    <a:pt x="1494034" y="311917"/>
                  </a:lnTo>
                  <a:lnTo>
                    <a:pt x="1450019" y="334041"/>
                  </a:lnTo>
                  <a:lnTo>
                    <a:pt x="1413840" y="338327"/>
                  </a:lnTo>
                  <a:lnTo>
                    <a:pt x="1394837" y="337256"/>
                  </a:lnTo>
                  <a:lnTo>
                    <a:pt x="1346403" y="321183"/>
                  </a:lnTo>
                  <a:lnTo>
                    <a:pt x="1311559" y="289196"/>
                  </a:lnTo>
                  <a:lnTo>
                    <a:pt x="1291856" y="246189"/>
                  </a:lnTo>
                  <a:lnTo>
                    <a:pt x="1288110" y="214375"/>
                  </a:lnTo>
                  <a:lnTo>
                    <a:pt x="1289062" y="198016"/>
                  </a:lnTo>
                  <a:lnTo>
                    <a:pt x="1303350" y="152653"/>
                  </a:lnTo>
                  <a:lnTo>
                    <a:pt x="1333568" y="116470"/>
                  </a:lnTo>
                  <a:lnTo>
                    <a:pt x="1377645" y="94329"/>
                  </a:lnTo>
                  <a:lnTo>
                    <a:pt x="1413840" y="90042"/>
                  </a:lnTo>
                  <a:close/>
                </a:path>
                <a:path w="1803400" h="338455">
                  <a:moveTo>
                    <a:pt x="864108" y="90042"/>
                  </a:moveTo>
                  <a:lnTo>
                    <a:pt x="916528" y="99579"/>
                  </a:lnTo>
                  <a:lnTo>
                    <a:pt x="955262" y="126539"/>
                  </a:lnTo>
                  <a:lnTo>
                    <a:pt x="972464" y="151384"/>
                  </a:lnTo>
                  <a:lnTo>
                    <a:pt x="912571" y="169672"/>
                  </a:lnTo>
                  <a:lnTo>
                    <a:pt x="903512" y="157670"/>
                  </a:lnTo>
                  <a:lnTo>
                    <a:pt x="892340" y="149098"/>
                  </a:lnTo>
                  <a:lnTo>
                    <a:pt x="879052" y="143954"/>
                  </a:lnTo>
                  <a:lnTo>
                    <a:pt x="863650" y="142239"/>
                  </a:lnTo>
                  <a:lnTo>
                    <a:pt x="854964" y="142789"/>
                  </a:lnTo>
                  <a:lnTo>
                    <a:pt x="818959" y="161893"/>
                  </a:lnTo>
                  <a:lnTo>
                    <a:pt x="801528" y="203565"/>
                  </a:lnTo>
                  <a:lnTo>
                    <a:pt x="801014" y="213994"/>
                  </a:lnTo>
                  <a:lnTo>
                    <a:pt x="801543" y="224184"/>
                  </a:lnTo>
                  <a:lnTo>
                    <a:pt x="819359" y="265747"/>
                  </a:lnTo>
                  <a:lnTo>
                    <a:pt x="855164" y="285664"/>
                  </a:lnTo>
                  <a:lnTo>
                    <a:pt x="863650" y="286258"/>
                  </a:lnTo>
                  <a:lnTo>
                    <a:pt x="871723" y="285757"/>
                  </a:lnTo>
                  <a:lnTo>
                    <a:pt x="910213" y="263737"/>
                  </a:lnTo>
                  <a:lnTo>
                    <a:pt x="913485" y="257810"/>
                  </a:lnTo>
                  <a:lnTo>
                    <a:pt x="973378" y="276098"/>
                  </a:lnTo>
                  <a:lnTo>
                    <a:pt x="945732" y="311316"/>
                  </a:lnTo>
                  <a:lnTo>
                    <a:pt x="901198" y="333930"/>
                  </a:lnTo>
                  <a:lnTo>
                    <a:pt x="864565" y="338327"/>
                  </a:lnTo>
                  <a:lnTo>
                    <a:pt x="845791" y="337234"/>
                  </a:lnTo>
                  <a:lnTo>
                    <a:pt x="797356" y="320928"/>
                  </a:lnTo>
                  <a:lnTo>
                    <a:pt x="762038" y="288710"/>
                  </a:lnTo>
                  <a:lnTo>
                    <a:pt x="741807" y="245744"/>
                  </a:lnTo>
                  <a:lnTo>
                    <a:pt x="737920" y="213994"/>
                  </a:lnTo>
                  <a:lnTo>
                    <a:pt x="738878" y="197635"/>
                  </a:lnTo>
                  <a:lnTo>
                    <a:pt x="753237" y="152273"/>
                  </a:lnTo>
                  <a:lnTo>
                    <a:pt x="783540" y="116125"/>
                  </a:lnTo>
                  <a:lnTo>
                    <a:pt x="827874" y="94297"/>
                  </a:lnTo>
                  <a:lnTo>
                    <a:pt x="845334" y="91110"/>
                  </a:lnTo>
                  <a:lnTo>
                    <a:pt x="864108" y="90042"/>
                  </a:lnTo>
                  <a:close/>
                </a:path>
                <a:path w="1803400" h="338455">
                  <a:moveTo>
                    <a:pt x="571347" y="74549"/>
                  </a:moveTo>
                  <a:lnTo>
                    <a:pt x="524713" y="208534"/>
                  </a:lnTo>
                  <a:lnTo>
                    <a:pt x="616153" y="208534"/>
                  </a:lnTo>
                  <a:lnTo>
                    <a:pt x="571347" y="74549"/>
                  </a:lnTo>
                  <a:close/>
                </a:path>
                <a:path w="1803400" h="338455">
                  <a:moveTo>
                    <a:pt x="74066" y="72643"/>
                  </a:moveTo>
                  <a:lnTo>
                    <a:pt x="136702" y="72643"/>
                  </a:lnTo>
                  <a:lnTo>
                    <a:pt x="136702" y="278384"/>
                  </a:lnTo>
                  <a:lnTo>
                    <a:pt x="194767" y="278384"/>
                  </a:lnTo>
                  <a:lnTo>
                    <a:pt x="194767" y="333755"/>
                  </a:lnTo>
                  <a:lnTo>
                    <a:pt x="9143" y="333755"/>
                  </a:lnTo>
                  <a:lnTo>
                    <a:pt x="9143" y="278384"/>
                  </a:lnTo>
                  <a:lnTo>
                    <a:pt x="74066" y="278384"/>
                  </a:lnTo>
                  <a:lnTo>
                    <a:pt x="74066" y="139953"/>
                  </a:lnTo>
                  <a:lnTo>
                    <a:pt x="41948" y="161734"/>
                  </a:lnTo>
                  <a:lnTo>
                    <a:pt x="0" y="173227"/>
                  </a:lnTo>
                  <a:lnTo>
                    <a:pt x="0" y="116077"/>
                  </a:lnTo>
                  <a:lnTo>
                    <a:pt x="5486" y="116077"/>
                  </a:lnTo>
                  <a:lnTo>
                    <a:pt x="12115" y="114426"/>
                  </a:lnTo>
                  <a:lnTo>
                    <a:pt x="50977" y="93472"/>
                  </a:lnTo>
                  <a:lnTo>
                    <a:pt x="72542" y="75437"/>
                  </a:lnTo>
                  <a:lnTo>
                    <a:pt x="74066" y="72643"/>
                  </a:lnTo>
                  <a:close/>
                </a:path>
                <a:path w="1803400" h="338455">
                  <a:moveTo>
                    <a:pt x="1024331" y="16510"/>
                  </a:moveTo>
                  <a:lnTo>
                    <a:pt x="1085545" y="16510"/>
                  </a:lnTo>
                  <a:lnTo>
                    <a:pt x="1085545" y="94234"/>
                  </a:lnTo>
                  <a:lnTo>
                    <a:pt x="1135837" y="94234"/>
                  </a:lnTo>
                  <a:lnTo>
                    <a:pt x="1135837" y="141224"/>
                  </a:lnTo>
                  <a:lnTo>
                    <a:pt x="1085545" y="141224"/>
                  </a:lnTo>
                  <a:lnTo>
                    <a:pt x="1085545" y="258317"/>
                  </a:lnTo>
                  <a:lnTo>
                    <a:pt x="1085545" y="266573"/>
                  </a:lnTo>
                  <a:lnTo>
                    <a:pt x="1087704" y="272541"/>
                  </a:lnTo>
                  <a:lnTo>
                    <a:pt x="1092149" y="276098"/>
                  </a:lnTo>
                  <a:lnTo>
                    <a:pt x="1096594" y="279780"/>
                  </a:lnTo>
                  <a:lnTo>
                    <a:pt x="1102055" y="281686"/>
                  </a:lnTo>
                  <a:lnTo>
                    <a:pt x="1108405" y="281686"/>
                  </a:lnTo>
                  <a:lnTo>
                    <a:pt x="1114755" y="281686"/>
                  </a:lnTo>
                  <a:lnTo>
                    <a:pt x="1121105" y="280542"/>
                  </a:lnTo>
                  <a:lnTo>
                    <a:pt x="1127201" y="278384"/>
                  </a:lnTo>
                  <a:lnTo>
                    <a:pt x="1133297" y="276351"/>
                  </a:lnTo>
                  <a:lnTo>
                    <a:pt x="1138123" y="274447"/>
                  </a:lnTo>
                  <a:lnTo>
                    <a:pt x="1141806" y="272923"/>
                  </a:lnTo>
                  <a:lnTo>
                    <a:pt x="1154125" y="321437"/>
                  </a:lnTo>
                  <a:lnTo>
                    <a:pt x="1114652" y="334766"/>
                  </a:lnTo>
                  <a:lnTo>
                    <a:pt x="1086434" y="337819"/>
                  </a:lnTo>
                  <a:lnTo>
                    <a:pt x="1078143" y="337460"/>
                  </a:lnTo>
                  <a:lnTo>
                    <a:pt x="1037334" y="319029"/>
                  </a:lnTo>
                  <a:lnTo>
                    <a:pt x="1024331" y="278891"/>
                  </a:lnTo>
                  <a:lnTo>
                    <a:pt x="1024331" y="141224"/>
                  </a:lnTo>
                  <a:lnTo>
                    <a:pt x="992733" y="141224"/>
                  </a:lnTo>
                  <a:lnTo>
                    <a:pt x="992733" y="94234"/>
                  </a:lnTo>
                  <a:lnTo>
                    <a:pt x="1024331" y="94234"/>
                  </a:lnTo>
                  <a:lnTo>
                    <a:pt x="1024331" y="16510"/>
                  </a:lnTo>
                  <a:close/>
                </a:path>
                <a:path w="1803400" h="338455">
                  <a:moveTo>
                    <a:pt x="539343" y="9143"/>
                  </a:moveTo>
                  <a:lnTo>
                    <a:pt x="603351" y="9143"/>
                  </a:lnTo>
                  <a:lnTo>
                    <a:pt x="722680" y="333755"/>
                  </a:lnTo>
                  <a:lnTo>
                    <a:pt x="657758" y="333755"/>
                  </a:lnTo>
                  <a:lnTo>
                    <a:pt x="627583" y="252856"/>
                  </a:lnTo>
                  <a:lnTo>
                    <a:pt x="514197" y="252856"/>
                  </a:lnTo>
                  <a:lnTo>
                    <a:pt x="484479" y="333755"/>
                  </a:lnTo>
                  <a:lnTo>
                    <a:pt x="419557" y="333755"/>
                  </a:lnTo>
                  <a:lnTo>
                    <a:pt x="539343" y="9143"/>
                  </a:lnTo>
                  <a:close/>
                </a:path>
                <a:path w="1803400" h="338455">
                  <a:moveTo>
                    <a:pt x="1185875" y="0"/>
                  </a:moveTo>
                  <a:lnTo>
                    <a:pt x="1247089" y="0"/>
                  </a:lnTo>
                  <a:lnTo>
                    <a:pt x="1247089" y="60833"/>
                  </a:lnTo>
                  <a:lnTo>
                    <a:pt x="1185875" y="60833"/>
                  </a:lnTo>
                  <a:lnTo>
                    <a:pt x="1185875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15947" y="776655"/>
              <a:ext cx="138531" cy="55321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2115947" y="776655"/>
              <a:ext cx="139065" cy="55880"/>
            </a:xfrm>
            <a:custGeom>
              <a:avLst/>
              <a:gdLst/>
              <a:ahLst/>
              <a:cxnLst/>
              <a:rect l="l" t="t" r="r" b="b"/>
              <a:pathLst>
                <a:path w="139064" h="55880">
                  <a:moveTo>
                    <a:pt x="0" y="55321"/>
                  </a:moveTo>
                  <a:lnTo>
                    <a:pt x="138531" y="55321"/>
                  </a:lnTo>
                  <a:lnTo>
                    <a:pt x="138531" y="0"/>
                  </a:lnTo>
                  <a:lnTo>
                    <a:pt x="0" y="0"/>
                  </a:lnTo>
                  <a:lnTo>
                    <a:pt x="0" y="55321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292730" y="596011"/>
              <a:ext cx="4355592" cy="431164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6598411" y="863981"/>
              <a:ext cx="50165" cy="66040"/>
            </a:xfrm>
            <a:custGeom>
              <a:avLst/>
              <a:gdLst/>
              <a:ahLst/>
              <a:cxnLst/>
              <a:rect l="l" t="t" r="r" b="b"/>
              <a:pathLst>
                <a:path w="50165" h="66040">
                  <a:moveTo>
                    <a:pt x="0" y="0"/>
                  </a:moveTo>
                  <a:lnTo>
                    <a:pt x="49911" y="0"/>
                  </a:lnTo>
                  <a:lnTo>
                    <a:pt x="49911" y="65786"/>
                  </a:lnTo>
                  <a:lnTo>
                    <a:pt x="0" y="65786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711572" y="808736"/>
              <a:ext cx="117729" cy="8839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358890" y="730631"/>
              <a:ext cx="139573" cy="15925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981066" y="730631"/>
              <a:ext cx="139573" cy="15925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783203" y="730631"/>
              <a:ext cx="139573" cy="15925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444110" y="722756"/>
              <a:ext cx="140589" cy="75692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276215" y="722756"/>
              <a:ext cx="140589" cy="75692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508375" y="722756"/>
              <a:ext cx="140589" cy="75692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606167" y="722756"/>
              <a:ext cx="140588" cy="75692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2292730" y="596011"/>
              <a:ext cx="4356100" cy="431165"/>
            </a:xfrm>
            <a:custGeom>
              <a:avLst/>
              <a:gdLst/>
              <a:ahLst/>
              <a:cxnLst/>
              <a:rect l="l" t="t" r="r" b="b"/>
              <a:pathLst>
                <a:path w="4356100" h="431165">
                  <a:moveTo>
                    <a:pt x="4305681" y="96900"/>
                  </a:moveTo>
                  <a:lnTo>
                    <a:pt x="4355592" y="96900"/>
                  </a:lnTo>
                  <a:lnTo>
                    <a:pt x="4355592" y="162813"/>
                  </a:lnTo>
                  <a:lnTo>
                    <a:pt x="4305681" y="162813"/>
                  </a:lnTo>
                  <a:lnTo>
                    <a:pt x="4305681" y="96900"/>
                  </a:lnTo>
                  <a:close/>
                </a:path>
                <a:path w="4356100" h="431165">
                  <a:moveTo>
                    <a:pt x="3895217" y="94234"/>
                  </a:moveTo>
                  <a:lnTo>
                    <a:pt x="3956430" y="94234"/>
                  </a:lnTo>
                  <a:lnTo>
                    <a:pt x="3956430" y="333755"/>
                  </a:lnTo>
                  <a:lnTo>
                    <a:pt x="3895217" y="333755"/>
                  </a:lnTo>
                  <a:lnTo>
                    <a:pt x="3895217" y="94234"/>
                  </a:lnTo>
                  <a:close/>
                </a:path>
                <a:path w="4356100" h="431165">
                  <a:moveTo>
                    <a:pt x="3347339" y="90931"/>
                  </a:moveTo>
                  <a:lnTo>
                    <a:pt x="3353689" y="90931"/>
                  </a:lnTo>
                  <a:lnTo>
                    <a:pt x="3357753" y="91186"/>
                  </a:lnTo>
                  <a:lnTo>
                    <a:pt x="3359657" y="91439"/>
                  </a:lnTo>
                  <a:lnTo>
                    <a:pt x="3359657" y="147192"/>
                  </a:lnTo>
                  <a:lnTo>
                    <a:pt x="3346055" y="147861"/>
                  </a:lnTo>
                  <a:lnTo>
                    <a:pt x="3333226" y="149875"/>
                  </a:lnTo>
                  <a:lnTo>
                    <a:pt x="3290903" y="171037"/>
                  </a:lnTo>
                  <a:lnTo>
                    <a:pt x="3278251" y="188849"/>
                  </a:lnTo>
                  <a:lnTo>
                    <a:pt x="3278251" y="333755"/>
                  </a:lnTo>
                  <a:lnTo>
                    <a:pt x="3217036" y="333755"/>
                  </a:lnTo>
                  <a:lnTo>
                    <a:pt x="3217036" y="94234"/>
                  </a:lnTo>
                  <a:lnTo>
                    <a:pt x="3273171" y="94234"/>
                  </a:lnTo>
                  <a:lnTo>
                    <a:pt x="3273171" y="145414"/>
                  </a:lnTo>
                  <a:lnTo>
                    <a:pt x="3279836" y="133699"/>
                  </a:lnTo>
                  <a:lnTo>
                    <a:pt x="3315531" y="100236"/>
                  </a:lnTo>
                  <a:lnTo>
                    <a:pt x="3336450" y="92461"/>
                  </a:lnTo>
                  <a:lnTo>
                    <a:pt x="3347339" y="90931"/>
                  </a:lnTo>
                  <a:close/>
                </a:path>
                <a:path w="4356100" h="431165">
                  <a:moveTo>
                    <a:pt x="1128395" y="90931"/>
                  </a:moveTo>
                  <a:lnTo>
                    <a:pt x="1134745" y="90931"/>
                  </a:lnTo>
                  <a:lnTo>
                    <a:pt x="1138808" y="91186"/>
                  </a:lnTo>
                  <a:lnTo>
                    <a:pt x="1140714" y="91439"/>
                  </a:lnTo>
                  <a:lnTo>
                    <a:pt x="1140714" y="147192"/>
                  </a:lnTo>
                  <a:lnTo>
                    <a:pt x="1127111" y="147861"/>
                  </a:lnTo>
                  <a:lnTo>
                    <a:pt x="1114282" y="149875"/>
                  </a:lnTo>
                  <a:lnTo>
                    <a:pt x="1071959" y="171037"/>
                  </a:lnTo>
                  <a:lnTo>
                    <a:pt x="1059307" y="188849"/>
                  </a:lnTo>
                  <a:lnTo>
                    <a:pt x="1059307" y="333755"/>
                  </a:lnTo>
                  <a:lnTo>
                    <a:pt x="998093" y="333755"/>
                  </a:lnTo>
                  <a:lnTo>
                    <a:pt x="998093" y="94234"/>
                  </a:lnTo>
                  <a:lnTo>
                    <a:pt x="1054227" y="94234"/>
                  </a:lnTo>
                  <a:lnTo>
                    <a:pt x="1054227" y="145414"/>
                  </a:lnTo>
                  <a:lnTo>
                    <a:pt x="1060892" y="133699"/>
                  </a:lnTo>
                  <a:lnTo>
                    <a:pt x="1096587" y="100236"/>
                  </a:lnTo>
                  <a:lnTo>
                    <a:pt x="1117506" y="92461"/>
                  </a:lnTo>
                  <a:lnTo>
                    <a:pt x="1128395" y="90931"/>
                  </a:lnTo>
                  <a:close/>
                </a:path>
                <a:path w="4356100" h="431165">
                  <a:moveTo>
                    <a:pt x="4148708" y="90042"/>
                  </a:moveTo>
                  <a:lnTo>
                    <a:pt x="4193339" y="99472"/>
                  </a:lnTo>
                  <a:lnTo>
                    <a:pt x="4228861" y="126301"/>
                  </a:lnTo>
                  <a:lnTo>
                    <a:pt x="4252525" y="165963"/>
                  </a:lnTo>
                  <a:lnTo>
                    <a:pt x="4260723" y="213487"/>
                  </a:lnTo>
                  <a:lnTo>
                    <a:pt x="4259887" y="230657"/>
                  </a:lnTo>
                  <a:lnTo>
                    <a:pt x="4247261" y="276860"/>
                  </a:lnTo>
                  <a:lnTo>
                    <a:pt x="4221400" y="312596"/>
                  </a:lnTo>
                  <a:lnTo>
                    <a:pt x="4184951" y="334152"/>
                  </a:lnTo>
                  <a:lnTo>
                    <a:pt x="4156075" y="338327"/>
                  </a:lnTo>
                  <a:lnTo>
                    <a:pt x="4142355" y="337520"/>
                  </a:lnTo>
                  <a:lnTo>
                    <a:pt x="4096746" y="318597"/>
                  </a:lnTo>
                  <a:lnTo>
                    <a:pt x="4073779" y="291718"/>
                  </a:lnTo>
                  <a:lnTo>
                    <a:pt x="4073779" y="431164"/>
                  </a:lnTo>
                  <a:lnTo>
                    <a:pt x="4012565" y="431164"/>
                  </a:lnTo>
                  <a:lnTo>
                    <a:pt x="4012565" y="94234"/>
                  </a:lnTo>
                  <a:lnTo>
                    <a:pt x="4066031" y="94234"/>
                  </a:lnTo>
                  <a:lnTo>
                    <a:pt x="4066031" y="135381"/>
                  </a:lnTo>
                  <a:lnTo>
                    <a:pt x="4073126" y="125380"/>
                  </a:lnTo>
                  <a:lnTo>
                    <a:pt x="4111525" y="96900"/>
                  </a:lnTo>
                  <a:lnTo>
                    <a:pt x="4135616" y="90804"/>
                  </a:lnTo>
                  <a:lnTo>
                    <a:pt x="4148708" y="90042"/>
                  </a:lnTo>
                  <a:close/>
                </a:path>
                <a:path w="4356100" h="431165">
                  <a:moveTo>
                    <a:pt x="3054222" y="90042"/>
                  </a:moveTo>
                  <a:lnTo>
                    <a:pt x="3106765" y="99687"/>
                  </a:lnTo>
                  <a:lnTo>
                    <a:pt x="3146091" y="127095"/>
                  </a:lnTo>
                  <a:lnTo>
                    <a:pt x="3170705" y="166814"/>
                  </a:lnTo>
                  <a:lnTo>
                    <a:pt x="3179064" y="213105"/>
                  </a:lnTo>
                  <a:lnTo>
                    <a:pt x="3179064" y="220979"/>
                  </a:lnTo>
                  <a:lnTo>
                    <a:pt x="3178556" y="227837"/>
                  </a:lnTo>
                  <a:lnTo>
                    <a:pt x="3177667" y="233679"/>
                  </a:lnTo>
                  <a:lnTo>
                    <a:pt x="2992501" y="233679"/>
                  </a:lnTo>
                  <a:lnTo>
                    <a:pt x="2994665" y="246848"/>
                  </a:lnTo>
                  <a:lnTo>
                    <a:pt x="3022925" y="284495"/>
                  </a:lnTo>
                  <a:lnTo>
                    <a:pt x="3056001" y="293497"/>
                  </a:lnTo>
                  <a:lnTo>
                    <a:pt x="3065023" y="292947"/>
                  </a:lnTo>
                  <a:lnTo>
                    <a:pt x="3104229" y="274240"/>
                  </a:lnTo>
                  <a:lnTo>
                    <a:pt x="3112770" y="261112"/>
                  </a:lnTo>
                  <a:lnTo>
                    <a:pt x="3165347" y="275716"/>
                  </a:lnTo>
                  <a:lnTo>
                    <a:pt x="3136451" y="311292"/>
                  </a:lnTo>
                  <a:lnTo>
                    <a:pt x="3090878" y="333930"/>
                  </a:lnTo>
                  <a:lnTo>
                    <a:pt x="3053715" y="338327"/>
                  </a:lnTo>
                  <a:lnTo>
                    <a:pt x="3034970" y="337278"/>
                  </a:lnTo>
                  <a:lnTo>
                    <a:pt x="2986785" y="321437"/>
                  </a:lnTo>
                  <a:lnTo>
                    <a:pt x="2951674" y="289736"/>
                  </a:lnTo>
                  <a:lnTo>
                    <a:pt x="2931493" y="247062"/>
                  </a:lnTo>
                  <a:lnTo>
                    <a:pt x="2927604" y="215391"/>
                  </a:lnTo>
                  <a:lnTo>
                    <a:pt x="2928556" y="198770"/>
                  </a:lnTo>
                  <a:lnTo>
                    <a:pt x="2942844" y="152908"/>
                  </a:lnTo>
                  <a:lnTo>
                    <a:pt x="2973169" y="116474"/>
                  </a:lnTo>
                  <a:lnTo>
                    <a:pt x="3017662" y="94329"/>
                  </a:lnTo>
                  <a:lnTo>
                    <a:pt x="3035270" y="91114"/>
                  </a:lnTo>
                  <a:lnTo>
                    <a:pt x="3054222" y="90042"/>
                  </a:lnTo>
                  <a:close/>
                </a:path>
                <a:path w="4356100" h="431165">
                  <a:moveTo>
                    <a:pt x="2481834" y="90042"/>
                  </a:moveTo>
                  <a:lnTo>
                    <a:pt x="2527379" y="96440"/>
                  </a:lnTo>
                  <a:lnTo>
                    <a:pt x="2561590" y="115697"/>
                  </a:lnTo>
                  <a:lnTo>
                    <a:pt x="2588379" y="166417"/>
                  </a:lnTo>
                  <a:lnTo>
                    <a:pt x="2590165" y="188849"/>
                  </a:lnTo>
                  <a:lnTo>
                    <a:pt x="2590165" y="265175"/>
                  </a:lnTo>
                  <a:lnTo>
                    <a:pt x="2590165" y="271906"/>
                  </a:lnTo>
                  <a:lnTo>
                    <a:pt x="2604770" y="283972"/>
                  </a:lnTo>
                  <a:lnTo>
                    <a:pt x="2604770" y="333755"/>
                  </a:lnTo>
                  <a:lnTo>
                    <a:pt x="2581783" y="336930"/>
                  </a:lnTo>
                  <a:lnTo>
                    <a:pt x="2578735" y="336930"/>
                  </a:lnTo>
                  <a:lnTo>
                    <a:pt x="2540635" y="316484"/>
                  </a:lnTo>
                  <a:lnTo>
                    <a:pt x="2538095" y="296290"/>
                  </a:lnTo>
                  <a:lnTo>
                    <a:pt x="2529643" y="305958"/>
                  </a:lnTo>
                  <a:lnTo>
                    <a:pt x="2487362" y="332273"/>
                  </a:lnTo>
                  <a:lnTo>
                    <a:pt x="2451608" y="338327"/>
                  </a:lnTo>
                  <a:lnTo>
                    <a:pt x="2439846" y="337710"/>
                  </a:lnTo>
                  <a:lnTo>
                    <a:pt x="2399774" y="323143"/>
                  </a:lnTo>
                  <a:lnTo>
                    <a:pt x="2374477" y="292661"/>
                  </a:lnTo>
                  <a:lnTo>
                    <a:pt x="2368422" y="262889"/>
                  </a:lnTo>
                  <a:lnTo>
                    <a:pt x="2369234" y="251606"/>
                  </a:lnTo>
                  <a:lnTo>
                    <a:pt x="2388625" y="213659"/>
                  </a:lnTo>
                  <a:lnTo>
                    <a:pt x="2429894" y="190577"/>
                  </a:lnTo>
                  <a:lnTo>
                    <a:pt x="2471293" y="185165"/>
                  </a:lnTo>
                  <a:lnTo>
                    <a:pt x="2478861" y="185330"/>
                  </a:lnTo>
                  <a:lnTo>
                    <a:pt x="2522974" y="192653"/>
                  </a:lnTo>
                  <a:lnTo>
                    <a:pt x="2528951" y="194817"/>
                  </a:lnTo>
                  <a:lnTo>
                    <a:pt x="2528951" y="181990"/>
                  </a:lnTo>
                  <a:lnTo>
                    <a:pt x="2507861" y="141384"/>
                  </a:lnTo>
                  <a:lnTo>
                    <a:pt x="2475357" y="134365"/>
                  </a:lnTo>
                  <a:lnTo>
                    <a:pt x="2465663" y="134794"/>
                  </a:lnTo>
                  <a:lnTo>
                    <a:pt x="2428894" y="145057"/>
                  </a:lnTo>
                  <a:lnTo>
                    <a:pt x="2400427" y="161416"/>
                  </a:lnTo>
                  <a:lnTo>
                    <a:pt x="2380742" y="121158"/>
                  </a:lnTo>
                  <a:lnTo>
                    <a:pt x="2417103" y="102173"/>
                  </a:lnTo>
                  <a:lnTo>
                    <a:pt x="2455005" y="92011"/>
                  </a:lnTo>
                  <a:lnTo>
                    <a:pt x="2468264" y="90539"/>
                  </a:lnTo>
                  <a:lnTo>
                    <a:pt x="2481834" y="90042"/>
                  </a:lnTo>
                  <a:close/>
                </a:path>
                <a:path w="4356100" h="431165">
                  <a:moveTo>
                    <a:pt x="2222119" y="90042"/>
                  </a:moveTo>
                  <a:lnTo>
                    <a:pt x="2274661" y="99687"/>
                  </a:lnTo>
                  <a:lnTo>
                    <a:pt x="2313987" y="127095"/>
                  </a:lnTo>
                  <a:lnTo>
                    <a:pt x="2338601" y="166814"/>
                  </a:lnTo>
                  <a:lnTo>
                    <a:pt x="2346960" y="213105"/>
                  </a:lnTo>
                  <a:lnTo>
                    <a:pt x="2346960" y="220979"/>
                  </a:lnTo>
                  <a:lnTo>
                    <a:pt x="2346452" y="227837"/>
                  </a:lnTo>
                  <a:lnTo>
                    <a:pt x="2345563" y="233679"/>
                  </a:lnTo>
                  <a:lnTo>
                    <a:pt x="2160397" y="233679"/>
                  </a:lnTo>
                  <a:lnTo>
                    <a:pt x="2162561" y="246848"/>
                  </a:lnTo>
                  <a:lnTo>
                    <a:pt x="2190821" y="284495"/>
                  </a:lnTo>
                  <a:lnTo>
                    <a:pt x="2223897" y="293497"/>
                  </a:lnTo>
                  <a:lnTo>
                    <a:pt x="2232919" y="292947"/>
                  </a:lnTo>
                  <a:lnTo>
                    <a:pt x="2272125" y="274240"/>
                  </a:lnTo>
                  <a:lnTo>
                    <a:pt x="2280666" y="261112"/>
                  </a:lnTo>
                  <a:lnTo>
                    <a:pt x="2333244" y="275716"/>
                  </a:lnTo>
                  <a:lnTo>
                    <a:pt x="2304347" y="311292"/>
                  </a:lnTo>
                  <a:lnTo>
                    <a:pt x="2258774" y="333930"/>
                  </a:lnTo>
                  <a:lnTo>
                    <a:pt x="2221610" y="338327"/>
                  </a:lnTo>
                  <a:lnTo>
                    <a:pt x="2202866" y="337278"/>
                  </a:lnTo>
                  <a:lnTo>
                    <a:pt x="2154682" y="321437"/>
                  </a:lnTo>
                  <a:lnTo>
                    <a:pt x="2119570" y="289736"/>
                  </a:lnTo>
                  <a:lnTo>
                    <a:pt x="2099389" y="247062"/>
                  </a:lnTo>
                  <a:lnTo>
                    <a:pt x="2095499" y="215391"/>
                  </a:lnTo>
                  <a:lnTo>
                    <a:pt x="2096452" y="198770"/>
                  </a:lnTo>
                  <a:lnTo>
                    <a:pt x="2110740" y="152908"/>
                  </a:lnTo>
                  <a:lnTo>
                    <a:pt x="2141065" y="116474"/>
                  </a:lnTo>
                  <a:lnTo>
                    <a:pt x="2185558" y="94329"/>
                  </a:lnTo>
                  <a:lnTo>
                    <a:pt x="2203166" y="91114"/>
                  </a:lnTo>
                  <a:lnTo>
                    <a:pt x="2222119" y="90042"/>
                  </a:lnTo>
                  <a:close/>
                </a:path>
                <a:path w="4356100" h="431165">
                  <a:moveTo>
                    <a:pt x="1286383" y="90042"/>
                  </a:moveTo>
                  <a:lnTo>
                    <a:pt x="1338925" y="99687"/>
                  </a:lnTo>
                  <a:lnTo>
                    <a:pt x="1378251" y="127095"/>
                  </a:lnTo>
                  <a:lnTo>
                    <a:pt x="1402865" y="166814"/>
                  </a:lnTo>
                  <a:lnTo>
                    <a:pt x="1411223" y="213105"/>
                  </a:lnTo>
                  <a:lnTo>
                    <a:pt x="1411223" y="220979"/>
                  </a:lnTo>
                  <a:lnTo>
                    <a:pt x="1410716" y="227837"/>
                  </a:lnTo>
                  <a:lnTo>
                    <a:pt x="1409827" y="233679"/>
                  </a:lnTo>
                  <a:lnTo>
                    <a:pt x="1224660" y="233679"/>
                  </a:lnTo>
                  <a:lnTo>
                    <a:pt x="1226825" y="246848"/>
                  </a:lnTo>
                  <a:lnTo>
                    <a:pt x="1255085" y="284495"/>
                  </a:lnTo>
                  <a:lnTo>
                    <a:pt x="1288160" y="293497"/>
                  </a:lnTo>
                  <a:lnTo>
                    <a:pt x="1297183" y="292947"/>
                  </a:lnTo>
                  <a:lnTo>
                    <a:pt x="1336389" y="274240"/>
                  </a:lnTo>
                  <a:lnTo>
                    <a:pt x="1344930" y="261112"/>
                  </a:lnTo>
                  <a:lnTo>
                    <a:pt x="1397508" y="275716"/>
                  </a:lnTo>
                  <a:lnTo>
                    <a:pt x="1368611" y="311292"/>
                  </a:lnTo>
                  <a:lnTo>
                    <a:pt x="1323038" y="333930"/>
                  </a:lnTo>
                  <a:lnTo>
                    <a:pt x="1285874" y="338327"/>
                  </a:lnTo>
                  <a:lnTo>
                    <a:pt x="1267130" y="337278"/>
                  </a:lnTo>
                  <a:lnTo>
                    <a:pt x="1218945" y="321437"/>
                  </a:lnTo>
                  <a:lnTo>
                    <a:pt x="1183834" y="289736"/>
                  </a:lnTo>
                  <a:lnTo>
                    <a:pt x="1163653" y="247062"/>
                  </a:lnTo>
                  <a:lnTo>
                    <a:pt x="1159764" y="215391"/>
                  </a:lnTo>
                  <a:lnTo>
                    <a:pt x="1160716" y="198770"/>
                  </a:lnTo>
                  <a:lnTo>
                    <a:pt x="1175004" y="152908"/>
                  </a:lnTo>
                  <a:lnTo>
                    <a:pt x="1205329" y="116474"/>
                  </a:lnTo>
                  <a:lnTo>
                    <a:pt x="1249822" y="94329"/>
                  </a:lnTo>
                  <a:lnTo>
                    <a:pt x="1267430" y="91114"/>
                  </a:lnTo>
                  <a:lnTo>
                    <a:pt x="1286383" y="90042"/>
                  </a:lnTo>
                  <a:close/>
                </a:path>
                <a:path w="4356100" h="431165">
                  <a:moveTo>
                    <a:pt x="697357" y="90042"/>
                  </a:moveTo>
                  <a:lnTo>
                    <a:pt x="740598" y="102397"/>
                  </a:lnTo>
                  <a:lnTo>
                    <a:pt x="762476" y="133889"/>
                  </a:lnTo>
                  <a:lnTo>
                    <a:pt x="769429" y="175633"/>
                  </a:lnTo>
                  <a:lnTo>
                    <a:pt x="769619" y="184276"/>
                  </a:lnTo>
                  <a:lnTo>
                    <a:pt x="769619" y="333755"/>
                  </a:lnTo>
                  <a:lnTo>
                    <a:pt x="708279" y="333755"/>
                  </a:lnTo>
                  <a:lnTo>
                    <a:pt x="708279" y="199389"/>
                  </a:lnTo>
                  <a:lnTo>
                    <a:pt x="707657" y="185908"/>
                  </a:lnTo>
                  <a:lnTo>
                    <a:pt x="686244" y="147335"/>
                  </a:lnTo>
                  <a:lnTo>
                    <a:pt x="670432" y="144017"/>
                  </a:lnTo>
                  <a:lnTo>
                    <a:pt x="664219" y="144420"/>
                  </a:lnTo>
                  <a:lnTo>
                    <a:pt x="628001" y="162708"/>
                  </a:lnTo>
                  <a:lnTo>
                    <a:pt x="608202" y="193801"/>
                  </a:lnTo>
                  <a:lnTo>
                    <a:pt x="608202" y="333755"/>
                  </a:lnTo>
                  <a:lnTo>
                    <a:pt x="546988" y="333755"/>
                  </a:lnTo>
                  <a:lnTo>
                    <a:pt x="546988" y="94234"/>
                  </a:lnTo>
                  <a:lnTo>
                    <a:pt x="602233" y="94234"/>
                  </a:lnTo>
                  <a:lnTo>
                    <a:pt x="602233" y="138556"/>
                  </a:lnTo>
                  <a:lnTo>
                    <a:pt x="609639" y="127912"/>
                  </a:lnTo>
                  <a:lnTo>
                    <a:pt x="640714" y="103124"/>
                  </a:lnTo>
                  <a:lnTo>
                    <a:pt x="681970" y="90854"/>
                  </a:lnTo>
                  <a:lnTo>
                    <a:pt x="697357" y="90042"/>
                  </a:lnTo>
                  <a:close/>
                </a:path>
                <a:path w="4356100" h="431165">
                  <a:moveTo>
                    <a:pt x="384175" y="90042"/>
                  </a:moveTo>
                  <a:lnTo>
                    <a:pt x="436717" y="99687"/>
                  </a:lnTo>
                  <a:lnTo>
                    <a:pt x="476043" y="127095"/>
                  </a:lnTo>
                  <a:lnTo>
                    <a:pt x="500657" y="166814"/>
                  </a:lnTo>
                  <a:lnTo>
                    <a:pt x="509016" y="213105"/>
                  </a:lnTo>
                  <a:lnTo>
                    <a:pt x="509016" y="220979"/>
                  </a:lnTo>
                  <a:lnTo>
                    <a:pt x="508507" y="227837"/>
                  </a:lnTo>
                  <a:lnTo>
                    <a:pt x="507619" y="233679"/>
                  </a:lnTo>
                  <a:lnTo>
                    <a:pt x="322452" y="233679"/>
                  </a:lnTo>
                  <a:lnTo>
                    <a:pt x="324617" y="246848"/>
                  </a:lnTo>
                  <a:lnTo>
                    <a:pt x="352877" y="284495"/>
                  </a:lnTo>
                  <a:lnTo>
                    <a:pt x="385952" y="293497"/>
                  </a:lnTo>
                  <a:lnTo>
                    <a:pt x="394975" y="292947"/>
                  </a:lnTo>
                  <a:lnTo>
                    <a:pt x="434181" y="274240"/>
                  </a:lnTo>
                  <a:lnTo>
                    <a:pt x="442721" y="261112"/>
                  </a:lnTo>
                  <a:lnTo>
                    <a:pt x="495300" y="275716"/>
                  </a:lnTo>
                  <a:lnTo>
                    <a:pt x="466403" y="311292"/>
                  </a:lnTo>
                  <a:lnTo>
                    <a:pt x="420830" y="333930"/>
                  </a:lnTo>
                  <a:lnTo>
                    <a:pt x="383667" y="338327"/>
                  </a:lnTo>
                  <a:lnTo>
                    <a:pt x="364922" y="337278"/>
                  </a:lnTo>
                  <a:lnTo>
                    <a:pt x="316738" y="321437"/>
                  </a:lnTo>
                  <a:lnTo>
                    <a:pt x="281626" y="289736"/>
                  </a:lnTo>
                  <a:lnTo>
                    <a:pt x="261445" y="247062"/>
                  </a:lnTo>
                  <a:lnTo>
                    <a:pt x="257556" y="215391"/>
                  </a:lnTo>
                  <a:lnTo>
                    <a:pt x="258508" y="198770"/>
                  </a:lnTo>
                  <a:lnTo>
                    <a:pt x="272795" y="152908"/>
                  </a:lnTo>
                  <a:lnTo>
                    <a:pt x="303121" y="116474"/>
                  </a:lnTo>
                  <a:lnTo>
                    <a:pt x="347614" y="94329"/>
                  </a:lnTo>
                  <a:lnTo>
                    <a:pt x="365222" y="91114"/>
                  </a:lnTo>
                  <a:lnTo>
                    <a:pt x="384175" y="90042"/>
                  </a:lnTo>
                  <a:close/>
                </a:path>
                <a:path w="4356100" h="431165">
                  <a:moveTo>
                    <a:pt x="126111" y="90042"/>
                  </a:moveTo>
                  <a:lnTo>
                    <a:pt x="178617" y="99579"/>
                  </a:lnTo>
                  <a:lnTo>
                    <a:pt x="217344" y="126539"/>
                  </a:lnTo>
                  <a:lnTo>
                    <a:pt x="234569" y="151384"/>
                  </a:lnTo>
                  <a:lnTo>
                    <a:pt x="174625" y="169672"/>
                  </a:lnTo>
                  <a:lnTo>
                    <a:pt x="165574" y="157670"/>
                  </a:lnTo>
                  <a:lnTo>
                    <a:pt x="154416" y="149098"/>
                  </a:lnTo>
                  <a:lnTo>
                    <a:pt x="141138" y="143954"/>
                  </a:lnTo>
                  <a:lnTo>
                    <a:pt x="125730" y="142239"/>
                  </a:lnTo>
                  <a:lnTo>
                    <a:pt x="117014" y="142789"/>
                  </a:lnTo>
                  <a:lnTo>
                    <a:pt x="81010" y="161893"/>
                  </a:lnTo>
                  <a:lnTo>
                    <a:pt x="63621" y="203565"/>
                  </a:lnTo>
                  <a:lnTo>
                    <a:pt x="63118" y="213994"/>
                  </a:lnTo>
                  <a:lnTo>
                    <a:pt x="63642" y="224184"/>
                  </a:lnTo>
                  <a:lnTo>
                    <a:pt x="81422" y="265747"/>
                  </a:lnTo>
                  <a:lnTo>
                    <a:pt x="117252" y="285664"/>
                  </a:lnTo>
                  <a:lnTo>
                    <a:pt x="125730" y="286258"/>
                  </a:lnTo>
                  <a:lnTo>
                    <a:pt x="133776" y="285757"/>
                  </a:lnTo>
                  <a:lnTo>
                    <a:pt x="172227" y="263737"/>
                  </a:lnTo>
                  <a:lnTo>
                    <a:pt x="175513" y="257810"/>
                  </a:lnTo>
                  <a:lnTo>
                    <a:pt x="235457" y="276098"/>
                  </a:lnTo>
                  <a:lnTo>
                    <a:pt x="207829" y="311316"/>
                  </a:lnTo>
                  <a:lnTo>
                    <a:pt x="163258" y="333930"/>
                  </a:lnTo>
                  <a:lnTo>
                    <a:pt x="126618" y="338327"/>
                  </a:lnTo>
                  <a:lnTo>
                    <a:pt x="107852" y="337234"/>
                  </a:lnTo>
                  <a:lnTo>
                    <a:pt x="59436" y="320928"/>
                  </a:lnTo>
                  <a:lnTo>
                    <a:pt x="24092" y="288710"/>
                  </a:lnTo>
                  <a:lnTo>
                    <a:pt x="3889" y="245744"/>
                  </a:lnTo>
                  <a:lnTo>
                    <a:pt x="0" y="213994"/>
                  </a:lnTo>
                  <a:lnTo>
                    <a:pt x="952" y="197635"/>
                  </a:lnTo>
                  <a:lnTo>
                    <a:pt x="15239" y="152273"/>
                  </a:lnTo>
                  <a:lnTo>
                    <a:pt x="45565" y="116125"/>
                  </a:lnTo>
                  <a:lnTo>
                    <a:pt x="89900" y="94297"/>
                  </a:lnTo>
                  <a:lnTo>
                    <a:pt x="107344" y="91110"/>
                  </a:lnTo>
                  <a:lnTo>
                    <a:pt x="126111" y="90042"/>
                  </a:lnTo>
                  <a:close/>
                </a:path>
                <a:path w="4356100" h="431165">
                  <a:moveTo>
                    <a:pt x="3485642" y="89662"/>
                  </a:moveTo>
                  <a:lnTo>
                    <a:pt x="3534155" y="97662"/>
                  </a:lnTo>
                  <a:lnTo>
                    <a:pt x="3575684" y="123443"/>
                  </a:lnTo>
                  <a:lnTo>
                    <a:pt x="3551047" y="162305"/>
                  </a:lnTo>
                  <a:lnTo>
                    <a:pt x="3533570" y="150304"/>
                  </a:lnTo>
                  <a:lnTo>
                    <a:pt x="3516391" y="141731"/>
                  </a:lnTo>
                  <a:lnTo>
                    <a:pt x="3499522" y="136588"/>
                  </a:lnTo>
                  <a:lnTo>
                    <a:pt x="3482975" y="134874"/>
                  </a:lnTo>
                  <a:lnTo>
                    <a:pt x="3475855" y="135209"/>
                  </a:lnTo>
                  <a:lnTo>
                    <a:pt x="3445891" y="150367"/>
                  </a:lnTo>
                  <a:lnTo>
                    <a:pt x="3445891" y="159512"/>
                  </a:lnTo>
                  <a:lnTo>
                    <a:pt x="3445891" y="168148"/>
                  </a:lnTo>
                  <a:lnTo>
                    <a:pt x="3489325" y="189737"/>
                  </a:lnTo>
                  <a:lnTo>
                    <a:pt x="3502973" y="194073"/>
                  </a:lnTo>
                  <a:lnTo>
                    <a:pt x="3546895" y="211030"/>
                  </a:lnTo>
                  <a:lnTo>
                    <a:pt x="3575399" y="242760"/>
                  </a:lnTo>
                  <a:lnTo>
                    <a:pt x="3577971" y="262381"/>
                  </a:lnTo>
                  <a:lnTo>
                    <a:pt x="3576349" y="279292"/>
                  </a:lnTo>
                  <a:lnTo>
                    <a:pt x="3551935" y="318262"/>
                  </a:lnTo>
                  <a:lnTo>
                    <a:pt x="3502822" y="337067"/>
                  </a:lnTo>
                  <a:lnTo>
                    <a:pt x="3481958" y="338327"/>
                  </a:lnTo>
                  <a:lnTo>
                    <a:pt x="3466865" y="337706"/>
                  </a:lnTo>
                  <a:lnTo>
                    <a:pt x="3423539" y="328294"/>
                  </a:lnTo>
                  <a:lnTo>
                    <a:pt x="3386034" y="307792"/>
                  </a:lnTo>
                  <a:lnTo>
                    <a:pt x="3375532" y="298576"/>
                  </a:lnTo>
                  <a:lnTo>
                    <a:pt x="3397377" y="258825"/>
                  </a:lnTo>
                  <a:lnTo>
                    <a:pt x="3408090" y="266922"/>
                  </a:lnTo>
                  <a:lnTo>
                    <a:pt x="3418697" y="273875"/>
                  </a:lnTo>
                  <a:lnTo>
                    <a:pt x="3459845" y="290528"/>
                  </a:lnTo>
                  <a:lnTo>
                    <a:pt x="3479673" y="292608"/>
                  </a:lnTo>
                  <a:lnTo>
                    <a:pt x="3488174" y="292205"/>
                  </a:lnTo>
                  <a:lnTo>
                    <a:pt x="3519043" y="275589"/>
                  </a:lnTo>
                  <a:lnTo>
                    <a:pt x="3519043" y="266953"/>
                  </a:lnTo>
                  <a:lnTo>
                    <a:pt x="3519043" y="258190"/>
                  </a:lnTo>
                  <a:lnTo>
                    <a:pt x="3479992" y="240329"/>
                  </a:lnTo>
                  <a:lnTo>
                    <a:pt x="3468751" y="236854"/>
                  </a:lnTo>
                  <a:lnTo>
                    <a:pt x="3456039" y="232715"/>
                  </a:lnTo>
                  <a:lnTo>
                    <a:pt x="3416044" y="215366"/>
                  </a:lnTo>
                  <a:lnTo>
                    <a:pt x="3390947" y="184689"/>
                  </a:lnTo>
                  <a:lnTo>
                    <a:pt x="3388741" y="166877"/>
                  </a:lnTo>
                  <a:lnTo>
                    <a:pt x="3390405" y="150157"/>
                  </a:lnTo>
                  <a:lnTo>
                    <a:pt x="3415283" y="110616"/>
                  </a:lnTo>
                  <a:lnTo>
                    <a:pt x="3464808" y="90971"/>
                  </a:lnTo>
                  <a:lnTo>
                    <a:pt x="3485642" y="89662"/>
                  </a:lnTo>
                  <a:close/>
                </a:path>
                <a:path w="4356100" h="431165">
                  <a:moveTo>
                    <a:pt x="836549" y="16510"/>
                  </a:moveTo>
                  <a:lnTo>
                    <a:pt x="897763" y="16510"/>
                  </a:lnTo>
                  <a:lnTo>
                    <a:pt x="897763" y="94234"/>
                  </a:lnTo>
                  <a:lnTo>
                    <a:pt x="948055" y="94234"/>
                  </a:lnTo>
                  <a:lnTo>
                    <a:pt x="948055" y="141224"/>
                  </a:lnTo>
                  <a:lnTo>
                    <a:pt x="897763" y="141224"/>
                  </a:lnTo>
                  <a:lnTo>
                    <a:pt x="897763" y="258317"/>
                  </a:lnTo>
                  <a:lnTo>
                    <a:pt x="897763" y="266573"/>
                  </a:lnTo>
                  <a:lnTo>
                    <a:pt x="899921" y="272541"/>
                  </a:lnTo>
                  <a:lnTo>
                    <a:pt x="904367" y="276098"/>
                  </a:lnTo>
                  <a:lnTo>
                    <a:pt x="908812" y="279780"/>
                  </a:lnTo>
                  <a:lnTo>
                    <a:pt x="914273" y="281686"/>
                  </a:lnTo>
                  <a:lnTo>
                    <a:pt x="920623" y="281686"/>
                  </a:lnTo>
                  <a:lnTo>
                    <a:pt x="926973" y="281686"/>
                  </a:lnTo>
                  <a:lnTo>
                    <a:pt x="933323" y="280542"/>
                  </a:lnTo>
                  <a:lnTo>
                    <a:pt x="939419" y="278384"/>
                  </a:lnTo>
                  <a:lnTo>
                    <a:pt x="945514" y="276351"/>
                  </a:lnTo>
                  <a:lnTo>
                    <a:pt x="950341" y="274447"/>
                  </a:lnTo>
                  <a:lnTo>
                    <a:pt x="954024" y="272923"/>
                  </a:lnTo>
                  <a:lnTo>
                    <a:pt x="966343" y="321437"/>
                  </a:lnTo>
                  <a:lnTo>
                    <a:pt x="926869" y="334766"/>
                  </a:lnTo>
                  <a:lnTo>
                    <a:pt x="898651" y="337819"/>
                  </a:lnTo>
                  <a:lnTo>
                    <a:pt x="890361" y="337460"/>
                  </a:lnTo>
                  <a:lnTo>
                    <a:pt x="849552" y="319029"/>
                  </a:lnTo>
                  <a:lnTo>
                    <a:pt x="836549" y="278891"/>
                  </a:lnTo>
                  <a:lnTo>
                    <a:pt x="836549" y="141224"/>
                  </a:lnTo>
                  <a:lnTo>
                    <a:pt x="804926" y="141224"/>
                  </a:lnTo>
                  <a:lnTo>
                    <a:pt x="804926" y="94234"/>
                  </a:lnTo>
                  <a:lnTo>
                    <a:pt x="836549" y="94234"/>
                  </a:lnTo>
                  <a:lnTo>
                    <a:pt x="836549" y="16510"/>
                  </a:lnTo>
                  <a:close/>
                </a:path>
                <a:path w="4356100" h="431165">
                  <a:moveTo>
                    <a:pt x="3895217" y="0"/>
                  </a:moveTo>
                  <a:lnTo>
                    <a:pt x="3956430" y="0"/>
                  </a:lnTo>
                  <a:lnTo>
                    <a:pt x="3956430" y="60833"/>
                  </a:lnTo>
                  <a:lnTo>
                    <a:pt x="3895217" y="60833"/>
                  </a:lnTo>
                  <a:lnTo>
                    <a:pt x="3895217" y="0"/>
                  </a:lnTo>
                  <a:close/>
                </a:path>
                <a:path w="4356100" h="431165">
                  <a:moveTo>
                    <a:pt x="3619373" y="0"/>
                  </a:moveTo>
                  <a:lnTo>
                    <a:pt x="3680586" y="0"/>
                  </a:lnTo>
                  <a:lnTo>
                    <a:pt x="3680586" y="138556"/>
                  </a:lnTo>
                  <a:lnTo>
                    <a:pt x="3687829" y="127748"/>
                  </a:lnTo>
                  <a:lnTo>
                    <a:pt x="3728346" y="97276"/>
                  </a:lnTo>
                  <a:lnTo>
                    <a:pt x="3766566" y="90042"/>
                  </a:lnTo>
                  <a:lnTo>
                    <a:pt x="3781000" y="90900"/>
                  </a:lnTo>
                  <a:lnTo>
                    <a:pt x="3821229" y="111113"/>
                  </a:lnTo>
                  <a:lnTo>
                    <a:pt x="3838628" y="149844"/>
                  </a:lnTo>
                  <a:lnTo>
                    <a:pt x="3842004" y="184276"/>
                  </a:lnTo>
                  <a:lnTo>
                    <a:pt x="3842004" y="333755"/>
                  </a:lnTo>
                  <a:lnTo>
                    <a:pt x="3780663" y="333755"/>
                  </a:lnTo>
                  <a:lnTo>
                    <a:pt x="3780663" y="199389"/>
                  </a:lnTo>
                  <a:lnTo>
                    <a:pt x="3779996" y="186291"/>
                  </a:lnTo>
                  <a:lnTo>
                    <a:pt x="3757215" y="147446"/>
                  </a:lnTo>
                  <a:lnTo>
                    <a:pt x="3740530" y="144017"/>
                  </a:lnTo>
                  <a:lnTo>
                    <a:pt x="3732910" y="144017"/>
                  </a:lnTo>
                  <a:lnTo>
                    <a:pt x="3694938" y="168021"/>
                  </a:lnTo>
                  <a:lnTo>
                    <a:pt x="3680586" y="193801"/>
                  </a:lnTo>
                  <a:lnTo>
                    <a:pt x="3680586" y="333755"/>
                  </a:lnTo>
                  <a:lnTo>
                    <a:pt x="3619373" y="333755"/>
                  </a:lnTo>
                  <a:lnTo>
                    <a:pt x="3619373" y="0"/>
                  </a:lnTo>
                  <a:close/>
                </a:path>
                <a:path w="4356100" h="431165">
                  <a:moveTo>
                    <a:pt x="2820289" y="0"/>
                  </a:moveTo>
                  <a:lnTo>
                    <a:pt x="2881503" y="0"/>
                  </a:lnTo>
                  <a:lnTo>
                    <a:pt x="2881503" y="265175"/>
                  </a:lnTo>
                  <a:lnTo>
                    <a:pt x="2881503" y="271906"/>
                  </a:lnTo>
                  <a:lnTo>
                    <a:pt x="2882646" y="276478"/>
                  </a:lnTo>
                  <a:lnTo>
                    <a:pt x="2884805" y="279146"/>
                  </a:lnTo>
                  <a:lnTo>
                    <a:pt x="2886836" y="281686"/>
                  </a:lnTo>
                  <a:lnTo>
                    <a:pt x="2890520" y="283337"/>
                  </a:lnTo>
                  <a:lnTo>
                    <a:pt x="2895727" y="283972"/>
                  </a:lnTo>
                  <a:lnTo>
                    <a:pt x="2895727" y="333755"/>
                  </a:lnTo>
                  <a:lnTo>
                    <a:pt x="2887944" y="335162"/>
                  </a:lnTo>
                  <a:lnTo>
                    <a:pt x="2880995" y="336153"/>
                  </a:lnTo>
                  <a:lnTo>
                    <a:pt x="2874902" y="336738"/>
                  </a:lnTo>
                  <a:lnTo>
                    <a:pt x="2869692" y="336930"/>
                  </a:lnTo>
                  <a:lnTo>
                    <a:pt x="2861784" y="336426"/>
                  </a:lnTo>
                  <a:lnTo>
                    <a:pt x="2830322" y="307213"/>
                  </a:lnTo>
                  <a:lnTo>
                    <a:pt x="2829433" y="292100"/>
                  </a:lnTo>
                  <a:lnTo>
                    <a:pt x="2822192" y="302672"/>
                  </a:lnTo>
                  <a:lnTo>
                    <a:pt x="2782091" y="331630"/>
                  </a:lnTo>
                  <a:lnTo>
                    <a:pt x="2746247" y="338327"/>
                  </a:lnTo>
                  <a:lnTo>
                    <a:pt x="2730055" y="337282"/>
                  </a:lnTo>
                  <a:lnTo>
                    <a:pt x="2687193" y="321690"/>
                  </a:lnTo>
                  <a:lnTo>
                    <a:pt x="2655010" y="290169"/>
                  </a:lnTo>
                  <a:lnTo>
                    <a:pt x="2636027" y="247046"/>
                  </a:lnTo>
                  <a:lnTo>
                    <a:pt x="2632329" y="213994"/>
                  </a:lnTo>
                  <a:lnTo>
                    <a:pt x="2633186" y="197211"/>
                  </a:lnTo>
                  <a:lnTo>
                    <a:pt x="2646045" y="151384"/>
                  </a:lnTo>
                  <a:lnTo>
                    <a:pt x="2672566" y="115504"/>
                  </a:lnTo>
                  <a:lnTo>
                    <a:pt x="2709989" y="94154"/>
                  </a:lnTo>
                  <a:lnTo>
                    <a:pt x="2739390" y="90042"/>
                  </a:lnTo>
                  <a:lnTo>
                    <a:pt x="2752298" y="90854"/>
                  </a:lnTo>
                  <a:lnTo>
                    <a:pt x="2797214" y="110053"/>
                  </a:lnTo>
                  <a:lnTo>
                    <a:pt x="2820289" y="136271"/>
                  </a:lnTo>
                  <a:lnTo>
                    <a:pt x="2820289" y="0"/>
                  </a:lnTo>
                  <a:close/>
                </a:path>
                <a:path w="4356100" h="431165">
                  <a:moveTo>
                    <a:pt x="1965324" y="0"/>
                  </a:moveTo>
                  <a:lnTo>
                    <a:pt x="2026539" y="0"/>
                  </a:lnTo>
                  <a:lnTo>
                    <a:pt x="2026539" y="256921"/>
                  </a:lnTo>
                  <a:lnTo>
                    <a:pt x="2026539" y="268224"/>
                  </a:lnTo>
                  <a:lnTo>
                    <a:pt x="2028444" y="275716"/>
                  </a:lnTo>
                  <a:lnTo>
                    <a:pt x="2032127" y="279400"/>
                  </a:lnTo>
                  <a:lnTo>
                    <a:pt x="2035683" y="282955"/>
                  </a:lnTo>
                  <a:lnTo>
                    <a:pt x="2040763" y="284861"/>
                  </a:lnTo>
                  <a:lnTo>
                    <a:pt x="2047113" y="284861"/>
                  </a:lnTo>
                  <a:lnTo>
                    <a:pt x="2052066" y="284861"/>
                  </a:lnTo>
                  <a:lnTo>
                    <a:pt x="2057019" y="284225"/>
                  </a:lnTo>
                  <a:lnTo>
                    <a:pt x="2062226" y="282955"/>
                  </a:lnTo>
                  <a:lnTo>
                    <a:pt x="2067433" y="281813"/>
                  </a:lnTo>
                  <a:lnTo>
                    <a:pt x="2072005" y="280288"/>
                  </a:lnTo>
                  <a:lnTo>
                    <a:pt x="2075942" y="278384"/>
                  </a:lnTo>
                  <a:lnTo>
                    <a:pt x="2084196" y="325119"/>
                  </a:lnTo>
                  <a:lnTo>
                    <a:pt x="2047367" y="335617"/>
                  </a:lnTo>
                  <a:lnTo>
                    <a:pt x="2025649" y="337438"/>
                  </a:lnTo>
                  <a:lnTo>
                    <a:pt x="2012076" y="336484"/>
                  </a:lnTo>
                  <a:lnTo>
                    <a:pt x="1974165" y="313620"/>
                  </a:lnTo>
                  <a:lnTo>
                    <a:pt x="1965324" y="278384"/>
                  </a:lnTo>
                  <a:lnTo>
                    <a:pt x="1965324" y="0"/>
                  </a:lnTo>
                  <a:close/>
                </a:path>
                <a:path w="4356100" h="431165">
                  <a:moveTo>
                    <a:pt x="1622424" y="0"/>
                  </a:moveTo>
                  <a:lnTo>
                    <a:pt x="1683639" y="0"/>
                  </a:lnTo>
                  <a:lnTo>
                    <a:pt x="1683639" y="265175"/>
                  </a:lnTo>
                  <a:lnTo>
                    <a:pt x="1683639" y="271906"/>
                  </a:lnTo>
                  <a:lnTo>
                    <a:pt x="1684782" y="276478"/>
                  </a:lnTo>
                  <a:lnTo>
                    <a:pt x="1686941" y="279146"/>
                  </a:lnTo>
                  <a:lnTo>
                    <a:pt x="1688972" y="281686"/>
                  </a:lnTo>
                  <a:lnTo>
                    <a:pt x="1692656" y="283337"/>
                  </a:lnTo>
                  <a:lnTo>
                    <a:pt x="1697863" y="283972"/>
                  </a:lnTo>
                  <a:lnTo>
                    <a:pt x="1697863" y="333755"/>
                  </a:lnTo>
                  <a:lnTo>
                    <a:pt x="1690080" y="335162"/>
                  </a:lnTo>
                  <a:lnTo>
                    <a:pt x="1683131" y="336153"/>
                  </a:lnTo>
                  <a:lnTo>
                    <a:pt x="1677038" y="336738"/>
                  </a:lnTo>
                  <a:lnTo>
                    <a:pt x="1671828" y="336930"/>
                  </a:lnTo>
                  <a:lnTo>
                    <a:pt x="1663920" y="336426"/>
                  </a:lnTo>
                  <a:lnTo>
                    <a:pt x="1632458" y="307213"/>
                  </a:lnTo>
                  <a:lnTo>
                    <a:pt x="1631569" y="292100"/>
                  </a:lnTo>
                  <a:lnTo>
                    <a:pt x="1624328" y="302672"/>
                  </a:lnTo>
                  <a:lnTo>
                    <a:pt x="1584227" y="331630"/>
                  </a:lnTo>
                  <a:lnTo>
                    <a:pt x="1548383" y="338327"/>
                  </a:lnTo>
                  <a:lnTo>
                    <a:pt x="1532191" y="337282"/>
                  </a:lnTo>
                  <a:lnTo>
                    <a:pt x="1489329" y="321690"/>
                  </a:lnTo>
                  <a:lnTo>
                    <a:pt x="1457146" y="290169"/>
                  </a:lnTo>
                  <a:lnTo>
                    <a:pt x="1438163" y="247046"/>
                  </a:lnTo>
                  <a:lnTo>
                    <a:pt x="1434465" y="213994"/>
                  </a:lnTo>
                  <a:lnTo>
                    <a:pt x="1435322" y="197211"/>
                  </a:lnTo>
                  <a:lnTo>
                    <a:pt x="1448181" y="151384"/>
                  </a:lnTo>
                  <a:lnTo>
                    <a:pt x="1474702" y="115504"/>
                  </a:lnTo>
                  <a:lnTo>
                    <a:pt x="1512125" y="94154"/>
                  </a:lnTo>
                  <a:lnTo>
                    <a:pt x="1541526" y="90042"/>
                  </a:lnTo>
                  <a:lnTo>
                    <a:pt x="1554434" y="90854"/>
                  </a:lnTo>
                  <a:lnTo>
                    <a:pt x="1599350" y="110053"/>
                  </a:lnTo>
                  <a:lnTo>
                    <a:pt x="1622424" y="136271"/>
                  </a:lnTo>
                  <a:lnTo>
                    <a:pt x="1622424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50850" y="1085215"/>
              <a:ext cx="3061055" cy="34290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77926" y="1302511"/>
              <a:ext cx="117652" cy="88392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2614929" y="1224407"/>
              <a:ext cx="140462" cy="159258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250850" y="1085215"/>
              <a:ext cx="3061335" cy="342900"/>
            </a:xfrm>
            <a:custGeom>
              <a:avLst/>
              <a:gdLst/>
              <a:ahLst/>
              <a:cxnLst/>
              <a:rect l="l" t="t" r="r" b="b"/>
              <a:pathLst>
                <a:path w="3061335" h="342900">
                  <a:moveTo>
                    <a:pt x="2206345" y="98806"/>
                  </a:moveTo>
                  <a:lnTo>
                    <a:pt x="2267559" y="98806"/>
                  </a:lnTo>
                  <a:lnTo>
                    <a:pt x="2267559" y="338327"/>
                  </a:lnTo>
                  <a:lnTo>
                    <a:pt x="2206345" y="338327"/>
                  </a:lnTo>
                  <a:lnTo>
                    <a:pt x="2206345" y="98806"/>
                  </a:lnTo>
                  <a:close/>
                </a:path>
                <a:path w="3061335" h="342900">
                  <a:moveTo>
                    <a:pt x="1213459" y="98806"/>
                  </a:moveTo>
                  <a:lnTo>
                    <a:pt x="1274673" y="98806"/>
                  </a:lnTo>
                  <a:lnTo>
                    <a:pt x="1274673" y="235458"/>
                  </a:lnTo>
                  <a:lnTo>
                    <a:pt x="1277152" y="259647"/>
                  </a:lnTo>
                  <a:lnTo>
                    <a:pt x="1284595" y="276955"/>
                  </a:lnTo>
                  <a:lnTo>
                    <a:pt x="1297015" y="287357"/>
                  </a:lnTo>
                  <a:lnTo>
                    <a:pt x="1314424" y="290830"/>
                  </a:lnTo>
                  <a:lnTo>
                    <a:pt x="1323286" y="290143"/>
                  </a:lnTo>
                  <a:lnTo>
                    <a:pt x="1364129" y="266525"/>
                  </a:lnTo>
                  <a:lnTo>
                    <a:pt x="1376146" y="247396"/>
                  </a:lnTo>
                  <a:lnTo>
                    <a:pt x="1376146" y="98806"/>
                  </a:lnTo>
                  <a:lnTo>
                    <a:pt x="1437487" y="98806"/>
                  </a:lnTo>
                  <a:lnTo>
                    <a:pt x="1437487" y="269748"/>
                  </a:lnTo>
                  <a:lnTo>
                    <a:pt x="1437487" y="276479"/>
                  </a:lnTo>
                  <a:lnTo>
                    <a:pt x="1438503" y="281050"/>
                  </a:lnTo>
                  <a:lnTo>
                    <a:pt x="1440662" y="283718"/>
                  </a:lnTo>
                  <a:lnTo>
                    <a:pt x="1442821" y="286258"/>
                  </a:lnTo>
                  <a:lnTo>
                    <a:pt x="1446631" y="287909"/>
                  </a:lnTo>
                  <a:lnTo>
                    <a:pt x="1452092" y="288544"/>
                  </a:lnTo>
                  <a:lnTo>
                    <a:pt x="1452092" y="338327"/>
                  </a:lnTo>
                  <a:lnTo>
                    <a:pt x="1445996" y="339598"/>
                  </a:lnTo>
                  <a:lnTo>
                    <a:pt x="1440916" y="340360"/>
                  </a:lnTo>
                  <a:lnTo>
                    <a:pt x="1436725" y="340613"/>
                  </a:lnTo>
                  <a:lnTo>
                    <a:pt x="1432661" y="340868"/>
                  </a:lnTo>
                  <a:lnTo>
                    <a:pt x="1428851" y="341122"/>
                  </a:lnTo>
                  <a:lnTo>
                    <a:pt x="1425549" y="341122"/>
                  </a:lnTo>
                  <a:lnTo>
                    <a:pt x="1387957" y="321563"/>
                  </a:lnTo>
                  <a:lnTo>
                    <a:pt x="1385290" y="293497"/>
                  </a:lnTo>
                  <a:lnTo>
                    <a:pt x="1376718" y="305095"/>
                  </a:lnTo>
                  <a:lnTo>
                    <a:pt x="1344142" y="330581"/>
                  </a:lnTo>
                  <a:lnTo>
                    <a:pt x="1303637" y="342136"/>
                  </a:lnTo>
                  <a:lnTo>
                    <a:pt x="1288897" y="342900"/>
                  </a:lnTo>
                  <a:lnTo>
                    <a:pt x="1271462" y="341399"/>
                  </a:lnTo>
                  <a:lnTo>
                    <a:pt x="1232636" y="318897"/>
                  </a:lnTo>
                  <a:lnTo>
                    <a:pt x="1214652" y="270408"/>
                  </a:lnTo>
                  <a:lnTo>
                    <a:pt x="1213459" y="248665"/>
                  </a:lnTo>
                  <a:lnTo>
                    <a:pt x="1213459" y="98806"/>
                  </a:lnTo>
                  <a:close/>
                </a:path>
                <a:path w="3061335" h="342900">
                  <a:moveTo>
                    <a:pt x="2751429" y="94614"/>
                  </a:moveTo>
                  <a:lnTo>
                    <a:pt x="2794671" y="106969"/>
                  </a:lnTo>
                  <a:lnTo>
                    <a:pt x="2816548" y="138461"/>
                  </a:lnTo>
                  <a:lnTo>
                    <a:pt x="2823502" y="180205"/>
                  </a:lnTo>
                  <a:lnTo>
                    <a:pt x="2823692" y="188849"/>
                  </a:lnTo>
                  <a:lnTo>
                    <a:pt x="2823692" y="338327"/>
                  </a:lnTo>
                  <a:lnTo>
                    <a:pt x="2762351" y="338327"/>
                  </a:lnTo>
                  <a:lnTo>
                    <a:pt x="2762351" y="203962"/>
                  </a:lnTo>
                  <a:lnTo>
                    <a:pt x="2761730" y="190480"/>
                  </a:lnTo>
                  <a:lnTo>
                    <a:pt x="2740317" y="151907"/>
                  </a:lnTo>
                  <a:lnTo>
                    <a:pt x="2724505" y="148589"/>
                  </a:lnTo>
                  <a:lnTo>
                    <a:pt x="2718292" y="148992"/>
                  </a:lnTo>
                  <a:lnTo>
                    <a:pt x="2682073" y="167280"/>
                  </a:lnTo>
                  <a:lnTo>
                    <a:pt x="2662275" y="198374"/>
                  </a:lnTo>
                  <a:lnTo>
                    <a:pt x="2662275" y="338327"/>
                  </a:lnTo>
                  <a:lnTo>
                    <a:pt x="2601061" y="338327"/>
                  </a:lnTo>
                  <a:lnTo>
                    <a:pt x="2601061" y="98806"/>
                  </a:lnTo>
                  <a:lnTo>
                    <a:pt x="2656306" y="98806"/>
                  </a:lnTo>
                  <a:lnTo>
                    <a:pt x="2656306" y="143129"/>
                  </a:lnTo>
                  <a:lnTo>
                    <a:pt x="2663712" y="132484"/>
                  </a:lnTo>
                  <a:lnTo>
                    <a:pt x="2694787" y="107696"/>
                  </a:lnTo>
                  <a:lnTo>
                    <a:pt x="2736042" y="95426"/>
                  </a:lnTo>
                  <a:lnTo>
                    <a:pt x="2751429" y="94614"/>
                  </a:lnTo>
                  <a:close/>
                </a:path>
                <a:path w="3061335" h="342900">
                  <a:moveTo>
                    <a:pt x="2434310" y="94614"/>
                  </a:moveTo>
                  <a:lnTo>
                    <a:pt x="2486549" y="104259"/>
                  </a:lnTo>
                  <a:lnTo>
                    <a:pt x="2526115" y="131730"/>
                  </a:lnTo>
                  <a:lnTo>
                    <a:pt x="2551067" y="171727"/>
                  </a:lnTo>
                  <a:lnTo>
                    <a:pt x="2559532" y="218948"/>
                  </a:lnTo>
                  <a:lnTo>
                    <a:pt x="2558599" y="235140"/>
                  </a:lnTo>
                  <a:lnTo>
                    <a:pt x="2544419" y="280288"/>
                  </a:lnTo>
                  <a:lnTo>
                    <a:pt x="2514505" y="316489"/>
                  </a:lnTo>
                  <a:lnTo>
                    <a:pt x="2470489" y="338613"/>
                  </a:lnTo>
                  <a:lnTo>
                    <a:pt x="2434310" y="342900"/>
                  </a:lnTo>
                  <a:lnTo>
                    <a:pt x="2415308" y="341828"/>
                  </a:lnTo>
                  <a:lnTo>
                    <a:pt x="2366873" y="325755"/>
                  </a:lnTo>
                  <a:lnTo>
                    <a:pt x="2332029" y="293768"/>
                  </a:lnTo>
                  <a:lnTo>
                    <a:pt x="2312327" y="250761"/>
                  </a:lnTo>
                  <a:lnTo>
                    <a:pt x="2308580" y="218948"/>
                  </a:lnTo>
                  <a:lnTo>
                    <a:pt x="2309533" y="202588"/>
                  </a:lnTo>
                  <a:lnTo>
                    <a:pt x="2323820" y="157225"/>
                  </a:lnTo>
                  <a:lnTo>
                    <a:pt x="2354038" y="121042"/>
                  </a:lnTo>
                  <a:lnTo>
                    <a:pt x="2398115" y="98901"/>
                  </a:lnTo>
                  <a:lnTo>
                    <a:pt x="2434310" y="94614"/>
                  </a:lnTo>
                  <a:close/>
                </a:path>
                <a:path w="3061335" h="342900">
                  <a:moveTo>
                    <a:pt x="1884527" y="94614"/>
                  </a:moveTo>
                  <a:lnTo>
                    <a:pt x="1937034" y="104151"/>
                  </a:lnTo>
                  <a:lnTo>
                    <a:pt x="1975761" y="131111"/>
                  </a:lnTo>
                  <a:lnTo>
                    <a:pt x="1992985" y="155956"/>
                  </a:lnTo>
                  <a:lnTo>
                    <a:pt x="1933041" y="174244"/>
                  </a:lnTo>
                  <a:lnTo>
                    <a:pt x="1923990" y="162242"/>
                  </a:lnTo>
                  <a:lnTo>
                    <a:pt x="1912832" y="153670"/>
                  </a:lnTo>
                  <a:lnTo>
                    <a:pt x="1899555" y="148526"/>
                  </a:lnTo>
                  <a:lnTo>
                    <a:pt x="1884146" y="146812"/>
                  </a:lnTo>
                  <a:lnTo>
                    <a:pt x="1875431" y="147361"/>
                  </a:lnTo>
                  <a:lnTo>
                    <a:pt x="1839426" y="166465"/>
                  </a:lnTo>
                  <a:lnTo>
                    <a:pt x="1822037" y="208137"/>
                  </a:lnTo>
                  <a:lnTo>
                    <a:pt x="1821535" y="218567"/>
                  </a:lnTo>
                  <a:lnTo>
                    <a:pt x="1822059" y="228756"/>
                  </a:lnTo>
                  <a:lnTo>
                    <a:pt x="1839839" y="270319"/>
                  </a:lnTo>
                  <a:lnTo>
                    <a:pt x="1875669" y="290236"/>
                  </a:lnTo>
                  <a:lnTo>
                    <a:pt x="1884146" y="290830"/>
                  </a:lnTo>
                  <a:lnTo>
                    <a:pt x="1892193" y="290329"/>
                  </a:lnTo>
                  <a:lnTo>
                    <a:pt x="1930644" y="268309"/>
                  </a:lnTo>
                  <a:lnTo>
                    <a:pt x="1933930" y="262382"/>
                  </a:lnTo>
                  <a:lnTo>
                    <a:pt x="1993874" y="280670"/>
                  </a:lnTo>
                  <a:lnTo>
                    <a:pt x="1966246" y="315888"/>
                  </a:lnTo>
                  <a:lnTo>
                    <a:pt x="1921675" y="338502"/>
                  </a:lnTo>
                  <a:lnTo>
                    <a:pt x="1885035" y="342900"/>
                  </a:lnTo>
                  <a:lnTo>
                    <a:pt x="1866269" y="341806"/>
                  </a:lnTo>
                  <a:lnTo>
                    <a:pt x="1817852" y="325500"/>
                  </a:lnTo>
                  <a:lnTo>
                    <a:pt x="1782508" y="293282"/>
                  </a:lnTo>
                  <a:lnTo>
                    <a:pt x="1762305" y="250317"/>
                  </a:lnTo>
                  <a:lnTo>
                    <a:pt x="1758416" y="218567"/>
                  </a:lnTo>
                  <a:lnTo>
                    <a:pt x="1759369" y="202207"/>
                  </a:lnTo>
                  <a:lnTo>
                    <a:pt x="1773656" y="156845"/>
                  </a:lnTo>
                  <a:lnTo>
                    <a:pt x="1803981" y="120697"/>
                  </a:lnTo>
                  <a:lnTo>
                    <a:pt x="1848316" y="98869"/>
                  </a:lnTo>
                  <a:lnTo>
                    <a:pt x="1865761" y="95682"/>
                  </a:lnTo>
                  <a:lnTo>
                    <a:pt x="1884527" y="94614"/>
                  </a:lnTo>
                  <a:close/>
                </a:path>
                <a:path w="3061335" h="342900">
                  <a:moveTo>
                    <a:pt x="1648053" y="94614"/>
                  </a:moveTo>
                  <a:lnTo>
                    <a:pt x="1691295" y="106969"/>
                  </a:lnTo>
                  <a:lnTo>
                    <a:pt x="1713172" y="138461"/>
                  </a:lnTo>
                  <a:lnTo>
                    <a:pt x="1720126" y="180205"/>
                  </a:lnTo>
                  <a:lnTo>
                    <a:pt x="1720316" y="188849"/>
                  </a:lnTo>
                  <a:lnTo>
                    <a:pt x="1720316" y="338327"/>
                  </a:lnTo>
                  <a:lnTo>
                    <a:pt x="1658975" y="338327"/>
                  </a:lnTo>
                  <a:lnTo>
                    <a:pt x="1658975" y="203962"/>
                  </a:lnTo>
                  <a:lnTo>
                    <a:pt x="1658354" y="190480"/>
                  </a:lnTo>
                  <a:lnTo>
                    <a:pt x="1636941" y="151907"/>
                  </a:lnTo>
                  <a:lnTo>
                    <a:pt x="1621129" y="148589"/>
                  </a:lnTo>
                  <a:lnTo>
                    <a:pt x="1614916" y="148992"/>
                  </a:lnTo>
                  <a:lnTo>
                    <a:pt x="1578697" y="167280"/>
                  </a:lnTo>
                  <a:lnTo>
                    <a:pt x="1558899" y="198374"/>
                  </a:lnTo>
                  <a:lnTo>
                    <a:pt x="1558899" y="338327"/>
                  </a:lnTo>
                  <a:lnTo>
                    <a:pt x="1497685" y="338327"/>
                  </a:lnTo>
                  <a:lnTo>
                    <a:pt x="1497685" y="98806"/>
                  </a:lnTo>
                  <a:lnTo>
                    <a:pt x="1552930" y="98806"/>
                  </a:lnTo>
                  <a:lnTo>
                    <a:pt x="1552930" y="143129"/>
                  </a:lnTo>
                  <a:lnTo>
                    <a:pt x="1560336" y="132484"/>
                  </a:lnTo>
                  <a:lnTo>
                    <a:pt x="1591411" y="107696"/>
                  </a:lnTo>
                  <a:lnTo>
                    <a:pt x="1632666" y="95426"/>
                  </a:lnTo>
                  <a:lnTo>
                    <a:pt x="1648053" y="94614"/>
                  </a:lnTo>
                  <a:close/>
                </a:path>
                <a:path w="3061335" h="342900">
                  <a:moveTo>
                    <a:pt x="290017" y="94614"/>
                  </a:moveTo>
                  <a:lnTo>
                    <a:pt x="335565" y="101012"/>
                  </a:lnTo>
                  <a:lnTo>
                    <a:pt x="369798" y="120269"/>
                  </a:lnTo>
                  <a:lnTo>
                    <a:pt x="396587" y="170989"/>
                  </a:lnTo>
                  <a:lnTo>
                    <a:pt x="398373" y="193421"/>
                  </a:lnTo>
                  <a:lnTo>
                    <a:pt x="398373" y="269748"/>
                  </a:lnTo>
                  <a:lnTo>
                    <a:pt x="398373" y="276479"/>
                  </a:lnTo>
                  <a:lnTo>
                    <a:pt x="413003" y="288544"/>
                  </a:lnTo>
                  <a:lnTo>
                    <a:pt x="413003" y="338327"/>
                  </a:lnTo>
                  <a:lnTo>
                    <a:pt x="389991" y="341502"/>
                  </a:lnTo>
                  <a:lnTo>
                    <a:pt x="386943" y="341502"/>
                  </a:lnTo>
                  <a:lnTo>
                    <a:pt x="348843" y="321056"/>
                  </a:lnTo>
                  <a:lnTo>
                    <a:pt x="346252" y="300863"/>
                  </a:lnTo>
                  <a:lnTo>
                    <a:pt x="337808" y="310530"/>
                  </a:lnTo>
                  <a:lnTo>
                    <a:pt x="295546" y="336845"/>
                  </a:lnTo>
                  <a:lnTo>
                    <a:pt x="259842" y="342900"/>
                  </a:lnTo>
                  <a:lnTo>
                    <a:pt x="248069" y="342282"/>
                  </a:lnTo>
                  <a:lnTo>
                    <a:pt x="207992" y="327715"/>
                  </a:lnTo>
                  <a:lnTo>
                    <a:pt x="182675" y="297233"/>
                  </a:lnTo>
                  <a:lnTo>
                    <a:pt x="176631" y="267462"/>
                  </a:lnTo>
                  <a:lnTo>
                    <a:pt x="177445" y="256178"/>
                  </a:lnTo>
                  <a:lnTo>
                    <a:pt x="196819" y="218231"/>
                  </a:lnTo>
                  <a:lnTo>
                    <a:pt x="238096" y="195149"/>
                  </a:lnTo>
                  <a:lnTo>
                    <a:pt x="279501" y="189737"/>
                  </a:lnTo>
                  <a:lnTo>
                    <a:pt x="287073" y="189902"/>
                  </a:lnTo>
                  <a:lnTo>
                    <a:pt x="331136" y="197225"/>
                  </a:lnTo>
                  <a:lnTo>
                    <a:pt x="337108" y="199389"/>
                  </a:lnTo>
                  <a:lnTo>
                    <a:pt x="337108" y="186562"/>
                  </a:lnTo>
                  <a:lnTo>
                    <a:pt x="316063" y="145956"/>
                  </a:lnTo>
                  <a:lnTo>
                    <a:pt x="283616" y="138937"/>
                  </a:lnTo>
                  <a:lnTo>
                    <a:pt x="273900" y="139366"/>
                  </a:lnTo>
                  <a:lnTo>
                    <a:pt x="237096" y="149629"/>
                  </a:lnTo>
                  <a:lnTo>
                    <a:pt x="208635" y="165988"/>
                  </a:lnTo>
                  <a:lnTo>
                    <a:pt x="188976" y="125730"/>
                  </a:lnTo>
                  <a:lnTo>
                    <a:pt x="225280" y="106745"/>
                  </a:lnTo>
                  <a:lnTo>
                    <a:pt x="263213" y="96583"/>
                  </a:lnTo>
                  <a:lnTo>
                    <a:pt x="276458" y="95111"/>
                  </a:lnTo>
                  <a:lnTo>
                    <a:pt x="290017" y="94614"/>
                  </a:lnTo>
                  <a:close/>
                </a:path>
                <a:path w="3061335" h="342900">
                  <a:moveTo>
                    <a:pt x="2968726" y="94234"/>
                  </a:moveTo>
                  <a:lnTo>
                    <a:pt x="3017240" y="102235"/>
                  </a:lnTo>
                  <a:lnTo>
                    <a:pt x="3058769" y="128015"/>
                  </a:lnTo>
                  <a:lnTo>
                    <a:pt x="3034131" y="166877"/>
                  </a:lnTo>
                  <a:lnTo>
                    <a:pt x="3016655" y="154876"/>
                  </a:lnTo>
                  <a:lnTo>
                    <a:pt x="2999476" y="146303"/>
                  </a:lnTo>
                  <a:lnTo>
                    <a:pt x="2982607" y="141160"/>
                  </a:lnTo>
                  <a:lnTo>
                    <a:pt x="2966059" y="139446"/>
                  </a:lnTo>
                  <a:lnTo>
                    <a:pt x="2958939" y="139781"/>
                  </a:lnTo>
                  <a:lnTo>
                    <a:pt x="2928975" y="154939"/>
                  </a:lnTo>
                  <a:lnTo>
                    <a:pt x="2928975" y="164084"/>
                  </a:lnTo>
                  <a:lnTo>
                    <a:pt x="2928975" y="172720"/>
                  </a:lnTo>
                  <a:lnTo>
                    <a:pt x="2972409" y="194310"/>
                  </a:lnTo>
                  <a:lnTo>
                    <a:pt x="2986058" y="198645"/>
                  </a:lnTo>
                  <a:lnTo>
                    <a:pt x="3029980" y="215602"/>
                  </a:lnTo>
                  <a:lnTo>
                    <a:pt x="3058483" y="247332"/>
                  </a:lnTo>
                  <a:lnTo>
                    <a:pt x="3061055" y="266954"/>
                  </a:lnTo>
                  <a:lnTo>
                    <a:pt x="3059434" y="283864"/>
                  </a:lnTo>
                  <a:lnTo>
                    <a:pt x="3035020" y="322834"/>
                  </a:lnTo>
                  <a:lnTo>
                    <a:pt x="2985907" y="341639"/>
                  </a:lnTo>
                  <a:lnTo>
                    <a:pt x="2965043" y="342900"/>
                  </a:lnTo>
                  <a:lnTo>
                    <a:pt x="2949950" y="342278"/>
                  </a:lnTo>
                  <a:lnTo>
                    <a:pt x="2906623" y="332867"/>
                  </a:lnTo>
                  <a:lnTo>
                    <a:pt x="2869118" y="312364"/>
                  </a:lnTo>
                  <a:lnTo>
                    <a:pt x="2858617" y="303149"/>
                  </a:lnTo>
                  <a:lnTo>
                    <a:pt x="2880461" y="263398"/>
                  </a:lnTo>
                  <a:lnTo>
                    <a:pt x="2891175" y="271494"/>
                  </a:lnTo>
                  <a:lnTo>
                    <a:pt x="2901781" y="278447"/>
                  </a:lnTo>
                  <a:lnTo>
                    <a:pt x="2942929" y="295100"/>
                  </a:lnTo>
                  <a:lnTo>
                    <a:pt x="2962757" y="297180"/>
                  </a:lnTo>
                  <a:lnTo>
                    <a:pt x="2971258" y="296777"/>
                  </a:lnTo>
                  <a:lnTo>
                    <a:pt x="3002127" y="280162"/>
                  </a:lnTo>
                  <a:lnTo>
                    <a:pt x="3002127" y="271525"/>
                  </a:lnTo>
                  <a:lnTo>
                    <a:pt x="3002127" y="262763"/>
                  </a:lnTo>
                  <a:lnTo>
                    <a:pt x="2963077" y="244901"/>
                  </a:lnTo>
                  <a:lnTo>
                    <a:pt x="2951835" y="241426"/>
                  </a:lnTo>
                  <a:lnTo>
                    <a:pt x="2939123" y="237287"/>
                  </a:lnTo>
                  <a:lnTo>
                    <a:pt x="2899128" y="219938"/>
                  </a:lnTo>
                  <a:lnTo>
                    <a:pt x="2874032" y="189261"/>
                  </a:lnTo>
                  <a:lnTo>
                    <a:pt x="2871825" y="171450"/>
                  </a:lnTo>
                  <a:lnTo>
                    <a:pt x="2873490" y="154729"/>
                  </a:lnTo>
                  <a:lnTo>
                    <a:pt x="2898368" y="115188"/>
                  </a:lnTo>
                  <a:lnTo>
                    <a:pt x="2947892" y="95543"/>
                  </a:lnTo>
                  <a:lnTo>
                    <a:pt x="2968726" y="94234"/>
                  </a:lnTo>
                  <a:close/>
                </a:path>
                <a:path w="3061335" h="342900">
                  <a:moveTo>
                    <a:pt x="547116" y="94234"/>
                  </a:moveTo>
                  <a:lnTo>
                    <a:pt x="595579" y="102235"/>
                  </a:lnTo>
                  <a:lnTo>
                    <a:pt x="637184" y="128015"/>
                  </a:lnTo>
                  <a:lnTo>
                    <a:pt x="612495" y="166877"/>
                  </a:lnTo>
                  <a:lnTo>
                    <a:pt x="595036" y="154876"/>
                  </a:lnTo>
                  <a:lnTo>
                    <a:pt x="577862" y="146303"/>
                  </a:lnTo>
                  <a:lnTo>
                    <a:pt x="560974" y="141160"/>
                  </a:lnTo>
                  <a:lnTo>
                    <a:pt x="544372" y="139446"/>
                  </a:lnTo>
                  <a:lnTo>
                    <a:pt x="537271" y="139781"/>
                  </a:lnTo>
                  <a:lnTo>
                    <a:pt x="507339" y="154939"/>
                  </a:lnTo>
                  <a:lnTo>
                    <a:pt x="507339" y="164084"/>
                  </a:lnTo>
                  <a:lnTo>
                    <a:pt x="507339" y="172720"/>
                  </a:lnTo>
                  <a:lnTo>
                    <a:pt x="550773" y="194310"/>
                  </a:lnTo>
                  <a:lnTo>
                    <a:pt x="564418" y="198645"/>
                  </a:lnTo>
                  <a:lnTo>
                    <a:pt x="608352" y="215602"/>
                  </a:lnTo>
                  <a:lnTo>
                    <a:pt x="636898" y="247332"/>
                  </a:lnTo>
                  <a:lnTo>
                    <a:pt x="639470" y="266954"/>
                  </a:lnTo>
                  <a:lnTo>
                    <a:pt x="637841" y="283864"/>
                  </a:lnTo>
                  <a:lnTo>
                    <a:pt x="613410" y="322834"/>
                  </a:lnTo>
                  <a:lnTo>
                    <a:pt x="564289" y="341639"/>
                  </a:lnTo>
                  <a:lnTo>
                    <a:pt x="543458" y="342900"/>
                  </a:lnTo>
                  <a:lnTo>
                    <a:pt x="528313" y="342278"/>
                  </a:lnTo>
                  <a:lnTo>
                    <a:pt x="484936" y="332867"/>
                  </a:lnTo>
                  <a:lnTo>
                    <a:pt x="447474" y="312364"/>
                  </a:lnTo>
                  <a:lnTo>
                    <a:pt x="436930" y="303149"/>
                  </a:lnTo>
                  <a:lnTo>
                    <a:pt x="458876" y="263398"/>
                  </a:lnTo>
                  <a:lnTo>
                    <a:pt x="469563" y="271494"/>
                  </a:lnTo>
                  <a:lnTo>
                    <a:pt x="480136" y="278447"/>
                  </a:lnTo>
                  <a:lnTo>
                    <a:pt x="521284" y="295100"/>
                  </a:lnTo>
                  <a:lnTo>
                    <a:pt x="541172" y="297180"/>
                  </a:lnTo>
                  <a:lnTo>
                    <a:pt x="549644" y="296777"/>
                  </a:lnTo>
                  <a:lnTo>
                    <a:pt x="580491" y="280162"/>
                  </a:lnTo>
                  <a:lnTo>
                    <a:pt x="580491" y="271525"/>
                  </a:lnTo>
                  <a:lnTo>
                    <a:pt x="580491" y="262763"/>
                  </a:lnTo>
                  <a:lnTo>
                    <a:pt x="541429" y="244901"/>
                  </a:lnTo>
                  <a:lnTo>
                    <a:pt x="530199" y="241426"/>
                  </a:lnTo>
                  <a:lnTo>
                    <a:pt x="517483" y="237287"/>
                  </a:lnTo>
                  <a:lnTo>
                    <a:pt x="477493" y="219938"/>
                  </a:lnTo>
                  <a:lnTo>
                    <a:pt x="452418" y="189261"/>
                  </a:lnTo>
                  <a:lnTo>
                    <a:pt x="450189" y="171450"/>
                  </a:lnTo>
                  <a:lnTo>
                    <a:pt x="451846" y="154729"/>
                  </a:lnTo>
                  <a:lnTo>
                    <a:pt x="476707" y="115188"/>
                  </a:lnTo>
                  <a:lnTo>
                    <a:pt x="526256" y="95543"/>
                  </a:lnTo>
                  <a:lnTo>
                    <a:pt x="547116" y="94234"/>
                  </a:lnTo>
                  <a:close/>
                </a:path>
                <a:path w="3061335" h="342900">
                  <a:moveTo>
                    <a:pt x="2044801" y="21082"/>
                  </a:moveTo>
                  <a:lnTo>
                    <a:pt x="2106015" y="21082"/>
                  </a:lnTo>
                  <a:lnTo>
                    <a:pt x="2106015" y="98806"/>
                  </a:lnTo>
                  <a:lnTo>
                    <a:pt x="2156307" y="98806"/>
                  </a:lnTo>
                  <a:lnTo>
                    <a:pt x="2156307" y="145796"/>
                  </a:lnTo>
                  <a:lnTo>
                    <a:pt x="2106015" y="145796"/>
                  </a:lnTo>
                  <a:lnTo>
                    <a:pt x="2106015" y="262889"/>
                  </a:lnTo>
                  <a:lnTo>
                    <a:pt x="2106015" y="271145"/>
                  </a:lnTo>
                  <a:lnTo>
                    <a:pt x="2108174" y="277113"/>
                  </a:lnTo>
                  <a:lnTo>
                    <a:pt x="2112619" y="280670"/>
                  </a:lnTo>
                  <a:lnTo>
                    <a:pt x="2117064" y="284352"/>
                  </a:lnTo>
                  <a:lnTo>
                    <a:pt x="2122525" y="286258"/>
                  </a:lnTo>
                  <a:lnTo>
                    <a:pt x="2128875" y="286258"/>
                  </a:lnTo>
                  <a:lnTo>
                    <a:pt x="2135225" y="286258"/>
                  </a:lnTo>
                  <a:lnTo>
                    <a:pt x="2141575" y="285114"/>
                  </a:lnTo>
                  <a:lnTo>
                    <a:pt x="2147671" y="282956"/>
                  </a:lnTo>
                  <a:lnTo>
                    <a:pt x="2153767" y="280924"/>
                  </a:lnTo>
                  <a:lnTo>
                    <a:pt x="2158593" y="279019"/>
                  </a:lnTo>
                  <a:lnTo>
                    <a:pt x="2162276" y="277495"/>
                  </a:lnTo>
                  <a:lnTo>
                    <a:pt x="2174595" y="326009"/>
                  </a:lnTo>
                  <a:lnTo>
                    <a:pt x="2135122" y="339338"/>
                  </a:lnTo>
                  <a:lnTo>
                    <a:pt x="2106904" y="342392"/>
                  </a:lnTo>
                  <a:lnTo>
                    <a:pt x="2098613" y="342032"/>
                  </a:lnTo>
                  <a:lnTo>
                    <a:pt x="2057805" y="323601"/>
                  </a:lnTo>
                  <a:lnTo>
                    <a:pt x="2044801" y="283463"/>
                  </a:lnTo>
                  <a:lnTo>
                    <a:pt x="2044801" y="145796"/>
                  </a:lnTo>
                  <a:lnTo>
                    <a:pt x="2013178" y="145796"/>
                  </a:lnTo>
                  <a:lnTo>
                    <a:pt x="2013178" y="98806"/>
                  </a:lnTo>
                  <a:lnTo>
                    <a:pt x="2044801" y="98806"/>
                  </a:lnTo>
                  <a:lnTo>
                    <a:pt x="2044801" y="21082"/>
                  </a:lnTo>
                  <a:close/>
                </a:path>
                <a:path w="3061335" h="342900">
                  <a:moveTo>
                    <a:pt x="31546" y="21082"/>
                  </a:moveTo>
                  <a:lnTo>
                    <a:pt x="92811" y="21082"/>
                  </a:lnTo>
                  <a:lnTo>
                    <a:pt x="92811" y="98806"/>
                  </a:lnTo>
                  <a:lnTo>
                    <a:pt x="143103" y="98806"/>
                  </a:lnTo>
                  <a:lnTo>
                    <a:pt x="143103" y="145796"/>
                  </a:lnTo>
                  <a:lnTo>
                    <a:pt x="92811" y="145796"/>
                  </a:lnTo>
                  <a:lnTo>
                    <a:pt x="92811" y="262889"/>
                  </a:lnTo>
                  <a:lnTo>
                    <a:pt x="92811" y="271145"/>
                  </a:lnTo>
                  <a:lnTo>
                    <a:pt x="95021" y="277113"/>
                  </a:lnTo>
                  <a:lnTo>
                    <a:pt x="99441" y="280670"/>
                  </a:lnTo>
                  <a:lnTo>
                    <a:pt x="103860" y="284352"/>
                  </a:lnTo>
                  <a:lnTo>
                    <a:pt x="109270" y="286258"/>
                  </a:lnTo>
                  <a:lnTo>
                    <a:pt x="115671" y="286258"/>
                  </a:lnTo>
                  <a:lnTo>
                    <a:pt x="122072" y="286258"/>
                  </a:lnTo>
                  <a:lnTo>
                    <a:pt x="128320" y="285114"/>
                  </a:lnTo>
                  <a:lnTo>
                    <a:pt x="134416" y="282956"/>
                  </a:lnTo>
                  <a:lnTo>
                    <a:pt x="140512" y="280924"/>
                  </a:lnTo>
                  <a:lnTo>
                    <a:pt x="145389" y="279019"/>
                  </a:lnTo>
                  <a:lnTo>
                    <a:pt x="149047" y="277495"/>
                  </a:lnTo>
                  <a:lnTo>
                    <a:pt x="161391" y="326009"/>
                  </a:lnTo>
                  <a:lnTo>
                    <a:pt x="121886" y="339338"/>
                  </a:lnTo>
                  <a:lnTo>
                    <a:pt x="93726" y="342392"/>
                  </a:lnTo>
                  <a:lnTo>
                    <a:pt x="85439" y="342032"/>
                  </a:lnTo>
                  <a:lnTo>
                    <a:pt x="44591" y="323601"/>
                  </a:lnTo>
                  <a:lnTo>
                    <a:pt x="31546" y="283463"/>
                  </a:lnTo>
                  <a:lnTo>
                    <a:pt x="31546" y="145796"/>
                  </a:lnTo>
                  <a:lnTo>
                    <a:pt x="0" y="145796"/>
                  </a:lnTo>
                  <a:lnTo>
                    <a:pt x="0" y="98806"/>
                  </a:lnTo>
                  <a:lnTo>
                    <a:pt x="31546" y="98806"/>
                  </a:lnTo>
                  <a:lnTo>
                    <a:pt x="31546" y="21082"/>
                  </a:lnTo>
                  <a:close/>
                </a:path>
                <a:path w="3061335" h="342900">
                  <a:moveTo>
                    <a:pt x="2206345" y="4572"/>
                  </a:moveTo>
                  <a:lnTo>
                    <a:pt x="2267559" y="4572"/>
                  </a:lnTo>
                  <a:lnTo>
                    <a:pt x="2267559" y="65405"/>
                  </a:lnTo>
                  <a:lnTo>
                    <a:pt x="2206345" y="65405"/>
                  </a:lnTo>
                  <a:lnTo>
                    <a:pt x="2206345" y="4572"/>
                  </a:lnTo>
                  <a:close/>
                </a:path>
                <a:path w="3061335" h="342900">
                  <a:moveTo>
                    <a:pt x="680770" y="4572"/>
                  </a:moveTo>
                  <a:lnTo>
                    <a:pt x="742035" y="4572"/>
                  </a:lnTo>
                  <a:lnTo>
                    <a:pt x="742035" y="206629"/>
                  </a:lnTo>
                  <a:lnTo>
                    <a:pt x="838504" y="99187"/>
                  </a:lnTo>
                  <a:lnTo>
                    <a:pt x="903427" y="99187"/>
                  </a:lnTo>
                  <a:lnTo>
                    <a:pt x="814273" y="200660"/>
                  </a:lnTo>
                  <a:lnTo>
                    <a:pt x="909828" y="338327"/>
                  </a:lnTo>
                  <a:lnTo>
                    <a:pt x="844448" y="338327"/>
                  </a:lnTo>
                  <a:lnTo>
                    <a:pt x="774496" y="234950"/>
                  </a:lnTo>
                  <a:lnTo>
                    <a:pt x="742035" y="266954"/>
                  </a:lnTo>
                  <a:lnTo>
                    <a:pt x="742035" y="338327"/>
                  </a:lnTo>
                  <a:lnTo>
                    <a:pt x="680770" y="338327"/>
                  </a:lnTo>
                  <a:lnTo>
                    <a:pt x="680770" y="4572"/>
                  </a:lnTo>
                  <a:close/>
                </a:path>
                <a:path w="3061335" h="342900">
                  <a:moveTo>
                    <a:pt x="1141196" y="0"/>
                  </a:moveTo>
                  <a:lnTo>
                    <a:pt x="1155815" y="883"/>
                  </a:lnTo>
                  <a:lnTo>
                    <a:pt x="1170517" y="3540"/>
                  </a:lnTo>
                  <a:lnTo>
                    <a:pt x="1185291" y="7983"/>
                  </a:lnTo>
                  <a:lnTo>
                    <a:pt x="1200124" y="14224"/>
                  </a:lnTo>
                  <a:lnTo>
                    <a:pt x="1187805" y="60325"/>
                  </a:lnTo>
                  <a:lnTo>
                    <a:pt x="1183233" y="57912"/>
                  </a:lnTo>
                  <a:lnTo>
                    <a:pt x="1177772" y="55880"/>
                  </a:lnTo>
                  <a:lnTo>
                    <a:pt x="1171549" y="54229"/>
                  </a:lnTo>
                  <a:lnTo>
                    <a:pt x="1165326" y="52450"/>
                  </a:lnTo>
                  <a:lnTo>
                    <a:pt x="1159611" y="51688"/>
                  </a:lnTo>
                  <a:lnTo>
                    <a:pt x="1154404" y="51688"/>
                  </a:lnTo>
                  <a:lnTo>
                    <a:pt x="1140402" y="54377"/>
                  </a:lnTo>
                  <a:lnTo>
                    <a:pt x="1130401" y="62436"/>
                  </a:lnTo>
                  <a:lnTo>
                    <a:pt x="1124400" y="75852"/>
                  </a:lnTo>
                  <a:lnTo>
                    <a:pt x="1122400" y="94614"/>
                  </a:lnTo>
                  <a:lnTo>
                    <a:pt x="1122400" y="111506"/>
                  </a:lnTo>
                  <a:lnTo>
                    <a:pt x="1180947" y="111506"/>
                  </a:lnTo>
                  <a:lnTo>
                    <a:pt x="1180947" y="158242"/>
                  </a:lnTo>
                  <a:lnTo>
                    <a:pt x="1122400" y="158242"/>
                  </a:lnTo>
                  <a:lnTo>
                    <a:pt x="1122400" y="338327"/>
                  </a:lnTo>
                  <a:lnTo>
                    <a:pt x="1061186" y="338327"/>
                  </a:lnTo>
                  <a:lnTo>
                    <a:pt x="1061186" y="158242"/>
                  </a:lnTo>
                  <a:lnTo>
                    <a:pt x="1029563" y="158242"/>
                  </a:lnTo>
                  <a:lnTo>
                    <a:pt x="1029563" y="111506"/>
                  </a:lnTo>
                  <a:lnTo>
                    <a:pt x="1061186" y="111506"/>
                  </a:lnTo>
                  <a:lnTo>
                    <a:pt x="1061186" y="96900"/>
                  </a:lnTo>
                  <a:lnTo>
                    <a:pt x="1062543" y="75848"/>
                  </a:lnTo>
                  <a:lnTo>
                    <a:pt x="1082903" y="26288"/>
                  </a:lnTo>
                  <a:lnTo>
                    <a:pt x="1123837" y="1643"/>
                  </a:lnTo>
                  <a:lnTo>
                    <a:pt x="1141196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5" name="object 25"/>
          <p:cNvGrpSpPr/>
          <p:nvPr/>
        </p:nvGrpSpPr>
        <p:grpSpPr>
          <a:xfrm>
            <a:off x="1828800" y="1752600"/>
            <a:ext cx="5293360" cy="4102735"/>
            <a:chOff x="1828800" y="1752600"/>
            <a:chExt cx="5293360" cy="4102735"/>
          </a:xfrm>
        </p:grpSpPr>
        <p:sp>
          <p:nvSpPr>
            <p:cNvPr id="26" name="object 26"/>
            <p:cNvSpPr/>
            <p:nvPr/>
          </p:nvSpPr>
          <p:spPr>
            <a:xfrm>
              <a:off x="1828800" y="1752600"/>
              <a:ext cx="5293360" cy="4102735"/>
            </a:xfrm>
            <a:custGeom>
              <a:avLst/>
              <a:gdLst/>
              <a:ahLst/>
              <a:cxnLst/>
              <a:rect l="l" t="t" r="r" b="b"/>
              <a:pathLst>
                <a:path w="5293359" h="4102735">
                  <a:moveTo>
                    <a:pt x="5292852" y="0"/>
                  </a:moveTo>
                  <a:lnTo>
                    <a:pt x="0" y="0"/>
                  </a:lnTo>
                  <a:lnTo>
                    <a:pt x="0" y="4102608"/>
                  </a:lnTo>
                  <a:lnTo>
                    <a:pt x="5292852" y="4102608"/>
                  </a:lnTo>
                  <a:lnTo>
                    <a:pt x="5292852" y="0"/>
                  </a:lnTo>
                  <a:close/>
                </a:path>
              </a:pathLst>
            </a:custGeom>
            <a:solidFill>
              <a:srgbClr val="7D7D7D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7" name="object 27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750819" y="1981200"/>
              <a:ext cx="3447287" cy="3646931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8729980" y="76263"/>
            <a:ext cx="3252470" cy="5640070"/>
          </a:xfrm>
          <a:prstGeom prst="rect">
            <a:avLst/>
          </a:prstGeom>
          <a:solidFill>
            <a:srgbClr val="575757"/>
          </a:solidFill>
        </p:spPr>
        <p:txBody>
          <a:bodyPr wrap="square" lIns="0" tIns="144780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1140"/>
              </a:spcBef>
            </a:pPr>
            <a:endParaRPr sz="1700">
              <a:latin typeface="Times New Roman"/>
              <a:cs typeface="Times New Roman"/>
            </a:endParaRPr>
          </a:p>
          <a:p>
            <a:pPr marL="821055" marR="783590" indent="-229235">
              <a:lnSpc>
                <a:spcPts val="1800"/>
              </a:lnSpc>
              <a:buClr>
                <a:srgbClr val="FFFFFF"/>
              </a:buClr>
              <a:buFont typeface="Arial"/>
              <a:buChar char="•"/>
              <a:tabLst>
                <a:tab pos="821055" algn="l"/>
              </a:tabLst>
            </a:pPr>
            <a:r>
              <a:rPr dirty="0" sz="1700" spc="45">
                <a:solidFill>
                  <a:srgbClr val="FFFFFF"/>
                </a:solidFill>
                <a:latin typeface="Trebuchet MS"/>
                <a:cs typeface="Trebuchet MS"/>
              </a:rPr>
              <a:t>Achieving</a:t>
            </a:r>
            <a:r>
              <a:rPr dirty="0" sz="17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25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objectives</a:t>
            </a:r>
            <a:r>
              <a:rPr dirty="0" sz="17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700" spc="-25">
                <a:solidFill>
                  <a:srgbClr val="FFFFFF"/>
                </a:solidFill>
                <a:latin typeface="Trebuchet MS"/>
                <a:cs typeface="Trebuchet MS"/>
              </a:rPr>
              <a:t> the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r>
              <a:rPr dirty="0" sz="1700" spc="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55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endParaRPr sz="17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05"/>
              </a:spcBef>
              <a:buClr>
                <a:srgbClr val="FFFFFF"/>
              </a:buClr>
              <a:buFont typeface="Arial"/>
              <a:buChar char="•"/>
            </a:pPr>
            <a:endParaRPr sz="1700">
              <a:latin typeface="Trebuchet MS"/>
              <a:cs typeface="Trebuchet MS"/>
            </a:endParaRPr>
          </a:p>
          <a:p>
            <a:pPr marL="821055" indent="-229235">
              <a:lnSpc>
                <a:spcPct val="100000"/>
              </a:lnSpc>
              <a:buFont typeface="Arial"/>
              <a:buChar char="•"/>
              <a:tabLst>
                <a:tab pos="821055" algn="l"/>
              </a:tabLst>
            </a:pP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Defining</a:t>
            </a:r>
            <a:r>
              <a:rPr dirty="0" sz="17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60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 tasks</a:t>
            </a:r>
            <a:endParaRPr sz="17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90"/>
              </a:spcBef>
              <a:buClr>
                <a:srgbClr val="FFFFFF"/>
              </a:buClr>
              <a:buFont typeface="Arial"/>
              <a:buChar char="•"/>
            </a:pPr>
            <a:endParaRPr sz="1700">
              <a:latin typeface="Trebuchet MS"/>
              <a:cs typeface="Trebuchet MS"/>
            </a:endParaRPr>
          </a:p>
          <a:p>
            <a:pPr marL="821055" indent="-229235">
              <a:lnSpc>
                <a:spcPct val="100000"/>
              </a:lnSpc>
              <a:buFont typeface="Arial"/>
              <a:buChar char="•"/>
              <a:tabLst>
                <a:tab pos="821055" algn="l"/>
              </a:tabLst>
            </a:pP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Planning</a:t>
            </a:r>
            <a:r>
              <a:rPr dirty="0" sz="17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700" spc="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20">
                <a:solidFill>
                  <a:srgbClr val="FFFFFF"/>
                </a:solidFill>
                <a:latin typeface="Trebuchet MS"/>
                <a:cs typeface="Trebuchet MS"/>
              </a:rPr>
              <a:t>work</a:t>
            </a:r>
            <a:endParaRPr sz="17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85"/>
              </a:spcBef>
              <a:buClr>
                <a:srgbClr val="FFFFFF"/>
              </a:buClr>
              <a:buFont typeface="Arial"/>
              <a:buChar char="•"/>
            </a:pPr>
            <a:endParaRPr sz="1700">
              <a:latin typeface="Trebuchet MS"/>
              <a:cs typeface="Trebuchet MS"/>
            </a:endParaRPr>
          </a:p>
          <a:p>
            <a:pPr marL="821055" indent="-229235">
              <a:lnSpc>
                <a:spcPct val="100000"/>
              </a:lnSpc>
              <a:buFont typeface="Arial"/>
              <a:buChar char="•"/>
              <a:tabLst>
                <a:tab pos="821055" algn="l"/>
              </a:tabLst>
            </a:pP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Allocation</a:t>
            </a:r>
            <a:r>
              <a:rPr dirty="0" sz="17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7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35">
                <a:solidFill>
                  <a:srgbClr val="FFFFFF"/>
                </a:solidFill>
                <a:latin typeface="Trebuchet MS"/>
                <a:cs typeface="Trebuchet MS"/>
              </a:rPr>
              <a:t>resources</a:t>
            </a:r>
            <a:endParaRPr sz="17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Clr>
                <a:srgbClr val="FFFFFF"/>
              </a:buClr>
              <a:buFont typeface="Arial"/>
              <a:buChar char="•"/>
            </a:pPr>
            <a:endParaRPr sz="1700">
              <a:latin typeface="Trebuchet MS"/>
              <a:cs typeface="Trebuchet MS"/>
            </a:endParaRPr>
          </a:p>
          <a:p>
            <a:pPr marL="821055" indent="-229235">
              <a:lnSpc>
                <a:spcPts val="1970"/>
              </a:lnSpc>
              <a:buFont typeface="Arial"/>
              <a:buChar char="•"/>
              <a:tabLst>
                <a:tab pos="821055" algn="l"/>
              </a:tabLst>
            </a:pP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r>
              <a:rPr dirty="0" sz="17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7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duties</a:t>
            </a:r>
            <a:endParaRPr sz="1700">
              <a:latin typeface="Trebuchet MS"/>
              <a:cs typeface="Trebuchet MS"/>
            </a:endParaRPr>
          </a:p>
          <a:p>
            <a:pPr marL="713740">
              <a:lnSpc>
                <a:spcPts val="1970"/>
              </a:lnSpc>
            </a:pPr>
            <a:r>
              <a:rPr dirty="0" sz="1700" spc="6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700" spc="-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responsibilities</a:t>
            </a:r>
            <a:endParaRPr sz="1700">
              <a:latin typeface="Trebuchet MS"/>
              <a:cs typeface="Trebuchet MS"/>
            </a:endParaRPr>
          </a:p>
          <a:p>
            <a:pPr marL="821055" marR="628015" indent="-229235">
              <a:lnSpc>
                <a:spcPts val="1800"/>
              </a:lnSpc>
              <a:spcBef>
                <a:spcPts val="1820"/>
              </a:spcBef>
              <a:buFont typeface="Arial"/>
              <a:buChar char="•"/>
              <a:tabLst>
                <a:tab pos="821055" algn="l"/>
              </a:tabLst>
            </a:pP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Controlling</a:t>
            </a:r>
            <a:r>
              <a:rPr dirty="0" sz="17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quality </a:t>
            </a:r>
            <a:r>
              <a:rPr dirty="0" sz="1700" spc="6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700" spc="3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55">
                <a:solidFill>
                  <a:srgbClr val="FFFFFF"/>
                </a:solidFill>
                <a:latin typeface="Trebuchet MS"/>
                <a:cs typeface="Trebuchet MS"/>
              </a:rPr>
              <a:t>checking 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performance</a:t>
            </a:r>
            <a:endParaRPr sz="1700">
              <a:latin typeface="Trebuchet MS"/>
              <a:cs typeface="Trebuchet MS"/>
            </a:endParaRPr>
          </a:p>
          <a:p>
            <a:pPr marL="821055" indent="-229235">
              <a:lnSpc>
                <a:spcPct val="100000"/>
              </a:lnSpc>
              <a:spcBef>
                <a:spcPts val="1540"/>
              </a:spcBef>
              <a:buFont typeface="Arial"/>
              <a:buChar char="•"/>
              <a:tabLst>
                <a:tab pos="821055" algn="l"/>
              </a:tabLst>
            </a:pP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Reviewing</a:t>
            </a:r>
            <a:r>
              <a:rPr dirty="0" sz="1700" spc="11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45">
                <a:solidFill>
                  <a:srgbClr val="FFFFFF"/>
                </a:solidFill>
                <a:latin typeface="Trebuchet MS"/>
                <a:cs typeface="Trebuchet MS"/>
              </a:rPr>
              <a:t>progress</a:t>
            </a:r>
            <a:endParaRPr sz="17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769364" y="321563"/>
            <a:ext cx="5294630" cy="1826895"/>
            <a:chOff x="1769364" y="321563"/>
            <a:chExt cx="5294630" cy="1826895"/>
          </a:xfrm>
        </p:grpSpPr>
        <p:sp>
          <p:nvSpPr>
            <p:cNvPr id="3" name="object 3"/>
            <p:cNvSpPr/>
            <p:nvPr/>
          </p:nvSpPr>
          <p:spPr>
            <a:xfrm>
              <a:off x="1769364" y="321563"/>
              <a:ext cx="5294630" cy="1826895"/>
            </a:xfrm>
            <a:custGeom>
              <a:avLst/>
              <a:gdLst/>
              <a:ahLst/>
              <a:cxnLst/>
              <a:rect l="l" t="t" r="r" b="b"/>
              <a:pathLst>
                <a:path w="5294630" h="1826895">
                  <a:moveTo>
                    <a:pt x="5294630" y="0"/>
                  </a:moveTo>
                  <a:lnTo>
                    <a:pt x="0" y="0"/>
                  </a:lnTo>
                  <a:lnTo>
                    <a:pt x="0" y="1826641"/>
                  </a:lnTo>
                  <a:lnTo>
                    <a:pt x="5294630" y="1826641"/>
                  </a:lnTo>
                  <a:lnTo>
                    <a:pt x="5294630" y="0"/>
                  </a:lnTo>
                  <a:close/>
                </a:path>
              </a:pathLst>
            </a:custGeom>
            <a:solidFill>
              <a:srgbClr val="5C524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98955" y="699515"/>
              <a:ext cx="1825752" cy="338328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2064131" y="967486"/>
              <a:ext cx="50800" cy="66040"/>
            </a:xfrm>
            <a:custGeom>
              <a:avLst/>
              <a:gdLst/>
              <a:ahLst/>
              <a:cxnLst/>
              <a:rect l="l" t="t" r="r" b="b"/>
              <a:pathLst>
                <a:path w="50800" h="66040">
                  <a:moveTo>
                    <a:pt x="0" y="0"/>
                  </a:moveTo>
                  <a:lnTo>
                    <a:pt x="50292" y="0"/>
                  </a:lnTo>
                  <a:lnTo>
                    <a:pt x="50292" y="65786"/>
                  </a:lnTo>
                  <a:lnTo>
                    <a:pt x="0" y="65786"/>
                  </a:lnTo>
                  <a:lnTo>
                    <a:pt x="0" y="0"/>
                  </a:lnTo>
                  <a:close/>
                </a:path>
              </a:pathLst>
            </a:custGeom>
            <a:ln w="1523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66618" y="834136"/>
              <a:ext cx="140462" cy="159258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798955" y="699515"/>
              <a:ext cx="1826260" cy="338455"/>
            </a:xfrm>
            <a:custGeom>
              <a:avLst/>
              <a:gdLst/>
              <a:ahLst/>
              <a:cxnLst/>
              <a:rect l="l" t="t" r="r" b="b"/>
              <a:pathLst>
                <a:path w="1826260" h="338455">
                  <a:moveTo>
                    <a:pt x="1211452" y="94234"/>
                  </a:moveTo>
                  <a:lnTo>
                    <a:pt x="1272667" y="94234"/>
                  </a:lnTo>
                  <a:lnTo>
                    <a:pt x="1272667" y="333756"/>
                  </a:lnTo>
                  <a:lnTo>
                    <a:pt x="1211452" y="333756"/>
                  </a:lnTo>
                  <a:lnTo>
                    <a:pt x="1211452" y="94234"/>
                  </a:lnTo>
                  <a:close/>
                </a:path>
                <a:path w="1826260" h="338455">
                  <a:moveTo>
                    <a:pt x="1753489" y="90043"/>
                  </a:moveTo>
                  <a:lnTo>
                    <a:pt x="1796730" y="102397"/>
                  </a:lnTo>
                  <a:lnTo>
                    <a:pt x="1818608" y="133889"/>
                  </a:lnTo>
                  <a:lnTo>
                    <a:pt x="1825561" y="175633"/>
                  </a:lnTo>
                  <a:lnTo>
                    <a:pt x="1825752" y="184276"/>
                  </a:lnTo>
                  <a:lnTo>
                    <a:pt x="1825752" y="333756"/>
                  </a:lnTo>
                  <a:lnTo>
                    <a:pt x="1764410" y="333756"/>
                  </a:lnTo>
                  <a:lnTo>
                    <a:pt x="1764410" y="199389"/>
                  </a:lnTo>
                  <a:lnTo>
                    <a:pt x="1763789" y="185908"/>
                  </a:lnTo>
                  <a:lnTo>
                    <a:pt x="1742376" y="147335"/>
                  </a:lnTo>
                  <a:lnTo>
                    <a:pt x="1726565" y="144018"/>
                  </a:lnTo>
                  <a:lnTo>
                    <a:pt x="1720351" y="144420"/>
                  </a:lnTo>
                  <a:lnTo>
                    <a:pt x="1684133" y="162708"/>
                  </a:lnTo>
                  <a:lnTo>
                    <a:pt x="1664334" y="193801"/>
                  </a:lnTo>
                  <a:lnTo>
                    <a:pt x="1664334" y="333756"/>
                  </a:lnTo>
                  <a:lnTo>
                    <a:pt x="1603120" y="333756"/>
                  </a:lnTo>
                  <a:lnTo>
                    <a:pt x="1603120" y="94234"/>
                  </a:lnTo>
                  <a:lnTo>
                    <a:pt x="1658366" y="94234"/>
                  </a:lnTo>
                  <a:lnTo>
                    <a:pt x="1658366" y="138557"/>
                  </a:lnTo>
                  <a:lnTo>
                    <a:pt x="1665771" y="127912"/>
                  </a:lnTo>
                  <a:lnTo>
                    <a:pt x="1696846" y="103124"/>
                  </a:lnTo>
                  <a:lnTo>
                    <a:pt x="1738102" y="90854"/>
                  </a:lnTo>
                  <a:lnTo>
                    <a:pt x="1753489" y="90043"/>
                  </a:lnTo>
                  <a:close/>
                </a:path>
                <a:path w="1826260" h="338455">
                  <a:moveTo>
                    <a:pt x="1437894" y="90043"/>
                  </a:moveTo>
                  <a:lnTo>
                    <a:pt x="1490132" y="99687"/>
                  </a:lnTo>
                  <a:lnTo>
                    <a:pt x="1529699" y="127158"/>
                  </a:lnTo>
                  <a:lnTo>
                    <a:pt x="1554650" y="167155"/>
                  </a:lnTo>
                  <a:lnTo>
                    <a:pt x="1563116" y="214375"/>
                  </a:lnTo>
                  <a:lnTo>
                    <a:pt x="1562183" y="230568"/>
                  </a:lnTo>
                  <a:lnTo>
                    <a:pt x="1548003" y="275717"/>
                  </a:lnTo>
                  <a:lnTo>
                    <a:pt x="1518088" y="311917"/>
                  </a:lnTo>
                  <a:lnTo>
                    <a:pt x="1474073" y="334041"/>
                  </a:lnTo>
                  <a:lnTo>
                    <a:pt x="1437894" y="338328"/>
                  </a:lnTo>
                  <a:lnTo>
                    <a:pt x="1418891" y="337256"/>
                  </a:lnTo>
                  <a:lnTo>
                    <a:pt x="1370457" y="321183"/>
                  </a:lnTo>
                  <a:lnTo>
                    <a:pt x="1335613" y="289196"/>
                  </a:lnTo>
                  <a:lnTo>
                    <a:pt x="1315910" y="246189"/>
                  </a:lnTo>
                  <a:lnTo>
                    <a:pt x="1312164" y="214375"/>
                  </a:lnTo>
                  <a:lnTo>
                    <a:pt x="1313116" y="198016"/>
                  </a:lnTo>
                  <a:lnTo>
                    <a:pt x="1327403" y="152654"/>
                  </a:lnTo>
                  <a:lnTo>
                    <a:pt x="1357622" y="116470"/>
                  </a:lnTo>
                  <a:lnTo>
                    <a:pt x="1401699" y="94329"/>
                  </a:lnTo>
                  <a:lnTo>
                    <a:pt x="1437894" y="90043"/>
                  </a:lnTo>
                  <a:close/>
                </a:path>
                <a:path w="1826260" h="338455">
                  <a:moveTo>
                    <a:pt x="892682" y="90043"/>
                  </a:moveTo>
                  <a:lnTo>
                    <a:pt x="945189" y="99579"/>
                  </a:lnTo>
                  <a:lnTo>
                    <a:pt x="983916" y="126539"/>
                  </a:lnTo>
                  <a:lnTo>
                    <a:pt x="1001140" y="151384"/>
                  </a:lnTo>
                  <a:lnTo>
                    <a:pt x="941196" y="169672"/>
                  </a:lnTo>
                  <a:lnTo>
                    <a:pt x="932146" y="157670"/>
                  </a:lnTo>
                  <a:lnTo>
                    <a:pt x="920988" y="149098"/>
                  </a:lnTo>
                  <a:lnTo>
                    <a:pt x="907710" y="143954"/>
                  </a:lnTo>
                  <a:lnTo>
                    <a:pt x="892301" y="142239"/>
                  </a:lnTo>
                  <a:lnTo>
                    <a:pt x="883586" y="142789"/>
                  </a:lnTo>
                  <a:lnTo>
                    <a:pt x="847582" y="161893"/>
                  </a:lnTo>
                  <a:lnTo>
                    <a:pt x="830193" y="203565"/>
                  </a:lnTo>
                  <a:lnTo>
                    <a:pt x="829690" y="213995"/>
                  </a:lnTo>
                  <a:lnTo>
                    <a:pt x="830214" y="224184"/>
                  </a:lnTo>
                  <a:lnTo>
                    <a:pt x="847994" y="265747"/>
                  </a:lnTo>
                  <a:lnTo>
                    <a:pt x="883824" y="285664"/>
                  </a:lnTo>
                  <a:lnTo>
                    <a:pt x="892301" y="286258"/>
                  </a:lnTo>
                  <a:lnTo>
                    <a:pt x="900348" y="285757"/>
                  </a:lnTo>
                  <a:lnTo>
                    <a:pt x="938799" y="263737"/>
                  </a:lnTo>
                  <a:lnTo>
                    <a:pt x="942086" y="257810"/>
                  </a:lnTo>
                  <a:lnTo>
                    <a:pt x="1002030" y="276098"/>
                  </a:lnTo>
                  <a:lnTo>
                    <a:pt x="974401" y="311316"/>
                  </a:lnTo>
                  <a:lnTo>
                    <a:pt x="929830" y="333930"/>
                  </a:lnTo>
                  <a:lnTo>
                    <a:pt x="893190" y="338328"/>
                  </a:lnTo>
                  <a:lnTo>
                    <a:pt x="874424" y="337234"/>
                  </a:lnTo>
                  <a:lnTo>
                    <a:pt x="826007" y="320929"/>
                  </a:lnTo>
                  <a:lnTo>
                    <a:pt x="790664" y="288710"/>
                  </a:lnTo>
                  <a:lnTo>
                    <a:pt x="770461" y="245745"/>
                  </a:lnTo>
                  <a:lnTo>
                    <a:pt x="766571" y="213995"/>
                  </a:lnTo>
                  <a:lnTo>
                    <a:pt x="767524" y="197635"/>
                  </a:lnTo>
                  <a:lnTo>
                    <a:pt x="781812" y="152273"/>
                  </a:lnTo>
                  <a:lnTo>
                    <a:pt x="812137" y="116125"/>
                  </a:lnTo>
                  <a:lnTo>
                    <a:pt x="856472" y="94297"/>
                  </a:lnTo>
                  <a:lnTo>
                    <a:pt x="873916" y="91110"/>
                  </a:lnTo>
                  <a:lnTo>
                    <a:pt x="892682" y="90043"/>
                  </a:lnTo>
                  <a:close/>
                </a:path>
                <a:path w="1826260" h="338455">
                  <a:moveTo>
                    <a:pt x="601471" y="74549"/>
                  </a:moveTo>
                  <a:lnTo>
                    <a:pt x="554863" y="208534"/>
                  </a:lnTo>
                  <a:lnTo>
                    <a:pt x="646302" y="208534"/>
                  </a:lnTo>
                  <a:lnTo>
                    <a:pt x="601471" y="74549"/>
                  </a:lnTo>
                  <a:close/>
                </a:path>
                <a:path w="1826260" h="338455">
                  <a:moveTo>
                    <a:pt x="116967" y="68072"/>
                  </a:moveTo>
                  <a:lnTo>
                    <a:pt x="158416" y="73501"/>
                  </a:lnTo>
                  <a:lnTo>
                    <a:pt x="200798" y="101433"/>
                  </a:lnTo>
                  <a:lnTo>
                    <a:pt x="215264" y="145796"/>
                  </a:lnTo>
                  <a:lnTo>
                    <a:pt x="214665" y="156152"/>
                  </a:lnTo>
                  <a:lnTo>
                    <a:pt x="194500" y="195961"/>
                  </a:lnTo>
                  <a:lnTo>
                    <a:pt x="160279" y="221374"/>
                  </a:lnTo>
                  <a:lnTo>
                    <a:pt x="139735" y="232521"/>
                  </a:lnTo>
                  <a:lnTo>
                    <a:pt x="127476" y="239141"/>
                  </a:lnTo>
                  <a:lnTo>
                    <a:pt x="92630" y="263334"/>
                  </a:lnTo>
                  <a:lnTo>
                    <a:pt x="80899" y="278384"/>
                  </a:lnTo>
                  <a:lnTo>
                    <a:pt x="220344" y="278384"/>
                  </a:lnTo>
                  <a:lnTo>
                    <a:pt x="220344" y="333756"/>
                  </a:lnTo>
                  <a:lnTo>
                    <a:pt x="0" y="333756"/>
                  </a:lnTo>
                  <a:lnTo>
                    <a:pt x="381" y="320611"/>
                  </a:lnTo>
                  <a:lnTo>
                    <a:pt x="9810" y="275512"/>
                  </a:lnTo>
                  <a:lnTo>
                    <a:pt x="36411" y="239369"/>
                  </a:lnTo>
                  <a:lnTo>
                    <a:pt x="71755" y="214884"/>
                  </a:lnTo>
                  <a:lnTo>
                    <a:pt x="83806" y="208498"/>
                  </a:lnTo>
                  <a:lnTo>
                    <a:pt x="94821" y="202660"/>
                  </a:lnTo>
                  <a:lnTo>
                    <a:pt x="128746" y="183514"/>
                  </a:lnTo>
                  <a:lnTo>
                    <a:pt x="148589" y="162560"/>
                  </a:lnTo>
                  <a:lnTo>
                    <a:pt x="148589" y="154939"/>
                  </a:lnTo>
                  <a:lnTo>
                    <a:pt x="124332" y="124079"/>
                  </a:lnTo>
                  <a:lnTo>
                    <a:pt x="106552" y="121666"/>
                  </a:lnTo>
                  <a:lnTo>
                    <a:pt x="95908" y="122310"/>
                  </a:lnTo>
                  <a:lnTo>
                    <a:pt x="54086" y="143446"/>
                  </a:lnTo>
                  <a:lnTo>
                    <a:pt x="41528" y="156337"/>
                  </a:lnTo>
                  <a:lnTo>
                    <a:pt x="2667" y="111506"/>
                  </a:lnTo>
                  <a:lnTo>
                    <a:pt x="36028" y="87957"/>
                  </a:lnTo>
                  <a:lnTo>
                    <a:pt x="78390" y="72251"/>
                  </a:lnTo>
                  <a:lnTo>
                    <a:pt x="103536" y="68544"/>
                  </a:lnTo>
                  <a:lnTo>
                    <a:pt x="116967" y="68072"/>
                  </a:lnTo>
                  <a:close/>
                </a:path>
                <a:path w="1826260" h="338455">
                  <a:moveTo>
                    <a:pt x="1051433" y="16510"/>
                  </a:moveTo>
                  <a:lnTo>
                    <a:pt x="1112646" y="16510"/>
                  </a:lnTo>
                  <a:lnTo>
                    <a:pt x="1112646" y="94234"/>
                  </a:lnTo>
                  <a:lnTo>
                    <a:pt x="1162939" y="94234"/>
                  </a:lnTo>
                  <a:lnTo>
                    <a:pt x="1162939" y="141224"/>
                  </a:lnTo>
                  <a:lnTo>
                    <a:pt x="1112646" y="141224"/>
                  </a:lnTo>
                  <a:lnTo>
                    <a:pt x="1112646" y="258318"/>
                  </a:lnTo>
                  <a:lnTo>
                    <a:pt x="1112646" y="266573"/>
                  </a:lnTo>
                  <a:lnTo>
                    <a:pt x="1114806" y="272542"/>
                  </a:lnTo>
                  <a:lnTo>
                    <a:pt x="1119251" y="276098"/>
                  </a:lnTo>
                  <a:lnTo>
                    <a:pt x="1123695" y="279781"/>
                  </a:lnTo>
                  <a:lnTo>
                    <a:pt x="1129157" y="281686"/>
                  </a:lnTo>
                  <a:lnTo>
                    <a:pt x="1135507" y="281686"/>
                  </a:lnTo>
                  <a:lnTo>
                    <a:pt x="1141857" y="281686"/>
                  </a:lnTo>
                  <a:lnTo>
                    <a:pt x="1148207" y="280543"/>
                  </a:lnTo>
                  <a:lnTo>
                    <a:pt x="1154302" y="278384"/>
                  </a:lnTo>
                  <a:lnTo>
                    <a:pt x="1160399" y="276351"/>
                  </a:lnTo>
                  <a:lnTo>
                    <a:pt x="1165225" y="274447"/>
                  </a:lnTo>
                  <a:lnTo>
                    <a:pt x="1168908" y="272923"/>
                  </a:lnTo>
                  <a:lnTo>
                    <a:pt x="1181227" y="321437"/>
                  </a:lnTo>
                  <a:lnTo>
                    <a:pt x="1141753" y="334766"/>
                  </a:lnTo>
                  <a:lnTo>
                    <a:pt x="1113536" y="337820"/>
                  </a:lnTo>
                  <a:lnTo>
                    <a:pt x="1105245" y="337460"/>
                  </a:lnTo>
                  <a:lnTo>
                    <a:pt x="1064436" y="319029"/>
                  </a:lnTo>
                  <a:lnTo>
                    <a:pt x="1051433" y="278892"/>
                  </a:lnTo>
                  <a:lnTo>
                    <a:pt x="1051433" y="141224"/>
                  </a:lnTo>
                  <a:lnTo>
                    <a:pt x="1019809" y="141224"/>
                  </a:lnTo>
                  <a:lnTo>
                    <a:pt x="1019809" y="94234"/>
                  </a:lnTo>
                  <a:lnTo>
                    <a:pt x="1051433" y="94234"/>
                  </a:lnTo>
                  <a:lnTo>
                    <a:pt x="1051433" y="16510"/>
                  </a:lnTo>
                  <a:close/>
                </a:path>
                <a:path w="1826260" h="338455">
                  <a:moveTo>
                    <a:pt x="569468" y="9144"/>
                  </a:moveTo>
                  <a:lnTo>
                    <a:pt x="633476" y="9144"/>
                  </a:lnTo>
                  <a:lnTo>
                    <a:pt x="752856" y="333756"/>
                  </a:lnTo>
                  <a:lnTo>
                    <a:pt x="687958" y="333756"/>
                  </a:lnTo>
                  <a:lnTo>
                    <a:pt x="657732" y="252857"/>
                  </a:lnTo>
                  <a:lnTo>
                    <a:pt x="544321" y="252857"/>
                  </a:lnTo>
                  <a:lnTo>
                    <a:pt x="514603" y="333756"/>
                  </a:lnTo>
                  <a:lnTo>
                    <a:pt x="449706" y="333756"/>
                  </a:lnTo>
                  <a:lnTo>
                    <a:pt x="569468" y="9144"/>
                  </a:lnTo>
                  <a:close/>
                </a:path>
                <a:path w="1826260" h="338455">
                  <a:moveTo>
                    <a:pt x="1211452" y="0"/>
                  </a:moveTo>
                  <a:lnTo>
                    <a:pt x="1272667" y="0"/>
                  </a:lnTo>
                  <a:lnTo>
                    <a:pt x="1272667" y="60833"/>
                  </a:lnTo>
                  <a:lnTo>
                    <a:pt x="1211452" y="60833"/>
                  </a:lnTo>
                  <a:lnTo>
                    <a:pt x="1211452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74999" y="880160"/>
              <a:ext cx="138531" cy="55321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3674999" y="880160"/>
              <a:ext cx="139065" cy="55880"/>
            </a:xfrm>
            <a:custGeom>
              <a:avLst/>
              <a:gdLst/>
              <a:ahLst/>
              <a:cxnLst/>
              <a:rect l="l" t="t" r="r" b="b"/>
              <a:pathLst>
                <a:path w="139064" h="55880">
                  <a:moveTo>
                    <a:pt x="0" y="55321"/>
                  </a:moveTo>
                  <a:lnTo>
                    <a:pt x="138531" y="55321"/>
                  </a:lnTo>
                  <a:lnTo>
                    <a:pt x="138531" y="0"/>
                  </a:lnTo>
                  <a:lnTo>
                    <a:pt x="0" y="0"/>
                  </a:lnTo>
                  <a:lnTo>
                    <a:pt x="0" y="55321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850259" y="699515"/>
              <a:ext cx="1688718" cy="33832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331586" y="834136"/>
              <a:ext cx="139573" cy="15925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058283" y="826262"/>
              <a:ext cx="140589" cy="7569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162171" y="826262"/>
              <a:ext cx="140589" cy="7569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3850259" y="699515"/>
              <a:ext cx="1689100" cy="338455"/>
            </a:xfrm>
            <a:custGeom>
              <a:avLst/>
              <a:gdLst/>
              <a:ahLst/>
              <a:cxnLst/>
              <a:rect l="l" t="t" r="r" b="b"/>
              <a:pathLst>
                <a:path w="1689100" h="338455">
                  <a:moveTo>
                    <a:pt x="1122299" y="90932"/>
                  </a:moveTo>
                  <a:lnTo>
                    <a:pt x="1128649" y="90932"/>
                  </a:lnTo>
                  <a:lnTo>
                    <a:pt x="1132713" y="91186"/>
                  </a:lnTo>
                  <a:lnTo>
                    <a:pt x="1134617" y="91439"/>
                  </a:lnTo>
                  <a:lnTo>
                    <a:pt x="1134617" y="147193"/>
                  </a:lnTo>
                  <a:lnTo>
                    <a:pt x="1121015" y="147861"/>
                  </a:lnTo>
                  <a:lnTo>
                    <a:pt x="1108186" y="149875"/>
                  </a:lnTo>
                  <a:lnTo>
                    <a:pt x="1065863" y="171037"/>
                  </a:lnTo>
                  <a:lnTo>
                    <a:pt x="1053211" y="188849"/>
                  </a:lnTo>
                  <a:lnTo>
                    <a:pt x="1053211" y="333756"/>
                  </a:lnTo>
                  <a:lnTo>
                    <a:pt x="991996" y="333756"/>
                  </a:lnTo>
                  <a:lnTo>
                    <a:pt x="991996" y="94234"/>
                  </a:lnTo>
                  <a:lnTo>
                    <a:pt x="1048130" y="94234"/>
                  </a:lnTo>
                  <a:lnTo>
                    <a:pt x="1048130" y="145414"/>
                  </a:lnTo>
                  <a:lnTo>
                    <a:pt x="1054796" y="133699"/>
                  </a:lnTo>
                  <a:lnTo>
                    <a:pt x="1090491" y="100236"/>
                  </a:lnTo>
                  <a:lnTo>
                    <a:pt x="1111410" y="92461"/>
                  </a:lnTo>
                  <a:lnTo>
                    <a:pt x="1122299" y="90932"/>
                  </a:lnTo>
                  <a:close/>
                </a:path>
                <a:path w="1689100" h="338455">
                  <a:moveTo>
                    <a:pt x="1278763" y="90043"/>
                  </a:moveTo>
                  <a:lnTo>
                    <a:pt x="1331305" y="99687"/>
                  </a:lnTo>
                  <a:lnTo>
                    <a:pt x="1370631" y="127095"/>
                  </a:lnTo>
                  <a:lnTo>
                    <a:pt x="1395245" y="166814"/>
                  </a:lnTo>
                  <a:lnTo>
                    <a:pt x="1403603" y="213106"/>
                  </a:lnTo>
                  <a:lnTo>
                    <a:pt x="1403603" y="220980"/>
                  </a:lnTo>
                  <a:lnTo>
                    <a:pt x="1403095" y="227837"/>
                  </a:lnTo>
                  <a:lnTo>
                    <a:pt x="1402206" y="233680"/>
                  </a:lnTo>
                  <a:lnTo>
                    <a:pt x="1217040" y="233680"/>
                  </a:lnTo>
                  <a:lnTo>
                    <a:pt x="1219205" y="246848"/>
                  </a:lnTo>
                  <a:lnTo>
                    <a:pt x="1247465" y="284495"/>
                  </a:lnTo>
                  <a:lnTo>
                    <a:pt x="1280540" y="293497"/>
                  </a:lnTo>
                  <a:lnTo>
                    <a:pt x="1289563" y="292947"/>
                  </a:lnTo>
                  <a:lnTo>
                    <a:pt x="1328769" y="274240"/>
                  </a:lnTo>
                  <a:lnTo>
                    <a:pt x="1337310" y="261112"/>
                  </a:lnTo>
                  <a:lnTo>
                    <a:pt x="1389888" y="275717"/>
                  </a:lnTo>
                  <a:lnTo>
                    <a:pt x="1360991" y="311292"/>
                  </a:lnTo>
                  <a:lnTo>
                    <a:pt x="1315418" y="333930"/>
                  </a:lnTo>
                  <a:lnTo>
                    <a:pt x="1278254" y="338328"/>
                  </a:lnTo>
                  <a:lnTo>
                    <a:pt x="1259510" y="337278"/>
                  </a:lnTo>
                  <a:lnTo>
                    <a:pt x="1211326" y="321437"/>
                  </a:lnTo>
                  <a:lnTo>
                    <a:pt x="1176214" y="289736"/>
                  </a:lnTo>
                  <a:lnTo>
                    <a:pt x="1156033" y="247062"/>
                  </a:lnTo>
                  <a:lnTo>
                    <a:pt x="1152143" y="215392"/>
                  </a:lnTo>
                  <a:lnTo>
                    <a:pt x="1153096" y="198770"/>
                  </a:lnTo>
                  <a:lnTo>
                    <a:pt x="1167383" y="152908"/>
                  </a:lnTo>
                  <a:lnTo>
                    <a:pt x="1197709" y="116474"/>
                  </a:lnTo>
                  <a:lnTo>
                    <a:pt x="1242202" y="94329"/>
                  </a:lnTo>
                  <a:lnTo>
                    <a:pt x="1259810" y="91114"/>
                  </a:lnTo>
                  <a:lnTo>
                    <a:pt x="1278763" y="90043"/>
                  </a:lnTo>
                  <a:close/>
                </a:path>
                <a:path w="1689100" h="338455">
                  <a:moveTo>
                    <a:pt x="694308" y="90043"/>
                  </a:moveTo>
                  <a:lnTo>
                    <a:pt x="737550" y="102397"/>
                  </a:lnTo>
                  <a:lnTo>
                    <a:pt x="759428" y="133889"/>
                  </a:lnTo>
                  <a:lnTo>
                    <a:pt x="766381" y="175633"/>
                  </a:lnTo>
                  <a:lnTo>
                    <a:pt x="766571" y="184276"/>
                  </a:lnTo>
                  <a:lnTo>
                    <a:pt x="766571" y="333756"/>
                  </a:lnTo>
                  <a:lnTo>
                    <a:pt x="705230" y="333756"/>
                  </a:lnTo>
                  <a:lnTo>
                    <a:pt x="705230" y="199389"/>
                  </a:lnTo>
                  <a:lnTo>
                    <a:pt x="704609" y="185908"/>
                  </a:lnTo>
                  <a:lnTo>
                    <a:pt x="683196" y="147335"/>
                  </a:lnTo>
                  <a:lnTo>
                    <a:pt x="667385" y="144018"/>
                  </a:lnTo>
                  <a:lnTo>
                    <a:pt x="661171" y="144420"/>
                  </a:lnTo>
                  <a:lnTo>
                    <a:pt x="624953" y="162708"/>
                  </a:lnTo>
                  <a:lnTo>
                    <a:pt x="605154" y="193801"/>
                  </a:lnTo>
                  <a:lnTo>
                    <a:pt x="605154" y="333756"/>
                  </a:lnTo>
                  <a:lnTo>
                    <a:pt x="543940" y="333756"/>
                  </a:lnTo>
                  <a:lnTo>
                    <a:pt x="543940" y="94234"/>
                  </a:lnTo>
                  <a:lnTo>
                    <a:pt x="599186" y="94234"/>
                  </a:lnTo>
                  <a:lnTo>
                    <a:pt x="599186" y="138557"/>
                  </a:lnTo>
                  <a:lnTo>
                    <a:pt x="606591" y="127912"/>
                  </a:lnTo>
                  <a:lnTo>
                    <a:pt x="637666" y="103124"/>
                  </a:lnTo>
                  <a:lnTo>
                    <a:pt x="678922" y="90854"/>
                  </a:lnTo>
                  <a:lnTo>
                    <a:pt x="694308" y="90043"/>
                  </a:lnTo>
                  <a:close/>
                </a:path>
                <a:path w="1689100" h="338455">
                  <a:moveTo>
                    <a:pt x="382650" y="90043"/>
                  </a:moveTo>
                  <a:lnTo>
                    <a:pt x="435193" y="99687"/>
                  </a:lnTo>
                  <a:lnTo>
                    <a:pt x="474519" y="127095"/>
                  </a:lnTo>
                  <a:lnTo>
                    <a:pt x="499133" y="166814"/>
                  </a:lnTo>
                  <a:lnTo>
                    <a:pt x="507491" y="213106"/>
                  </a:lnTo>
                  <a:lnTo>
                    <a:pt x="507491" y="220980"/>
                  </a:lnTo>
                  <a:lnTo>
                    <a:pt x="506983" y="227837"/>
                  </a:lnTo>
                  <a:lnTo>
                    <a:pt x="506094" y="233680"/>
                  </a:lnTo>
                  <a:lnTo>
                    <a:pt x="320928" y="233680"/>
                  </a:lnTo>
                  <a:lnTo>
                    <a:pt x="323093" y="246848"/>
                  </a:lnTo>
                  <a:lnTo>
                    <a:pt x="351353" y="284495"/>
                  </a:lnTo>
                  <a:lnTo>
                    <a:pt x="384428" y="293497"/>
                  </a:lnTo>
                  <a:lnTo>
                    <a:pt x="393451" y="292947"/>
                  </a:lnTo>
                  <a:lnTo>
                    <a:pt x="432657" y="274240"/>
                  </a:lnTo>
                  <a:lnTo>
                    <a:pt x="441198" y="261112"/>
                  </a:lnTo>
                  <a:lnTo>
                    <a:pt x="493775" y="275717"/>
                  </a:lnTo>
                  <a:lnTo>
                    <a:pt x="464879" y="311292"/>
                  </a:lnTo>
                  <a:lnTo>
                    <a:pt x="419306" y="333930"/>
                  </a:lnTo>
                  <a:lnTo>
                    <a:pt x="382142" y="338328"/>
                  </a:lnTo>
                  <a:lnTo>
                    <a:pt x="363398" y="337278"/>
                  </a:lnTo>
                  <a:lnTo>
                    <a:pt x="315213" y="321437"/>
                  </a:lnTo>
                  <a:lnTo>
                    <a:pt x="280102" y="289736"/>
                  </a:lnTo>
                  <a:lnTo>
                    <a:pt x="259921" y="247062"/>
                  </a:lnTo>
                  <a:lnTo>
                    <a:pt x="256031" y="215392"/>
                  </a:lnTo>
                  <a:lnTo>
                    <a:pt x="256984" y="198770"/>
                  </a:lnTo>
                  <a:lnTo>
                    <a:pt x="271271" y="152908"/>
                  </a:lnTo>
                  <a:lnTo>
                    <a:pt x="301597" y="116474"/>
                  </a:lnTo>
                  <a:lnTo>
                    <a:pt x="346090" y="94329"/>
                  </a:lnTo>
                  <a:lnTo>
                    <a:pt x="363698" y="91114"/>
                  </a:lnTo>
                  <a:lnTo>
                    <a:pt x="382650" y="90043"/>
                  </a:lnTo>
                  <a:close/>
                </a:path>
                <a:path w="1689100" h="338455">
                  <a:moveTo>
                    <a:pt x="126111" y="90043"/>
                  </a:moveTo>
                  <a:lnTo>
                    <a:pt x="178617" y="99579"/>
                  </a:lnTo>
                  <a:lnTo>
                    <a:pt x="217344" y="126539"/>
                  </a:lnTo>
                  <a:lnTo>
                    <a:pt x="234568" y="151384"/>
                  </a:lnTo>
                  <a:lnTo>
                    <a:pt x="174625" y="169672"/>
                  </a:lnTo>
                  <a:lnTo>
                    <a:pt x="165574" y="157670"/>
                  </a:lnTo>
                  <a:lnTo>
                    <a:pt x="154416" y="149098"/>
                  </a:lnTo>
                  <a:lnTo>
                    <a:pt x="141138" y="143954"/>
                  </a:lnTo>
                  <a:lnTo>
                    <a:pt x="125729" y="142239"/>
                  </a:lnTo>
                  <a:lnTo>
                    <a:pt x="117014" y="142789"/>
                  </a:lnTo>
                  <a:lnTo>
                    <a:pt x="81010" y="161893"/>
                  </a:lnTo>
                  <a:lnTo>
                    <a:pt x="63621" y="203565"/>
                  </a:lnTo>
                  <a:lnTo>
                    <a:pt x="63118" y="213995"/>
                  </a:lnTo>
                  <a:lnTo>
                    <a:pt x="63642" y="224184"/>
                  </a:lnTo>
                  <a:lnTo>
                    <a:pt x="81422" y="265747"/>
                  </a:lnTo>
                  <a:lnTo>
                    <a:pt x="117252" y="285664"/>
                  </a:lnTo>
                  <a:lnTo>
                    <a:pt x="125729" y="286258"/>
                  </a:lnTo>
                  <a:lnTo>
                    <a:pt x="133776" y="285757"/>
                  </a:lnTo>
                  <a:lnTo>
                    <a:pt x="172227" y="263737"/>
                  </a:lnTo>
                  <a:lnTo>
                    <a:pt x="175513" y="257810"/>
                  </a:lnTo>
                  <a:lnTo>
                    <a:pt x="235457" y="276098"/>
                  </a:lnTo>
                  <a:lnTo>
                    <a:pt x="207829" y="311316"/>
                  </a:lnTo>
                  <a:lnTo>
                    <a:pt x="163258" y="333930"/>
                  </a:lnTo>
                  <a:lnTo>
                    <a:pt x="126618" y="338328"/>
                  </a:lnTo>
                  <a:lnTo>
                    <a:pt x="107852" y="337234"/>
                  </a:lnTo>
                  <a:lnTo>
                    <a:pt x="59436" y="320929"/>
                  </a:lnTo>
                  <a:lnTo>
                    <a:pt x="24092" y="288710"/>
                  </a:lnTo>
                  <a:lnTo>
                    <a:pt x="3889" y="245745"/>
                  </a:lnTo>
                  <a:lnTo>
                    <a:pt x="0" y="213995"/>
                  </a:lnTo>
                  <a:lnTo>
                    <a:pt x="952" y="197635"/>
                  </a:lnTo>
                  <a:lnTo>
                    <a:pt x="15239" y="152273"/>
                  </a:lnTo>
                  <a:lnTo>
                    <a:pt x="45565" y="116125"/>
                  </a:lnTo>
                  <a:lnTo>
                    <a:pt x="89900" y="94297"/>
                  </a:lnTo>
                  <a:lnTo>
                    <a:pt x="107344" y="91110"/>
                  </a:lnTo>
                  <a:lnTo>
                    <a:pt x="126111" y="90043"/>
                  </a:lnTo>
                  <a:close/>
                </a:path>
                <a:path w="1689100" h="338455">
                  <a:moveTo>
                    <a:pt x="831976" y="16510"/>
                  </a:moveTo>
                  <a:lnTo>
                    <a:pt x="893190" y="16510"/>
                  </a:lnTo>
                  <a:lnTo>
                    <a:pt x="893190" y="94234"/>
                  </a:lnTo>
                  <a:lnTo>
                    <a:pt x="943482" y="94234"/>
                  </a:lnTo>
                  <a:lnTo>
                    <a:pt x="943482" y="141224"/>
                  </a:lnTo>
                  <a:lnTo>
                    <a:pt x="893190" y="141224"/>
                  </a:lnTo>
                  <a:lnTo>
                    <a:pt x="893190" y="258318"/>
                  </a:lnTo>
                  <a:lnTo>
                    <a:pt x="893190" y="266573"/>
                  </a:lnTo>
                  <a:lnTo>
                    <a:pt x="895350" y="272542"/>
                  </a:lnTo>
                  <a:lnTo>
                    <a:pt x="899794" y="276098"/>
                  </a:lnTo>
                  <a:lnTo>
                    <a:pt x="904239" y="279781"/>
                  </a:lnTo>
                  <a:lnTo>
                    <a:pt x="909701" y="281686"/>
                  </a:lnTo>
                  <a:lnTo>
                    <a:pt x="916051" y="281686"/>
                  </a:lnTo>
                  <a:lnTo>
                    <a:pt x="922401" y="281686"/>
                  </a:lnTo>
                  <a:lnTo>
                    <a:pt x="928751" y="280543"/>
                  </a:lnTo>
                  <a:lnTo>
                    <a:pt x="934846" y="278384"/>
                  </a:lnTo>
                  <a:lnTo>
                    <a:pt x="940942" y="276351"/>
                  </a:lnTo>
                  <a:lnTo>
                    <a:pt x="945768" y="274447"/>
                  </a:lnTo>
                  <a:lnTo>
                    <a:pt x="949451" y="272923"/>
                  </a:lnTo>
                  <a:lnTo>
                    <a:pt x="961770" y="321437"/>
                  </a:lnTo>
                  <a:lnTo>
                    <a:pt x="922297" y="334766"/>
                  </a:lnTo>
                  <a:lnTo>
                    <a:pt x="894079" y="337820"/>
                  </a:lnTo>
                  <a:lnTo>
                    <a:pt x="885789" y="337460"/>
                  </a:lnTo>
                  <a:lnTo>
                    <a:pt x="844980" y="319029"/>
                  </a:lnTo>
                  <a:lnTo>
                    <a:pt x="831976" y="278892"/>
                  </a:lnTo>
                  <a:lnTo>
                    <a:pt x="831976" y="141224"/>
                  </a:lnTo>
                  <a:lnTo>
                    <a:pt x="800353" y="141224"/>
                  </a:lnTo>
                  <a:lnTo>
                    <a:pt x="800353" y="94234"/>
                  </a:lnTo>
                  <a:lnTo>
                    <a:pt x="831976" y="94234"/>
                  </a:lnTo>
                  <a:lnTo>
                    <a:pt x="831976" y="16510"/>
                  </a:lnTo>
                  <a:close/>
                </a:path>
                <a:path w="1689100" h="338455">
                  <a:moveTo>
                    <a:pt x="1613280" y="0"/>
                  </a:moveTo>
                  <a:lnTo>
                    <a:pt x="1674494" y="0"/>
                  </a:lnTo>
                  <a:lnTo>
                    <a:pt x="1674494" y="265175"/>
                  </a:lnTo>
                  <a:lnTo>
                    <a:pt x="1674494" y="271907"/>
                  </a:lnTo>
                  <a:lnTo>
                    <a:pt x="1675638" y="276479"/>
                  </a:lnTo>
                  <a:lnTo>
                    <a:pt x="1677796" y="279146"/>
                  </a:lnTo>
                  <a:lnTo>
                    <a:pt x="1679828" y="281686"/>
                  </a:lnTo>
                  <a:lnTo>
                    <a:pt x="1683512" y="283337"/>
                  </a:lnTo>
                  <a:lnTo>
                    <a:pt x="1688718" y="283972"/>
                  </a:lnTo>
                  <a:lnTo>
                    <a:pt x="1688718" y="333756"/>
                  </a:lnTo>
                  <a:lnTo>
                    <a:pt x="1680936" y="335162"/>
                  </a:lnTo>
                  <a:lnTo>
                    <a:pt x="1673986" y="336153"/>
                  </a:lnTo>
                  <a:lnTo>
                    <a:pt x="1667894" y="336738"/>
                  </a:lnTo>
                  <a:lnTo>
                    <a:pt x="1662683" y="336931"/>
                  </a:lnTo>
                  <a:lnTo>
                    <a:pt x="1654776" y="336426"/>
                  </a:lnTo>
                  <a:lnTo>
                    <a:pt x="1623314" y="307213"/>
                  </a:lnTo>
                  <a:lnTo>
                    <a:pt x="1622425" y="292100"/>
                  </a:lnTo>
                  <a:lnTo>
                    <a:pt x="1615184" y="302672"/>
                  </a:lnTo>
                  <a:lnTo>
                    <a:pt x="1575083" y="331630"/>
                  </a:lnTo>
                  <a:lnTo>
                    <a:pt x="1539239" y="338328"/>
                  </a:lnTo>
                  <a:lnTo>
                    <a:pt x="1523047" y="337282"/>
                  </a:lnTo>
                  <a:lnTo>
                    <a:pt x="1480185" y="321691"/>
                  </a:lnTo>
                  <a:lnTo>
                    <a:pt x="1448002" y="290169"/>
                  </a:lnTo>
                  <a:lnTo>
                    <a:pt x="1429019" y="247046"/>
                  </a:lnTo>
                  <a:lnTo>
                    <a:pt x="1425320" y="213995"/>
                  </a:lnTo>
                  <a:lnTo>
                    <a:pt x="1426178" y="197211"/>
                  </a:lnTo>
                  <a:lnTo>
                    <a:pt x="1439037" y="151384"/>
                  </a:lnTo>
                  <a:lnTo>
                    <a:pt x="1465558" y="115504"/>
                  </a:lnTo>
                  <a:lnTo>
                    <a:pt x="1502981" y="94154"/>
                  </a:lnTo>
                  <a:lnTo>
                    <a:pt x="1532381" y="90043"/>
                  </a:lnTo>
                  <a:lnTo>
                    <a:pt x="1545290" y="90854"/>
                  </a:lnTo>
                  <a:lnTo>
                    <a:pt x="1590206" y="110053"/>
                  </a:lnTo>
                  <a:lnTo>
                    <a:pt x="1613280" y="136271"/>
                  </a:lnTo>
                  <a:lnTo>
                    <a:pt x="161328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808988" y="1193291"/>
              <a:ext cx="2373503" cy="431165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4132580" y="1461261"/>
              <a:ext cx="50165" cy="66040"/>
            </a:xfrm>
            <a:custGeom>
              <a:avLst/>
              <a:gdLst/>
              <a:ahLst/>
              <a:cxnLst/>
              <a:rect l="l" t="t" r="r" b="b"/>
              <a:pathLst>
                <a:path w="50164" h="66040">
                  <a:moveTo>
                    <a:pt x="0" y="0"/>
                  </a:moveTo>
                  <a:lnTo>
                    <a:pt x="49911" y="0"/>
                  </a:lnTo>
                  <a:lnTo>
                    <a:pt x="49911" y="65786"/>
                  </a:lnTo>
                  <a:lnTo>
                    <a:pt x="0" y="65786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894582" y="1327911"/>
              <a:ext cx="139573" cy="159258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3726688" y="1283335"/>
              <a:ext cx="455930" cy="341630"/>
            </a:xfrm>
            <a:custGeom>
              <a:avLst/>
              <a:gdLst/>
              <a:ahLst/>
              <a:cxnLst/>
              <a:rect l="l" t="t" r="r" b="b"/>
              <a:pathLst>
                <a:path w="455929" h="341630">
                  <a:moveTo>
                    <a:pt x="405891" y="6857"/>
                  </a:moveTo>
                  <a:lnTo>
                    <a:pt x="455802" y="6857"/>
                  </a:lnTo>
                  <a:lnTo>
                    <a:pt x="455802" y="72770"/>
                  </a:lnTo>
                  <a:lnTo>
                    <a:pt x="405891" y="72770"/>
                  </a:lnTo>
                  <a:lnTo>
                    <a:pt x="405891" y="6857"/>
                  </a:lnTo>
                  <a:close/>
                </a:path>
                <a:path w="455929" h="341630">
                  <a:moveTo>
                    <a:pt x="0" y="4190"/>
                  </a:moveTo>
                  <a:lnTo>
                    <a:pt x="61213" y="4190"/>
                  </a:lnTo>
                  <a:lnTo>
                    <a:pt x="61213" y="243712"/>
                  </a:lnTo>
                  <a:lnTo>
                    <a:pt x="0" y="243712"/>
                  </a:lnTo>
                  <a:lnTo>
                    <a:pt x="0" y="4190"/>
                  </a:lnTo>
                  <a:close/>
                </a:path>
                <a:path w="455929" h="341630">
                  <a:moveTo>
                    <a:pt x="250444" y="0"/>
                  </a:moveTo>
                  <a:lnTo>
                    <a:pt x="295074" y="9429"/>
                  </a:lnTo>
                  <a:lnTo>
                    <a:pt x="330596" y="36258"/>
                  </a:lnTo>
                  <a:lnTo>
                    <a:pt x="354260" y="75920"/>
                  </a:lnTo>
                  <a:lnTo>
                    <a:pt x="362458" y="123443"/>
                  </a:lnTo>
                  <a:lnTo>
                    <a:pt x="361622" y="140614"/>
                  </a:lnTo>
                  <a:lnTo>
                    <a:pt x="348996" y="186816"/>
                  </a:lnTo>
                  <a:lnTo>
                    <a:pt x="323135" y="222553"/>
                  </a:lnTo>
                  <a:lnTo>
                    <a:pt x="286686" y="244109"/>
                  </a:lnTo>
                  <a:lnTo>
                    <a:pt x="257810" y="248285"/>
                  </a:lnTo>
                  <a:lnTo>
                    <a:pt x="244090" y="247477"/>
                  </a:lnTo>
                  <a:lnTo>
                    <a:pt x="198481" y="228554"/>
                  </a:lnTo>
                  <a:lnTo>
                    <a:pt x="175513" y="201675"/>
                  </a:lnTo>
                  <a:lnTo>
                    <a:pt x="175513" y="341122"/>
                  </a:lnTo>
                  <a:lnTo>
                    <a:pt x="114300" y="341122"/>
                  </a:lnTo>
                  <a:lnTo>
                    <a:pt x="114300" y="4190"/>
                  </a:lnTo>
                  <a:lnTo>
                    <a:pt x="167766" y="4190"/>
                  </a:lnTo>
                  <a:lnTo>
                    <a:pt x="167766" y="45338"/>
                  </a:lnTo>
                  <a:lnTo>
                    <a:pt x="174861" y="35337"/>
                  </a:lnTo>
                  <a:lnTo>
                    <a:pt x="213260" y="6857"/>
                  </a:lnTo>
                  <a:lnTo>
                    <a:pt x="237351" y="761"/>
                  </a:lnTo>
                  <a:lnTo>
                    <a:pt x="250444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801368" y="1185672"/>
              <a:ext cx="1881251" cy="353568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3726688" y="1193291"/>
              <a:ext cx="61594" cy="60960"/>
            </a:xfrm>
            <a:custGeom>
              <a:avLst/>
              <a:gdLst/>
              <a:ahLst/>
              <a:cxnLst/>
              <a:rect l="l" t="t" r="r" b="b"/>
              <a:pathLst>
                <a:path w="61595" h="60959">
                  <a:moveTo>
                    <a:pt x="0" y="0"/>
                  </a:moveTo>
                  <a:lnTo>
                    <a:pt x="61213" y="0"/>
                  </a:lnTo>
                  <a:lnTo>
                    <a:pt x="61213" y="60833"/>
                  </a:lnTo>
                  <a:lnTo>
                    <a:pt x="0" y="60833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791589" y="1682496"/>
              <a:ext cx="3257677" cy="34290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289937" y="1899792"/>
              <a:ext cx="117728" cy="88392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355338" y="1821688"/>
              <a:ext cx="140462" cy="159258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023999" y="1813813"/>
              <a:ext cx="140588" cy="75692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1791589" y="1682496"/>
              <a:ext cx="3258185" cy="342900"/>
            </a:xfrm>
            <a:custGeom>
              <a:avLst/>
              <a:gdLst/>
              <a:ahLst/>
              <a:cxnLst/>
              <a:rect l="l" t="t" r="r" b="b"/>
              <a:pathLst>
                <a:path w="3258185" h="342900">
                  <a:moveTo>
                    <a:pt x="2407539" y="98805"/>
                  </a:moveTo>
                  <a:lnTo>
                    <a:pt x="2468753" y="98805"/>
                  </a:lnTo>
                  <a:lnTo>
                    <a:pt x="2468753" y="338327"/>
                  </a:lnTo>
                  <a:lnTo>
                    <a:pt x="2407539" y="338327"/>
                  </a:lnTo>
                  <a:lnTo>
                    <a:pt x="2407539" y="98805"/>
                  </a:lnTo>
                  <a:close/>
                </a:path>
                <a:path w="3258185" h="342900">
                  <a:moveTo>
                    <a:pt x="1420749" y="98805"/>
                  </a:moveTo>
                  <a:lnTo>
                    <a:pt x="1481963" y="98805"/>
                  </a:lnTo>
                  <a:lnTo>
                    <a:pt x="1481963" y="235457"/>
                  </a:lnTo>
                  <a:lnTo>
                    <a:pt x="1484441" y="259647"/>
                  </a:lnTo>
                  <a:lnTo>
                    <a:pt x="1491884" y="276955"/>
                  </a:lnTo>
                  <a:lnTo>
                    <a:pt x="1504305" y="287357"/>
                  </a:lnTo>
                  <a:lnTo>
                    <a:pt x="1521714" y="290829"/>
                  </a:lnTo>
                  <a:lnTo>
                    <a:pt x="1530576" y="290143"/>
                  </a:lnTo>
                  <a:lnTo>
                    <a:pt x="1571418" y="266525"/>
                  </a:lnTo>
                  <a:lnTo>
                    <a:pt x="1583436" y="247395"/>
                  </a:lnTo>
                  <a:lnTo>
                    <a:pt x="1583436" y="98805"/>
                  </a:lnTo>
                  <a:lnTo>
                    <a:pt x="1644777" y="98805"/>
                  </a:lnTo>
                  <a:lnTo>
                    <a:pt x="1644777" y="269748"/>
                  </a:lnTo>
                  <a:lnTo>
                    <a:pt x="1644777" y="276478"/>
                  </a:lnTo>
                  <a:lnTo>
                    <a:pt x="1645793" y="281050"/>
                  </a:lnTo>
                  <a:lnTo>
                    <a:pt x="1647952" y="283717"/>
                  </a:lnTo>
                  <a:lnTo>
                    <a:pt x="1650111" y="286257"/>
                  </a:lnTo>
                  <a:lnTo>
                    <a:pt x="1653921" y="287908"/>
                  </a:lnTo>
                  <a:lnTo>
                    <a:pt x="1659382" y="288543"/>
                  </a:lnTo>
                  <a:lnTo>
                    <a:pt x="1659382" y="338327"/>
                  </a:lnTo>
                  <a:lnTo>
                    <a:pt x="1653286" y="339598"/>
                  </a:lnTo>
                  <a:lnTo>
                    <a:pt x="1648206" y="340359"/>
                  </a:lnTo>
                  <a:lnTo>
                    <a:pt x="1644014" y="340613"/>
                  </a:lnTo>
                  <a:lnTo>
                    <a:pt x="1639951" y="340867"/>
                  </a:lnTo>
                  <a:lnTo>
                    <a:pt x="1636140" y="341121"/>
                  </a:lnTo>
                  <a:lnTo>
                    <a:pt x="1632839" y="341121"/>
                  </a:lnTo>
                  <a:lnTo>
                    <a:pt x="1595247" y="321563"/>
                  </a:lnTo>
                  <a:lnTo>
                    <a:pt x="1592580" y="293496"/>
                  </a:lnTo>
                  <a:lnTo>
                    <a:pt x="1584007" y="305095"/>
                  </a:lnTo>
                  <a:lnTo>
                    <a:pt x="1551432" y="330580"/>
                  </a:lnTo>
                  <a:lnTo>
                    <a:pt x="1510926" y="342136"/>
                  </a:lnTo>
                  <a:lnTo>
                    <a:pt x="1496187" y="342900"/>
                  </a:lnTo>
                  <a:lnTo>
                    <a:pt x="1478752" y="341399"/>
                  </a:lnTo>
                  <a:lnTo>
                    <a:pt x="1439926" y="318896"/>
                  </a:lnTo>
                  <a:lnTo>
                    <a:pt x="1421941" y="270408"/>
                  </a:lnTo>
                  <a:lnTo>
                    <a:pt x="1420749" y="248665"/>
                  </a:lnTo>
                  <a:lnTo>
                    <a:pt x="1420749" y="98805"/>
                  </a:lnTo>
                  <a:close/>
                </a:path>
                <a:path w="3258185" h="342900">
                  <a:moveTo>
                    <a:pt x="2949575" y="94614"/>
                  </a:moveTo>
                  <a:lnTo>
                    <a:pt x="2992816" y="106969"/>
                  </a:lnTo>
                  <a:lnTo>
                    <a:pt x="3014694" y="138461"/>
                  </a:lnTo>
                  <a:lnTo>
                    <a:pt x="3021647" y="180205"/>
                  </a:lnTo>
                  <a:lnTo>
                    <a:pt x="3021838" y="188849"/>
                  </a:lnTo>
                  <a:lnTo>
                    <a:pt x="3021838" y="338327"/>
                  </a:lnTo>
                  <a:lnTo>
                    <a:pt x="2960497" y="338327"/>
                  </a:lnTo>
                  <a:lnTo>
                    <a:pt x="2960497" y="203962"/>
                  </a:lnTo>
                  <a:lnTo>
                    <a:pt x="2959875" y="190480"/>
                  </a:lnTo>
                  <a:lnTo>
                    <a:pt x="2938462" y="151907"/>
                  </a:lnTo>
                  <a:lnTo>
                    <a:pt x="2922651" y="148589"/>
                  </a:lnTo>
                  <a:lnTo>
                    <a:pt x="2916437" y="148992"/>
                  </a:lnTo>
                  <a:lnTo>
                    <a:pt x="2880219" y="167280"/>
                  </a:lnTo>
                  <a:lnTo>
                    <a:pt x="2860421" y="198374"/>
                  </a:lnTo>
                  <a:lnTo>
                    <a:pt x="2860421" y="338327"/>
                  </a:lnTo>
                  <a:lnTo>
                    <a:pt x="2799207" y="338327"/>
                  </a:lnTo>
                  <a:lnTo>
                    <a:pt x="2799207" y="98805"/>
                  </a:lnTo>
                  <a:lnTo>
                    <a:pt x="2854452" y="98805"/>
                  </a:lnTo>
                  <a:lnTo>
                    <a:pt x="2854452" y="143128"/>
                  </a:lnTo>
                  <a:lnTo>
                    <a:pt x="2861857" y="132484"/>
                  </a:lnTo>
                  <a:lnTo>
                    <a:pt x="2892933" y="107695"/>
                  </a:lnTo>
                  <a:lnTo>
                    <a:pt x="2934188" y="95426"/>
                  </a:lnTo>
                  <a:lnTo>
                    <a:pt x="2949575" y="94614"/>
                  </a:lnTo>
                  <a:close/>
                </a:path>
                <a:path w="3258185" h="342900">
                  <a:moveTo>
                    <a:pt x="2633980" y="94614"/>
                  </a:moveTo>
                  <a:lnTo>
                    <a:pt x="2686218" y="104259"/>
                  </a:lnTo>
                  <a:lnTo>
                    <a:pt x="2725785" y="131730"/>
                  </a:lnTo>
                  <a:lnTo>
                    <a:pt x="2750736" y="171727"/>
                  </a:lnTo>
                  <a:lnTo>
                    <a:pt x="2759202" y="218948"/>
                  </a:lnTo>
                  <a:lnTo>
                    <a:pt x="2758269" y="235140"/>
                  </a:lnTo>
                  <a:lnTo>
                    <a:pt x="2744089" y="280288"/>
                  </a:lnTo>
                  <a:lnTo>
                    <a:pt x="2714174" y="316489"/>
                  </a:lnTo>
                  <a:lnTo>
                    <a:pt x="2670159" y="338613"/>
                  </a:lnTo>
                  <a:lnTo>
                    <a:pt x="2633980" y="342900"/>
                  </a:lnTo>
                  <a:lnTo>
                    <a:pt x="2614977" y="341828"/>
                  </a:lnTo>
                  <a:lnTo>
                    <a:pt x="2566543" y="325754"/>
                  </a:lnTo>
                  <a:lnTo>
                    <a:pt x="2531699" y="293768"/>
                  </a:lnTo>
                  <a:lnTo>
                    <a:pt x="2511996" y="250761"/>
                  </a:lnTo>
                  <a:lnTo>
                    <a:pt x="2508250" y="218948"/>
                  </a:lnTo>
                  <a:lnTo>
                    <a:pt x="2509202" y="202588"/>
                  </a:lnTo>
                  <a:lnTo>
                    <a:pt x="2523490" y="157225"/>
                  </a:lnTo>
                  <a:lnTo>
                    <a:pt x="2553708" y="121042"/>
                  </a:lnTo>
                  <a:lnTo>
                    <a:pt x="2597785" y="98901"/>
                  </a:lnTo>
                  <a:lnTo>
                    <a:pt x="2633980" y="94614"/>
                  </a:lnTo>
                  <a:close/>
                </a:path>
                <a:path w="3258185" h="342900">
                  <a:moveTo>
                    <a:pt x="2088769" y="94614"/>
                  </a:moveTo>
                  <a:lnTo>
                    <a:pt x="2141275" y="104151"/>
                  </a:lnTo>
                  <a:lnTo>
                    <a:pt x="2180002" y="131111"/>
                  </a:lnTo>
                  <a:lnTo>
                    <a:pt x="2197227" y="155955"/>
                  </a:lnTo>
                  <a:lnTo>
                    <a:pt x="2137283" y="174243"/>
                  </a:lnTo>
                  <a:lnTo>
                    <a:pt x="2128232" y="162242"/>
                  </a:lnTo>
                  <a:lnTo>
                    <a:pt x="2117074" y="153669"/>
                  </a:lnTo>
                  <a:lnTo>
                    <a:pt x="2103796" y="148526"/>
                  </a:lnTo>
                  <a:lnTo>
                    <a:pt x="2088388" y="146812"/>
                  </a:lnTo>
                  <a:lnTo>
                    <a:pt x="2079672" y="147361"/>
                  </a:lnTo>
                  <a:lnTo>
                    <a:pt x="2043668" y="166465"/>
                  </a:lnTo>
                  <a:lnTo>
                    <a:pt x="2026279" y="208137"/>
                  </a:lnTo>
                  <a:lnTo>
                    <a:pt x="2025777" y="218566"/>
                  </a:lnTo>
                  <a:lnTo>
                    <a:pt x="2026300" y="228756"/>
                  </a:lnTo>
                  <a:lnTo>
                    <a:pt x="2044080" y="270319"/>
                  </a:lnTo>
                  <a:lnTo>
                    <a:pt x="2079910" y="290236"/>
                  </a:lnTo>
                  <a:lnTo>
                    <a:pt x="2088388" y="290829"/>
                  </a:lnTo>
                  <a:lnTo>
                    <a:pt x="2096434" y="290329"/>
                  </a:lnTo>
                  <a:lnTo>
                    <a:pt x="2134885" y="268309"/>
                  </a:lnTo>
                  <a:lnTo>
                    <a:pt x="2138172" y="262381"/>
                  </a:lnTo>
                  <a:lnTo>
                    <a:pt x="2198116" y="280669"/>
                  </a:lnTo>
                  <a:lnTo>
                    <a:pt x="2170487" y="315888"/>
                  </a:lnTo>
                  <a:lnTo>
                    <a:pt x="2125916" y="338502"/>
                  </a:lnTo>
                  <a:lnTo>
                    <a:pt x="2089277" y="342900"/>
                  </a:lnTo>
                  <a:lnTo>
                    <a:pt x="2070510" y="341806"/>
                  </a:lnTo>
                  <a:lnTo>
                    <a:pt x="2022094" y="325500"/>
                  </a:lnTo>
                  <a:lnTo>
                    <a:pt x="1986750" y="293282"/>
                  </a:lnTo>
                  <a:lnTo>
                    <a:pt x="1966547" y="250316"/>
                  </a:lnTo>
                  <a:lnTo>
                    <a:pt x="1962658" y="218566"/>
                  </a:lnTo>
                  <a:lnTo>
                    <a:pt x="1963610" y="202207"/>
                  </a:lnTo>
                  <a:lnTo>
                    <a:pt x="1977898" y="156844"/>
                  </a:lnTo>
                  <a:lnTo>
                    <a:pt x="2008223" y="120697"/>
                  </a:lnTo>
                  <a:lnTo>
                    <a:pt x="2052558" y="98869"/>
                  </a:lnTo>
                  <a:lnTo>
                    <a:pt x="2070002" y="95682"/>
                  </a:lnTo>
                  <a:lnTo>
                    <a:pt x="2088769" y="94614"/>
                  </a:lnTo>
                  <a:close/>
                </a:path>
                <a:path w="3258185" h="342900">
                  <a:moveTo>
                    <a:pt x="1853819" y="94614"/>
                  </a:moveTo>
                  <a:lnTo>
                    <a:pt x="1897060" y="106969"/>
                  </a:lnTo>
                  <a:lnTo>
                    <a:pt x="1918938" y="138461"/>
                  </a:lnTo>
                  <a:lnTo>
                    <a:pt x="1925891" y="180205"/>
                  </a:lnTo>
                  <a:lnTo>
                    <a:pt x="1926082" y="188849"/>
                  </a:lnTo>
                  <a:lnTo>
                    <a:pt x="1926082" y="338327"/>
                  </a:lnTo>
                  <a:lnTo>
                    <a:pt x="1864740" y="338327"/>
                  </a:lnTo>
                  <a:lnTo>
                    <a:pt x="1864740" y="203962"/>
                  </a:lnTo>
                  <a:lnTo>
                    <a:pt x="1864119" y="190480"/>
                  </a:lnTo>
                  <a:lnTo>
                    <a:pt x="1842706" y="151907"/>
                  </a:lnTo>
                  <a:lnTo>
                    <a:pt x="1826895" y="148589"/>
                  </a:lnTo>
                  <a:lnTo>
                    <a:pt x="1820681" y="148992"/>
                  </a:lnTo>
                  <a:lnTo>
                    <a:pt x="1784463" y="167280"/>
                  </a:lnTo>
                  <a:lnTo>
                    <a:pt x="1764664" y="198374"/>
                  </a:lnTo>
                  <a:lnTo>
                    <a:pt x="1764664" y="338327"/>
                  </a:lnTo>
                  <a:lnTo>
                    <a:pt x="1703451" y="338327"/>
                  </a:lnTo>
                  <a:lnTo>
                    <a:pt x="1703451" y="98805"/>
                  </a:lnTo>
                  <a:lnTo>
                    <a:pt x="1758696" y="98805"/>
                  </a:lnTo>
                  <a:lnTo>
                    <a:pt x="1758696" y="143128"/>
                  </a:lnTo>
                  <a:lnTo>
                    <a:pt x="1766101" y="132484"/>
                  </a:lnTo>
                  <a:lnTo>
                    <a:pt x="1797177" y="107695"/>
                  </a:lnTo>
                  <a:lnTo>
                    <a:pt x="1838432" y="95426"/>
                  </a:lnTo>
                  <a:lnTo>
                    <a:pt x="1853819" y="94614"/>
                  </a:lnTo>
                  <a:close/>
                </a:path>
                <a:path w="3258185" h="342900">
                  <a:moveTo>
                    <a:pt x="869442" y="94614"/>
                  </a:moveTo>
                  <a:lnTo>
                    <a:pt x="906732" y="102866"/>
                  </a:lnTo>
                  <a:lnTo>
                    <a:pt x="934086" y="135080"/>
                  </a:lnTo>
                  <a:lnTo>
                    <a:pt x="937133" y="145414"/>
                  </a:lnTo>
                  <a:lnTo>
                    <a:pt x="944749" y="133770"/>
                  </a:lnTo>
                  <a:lnTo>
                    <a:pt x="974217" y="107695"/>
                  </a:lnTo>
                  <a:lnTo>
                    <a:pt x="1011560" y="95426"/>
                  </a:lnTo>
                  <a:lnTo>
                    <a:pt x="1025398" y="94614"/>
                  </a:lnTo>
                  <a:lnTo>
                    <a:pt x="1036038" y="95115"/>
                  </a:lnTo>
                  <a:lnTo>
                    <a:pt x="1074102" y="112013"/>
                  </a:lnTo>
                  <a:lnTo>
                    <a:pt x="1092420" y="146296"/>
                  </a:lnTo>
                  <a:lnTo>
                    <a:pt x="1097153" y="188849"/>
                  </a:lnTo>
                  <a:lnTo>
                    <a:pt x="1097153" y="338327"/>
                  </a:lnTo>
                  <a:lnTo>
                    <a:pt x="1035938" y="338327"/>
                  </a:lnTo>
                  <a:lnTo>
                    <a:pt x="1035938" y="203962"/>
                  </a:lnTo>
                  <a:lnTo>
                    <a:pt x="1035319" y="190698"/>
                  </a:lnTo>
                  <a:lnTo>
                    <a:pt x="1014349" y="151939"/>
                  </a:lnTo>
                  <a:lnTo>
                    <a:pt x="998855" y="148589"/>
                  </a:lnTo>
                  <a:lnTo>
                    <a:pt x="989853" y="149469"/>
                  </a:lnTo>
                  <a:lnTo>
                    <a:pt x="957135" y="170039"/>
                  </a:lnTo>
                  <a:lnTo>
                    <a:pt x="941705" y="198881"/>
                  </a:lnTo>
                  <a:lnTo>
                    <a:pt x="941705" y="338327"/>
                  </a:lnTo>
                  <a:lnTo>
                    <a:pt x="880491" y="338327"/>
                  </a:lnTo>
                  <a:lnTo>
                    <a:pt x="880491" y="203962"/>
                  </a:lnTo>
                  <a:lnTo>
                    <a:pt x="879871" y="190480"/>
                  </a:lnTo>
                  <a:lnTo>
                    <a:pt x="858901" y="151907"/>
                  </a:lnTo>
                  <a:lnTo>
                    <a:pt x="843407" y="148589"/>
                  </a:lnTo>
                  <a:lnTo>
                    <a:pt x="834570" y="149447"/>
                  </a:lnTo>
                  <a:lnTo>
                    <a:pt x="801848" y="169709"/>
                  </a:lnTo>
                  <a:lnTo>
                    <a:pt x="786257" y="198374"/>
                  </a:lnTo>
                  <a:lnTo>
                    <a:pt x="786257" y="338327"/>
                  </a:lnTo>
                  <a:lnTo>
                    <a:pt x="725043" y="338327"/>
                  </a:lnTo>
                  <a:lnTo>
                    <a:pt x="725043" y="98805"/>
                  </a:lnTo>
                  <a:lnTo>
                    <a:pt x="780288" y="98805"/>
                  </a:lnTo>
                  <a:lnTo>
                    <a:pt x="780288" y="143128"/>
                  </a:lnTo>
                  <a:lnTo>
                    <a:pt x="787552" y="132101"/>
                  </a:lnTo>
                  <a:lnTo>
                    <a:pt x="816610" y="107187"/>
                  </a:lnTo>
                  <a:lnTo>
                    <a:pt x="855007" y="95400"/>
                  </a:lnTo>
                  <a:lnTo>
                    <a:pt x="869442" y="94614"/>
                  </a:lnTo>
                  <a:close/>
                </a:path>
                <a:path w="3258185" h="342900">
                  <a:moveTo>
                    <a:pt x="561340" y="94614"/>
                  </a:moveTo>
                  <a:lnTo>
                    <a:pt x="606885" y="101012"/>
                  </a:lnTo>
                  <a:lnTo>
                    <a:pt x="641096" y="120268"/>
                  </a:lnTo>
                  <a:lnTo>
                    <a:pt x="667885" y="170989"/>
                  </a:lnTo>
                  <a:lnTo>
                    <a:pt x="669671" y="193420"/>
                  </a:lnTo>
                  <a:lnTo>
                    <a:pt x="669671" y="269748"/>
                  </a:lnTo>
                  <a:lnTo>
                    <a:pt x="669671" y="276478"/>
                  </a:lnTo>
                  <a:lnTo>
                    <a:pt x="684276" y="288543"/>
                  </a:lnTo>
                  <a:lnTo>
                    <a:pt x="684276" y="338327"/>
                  </a:lnTo>
                  <a:lnTo>
                    <a:pt x="661288" y="341502"/>
                  </a:lnTo>
                  <a:lnTo>
                    <a:pt x="658241" y="341502"/>
                  </a:lnTo>
                  <a:lnTo>
                    <a:pt x="620141" y="321055"/>
                  </a:lnTo>
                  <a:lnTo>
                    <a:pt x="617601" y="300863"/>
                  </a:lnTo>
                  <a:lnTo>
                    <a:pt x="609149" y="310530"/>
                  </a:lnTo>
                  <a:lnTo>
                    <a:pt x="566868" y="336845"/>
                  </a:lnTo>
                  <a:lnTo>
                    <a:pt x="531113" y="342900"/>
                  </a:lnTo>
                  <a:lnTo>
                    <a:pt x="519352" y="342282"/>
                  </a:lnTo>
                  <a:lnTo>
                    <a:pt x="479280" y="327715"/>
                  </a:lnTo>
                  <a:lnTo>
                    <a:pt x="453983" y="297233"/>
                  </a:lnTo>
                  <a:lnTo>
                    <a:pt x="447929" y="267462"/>
                  </a:lnTo>
                  <a:lnTo>
                    <a:pt x="448740" y="256178"/>
                  </a:lnTo>
                  <a:lnTo>
                    <a:pt x="468131" y="218231"/>
                  </a:lnTo>
                  <a:lnTo>
                    <a:pt x="509400" y="195149"/>
                  </a:lnTo>
                  <a:lnTo>
                    <a:pt x="550799" y="189737"/>
                  </a:lnTo>
                  <a:lnTo>
                    <a:pt x="558367" y="189902"/>
                  </a:lnTo>
                  <a:lnTo>
                    <a:pt x="602480" y="197225"/>
                  </a:lnTo>
                  <a:lnTo>
                    <a:pt x="608457" y="199389"/>
                  </a:lnTo>
                  <a:lnTo>
                    <a:pt x="608457" y="186562"/>
                  </a:lnTo>
                  <a:lnTo>
                    <a:pt x="587367" y="145956"/>
                  </a:lnTo>
                  <a:lnTo>
                    <a:pt x="554863" y="138937"/>
                  </a:lnTo>
                  <a:lnTo>
                    <a:pt x="545169" y="139366"/>
                  </a:lnTo>
                  <a:lnTo>
                    <a:pt x="508400" y="149629"/>
                  </a:lnTo>
                  <a:lnTo>
                    <a:pt x="479933" y="165988"/>
                  </a:lnTo>
                  <a:lnTo>
                    <a:pt x="460248" y="125729"/>
                  </a:lnTo>
                  <a:lnTo>
                    <a:pt x="496609" y="106745"/>
                  </a:lnTo>
                  <a:lnTo>
                    <a:pt x="534511" y="96583"/>
                  </a:lnTo>
                  <a:lnTo>
                    <a:pt x="547770" y="95111"/>
                  </a:lnTo>
                  <a:lnTo>
                    <a:pt x="561340" y="94614"/>
                  </a:lnTo>
                  <a:close/>
                </a:path>
                <a:path w="3258185" h="342900">
                  <a:moveTo>
                    <a:pt x="303149" y="94614"/>
                  </a:moveTo>
                  <a:lnTo>
                    <a:pt x="355691" y="104259"/>
                  </a:lnTo>
                  <a:lnTo>
                    <a:pt x="395017" y="131667"/>
                  </a:lnTo>
                  <a:lnTo>
                    <a:pt x="419631" y="171386"/>
                  </a:lnTo>
                  <a:lnTo>
                    <a:pt x="427990" y="217677"/>
                  </a:lnTo>
                  <a:lnTo>
                    <a:pt x="427990" y="225551"/>
                  </a:lnTo>
                  <a:lnTo>
                    <a:pt x="427481" y="232409"/>
                  </a:lnTo>
                  <a:lnTo>
                    <a:pt x="426593" y="238251"/>
                  </a:lnTo>
                  <a:lnTo>
                    <a:pt x="241427" y="238251"/>
                  </a:lnTo>
                  <a:lnTo>
                    <a:pt x="243591" y="251420"/>
                  </a:lnTo>
                  <a:lnTo>
                    <a:pt x="271851" y="289067"/>
                  </a:lnTo>
                  <a:lnTo>
                    <a:pt x="304927" y="298068"/>
                  </a:lnTo>
                  <a:lnTo>
                    <a:pt x="313949" y="297519"/>
                  </a:lnTo>
                  <a:lnTo>
                    <a:pt x="353155" y="278812"/>
                  </a:lnTo>
                  <a:lnTo>
                    <a:pt x="361696" y="265683"/>
                  </a:lnTo>
                  <a:lnTo>
                    <a:pt x="414274" y="280288"/>
                  </a:lnTo>
                  <a:lnTo>
                    <a:pt x="385377" y="315864"/>
                  </a:lnTo>
                  <a:lnTo>
                    <a:pt x="339804" y="338502"/>
                  </a:lnTo>
                  <a:lnTo>
                    <a:pt x="302641" y="342900"/>
                  </a:lnTo>
                  <a:lnTo>
                    <a:pt x="283896" y="341850"/>
                  </a:lnTo>
                  <a:lnTo>
                    <a:pt x="235712" y="326008"/>
                  </a:lnTo>
                  <a:lnTo>
                    <a:pt x="200600" y="294308"/>
                  </a:lnTo>
                  <a:lnTo>
                    <a:pt x="180419" y="251634"/>
                  </a:lnTo>
                  <a:lnTo>
                    <a:pt x="176530" y="219963"/>
                  </a:lnTo>
                  <a:lnTo>
                    <a:pt x="177482" y="203342"/>
                  </a:lnTo>
                  <a:lnTo>
                    <a:pt x="191769" y="157479"/>
                  </a:lnTo>
                  <a:lnTo>
                    <a:pt x="222095" y="121046"/>
                  </a:lnTo>
                  <a:lnTo>
                    <a:pt x="266588" y="98901"/>
                  </a:lnTo>
                  <a:lnTo>
                    <a:pt x="284196" y="95686"/>
                  </a:lnTo>
                  <a:lnTo>
                    <a:pt x="303149" y="94614"/>
                  </a:lnTo>
                  <a:close/>
                </a:path>
                <a:path w="3258185" h="342900">
                  <a:moveTo>
                    <a:pt x="3165348" y="94233"/>
                  </a:moveTo>
                  <a:lnTo>
                    <a:pt x="3213862" y="102234"/>
                  </a:lnTo>
                  <a:lnTo>
                    <a:pt x="3255391" y="128015"/>
                  </a:lnTo>
                  <a:lnTo>
                    <a:pt x="3230753" y="166877"/>
                  </a:lnTo>
                  <a:lnTo>
                    <a:pt x="3213276" y="154876"/>
                  </a:lnTo>
                  <a:lnTo>
                    <a:pt x="3196097" y="146303"/>
                  </a:lnTo>
                  <a:lnTo>
                    <a:pt x="3179228" y="141160"/>
                  </a:lnTo>
                  <a:lnTo>
                    <a:pt x="3162681" y="139445"/>
                  </a:lnTo>
                  <a:lnTo>
                    <a:pt x="3155561" y="139781"/>
                  </a:lnTo>
                  <a:lnTo>
                    <a:pt x="3125597" y="154939"/>
                  </a:lnTo>
                  <a:lnTo>
                    <a:pt x="3125597" y="164083"/>
                  </a:lnTo>
                  <a:lnTo>
                    <a:pt x="3125597" y="172719"/>
                  </a:lnTo>
                  <a:lnTo>
                    <a:pt x="3169031" y="194309"/>
                  </a:lnTo>
                  <a:lnTo>
                    <a:pt x="3182679" y="198645"/>
                  </a:lnTo>
                  <a:lnTo>
                    <a:pt x="3226601" y="215602"/>
                  </a:lnTo>
                  <a:lnTo>
                    <a:pt x="3255105" y="247332"/>
                  </a:lnTo>
                  <a:lnTo>
                    <a:pt x="3257677" y="266953"/>
                  </a:lnTo>
                  <a:lnTo>
                    <a:pt x="3256055" y="283864"/>
                  </a:lnTo>
                  <a:lnTo>
                    <a:pt x="3231641" y="322833"/>
                  </a:lnTo>
                  <a:lnTo>
                    <a:pt x="3182528" y="341639"/>
                  </a:lnTo>
                  <a:lnTo>
                    <a:pt x="3161665" y="342900"/>
                  </a:lnTo>
                  <a:lnTo>
                    <a:pt x="3146571" y="342278"/>
                  </a:lnTo>
                  <a:lnTo>
                    <a:pt x="3103245" y="332866"/>
                  </a:lnTo>
                  <a:lnTo>
                    <a:pt x="3065740" y="312364"/>
                  </a:lnTo>
                  <a:lnTo>
                    <a:pt x="3055239" y="303149"/>
                  </a:lnTo>
                  <a:lnTo>
                    <a:pt x="3077083" y="263398"/>
                  </a:lnTo>
                  <a:lnTo>
                    <a:pt x="3087796" y="271494"/>
                  </a:lnTo>
                  <a:lnTo>
                    <a:pt x="3098403" y="278447"/>
                  </a:lnTo>
                  <a:lnTo>
                    <a:pt x="3139551" y="295100"/>
                  </a:lnTo>
                  <a:lnTo>
                    <a:pt x="3159379" y="297179"/>
                  </a:lnTo>
                  <a:lnTo>
                    <a:pt x="3167880" y="296777"/>
                  </a:lnTo>
                  <a:lnTo>
                    <a:pt x="3198749" y="280162"/>
                  </a:lnTo>
                  <a:lnTo>
                    <a:pt x="3198749" y="271525"/>
                  </a:lnTo>
                  <a:lnTo>
                    <a:pt x="3198749" y="262763"/>
                  </a:lnTo>
                  <a:lnTo>
                    <a:pt x="3159698" y="244901"/>
                  </a:lnTo>
                  <a:lnTo>
                    <a:pt x="3148457" y="241426"/>
                  </a:lnTo>
                  <a:lnTo>
                    <a:pt x="3135745" y="237287"/>
                  </a:lnTo>
                  <a:lnTo>
                    <a:pt x="3095750" y="219938"/>
                  </a:lnTo>
                  <a:lnTo>
                    <a:pt x="3070653" y="189261"/>
                  </a:lnTo>
                  <a:lnTo>
                    <a:pt x="3068447" y="171450"/>
                  </a:lnTo>
                  <a:lnTo>
                    <a:pt x="3070111" y="154729"/>
                  </a:lnTo>
                  <a:lnTo>
                    <a:pt x="3094990" y="115188"/>
                  </a:lnTo>
                  <a:lnTo>
                    <a:pt x="3144514" y="95543"/>
                  </a:lnTo>
                  <a:lnTo>
                    <a:pt x="3165348" y="94233"/>
                  </a:lnTo>
                  <a:close/>
                </a:path>
                <a:path w="3258185" h="342900">
                  <a:moveTo>
                    <a:pt x="2247519" y="21081"/>
                  </a:moveTo>
                  <a:lnTo>
                    <a:pt x="2308733" y="21081"/>
                  </a:lnTo>
                  <a:lnTo>
                    <a:pt x="2308733" y="98805"/>
                  </a:lnTo>
                  <a:lnTo>
                    <a:pt x="2359025" y="98805"/>
                  </a:lnTo>
                  <a:lnTo>
                    <a:pt x="2359025" y="145795"/>
                  </a:lnTo>
                  <a:lnTo>
                    <a:pt x="2308733" y="145795"/>
                  </a:lnTo>
                  <a:lnTo>
                    <a:pt x="2308733" y="262889"/>
                  </a:lnTo>
                  <a:lnTo>
                    <a:pt x="2308733" y="271144"/>
                  </a:lnTo>
                  <a:lnTo>
                    <a:pt x="2310891" y="277113"/>
                  </a:lnTo>
                  <a:lnTo>
                    <a:pt x="2315337" y="280669"/>
                  </a:lnTo>
                  <a:lnTo>
                    <a:pt x="2319782" y="284352"/>
                  </a:lnTo>
                  <a:lnTo>
                    <a:pt x="2325243" y="286257"/>
                  </a:lnTo>
                  <a:lnTo>
                    <a:pt x="2331593" y="286257"/>
                  </a:lnTo>
                  <a:lnTo>
                    <a:pt x="2337943" y="286257"/>
                  </a:lnTo>
                  <a:lnTo>
                    <a:pt x="2344293" y="285114"/>
                  </a:lnTo>
                  <a:lnTo>
                    <a:pt x="2350389" y="282955"/>
                  </a:lnTo>
                  <a:lnTo>
                    <a:pt x="2356485" y="280924"/>
                  </a:lnTo>
                  <a:lnTo>
                    <a:pt x="2361311" y="279018"/>
                  </a:lnTo>
                  <a:lnTo>
                    <a:pt x="2364994" y="277494"/>
                  </a:lnTo>
                  <a:lnTo>
                    <a:pt x="2377313" y="326008"/>
                  </a:lnTo>
                  <a:lnTo>
                    <a:pt x="2337839" y="339338"/>
                  </a:lnTo>
                  <a:lnTo>
                    <a:pt x="2309622" y="342391"/>
                  </a:lnTo>
                  <a:lnTo>
                    <a:pt x="2301331" y="342032"/>
                  </a:lnTo>
                  <a:lnTo>
                    <a:pt x="2260522" y="323601"/>
                  </a:lnTo>
                  <a:lnTo>
                    <a:pt x="2247519" y="283463"/>
                  </a:lnTo>
                  <a:lnTo>
                    <a:pt x="2247519" y="145795"/>
                  </a:lnTo>
                  <a:lnTo>
                    <a:pt x="2215896" y="145795"/>
                  </a:lnTo>
                  <a:lnTo>
                    <a:pt x="2215896" y="98805"/>
                  </a:lnTo>
                  <a:lnTo>
                    <a:pt x="2247519" y="98805"/>
                  </a:lnTo>
                  <a:lnTo>
                    <a:pt x="2247519" y="21081"/>
                  </a:lnTo>
                  <a:close/>
                </a:path>
                <a:path w="3258185" h="342900">
                  <a:moveTo>
                    <a:pt x="31623" y="21081"/>
                  </a:moveTo>
                  <a:lnTo>
                    <a:pt x="92837" y="21081"/>
                  </a:lnTo>
                  <a:lnTo>
                    <a:pt x="92837" y="98805"/>
                  </a:lnTo>
                  <a:lnTo>
                    <a:pt x="143129" y="98805"/>
                  </a:lnTo>
                  <a:lnTo>
                    <a:pt x="143129" y="145795"/>
                  </a:lnTo>
                  <a:lnTo>
                    <a:pt x="92837" y="145795"/>
                  </a:lnTo>
                  <a:lnTo>
                    <a:pt x="92837" y="262889"/>
                  </a:lnTo>
                  <a:lnTo>
                    <a:pt x="92837" y="271144"/>
                  </a:lnTo>
                  <a:lnTo>
                    <a:pt x="94996" y="277113"/>
                  </a:lnTo>
                  <a:lnTo>
                    <a:pt x="99441" y="280669"/>
                  </a:lnTo>
                  <a:lnTo>
                    <a:pt x="103886" y="284352"/>
                  </a:lnTo>
                  <a:lnTo>
                    <a:pt x="109347" y="286257"/>
                  </a:lnTo>
                  <a:lnTo>
                    <a:pt x="115697" y="286257"/>
                  </a:lnTo>
                  <a:lnTo>
                    <a:pt x="122047" y="286257"/>
                  </a:lnTo>
                  <a:lnTo>
                    <a:pt x="128397" y="285114"/>
                  </a:lnTo>
                  <a:lnTo>
                    <a:pt x="134493" y="282955"/>
                  </a:lnTo>
                  <a:lnTo>
                    <a:pt x="140588" y="280924"/>
                  </a:lnTo>
                  <a:lnTo>
                    <a:pt x="145415" y="279018"/>
                  </a:lnTo>
                  <a:lnTo>
                    <a:pt x="149098" y="277494"/>
                  </a:lnTo>
                  <a:lnTo>
                    <a:pt x="161417" y="326008"/>
                  </a:lnTo>
                  <a:lnTo>
                    <a:pt x="121943" y="339338"/>
                  </a:lnTo>
                  <a:lnTo>
                    <a:pt x="93725" y="342391"/>
                  </a:lnTo>
                  <a:lnTo>
                    <a:pt x="85435" y="342032"/>
                  </a:lnTo>
                  <a:lnTo>
                    <a:pt x="44626" y="323601"/>
                  </a:lnTo>
                  <a:lnTo>
                    <a:pt x="31623" y="283463"/>
                  </a:lnTo>
                  <a:lnTo>
                    <a:pt x="31623" y="145795"/>
                  </a:lnTo>
                  <a:lnTo>
                    <a:pt x="0" y="145795"/>
                  </a:lnTo>
                  <a:lnTo>
                    <a:pt x="0" y="98805"/>
                  </a:lnTo>
                  <a:lnTo>
                    <a:pt x="31623" y="98805"/>
                  </a:lnTo>
                  <a:lnTo>
                    <a:pt x="31623" y="21081"/>
                  </a:lnTo>
                  <a:close/>
                </a:path>
                <a:path w="3258185" h="342900">
                  <a:moveTo>
                    <a:pt x="2407539" y="4571"/>
                  </a:moveTo>
                  <a:lnTo>
                    <a:pt x="2468753" y="4571"/>
                  </a:lnTo>
                  <a:lnTo>
                    <a:pt x="2468753" y="65404"/>
                  </a:lnTo>
                  <a:lnTo>
                    <a:pt x="2407539" y="65404"/>
                  </a:lnTo>
                  <a:lnTo>
                    <a:pt x="2407539" y="4571"/>
                  </a:lnTo>
                  <a:close/>
                </a:path>
                <a:path w="3258185" h="342900">
                  <a:moveTo>
                    <a:pt x="1350010" y="0"/>
                  </a:moveTo>
                  <a:lnTo>
                    <a:pt x="1364628" y="883"/>
                  </a:lnTo>
                  <a:lnTo>
                    <a:pt x="1379331" y="3540"/>
                  </a:lnTo>
                  <a:lnTo>
                    <a:pt x="1394104" y="7983"/>
                  </a:lnTo>
                  <a:lnTo>
                    <a:pt x="1408938" y="14224"/>
                  </a:lnTo>
                  <a:lnTo>
                    <a:pt x="1396619" y="60325"/>
                  </a:lnTo>
                  <a:lnTo>
                    <a:pt x="1392047" y="57912"/>
                  </a:lnTo>
                  <a:lnTo>
                    <a:pt x="1386586" y="55879"/>
                  </a:lnTo>
                  <a:lnTo>
                    <a:pt x="1380363" y="54228"/>
                  </a:lnTo>
                  <a:lnTo>
                    <a:pt x="1374140" y="52450"/>
                  </a:lnTo>
                  <a:lnTo>
                    <a:pt x="1368425" y="51688"/>
                  </a:lnTo>
                  <a:lnTo>
                    <a:pt x="1363218" y="51688"/>
                  </a:lnTo>
                  <a:lnTo>
                    <a:pt x="1349216" y="54377"/>
                  </a:lnTo>
                  <a:lnTo>
                    <a:pt x="1339215" y="62436"/>
                  </a:lnTo>
                  <a:lnTo>
                    <a:pt x="1333214" y="75852"/>
                  </a:lnTo>
                  <a:lnTo>
                    <a:pt x="1331214" y="94614"/>
                  </a:lnTo>
                  <a:lnTo>
                    <a:pt x="1331214" y="111505"/>
                  </a:lnTo>
                  <a:lnTo>
                    <a:pt x="1389761" y="111505"/>
                  </a:lnTo>
                  <a:lnTo>
                    <a:pt x="1389761" y="158241"/>
                  </a:lnTo>
                  <a:lnTo>
                    <a:pt x="1331214" y="158241"/>
                  </a:lnTo>
                  <a:lnTo>
                    <a:pt x="1331214" y="338327"/>
                  </a:lnTo>
                  <a:lnTo>
                    <a:pt x="1270000" y="338327"/>
                  </a:lnTo>
                  <a:lnTo>
                    <a:pt x="1270000" y="158241"/>
                  </a:lnTo>
                  <a:lnTo>
                    <a:pt x="1238377" y="158241"/>
                  </a:lnTo>
                  <a:lnTo>
                    <a:pt x="1238377" y="111505"/>
                  </a:lnTo>
                  <a:lnTo>
                    <a:pt x="1270000" y="111505"/>
                  </a:lnTo>
                  <a:lnTo>
                    <a:pt x="1270000" y="96900"/>
                  </a:lnTo>
                  <a:lnTo>
                    <a:pt x="1271357" y="75848"/>
                  </a:lnTo>
                  <a:lnTo>
                    <a:pt x="1291717" y="26288"/>
                  </a:lnTo>
                  <a:lnTo>
                    <a:pt x="1332650" y="1643"/>
                  </a:lnTo>
                  <a:lnTo>
                    <a:pt x="135001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6" name="object 26"/>
          <p:cNvGrpSpPr/>
          <p:nvPr/>
        </p:nvGrpSpPr>
        <p:grpSpPr>
          <a:xfrm>
            <a:off x="1770888" y="2432304"/>
            <a:ext cx="4629785" cy="3054350"/>
            <a:chOff x="1770888" y="2432304"/>
            <a:chExt cx="4629785" cy="3054350"/>
          </a:xfrm>
        </p:grpSpPr>
        <p:sp>
          <p:nvSpPr>
            <p:cNvPr id="27" name="object 27"/>
            <p:cNvSpPr/>
            <p:nvPr/>
          </p:nvSpPr>
          <p:spPr>
            <a:xfrm>
              <a:off x="1770888" y="2432304"/>
              <a:ext cx="4629785" cy="3054350"/>
            </a:xfrm>
            <a:custGeom>
              <a:avLst/>
              <a:gdLst/>
              <a:ahLst/>
              <a:cxnLst/>
              <a:rect l="l" t="t" r="r" b="b"/>
              <a:pathLst>
                <a:path w="4629785" h="3054350">
                  <a:moveTo>
                    <a:pt x="4629404" y="0"/>
                  </a:moveTo>
                  <a:lnTo>
                    <a:pt x="0" y="0"/>
                  </a:lnTo>
                  <a:lnTo>
                    <a:pt x="0" y="3053969"/>
                  </a:lnTo>
                  <a:lnTo>
                    <a:pt x="4629404" y="3053969"/>
                  </a:lnTo>
                  <a:lnTo>
                    <a:pt x="4629404" y="0"/>
                  </a:lnTo>
                  <a:close/>
                </a:path>
              </a:pathLst>
            </a:custGeom>
            <a:solidFill>
              <a:srgbClr val="7D7D7D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489327" y="2602484"/>
              <a:ext cx="3189858" cy="2714752"/>
            </a:xfrm>
            <a:prstGeom prst="rect">
              <a:avLst/>
            </a:prstGeom>
          </p:spPr>
        </p:pic>
      </p:grpSp>
      <p:sp>
        <p:nvSpPr>
          <p:cNvPr id="29" name="object 29"/>
          <p:cNvSpPr/>
          <p:nvPr/>
        </p:nvSpPr>
        <p:spPr>
          <a:xfrm>
            <a:off x="7174992" y="321563"/>
            <a:ext cx="3252470" cy="5184140"/>
          </a:xfrm>
          <a:custGeom>
            <a:avLst/>
            <a:gdLst/>
            <a:ahLst/>
            <a:cxnLst/>
            <a:rect l="l" t="t" r="r" b="b"/>
            <a:pathLst>
              <a:path w="3252470" h="5184140">
                <a:moveTo>
                  <a:pt x="3252470" y="0"/>
                </a:moveTo>
                <a:lnTo>
                  <a:pt x="0" y="0"/>
                </a:lnTo>
                <a:lnTo>
                  <a:pt x="0" y="5184012"/>
                </a:lnTo>
                <a:lnTo>
                  <a:pt x="3252470" y="5184012"/>
                </a:lnTo>
                <a:lnTo>
                  <a:pt x="3252470" y="0"/>
                </a:lnTo>
                <a:close/>
              </a:path>
            </a:pathLst>
          </a:custGeom>
          <a:solidFill>
            <a:srgbClr val="57575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7754493" y="578865"/>
            <a:ext cx="2032635" cy="4882515"/>
          </a:xfrm>
          <a:prstGeom prst="rect">
            <a:avLst/>
          </a:prstGeom>
        </p:spPr>
        <p:txBody>
          <a:bodyPr wrap="square" lIns="0" tIns="41910" rIns="0" bIns="0" rtlCol="0" vert="horz">
            <a:spAutoFit/>
          </a:bodyPr>
          <a:lstStyle/>
          <a:p>
            <a:pPr marL="241300" marR="413384" indent="-228600">
              <a:lnSpc>
                <a:spcPts val="1839"/>
              </a:lnSpc>
              <a:spcBef>
                <a:spcPts val="330"/>
              </a:spcBef>
              <a:buClr>
                <a:srgbClr val="FFFFFF"/>
              </a:buClr>
              <a:buFont typeface="Arial"/>
              <a:buChar char="•"/>
              <a:tabLst>
                <a:tab pos="241300" algn="l"/>
              </a:tabLst>
            </a:pP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Maintaining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morale</a:t>
            </a:r>
            <a:r>
              <a:rPr dirty="0" sz="1700" spc="5">
                <a:solidFill>
                  <a:srgbClr val="FFFFFF"/>
                </a:solidFill>
                <a:latin typeface="Trebuchet MS"/>
                <a:cs typeface="Trebuchet MS"/>
              </a:rPr>
              <a:t>  </a:t>
            </a:r>
            <a:r>
              <a:rPr dirty="0" sz="1700" spc="35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building</a:t>
            </a:r>
            <a:r>
              <a:rPr dirty="0" sz="1700" spc="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20">
                <a:solidFill>
                  <a:srgbClr val="FFFFFF"/>
                </a:solidFill>
                <a:latin typeface="Trebuchet MS"/>
                <a:cs typeface="Trebuchet MS"/>
              </a:rPr>
              <a:t>team 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spirit</a:t>
            </a:r>
            <a:endParaRPr sz="1700">
              <a:latin typeface="Trebuchet MS"/>
              <a:cs typeface="Trebuchet MS"/>
            </a:endParaRPr>
          </a:p>
          <a:p>
            <a:pPr algn="just" marL="241300" marR="5080" indent="-228600">
              <a:lnSpc>
                <a:spcPct val="88300"/>
              </a:lnSpc>
              <a:spcBef>
                <a:spcPts val="176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700" spc="6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7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45">
                <a:solidFill>
                  <a:srgbClr val="FFFFFF"/>
                </a:solidFill>
                <a:latin typeface="Trebuchet MS"/>
                <a:cs typeface="Trebuchet MS"/>
              </a:rPr>
              <a:t>cohesiveness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700" spc="4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7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55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1700" spc="-1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80">
                <a:solidFill>
                  <a:srgbClr val="FFFFFF"/>
                </a:solidFill>
                <a:latin typeface="Trebuchet MS"/>
                <a:cs typeface="Trebuchet MS"/>
              </a:rPr>
              <a:t>as</a:t>
            </a:r>
            <a:r>
              <a:rPr dirty="0" sz="17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60">
                <a:solidFill>
                  <a:srgbClr val="FFFFFF"/>
                </a:solidFill>
                <a:latin typeface="Trebuchet MS"/>
                <a:cs typeface="Trebuchet MS"/>
              </a:rPr>
              <a:t>a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working</a:t>
            </a:r>
            <a:r>
              <a:rPr dirty="0" sz="1700" spc="204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20">
                <a:solidFill>
                  <a:srgbClr val="FFFFFF"/>
                </a:solidFill>
                <a:latin typeface="Trebuchet MS"/>
                <a:cs typeface="Trebuchet MS"/>
              </a:rPr>
              <a:t>unit</a:t>
            </a:r>
            <a:endParaRPr sz="1700">
              <a:latin typeface="Trebuchet MS"/>
              <a:cs typeface="Trebuchet MS"/>
            </a:endParaRPr>
          </a:p>
          <a:p>
            <a:pPr marL="241300" marR="74930" indent="-228600">
              <a:lnSpc>
                <a:spcPts val="1800"/>
              </a:lnSpc>
              <a:spcBef>
                <a:spcPts val="185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Setting</a:t>
            </a:r>
            <a:r>
              <a:rPr dirty="0" sz="17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standards </a:t>
            </a:r>
            <a:r>
              <a:rPr dirty="0" sz="1700" spc="6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700" spc="3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maintaining discipline</a:t>
            </a:r>
            <a:endParaRPr sz="1700">
              <a:latin typeface="Trebuchet MS"/>
              <a:cs typeface="Trebuchet MS"/>
            </a:endParaRPr>
          </a:p>
          <a:p>
            <a:pPr marL="241300" marR="106680" indent="-228600">
              <a:lnSpc>
                <a:spcPts val="1800"/>
              </a:lnSpc>
              <a:spcBef>
                <a:spcPts val="185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700" spc="65">
                <a:solidFill>
                  <a:srgbClr val="FFFFFF"/>
                </a:solidFill>
                <a:latin typeface="Trebuchet MS"/>
                <a:cs typeface="Trebuchet MS"/>
              </a:rPr>
              <a:t>Systems</a:t>
            </a:r>
            <a:r>
              <a:rPr dirty="0" sz="17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communication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within</a:t>
            </a:r>
            <a:r>
              <a:rPr dirty="0" sz="1700" spc="2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700" spc="-1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55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endParaRPr sz="170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154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700" spc="-40">
                <a:solidFill>
                  <a:srgbClr val="FFFFFF"/>
                </a:solidFill>
                <a:latin typeface="Trebuchet MS"/>
                <a:cs typeface="Trebuchet MS"/>
              </a:rPr>
              <a:t>Training</a:t>
            </a:r>
            <a:r>
              <a:rPr dirty="0" sz="17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7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40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endParaRPr sz="1700">
              <a:latin typeface="Trebuchet MS"/>
              <a:cs typeface="Trebuchet MS"/>
            </a:endParaRPr>
          </a:p>
          <a:p>
            <a:pPr marL="241300" marR="247650" indent="-228600">
              <a:lnSpc>
                <a:spcPts val="1800"/>
              </a:lnSpc>
              <a:spcBef>
                <a:spcPts val="182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700">
                <a:solidFill>
                  <a:srgbClr val="FFFFFF"/>
                </a:solidFill>
                <a:latin typeface="Trebuchet MS"/>
                <a:cs typeface="Trebuchet MS"/>
              </a:rPr>
              <a:t>Appointment</a:t>
            </a:r>
            <a:r>
              <a:rPr dirty="0" sz="1700" spc="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25">
                <a:solidFill>
                  <a:srgbClr val="FFFFFF"/>
                </a:solidFill>
                <a:latin typeface="Trebuchet MS"/>
                <a:cs typeface="Trebuchet MS"/>
              </a:rPr>
              <a:t>of </a:t>
            </a:r>
            <a:r>
              <a:rPr dirty="0" sz="1700" spc="100">
                <a:solidFill>
                  <a:srgbClr val="FFFFFF"/>
                </a:solidFill>
                <a:latin typeface="Trebuchet MS"/>
                <a:cs typeface="Trebuchet MS"/>
              </a:rPr>
              <a:t>sub-</a:t>
            </a:r>
            <a:r>
              <a:rPr dirty="0" sz="17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700" spc="-10">
                <a:solidFill>
                  <a:srgbClr val="FFFFFF"/>
                </a:solidFill>
                <a:latin typeface="Trebuchet MS"/>
                <a:cs typeface="Trebuchet MS"/>
              </a:rPr>
              <a:t>leaders</a:t>
            </a:r>
            <a:endParaRPr sz="17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914400" y="432562"/>
            <a:ext cx="7961630" cy="1328420"/>
            <a:chOff x="914400" y="432562"/>
            <a:chExt cx="7961630" cy="1328420"/>
          </a:xfrm>
        </p:grpSpPr>
        <p:sp>
          <p:nvSpPr>
            <p:cNvPr id="3" name="object 3"/>
            <p:cNvSpPr/>
            <p:nvPr/>
          </p:nvSpPr>
          <p:spPr>
            <a:xfrm>
              <a:off x="914400" y="432562"/>
              <a:ext cx="7961630" cy="1328420"/>
            </a:xfrm>
            <a:custGeom>
              <a:avLst/>
              <a:gdLst/>
              <a:ahLst/>
              <a:cxnLst/>
              <a:rect l="l" t="t" r="r" b="b"/>
              <a:pathLst>
                <a:path w="7961630" h="1328420">
                  <a:moveTo>
                    <a:pt x="7961376" y="0"/>
                  </a:moveTo>
                  <a:lnTo>
                    <a:pt x="0" y="0"/>
                  </a:lnTo>
                  <a:lnTo>
                    <a:pt x="0" y="1328039"/>
                  </a:lnTo>
                  <a:lnTo>
                    <a:pt x="7961376" y="1328039"/>
                  </a:lnTo>
                  <a:lnTo>
                    <a:pt x="7961376" y="0"/>
                  </a:lnTo>
                  <a:close/>
                </a:path>
              </a:pathLst>
            </a:custGeom>
            <a:solidFill>
              <a:srgbClr val="5C524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39393" y="816864"/>
              <a:ext cx="1841017" cy="401065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207617" y="1084834"/>
              <a:ext cx="50800" cy="66040"/>
            </a:xfrm>
            <a:custGeom>
              <a:avLst/>
              <a:gdLst/>
              <a:ahLst/>
              <a:cxnLst/>
              <a:rect l="l" t="t" r="r" b="b"/>
              <a:pathLst>
                <a:path w="50800" h="66040">
                  <a:moveTo>
                    <a:pt x="0" y="0"/>
                  </a:moveTo>
                  <a:lnTo>
                    <a:pt x="50292" y="0"/>
                  </a:lnTo>
                  <a:lnTo>
                    <a:pt x="50292" y="65786"/>
                  </a:lnTo>
                  <a:lnTo>
                    <a:pt x="0" y="65786"/>
                  </a:lnTo>
                  <a:lnTo>
                    <a:pt x="0" y="0"/>
                  </a:lnTo>
                  <a:close/>
                </a:path>
              </a:pathLst>
            </a:custGeom>
            <a:ln w="1523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320797" y="951484"/>
              <a:ext cx="140461" cy="159258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939393" y="816864"/>
              <a:ext cx="1841500" cy="401320"/>
            </a:xfrm>
            <a:custGeom>
              <a:avLst/>
              <a:gdLst/>
              <a:ahLst/>
              <a:cxnLst/>
              <a:rect l="l" t="t" r="r" b="b"/>
              <a:pathLst>
                <a:path w="1841500" h="401319">
                  <a:moveTo>
                    <a:pt x="1223670" y="94234"/>
                  </a:moveTo>
                  <a:lnTo>
                    <a:pt x="1284884" y="94234"/>
                  </a:lnTo>
                  <a:lnTo>
                    <a:pt x="1284884" y="333756"/>
                  </a:lnTo>
                  <a:lnTo>
                    <a:pt x="1223670" y="333756"/>
                  </a:lnTo>
                  <a:lnTo>
                    <a:pt x="1223670" y="94234"/>
                  </a:lnTo>
                  <a:close/>
                </a:path>
                <a:path w="1841500" h="401319">
                  <a:moveTo>
                    <a:pt x="1768754" y="90170"/>
                  </a:moveTo>
                  <a:lnTo>
                    <a:pt x="1811995" y="102506"/>
                  </a:lnTo>
                  <a:lnTo>
                    <a:pt x="1833873" y="133953"/>
                  </a:lnTo>
                  <a:lnTo>
                    <a:pt x="1840826" y="175633"/>
                  </a:lnTo>
                  <a:lnTo>
                    <a:pt x="1841017" y="184276"/>
                  </a:lnTo>
                  <a:lnTo>
                    <a:pt x="1841017" y="333756"/>
                  </a:lnTo>
                  <a:lnTo>
                    <a:pt x="1779676" y="333756"/>
                  </a:lnTo>
                  <a:lnTo>
                    <a:pt x="1779676" y="199389"/>
                  </a:lnTo>
                  <a:lnTo>
                    <a:pt x="1779055" y="185963"/>
                  </a:lnTo>
                  <a:lnTo>
                    <a:pt x="1757641" y="147351"/>
                  </a:lnTo>
                  <a:lnTo>
                    <a:pt x="1741830" y="144018"/>
                  </a:lnTo>
                  <a:lnTo>
                    <a:pt x="1735617" y="144422"/>
                  </a:lnTo>
                  <a:lnTo>
                    <a:pt x="1699398" y="162764"/>
                  </a:lnTo>
                  <a:lnTo>
                    <a:pt x="1679600" y="193928"/>
                  </a:lnTo>
                  <a:lnTo>
                    <a:pt x="1679600" y="333756"/>
                  </a:lnTo>
                  <a:lnTo>
                    <a:pt x="1618386" y="333756"/>
                  </a:lnTo>
                  <a:lnTo>
                    <a:pt x="1618386" y="94234"/>
                  </a:lnTo>
                  <a:lnTo>
                    <a:pt x="1673631" y="94234"/>
                  </a:lnTo>
                  <a:lnTo>
                    <a:pt x="1673631" y="138557"/>
                  </a:lnTo>
                  <a:lnTo>
                    <a:pt x="1681037" y="127984"/>
                  </a:lnTo>
                  <a:lnTo>
                    <a:pt x="1712112" y="103124"/>
                  </a:lnTo>
                  <a:lnTo>
                    <a:pt x="1753367" y="90979"/>
                  </a:lnTo>
                  <a:lnTo>
                    <a:pt x="1768754" y="90170"/>
                  </a:lnTo>
                  <a:close/>
                </a:path>
                <a:path w="1841500" h="401319">
                  <a:moveTo>
                    <a:pt x="1451635" y="90170"/>
                  </a:moveTo>
                  <a:lnTo>
                    <a:pt x="1503874" y="99814"/>
                  </a:lnTo>
                  <a:lnTo>
                    <a:pt x="1543440" y="127238"/>
                  </a:lnTo>
                  <a:lnTo>
                    <a:pt x="1568392" y="167282"/>
                  </a:lnTo>
                  <a:lnTo>
                    <a:pt x="1576857" y="214502"/>
                  </a:lnTo>
                  <a:lnTo>
                    <a:pt x="1575924" y="230675"/>
                  </a:lnTo>
                  <a:lnTo>
                    <a:pt x="1561744" y="275716"/>
                  </a:lnTo>
                  <a:lnTo>
                    <a:pt x="1531829" y="311917"/>
                  </a:lnTo>
                  <a:lnTo>
                    <a:pt x="1487814" y="334041"/>
                  </a:lnTo>
                  <a:lnTo>
                    <a:pt x="1451635" y="338327"/>
                  </a:lnTo>
                  <a:lnTo>
                    <a:pt x="1432633" y="337256"/>
                  </a:lnTo>
                  <a:lnTo>
                    <a:pt x="1384198" y="321183"/>
                  </a:lnTo>
                  <a:lnTo>
                    <a:pt x="1349354" y="289196"/>
                  </a:lnTo>
                  <a:lnTo>
                    <a:pt x="1329651" y="246253"/>
                  </a:lnTo>
                  <a:lnTo>
                    <a:pt x="1325905" y="214502"/>
                  </a:lnTo>
                  <a:lnTo>
                    <a:pt x="1326857" y="198143"/>
                  </a:lnTo>
                  <a:lnTo>
                    <a:pt x="1341145" y="152781"/>
                  </a:lnTo>
                  <a:lnTo>
                    <a:pt x="1371363" y="116580"/>
                  </a:lnTo>
                  <a:lnTo>
                    <a:pt x="1415440" y="94456"/>
                  </a:lnTo>
                  <a:lnTo>
                    <a:pt x="1451635" y="90170"/>
                  </a:lnTo>
                  <a:close/>
                </a:path>
                <a:path w="1841500" h="401319">
                  <a:moveTo>
                    <a:pt x="901852" y="90170"/>
                  </a:moveTo>
                  <a:lnTo>
                    <a:pt x="954358" y="99653"/>
                  </a:lnTo>
                  <a:lnTo>
                    <a:pt x="993086" y="126603"/>
                  </a:lnTo>
                  <a:lnTo>
                    <a:pt x="1010310" y="151384"/>
                  </a:lnTo>
                  <a:lnTo>
                    <a:pt x="950366" y="169672"/>
                  </a:lnTo>
                  <a:lnTo>
                    <a:pt x="941315" y="157670"/>
                  </a:lnTo>
                  <a:lnTo>
                    <a:pt x="930157" y="149098"/>
                  </a:lnTo>
                  <a:lnTo>
                    <a:pt x="916880" y="143954"/>
                  </a:lnTo>
                  <a:lnTo>
                    <a:pt x="901471" y="142239"/>
                  </a:lnTo>
                  <a:lnTo>
                    <a:pt x="892756" y="142789"/>
                  </a:lnTo>
                  <a:lnTo>
                    <a:pt x="856751" y="161893"/>
                  </a:lnTo>
                  <a:lnTo>
                    <a:pt x="839362" y="203565"/>
                  </a:lnTo>
                  <a:lnTo>
                    <a:pt x="838860" y="213995"/>
                  </a:lnTo>
                  <a:lnTo>
                    <a:pt x="839384" y="224240"/>
                  </a:lnTo>
                  <a:lnTo>
                    <a:pt x="857164" y="265811"/>
                  </a:lnTo>
                  <a:lnTo>
                    <a:pt x="892994" y="285664"/>
                  </a:lnTo>
                  <a:lnTo>
                    <a:pt x="901471" y="286258"/>
                  </a:lnTo>
                  <a:lnTo>
                    <a:pt x="909518" y="285757"/>
                  </a:lnTo>
                  <a:lnTo>
                    <a:pt x="947969" y="263844"/>
                  </a:lnTo>
                  <a:lnTo>
                    <a:pt x="951255" y="257937"/>
                  </a:lnTo>
                  <a:lnTo>
                    <a:pt x="1011199" y="276225"/>
                  </a:lnTo>
                  <a:lnTo>
                    <a:pt x="983570" y="311372"/>
                  </a:lnTo>
                  <a:lnTo>
                    <a:pt x="938999" y="333946"/>
                  </a:lnTo>
                  <a:lnTo>
                    <a:pt x="902360" y="338327"/>
                  </a:lnTo>
                  <a:lnTo>
                    <a:pt x="883594" y="337254"/>
                  </a:lnTo>
                  <a:lnTo>
                    <a:pt x="835177" y="321056"/>
                  </a:lnTo>
                  <a:lnTo>
                    <a:pt x="799833" y="288766"/>
                  </a:lnTo>
                  <a:lnTo>
                    <a:pt x="779630" y="245808"/>
                  </a:lnTo>
                  <a:lnTo>
                    <a:pt x="775741" y="213995"/>
                  </a:lnTo>
                  <a:lnTo>
                    <a:pt x="776693" y="197635"/>
                  </a:lnTo>
                  <a:lnTo>
                    <a:pt x="790981" y="152273"/>
                  </a:lnTo>
                  <a:lnTo>
                    <a:pt x="821306" y="116232"/>
                  </a:lnTo>
                  <a:lnTo>
                    <a:pt x="865641" y="94376"/>
                  </a:lnTo>
                  <a:lnTo>
                    <a:pt x="883086" y="91219"/>
                  </a:lnTo>
                  <a:lnTo>
                    <a:pt x="901852" y="90170"/>
                  </a:lnTo>
                  <a:close/>
                </a:path>
                <a:path w="1841500" h="401319">
                  <a:moveTo>
                    <a:pt x="609117" y="74549"/>
                  </a:moveTo>
                  <a:lnTo>
                    <a:pt x="562508" y="208534"/>
                  </a:lnTo>
                  <a:lnTo>
                    <a:pt x="653948" y="208534"/>
                  </a:lnTo>
                  <a:lnTo>
                    <a:pt x="609117" y="74549"/>
                  </a:lnTo>
                  <a:close/>
                </a:path>
                <a:path w="1841500" h="401319">
                  <a:moveTo>
                    <a:pt x="114757" y="70485"/>
                  </a:moveTo>
                  <a:lnTo>
                    <a:pt x="157148" y="76110"/>
                  </a:lnTo>
                  <a:lnTo>
                    <a:pt x="198924" y="100216"/>
                  </a:lnTo>
                  <a:lnTo>
                    <a:pt x="218627" y="139646"/>
                  </a:lnTo>
                  <a:lnTo>
                    <a:pt x="219456" y="151384"/>
                  </a:lnTo>
                  <a:lnTo>
                    <a:pt x="218998" y="160363"/>
                  </a:lnTo>
                  <a:lnTo>
                    <a:pt x="203396" y="199977"/>
                  </a:lnTo>
                  <a:lnTo>
                    <a:pt x="169806" y="223839"/>
                  </a:lnTo>
                  <a:lnTo>
                    <a:pt x="161391" y="225933"/>
                  </a:lnTo>
                  <a:lnTo>
                    <a:pt x="174893" y="229340"/>
                  </a:lnTo>
                  <a:lnTo>
                    <a:pt x="207340" y="253111"/>
                  </a:lnTo>
                  <a:lnTo>
                    <a:pt x="223842" y="292098"/>
                  </a:lnTo>
                  <a:lnTo>
                    <a:pt x="224942" y="307339"/>
                  </a:lnTo>
                  <a:lnTo>
                    <a:pt x="224028" y="321244"/>
                  </a:lnTo>
                  <a:lnTo>
                    <a:pt x="210312" y="357124"/>
                  </a:lnTo>
                  <a:lnTo>
                    <a:pt x="181551" y="383305"/>
                  </a:lnTo>
                  <a:lnTo>
                    <a:pt x="139846" y="398208"/>
                  </a:lnTo>
                  <a:lnTo>
                    <a:pt x="106070" y="401065"/>
                  </a:lnTo>
                  <a:lnTo>
                    <a:pt x="73380" y="398307"/>
                  </a:lnTo>
                  <a:lnTo>
                    <a:pt x="44805" y="390048"/>
                  </a:lnTo>
                  <a:lnTo>
                    <a:pt x="20345" y="376312"/>
                  </a:lnTo>
                  <a:lnTo>
                    <a:pt x="0" y="357124"/>
                  </a:lnTo>
                  <a:lnTo>
                    <a:pt x="34747" y="313689"/>
                  </a:lnTo>
                  <a:lnTo>
                    <a:pt x="40990" y="320788"/>
                  </a:lnTo>
                  <a:lnTo>
                    <a:pt x="47834" y="327040"/>
                  </a:lnTo>
                  <a:lnTo>
                    <a:pt x="92597" y="344683"/>
                  </a:lnTo>
                  <a:lnTo>
                    <a:pt x="104241" y="345186"/>
                  </a:lnTo>
                  <a:lnTo>
                    <a:pt x="117357" y="344493"/>
                  </a:lnTo>
                  <a:lnTo>
                    <a:pt x="153162" y="327699"/>
                  </a:lnTo>
                  <a:lnTo>
                    <a:pt x="161391" y="300482"/>
                  </a:lnTo>
                  <a:lnTo>
                    <a:pt x="160334" y="289266"/>
                  </a:lnTo>
                  <a:lnTo>
                    <a:pt x="134931" y="258258"/>
                  </a:lnTo>
                  <a:lnTo>
                    <a:pt x="93268" y="251078"/>
                  </a:lnTo>
                  <a:lnTo>
                    <a:pt x="80467" y="251078"/>
                  </a:lnTo>
                  <a:lnTo>
                    <a:pt x="80467" y="205359"/>
                  </a:lnTo>
                  <a:lnTo>
                    <a:pt x="94640" y="205359"/>
                  </a:lnTo>
                  <a:lnTo>
                    <a:pt x="107827" y="204573"/>
                  </a:lnTo>
                  <a:lnTo>
                    <a:pt x="145203" y="186049"/>
                  </a:lnTo>
                  <a:lnTo>
                    <a:pt x="154076" y="160527"/>
                  </a:lnTo>
                  <a:lnTo>
                    <a:pt x="153276" y="151933"/>
                  </a:lnTo>
                  <a:lnTo>
                    <a:pt x="117700" y="124037"/>
                  </a:lnTo>
                  <a:lnTo>
                    <a:pt x="107899" y="123444"/>
                  </a:lnTo>
                  <a:lnTo>
                    <a:pt x="87896" y="125730"/>
                  </a:lnTo>
                  <a:lnTo>
                    <a:pt x="70408" y="132588"/>
                  </a:lnTo>
                  <a:lnTo>
                    <a:pt x="55435" y="144018"/>
                  </a:lnTo>
                  <a:lnTo>
                    <a:pt x="42976" y="160020"/>
                  </a:lnTo>
                  <a:lnTo>
                    <a:pt x="4571" y="117094"/>
                  </a:lnTo>
                  <a:lnTo>
                    <a:pt x="39519" y="87884"/>
                  </a:lnTo>
                  <a:lnTo>
                    <a:pt x="80252" y="73806"/>
                  </a:lnTo>
                  <a:lnTo>
                    <a:pt x="102998" y="70846"/>
                  </a:lnTo>
                  <a:lnTo>
                    <a:pt x="114757" y="70485"/>
                  </a:lnTo>
                  <a:close/>
                </a:path>
                <a:path w="1841500" h="401319">
                  <a:moveTo>
                    <a:pt x="1062126" y="16510"/>
                  </a:moveTo>
                  <a:lnTo>
                    <a:pt x="1123340" y="16510"/>
                  </a:lnTo>
                  <a:lnTo>
                    <a:pt x="1123340" y="94234"/>
                  </a:lnTo>
                  <a:lnTo>
                    <a:pt x="1173632" y="94234"/>
                  </a:lnTo>
                  <a:lnTo>
                    <a:pt x="1173632" y="141350"/>
                  </a:lnTo>
                  <a:lnTo>
                    <a:pt x="1123340" y="141350"/>
                  </a:lnTo>
                  <a:lnTo>
                    <a:pt x="1123340" y="258318"/>
                  </a:lnTo>
                  <a:lnTo>
                    <a:pt x="1123340" y="266573"/>
                  </a:lnTo>
                  <a:lnTo>
                    <a:pt x="1125499" y="272541"/>
                  </a:lnTo>
                  <a:lnTo>
                    <a:pt x="1129944" y="276225"/>
                  </a:lnTo>
                  <a:lnTo>
                    <a:pt x="1134389" y="279908"/>
                  </a:lnTo>
                  <a:lnTo>
                    <a:pt x="1139850" y="281686"/>
                  </a:lnTo>
                  <a:lnTo>
                    <a:pt x="1146200" y="281686"/>
                  </a:lnTo>
                  <a:lnTo>
                    <a:pt x="1152550" y="281686"/>
                  </a:lnTo>
                  <a:lnTo>
                    <a:pt x="1158900" y="280670"/>
                  </a:lnTo>
                  <a:lnTo>
                    <a:pt x="1164996" y="278511"/>
                  </a:lnTo>
                  <a:lnTo>
                    <a:pt x="1171092" y="276351"/>
                  </a:lnTo>
                  <a:lnTo>
                    <a:pt x="1175918" y="274574"/>
                  </a:lnTo>
                  <a:lnTo>
                    <a:pt x="1179601" y="273050"/>
                  </a:lnTo>
                  <a:lnTo>
                    <a:pt x="1191920" y="321437"/>
                  </a:lnTo>
                  <a:lnTo>
                    <a:pt x="1152447" y="334839"/>
                  </a:lnTo>
                  <a:lnTo>
                    <a:pt x="1124229" y="337947"/>
                  </a:lnTo>
                  <a:lnTo>
                    <a:pt x="1115938" y="337567"/>
                  </a:lnTo>
                  <a:lnTo>
                    <a:pt x="1075130" y="319101"/>
                  </a:lnTo>
                  <a:lnTo>
                    <a:pt x="1062126" y="278891"/>
                  </a:lnTo>
                  <a:lnTo>
                    <a:pt x="1062126" y="141350"/>
                  </a:lnTo>
                  <a:lnTo>
                    <a:pt x="1030503" y="141350"/>
                  </a:lnTo>
                  <a:lnTo>
                    <a:pt x="1030503" y="94234"/>
                  </a:lnTo>
                  <a:lnTo>
                    <a:pt x="1062126" y="94234"/>
                  </a:lnTo>
                  <a:lnTo>
                    <a:pt x="1062126" y="16510"/>
                  </a:lnTo>
                  <a:close/>
                </a:path>
                <a:path w="1841500" h="401319">
                  <a:moveTo>
                    <a:pt x="577113" y="9144"/>
                  </a:moveTo>
                  <a:lnTo>
                    <a:pt x="641121" y="9144"/>
                  </a:lnTo>
                  <a:lnTo>
                    <a:pt x="760501" y="333756"/>
                  </a:lnTo>
                  <a:lnTo>
                    <a:pt x="695604" y="333756"/>
                  </a:lnTo>
                  <a:lnTo>
                    <a:pt x="665378" y="252857"/>
                  </a:lnTo>
                  <a:lnTo>
                    <a:pt x="551967" y="252857"/>
                  </a:lnTo>
                  <a:lnTo>
                    <a:pt x="522249" y="333756"/>
                  </a:lnTo>
                  <a:lnTo>
                    <a:pt x="457352" y="333756"/>
                  </a:lnTo>
                  <a:lnTo>
                    <a:pt x="577113" y="9144"/>
                  </a:lnTo>
                  <a:close/>
                </a:path>
                <a:path w="1841500" h="401319">
                  <a:moveTo>
                    <a:pt x="1223670" y="0"/>
                  </a:moveTo>
                  <a:lnTo>
                    <a:pt x="1284884" y="0"/>
                  </a:lnTo>
                  <a:lnTo>
                    <a:pt x="1284884" y="60833"/>
                  </a:lnTo>
                  <a:lnTo>
                    <a:pt x="1223670" y="60833"/>
                  </a:lnTo>
                  <a:lnTo>
                    <a:pt x="122367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832226" y="997508"/>
              <a:ext cx="138531" cy="55321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2832226" y="997508"/>
              <a:ext cx="139065" cy="55880"/>
            </a:xfrm>
            <a:custGeom>
              <a:avLst/>
              <a:gdLst/>
              <a:ahLst/>
              <a:cxnLst/>
              <a:rect l="l" t="t" r="r" b="b"/>
              <a:pathLst>
                <a:path w="139064" h="55880">
                  <a:moveTo>
                    <a:pt x="0" y="55321"/>
                  </a:moveTo>
                  <a:lnTo>
                    <a:pt x="138531" y="55321"/>
                  </a:lnTo>
                  <a:lnTo>
                    <a:pt x="138531" y="0"/>
                  </a:lnTo>
                  <a:lnTo>
                    <a:pt x="0" y="0"/>
                  </a:lnTo>
                  <a:lnTo>
                    <a:pt x="0" y="55321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009010" y="816864"/>
              <a:ext cx="4355592" cy="431164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7314691" y="1084834"/>
              <a:ext cx="50165" cy="66040"/>
            </a:xfrm>
            <a:custGeom>
              <a:avLst/>
              <a:gdLst/>
              <a:ahLst/>
              <a:cxnLst/>
              <a:rect l="l" t="t" r="r" b="b"/>
              <a:pathLst>
                <a:path w="50165" h="66040">
                  <a:moveTo>
                    <a:pt x="0" y="0"/>
                  </a:moveTo>
                  <a:lnTo>
                    <a:pt x="49910" y="0"/>
                  </a:lnTo>
                  <a:lnTo>
                    <a:pt x="49910" y="65786"/>
                  </a:lnTo>
                  <a:lnTo>
                    <a:pt x="0" y="65786"/>
                  </a:lnTo>
                  <a:lnTo>
                    <a:pt x="0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427853" y="1029716"/>
              <a:ext cx="117729" cy="8839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075170" y="951484"/>
              <a:ext cx="139573" cy="15925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697346" y="951484"/>
              <a:ext cx="139573" cy="15925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499483" y="951484"/>
              <a:ext cx="139573" cy="15925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160390" y="943737"/>
              <a:ext cx="140589" cy="75565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992495" y="943737"/>
              <a:ext cx="140589" cy="7556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224654" y="943737"/>
              <a:ext cx="140589" cy="7556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322447" y="943737"/>
              <a:ext cx="140589" cy="75565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3009010" y="816864"/>
              <a:ext cx="4356100" cy="431165"/>
            </a:xfrm>
            <a:custGeom>
              <a:avLst/>
              <a:gdLst/>
              <a:ahLst/>
              <a:cxnLst/>
              <a:rect l="l" t="t" r="r" b="b"/>
              <a:pathLst>
                <a:path w="4356100" h="431165">
                  <a:moveTo>
                    <a:pt x="4305681" y="97027"/>
                  </a:moveTo>
                  <a:lnTo>
                    <a:pt x="4355592" y="97027"/>
                  </a:lnTo>
                  <a:lnTo>
                    <a:pt x="4355592" y="162813"/>
                  </a:lnTo>
                  <a:lnTo>
                    <a:pt x="4305681" y="162813"/>
                  </a:lnTo>
                  <a:lnTo>
                    <a:pt x="4305681" y="97027"/>
                  </a:lnTo>
                  <a:close/>
                </a:path>
                <a:path w="4356100" h="431165">
                  <a:moveTo>
                    <a:pt x="3895216" y="94234"/>
                  </a:moveTo>
                  <a:lnTo>
                    <a:pt x="3956431" y="94234"/>
                  </a:lnTo>
                  <a:lnTo>
                    <a:pt x="3956431" y="333756"/>
                  </a:lnTo>
                  <a:lnTo>
                    <a:pt x="3895216" y="333756"/>
                  </a:lnTo>
                  <a:lnTo>
                    <a:pt x="3895216" y="94234"/>
                  </a:lnTo>
                  <a:close/>
                </a:path>
                <a:path w="4356100" h="431165">
                  <a:moveTo>
                    <a:pt x="3347339" y="91059"/>
                  </a:moveTo>
                  <a:lnTo>
                    <a:pt x="3353689" y="91059"/>
                  </a:lnTo>
                  <a:lnTo>
                    <a:pt x="3357753" y="91186"/>
                  </a:lnTo>
                  <a:lnTo>
                    <a:pt x="3359658" y="91439"/>
                  </a:lnTo>
                  <a:lnTo>
                    <a:pt x="3359658" y="147320"/>
                  </a:lnTo>
                  <a:lnTo>
                    <a:pt x="3346055" y="147986"/>
                  </a:lnTo>
                  <a:lnTo>
                    <a:pt x="3333226" y="149987"/>
                  </a:lnTo>
                  <a:lnTo>
                    <a:pt x="3290903" y="171132"/>
                  </a:lnTo>
                  <a:lnTo>
                    <a:pt x="3278251" y="188849"/>
                  </a:lnTo>
                  <a:lnTo>
                    <a:pt x="3278251" y="333756"/>
                  </a:lnTo>
                  <a:lnTo>
                    <a:pt x="3217037" y="333756"/>
                  </a:lnTo>
                  <a:lnTo>
                    <a:pt x="3217037" y="94234"/>
                  </a:lnTo>
                  <a:lnTo>
                    <a:pt x="3273171" y="94234"/>
                  </a:lnTo>
                  <a:lnTo>
                    <a:pt x="3273171" y="145414"/>
                  </a:lnTo>
                  <a:lnTo>
                    <a:pt x="3279836" y="133770"/>
                  </a:lnTo>
                  <a:lnTo>
                    <a:pt x="3315531" y="100292"/>
                  </a:lnTo>
                  <a:lnTo>
                    <a:pt x="3336450" y="92533"/>
                  </a:lnTo>
                  <a:lnTo>
                    <a:pt x="3347339" y="91059"/>
                  </a:lnTo>
                  <a:close/>
                </a:path>
                <a:path w="4356100" h="431165">
                  <a:moveTo>
                    <a:pt x="1128394" y="91059"/>
                  </a:moveTo>
                  <a:lnTo>
                    <a:pt x="1134744" y="91059"/>
                  </a:lnTo>
                  <a:lnTo>
                    <a:pt x="1138809" y="91186"/>
                  </a:lnTo>
                  <a:lnTo>
                    <a:pt x="1140714" y="91439"/>
                  </a:lnTo>
                  <a:lnTo>
                    <a:pt x="1140714" y="147320"/>
                  </a:lnTo>
                  <a:lnTo>
                    <a:pt x="1127111" y="147986"/>
                  </a:lnTo>
                  <a:lnTo>
                    <a:pt x="1114282" y="149987"/>
                  </a:lnTo>
                  <a:lnTo>
                    <a:pt x="1071959" y="171132"/>
                  </a:lnTo>
                  <a:lnTo>
                    <a:pt x="1059306" y="188849"/>
                  </a:lnTo>
                  <a:lnTo>
                    <a:pt x="1059306" y="333756"/>
                  </a:lnTo>
                  <a:lnTo>
                    <a:pt x="998092" y="333756"/>
                  </a:lnTo>
                  <a:lnTo>
                    <a:pt x="998092" y="94234"/>
                  </a:lnTo>
                  <a:lnTo>
                    <a:pt x="1054227" y="94234"/>
                  </a:lnTo>
                  <a:lnTo>
                    <a:pt x="1054227" y="145414"/>
                  </a:lnTo>
                  <a:lnTo>
                    <a:pt x="1060892" y="133770"/>
                  </a:lnTo>
                  <a:lnTo>
                    <a:pt x="1096587" y="100292"/>
                  </a:lnTo>
                  <a:lnTo>
                    <a:pt x="1117506" y="92533"/>
                  </a:lnTo>
                  <a:lnTo>
                    <a:pt x="1128394" y="91059"/>
                  </a:lnTo>
                  <a:close/>
                </a:path>
                <a:path w="4356100" h="431165">
                  <a:moveTo>
                    <a:pt x="4148709" y="90170"/>
                  </a:moveTo>
                  <a:lnTo>
                    <a:pt x="4193339" y="99492"/>
                  </a:lnTo>
                  <a:lnTo>
                    <a:pt x="4228861" y="126364"/>
                  </a:lnTo>
                  <a:lnTo>
                    <a:pt x="4252525" y="166018"/>
                  </a:lnTo>
                  <a:lnTo>
                    <a:pt x="4260722" y="213613"/>
                  </a:lnTo>
                  <a:lnTo>
                    <a:pt x="4259887" y="230729"/>
                  </a:lnTo>
                  <a:lnTo>
                    <a:pt x="4247261" y="276860"/>
                  </a:lnTo>
                  <a:lnTo>
                    <a:pt x="4221400" y="312614"/>
                  </a:lnTo>
                  <a:lnTo>
                    <a:pt x="4184951" y="334200"/>
                  </a:lnTo>
                  <a:lnTo>
                    <a:pt x="4156074" y="338327"/>
                  </a:lnTo>
                  <a:lnTo>
                    <a:pt x="4142355" y="337540"/>
                  </a:lnTo>
                  <a:lnTo>
                    <a:pt x="4096746" y="318668"/>
                  </a:lnTo>
                  <a:lnTo>
                    <a:pt x="4073779" y="291719"/>
                  </a:lnTo>
                  <a:lnTo>
                    <a:pt x="4073779" y="431164"/>
                  </a:lnTo>
                  <a:lnTo>
                    <a:pt x="4012565" y="431164"/>
                  </a:lnTo>
                  <a:lnTo>
                    <a:pt x="4012565" y="94234"/>
                  </a:lnTo>
                  <a:lnTo>
                    <a:pt x="4066032" y="94234"/>
                  </a:lnTo>
                  <a:lnTo>
                    <a:pt x="4066032" y="135382"/>
                  </a:lnTo>
                  <a:lnTo>
                    <a:pt x="4073126" y="125452"/>
                  </a:lnTo>
                  <a:lnTo>
                    <a:pt x="4111525" y="96920"/>
                  </a:lnTo>
                  <a:lnTo>
                    <a:pt x="4135616" y="90912"/>
                  </a:lnTo>
                  <a:lnTo>
                    <a:pt x="4148709" y="90170"/>
                  </a:lnTo>
                  <a:close/>
                </a:path>
                <a:path w="4356100" h="431165">
                  <a:moveTo>
                    <a:pt x="3054223" y="90170"/>
                  </a:moveTo>
                  <a:lnTo>
                    <a:pt x="3106765" y="99814"/>
                  </a:lnTo>
                  <a:lnTo>
                    <a:pt x="3146091" y="127158"/>
                  </a:lnTo>
                  <a:lnTo>
                    <a:pt x="3170705" y="166885"/>
                  </a:lnTo>
                  <a:lnTo>
                    <a:pt x="3179064" y="213106"/>
                  </a:lnTo>
                  <a:lnTo>
                    <a:pt x="3179064" y="220980"/>
                  </a:lnTo>
                  <a:lnTo>
                    <a:pt x="3178555" y="227837"/>
                  </a:lnTo>
                  <a:lnTo>
                    <a:pt x="3177666" y="233680"/>
                  </a:lnTo>
                  <a:lnTo>
                    <a:pt x="2992501" y="233680"/>
                  </a:lnTo>
                  <a:lnTo>
                    <a:pt x="2994665" y="246868"/>
                  </a:lnTo>
                  <a:lnTo>
                    <a:pt x="3022925" y="284622"/>
                  </a:lnTo>
                  <a:lnTo>
                    <a:pt x="3056001" y="293624"/>
                  </a:lnTo>
                  <a:lnTo>
                    <a:pt x="3065023" y="293054"/>
                  </a:lnTo>
                  <a:lnTo>
                    <a:pt x="3104229" y="274335"/>
                  </a:lnTo>
                  <a:lnTo>
                    <a:pt x="3112769" y="261112"/>
                  </a:lnTo>
                  <a:lnTo>
                    <a:pt x="3165348" y="275716"/>
                  </a:lnTo>
                  <a:lnTo>
                    <a:pt x="3136451" y="311346"/>
                  </a:lnTo>
                  <a:lnTo>
                    <a:pt x="3090878" y="333946"/>
                  </a:lnTo>
                  <a:lnTo>
                    <a:pt x="3053715" y="338327"/>
                  </a:lnTo>
                  <a:lnTo>
                    <a:pt x="3034970" y="337278"/>
                  </a:lnTo>
                  <a:lnTo>
                    <a:pt x="2986786" y="321437"/>
                  </a:lnTo>
                  <a:lnTo>
                    <a:pt x="2951674" y="289790"/>
                  </a:lnTo>
                  <a:lnTo>
                    <a:pt x="2931493" y="247126"/>
                  </a:lnTo>
                  <a:lnTo>
                    <a:pt x="2927604" y="215391"/>
                  </a:lnTo>
                  <a:lnTo>
                    <a:pt x="2928556" y="198790"/>
                  </a:lnTo>
                  <a:lnTo>
                    <a:pt x="2942843" y="153035"/>
                  </a:lnTo>
                  <a:lnTo>
                    <a:pt x="2973169" y="116601"/>
                  </a:lnTo>
                  <a:lnTo>
                    <a:pt x="3017662" y="94456"/>
                  </a:lnTo>
                  <a:lnTo>
                    <a:pt x="3035270" y="91241"/>
                  </a:lnTo>
                  <a:lnTo>
                    <a:pt x="3054223" y="90170"/>
                  </a:lnTo>
                  <a:close/>
                </a:path>
                <a:path w="4356100" h="431165">
                  <a:moveTo>
                    <a:pt x="2481834" y="90170"/>
                  </a:moveTo>
                  <a:lnTo>
                    <a:pt x="2527379" y="96551"/>
                  </a:lnTo>
                  <a:lnTo>
                    <a:pt x="2561590" y="115697"/>
                  </a:lnTo>
                  <a:lnTo>
                    <a:pt x="2588379" y="166489"/>
                  </a:lnTo>
                  <a:lnTo>
                    <a:pt x="2590165" y="188849"/>
                  </a:lnTo>
                  <a:lnTo>
                    <a:pt x="2590165" y="265175"/>
                  </a:lnTo>
                  <a:lnTo>
                    <a:pt x="2590165" y="271907"/>
                  </a:lnTo>
                  <a:lnTo>
                    <a:pt x="2591180" y="276606"/>
                  </a:lnTo>
                  <a:lnTo>
                    <a:pt x="2593340" y="279146"/>
                  </a:lnTo>
                  <a:lnTo>
                    <a:pt x="2595499" y="281813"/>
                  </a:lnTo>
                  <a:lnTo>
                    <a:pt x="2599309" y="283337"/>
                  </a:lnTo>
                  <a:lnTo>
                    <a:pt x="2604769" y="283972"/>
                  </a:lnTo>
                  <a:lnTo>
                    <a:pt x="2604769" y="333756"/>
                  </a:lnTo>
                  <a:lnTo>
                    <a:pt x="2599309" y="335025"/>
                  </a:lnTo>
                  <a:lnTo>
                    <a:pt x="2594355" y="335914"/>
                  </a:lnTo>
                  <a:lnTo>
                    <a:pt x="2589911" y="336296"/>
                  </a:lnTo>
                  <a:lnTo>
                    <a:pt x="2585466" y="336803"/>
                  </a:lnTo>
                  <a:lnTo>
                    <a:pt x="2581783" y="337058"/>
                  </a:lnTo>
                  <a:lnTo>
                    <a:pt x="2578735" y="337058"/>
                  </a:lnTo>
                  <a:lnTo>
                    <a:pt x="2540635" y="316611"/>
                  </a:lnTo>
                  <a:lnTo>
                    <a:pt x="2538094" y="296290"/>
                  </a:lnTo>
                  <a:lnTo>
                    <a:pt x="2529643" y="305960"/>
                  </a:lnTo>
                  <a:lnTo>
                    <a:pt x="2487362" y="332327"/>
                  </a:lnTo>
                  <a:lnTo>
                    <a:pt x="2451608" y="338327"/>
                  </a:lnTo>
                  <a:lnTo>
                    <a:pt x="2439846" y="337728"/>
                  </a:lnTo>
                  <a:lnTo>
                    <a:pt x="2399774" y="323163"/>
                  </a:lnTo>
                  <a:lnTo>
                    <a:pt x="2374477" y="292768"/>
                  </a:lnTo>
                  <a:lnTo>
                    <a:pt x="2368423" y="262889"/>
                  </a:lnTo>
                  <a:lnTo>
                    <a:pt x="2369234" y="251624"/>
                  </a:lnTo>
                  <a:lnTo>
                    <a:pt x="2388625" y="213713"/>
                  </a:lnTo>
                  <a:lnTo>
                    <a:pt x="2429894" y="190630"/>
                  </a:lnTo>
                  <a:lnTo>
                    <a:pt x="2471292" y="185165"/>
                  </a:lnTo>
                  <a:lnTo>
                    <a:pt x="2478861" y="185330"/>
                  </a:lnTo>
                  <a:lnTo>
                    <a:pt x="2522974" y="192653"/>
                  </a:lnTo>
                  <a:lnTo>
                    <a:pt x="2528951" y="194818"/>
                  </a:lnTo>
                  <a:lnTo>
                    <a:pt x="2528951" y="181990"/>
                  </a:lnTo>
                  <a:lnTo>
                    <a:pt x="2507861" y="141404"/>
                  </a:lnTo>
                  <a:lnTo>
                    <a:pt x="2475356" y="134493"/>
                  </a:lnTo>
                  <a:lnTo>
                    <a:pt x="2465663" y="134921"/>
                  </a:lnTo>
                  <a:lnTo>
                    <a:pt x="2428894" y="145182"/>
                  </a:lnTo>
                  <a:lnTo>
                    <a:pt x="2400427" y="161416"/>
                  </a:lnTo>
                  <a:lnTo>
                    <a:pt x="2380741" y="121158"/>
                  </a:lnTo>
                  <a:lnTo>
                    <a:pt x="2417103" y="102298"/>
                  </a:lnTo>
                  <a:lnTo>
                    <a:pt x="2455005" y="92090"/>
                  </a:lnTo>
                  <a:lnTo>
                    <a:pt x="2468264" y="90648"/>
                  </a:lnTo>
                  <a:lnTo>
                    <a:pt x="2481834" y="90170"/>
                  </a:lnTo>
                  <a:close/>
                </a:path>
                <a:path w="4356100" h="431165">
                  <a:moveTo>
                    <a:pt x="2222118" y="90170"/>
                  </a:moveTo>
                  <a:lnTo>
                    <a:pt x="2274661" y="99814"/>
                  </a:lnTo>
                  <a:lnTo>
                    <a:pt x="2313987" y="127158"/>
                  </a:lnTo>
                  <a:lnTo>
                    <a:pt x="2338601" y="166885"/>
                  </a:lnTo>
                  <a:lnTo>
                    <a:pt x="2346960" y="213106"/>
                  </a:lnTo>
                  <a:lnTo>
                    <a:pt x="2346960" y="220980"/>
                  </a:lnTo>
                  <a:lnTo>
                    <a:pt x="2346452" y="227837"/>
                  </a:lnTo>
                  <a:lnTo>
                    <a:pt x="2345563" y="233680"/>
                  </a:lnTo>
                  <a:lnTo>
                    <a:pt x="2160397" y="233680"/>
                  </a:lnTo>
                  <a:lnTo>
                    <a:pt x="2162561" y="246868"/>
                  </a:lnTo>
                  <a:lnTo>
                    <a:pt x="2190821" y="284622"/>
                  </a:lnTo>
                  <a:lnTo>
                    <a:pt x="2223897" y="293624"/>
                  </a:lnTo>
                  <a:lnTo>
                    <a:pt x="2232919" y="293054"/>
                  </a:lnTo>
                  <a:lnTo>
                    <a:pt x="2272125" y="274335"/>
                  </a:lnTo>
                  <a:lnTo>
                    <a:pt x="2280666" y="261112"/>
                  </a:lnTo>
                  <a:lnTo>
                    <a:pt x="2333243" y="275716"/>
                  </a:lnTo>
                  <a:lnTo>
                    <a:pt x="2304347" y="311346"/>
                  </a:lnTo>
                  <a:lnTo>
                    <a:pt x="2258774" y="333946"/>
                  </a:lnTo>
                  <a:lnTo>
                    <a:pt x="2221611" y="338327"/>
                  </a:lnTo>
                  <a:lnTo>
                    <a:pt x="2202866" y="337278"/>
                  </a:lnTo>
                  <a:lnTo>
                    <a:pt x="2154681" y="321437"/>
                  </a:lnTo>
                  <a:lnTo>
                    <a:pt x="2119570" y="289790"/>
                  </a:lnTo>
                  <a:lnTo>
                    <a:pt x="2099389" y="247126"/>
                  </a:lnTo>
                  <a:lnTo>
                    <a:pt x="2095500" y="215391"/>
                  </a:lnTo>
                  <a:lnTo>
                    <a:pt x="2096452" y="198790"/>
                  </a:lnTo>
                  <a:lnTo>
                    <a:pt x="2110740" y="153035"/>
                  </a:lnTo>
                  <a:lnTo>
                    <a:pt x="2141065" y="116601"/>
                  </a:lnTo>
                  <a:lnTo>
                    <a:pt x="2185558" y="94456"/>
                  </a:lnTo>
                  <a:lnTo>
                    <a:pt x="2203166" y="91241"/>
                  </a:lnTo>
                  <a:lnTo>
                    <a:pt x="2222118" y="90170"/>
                  </a:lnTo>
                  <a:close/>
                </a:path>
                <a:path w="4356100" h="431165">
                  <a:moveTo>
                    <a:pt x="1286383" y="90170"/>
                  </a:moveTo>
                  <a:lnTo>
                    <a:pt x="1338925" y="99814"/>
                  </a:lnTo>
                  <a:lnTo>
                    <a:pt x="1378251" y="127158"/>
                  </a:lnTo>
                  <a:lnTo>
                    <a:pt x="1402865" y="166885"/>
                  </a:lnTo>
                  <a:lnTo>
                    <a:pt x="1411224" y="213106"/>
                  </a:lnTo>
                  <a:lnTo>
                    <a:pt x="1411224" y="220980"/>
                  </a:lnTo>
                  <a:lnTo>
                    <a:pt x="1410715" y="227837"/>
                  </a:lnTo>
                  <a:lnTo>
                    <a:pt x="1409827" y="233680"/>
                  </a:lnTo>
                  <a:lnTo>
                    <a:pt x="1224661" y="233680"/>
                  </a:lnTo>
                  <a:lnTo>
                    <a:pt x="1226825" y="246868"/>
                  </a:lnTo>
                  <a:lnTo>
                    <a:pt x="1255085" y="284622"/>
                  </a:lnTo>
                  <a:lnTo>
                    <a:pt x="1288161" y="293624"/>
                  </a:lnTo>
                  <a:lnTo>
                    <a:pt x="1297183" y="293054"/>
                  </a:lnTo>
                  <a:lnTo>
                    <a:pt x="1336389" y="274335"/>
                  </a:lnTo>
                  <a:lnTo>
                    <a:pt x="1344929" y="261112"/>
                  </a:lnTo>
                  <a:lnTo>
                    <a:pt x="1397508" y="275716"/>
                  </a:lnTo>
                  <a:lnTo>
                    <a:pt x="1368611" y="311346"/>
                  </a:lnTo>
                  <a:lnTo>
                    <a:pt x="1323038" y="333946"/>
                  </a:lnTo>
                  <a:lnTo>
                    <a:pt x="1285875" y="338327"/>
                  </a:lnTo>
                  <a:lnTo>
                    <a:pt x="1267130" y="337278"/>
                  </a:lnTo>
                  <a:lnTo>
                    <a:pt x="1218946" y="321437"/>
                  </a:lnTo>
                  <a:lnTo>
                    <a:pt x="1183834" y="289790"/>
                  </a:lnTo>
                  <a:lnTo>
                    <a:pt x="1163653" y="247126"/>
                  </a:lnTo>
                  <a:lnTo>
                    <a:pt x="1159764" y="215391"/>
                  </a:lnTo>
                  <a:lnTo>
                    <a:pt x="1160716" y="198790"/>
                  </a:lnTo>
                  <a:lnTo>
                    <a:pt x="1175003" y="153035"/>
                  </a:lnTo>
                  <a:lnTo>
                    <a:pt x="1205329" y="116601"/>
                  </a:lnTo>
                  <a:lnTo>
                    <a:pt x="1249822" y="94456"/>
                  </a:lnTo>
                  <a:lnTo>
                    <a:pt x="1267430" y="91241"/>
                  </a:lnTo>
                  <a:lnTo>
                    <a:pt x="1286383" y="90170"/>
                  </a:lnTo>
                  <a:close/>
                </a:path>
                <a:path w="4356100" h="431165">
                  <a:moveTo>
                    <a:pt x="697356" y="90170"/>
                  </a:moveTo>
                  <a:lnTo>
                    <a:pt x="740598" y="102506"/>
                  </a:lnTo>
                  <a:lnTo>
                    <a:pt x="762476" y="133953"/>
                  </a:lnTo>
                  <a:lnTo>
                    <a:pt x="769429" y="175633"/>
                  </a:lnTo>
                  <a:lnTo>
                    <a:pt x="769619" y="184276"/>
                  </a:lnTo>
                  <a:lnTo>
                    <a:pt x="769619" y="333756"/>
                  </a:lnTo>
                  <a:lnTo>
                    <a:pt x="708278" y="333756"/>
                  </a:lnTo>
                  <a:lnTo>
                    <a:pt x="708278" y="199389"/>
                  </a:lnTo>
                  <a:lnTo>
                    <a:pt x="707657" y="185963"/>
                  </a:lnTo>
                  <a:lnTo>
                    <a:pt x="686244" y="147351"/>
                  </a:lnTo>
                  <a:lnTo>
                    <a:pt x="670433" y="144018"/>
                  </a:lnTo>
                  <a:lnTo>
                    <a:pt x="664219" y="144422"/>
                  </a:lnTo>
                  <a:lnTo>
                    <a:pt x="628001" y="162764"/>
                  </a:lnTo>
                  <a:lnTo>
                    <a:pt x="608202" y="193928"/>
                  </a:lnTo>
                  <a:lnTo>
                    <a:pt x="608202" y="333756"/>
                  </a:lnTo>
                  <a:lnTo>
                    <a:pt x="546988" y="333756"/>
                  </a:lnTo>
                  <a:lnTo>
                    <a:pt x="546988" y="94234"/>
                  </a:lnTo>
                  <a:lnTo>
                    <a:pt x="602234" y="94234"/>
                  </a:lnTo>
                  <a:lnTo>
                    <a:pt x="602234" y="138557"/>
                  </a:lnTo>
                  <a:lnTo>
                    <a:pt x="609639" y="127984"/>
                  </a:lnTo>
                  <a:lnTo>
                    <a:pt x="640714" y="103124"/>
                  </a:lnTo>
                  <a:lnTo>
                    <a:pt x="681970" y="90979"/>
                  </a:lnTo>
                  <a:lnTo>
                    <a:pt x="697356" y="90170"/>
                  </a:lnTo>
                  <a:close/>
                </a:path>
                <a:path w="4356100" h="431165">
                  <a:moveTo>
                    <a:pt x="384175" y="90170"/>
                  </a:moveTo>
                  <a:lnTo>
                    <a:pt x="436717" y="99814"/>
                  </a:lnTo>
                  <a:lnTo>
                    <a:pt x="476043" y="127158"/>
                  </a:lnTo>
                  <a:lnTo>
                    <a:pt x="500657" y="166885"/>
                  </a:lnTo>
                  <a:lnTo>
                    <a:pt x="509015" y="213106"/>
                  </a:lnTo>
                  <a:lnTo>
                    <a:pt x="509015" y="220980"/>
                  </a:lnTo>
                  <a:lnTo>
                    <a:pt x="508508" y="227837"/>
                  </a:lnTo>
                  <a:lnTo>
                    <a:pt x="507618" y="233680"/>
                  </a:lnTo>
                  <a:lnTo>
                    <a:pt x="322452" y="233680"/>
                  </a:lnTo>
                  <a:lnTo>
                    <a:pt x="324617" y="246868"/>
                  </a:lnTo>
                  <a:lnTo>
                    <a:pt x="352877" y="284622"/>
                  </a:lnTo>
                  <a:lnTo>
                    <a:pt x="385952" y="293624"/>
                  </a:lnTo>
                  <a:lnTo>
                    <a:pt x="394975" y="293054"/>
                  </a:lnTo>
                  <a:lnTo>
                    <a:pt x="434181" y="274335"/>
                  </a:lnTo>
                  <a:lnTo>
                    <a:pt x="442722" y="261112"/>
                  </a:lnTo>
                  <a:lnTo>
                    <a:pt x="495300" y="275716"/>
                  </a:lnTo>
                  <a:lnTo>
                    <a:pt x="466403" y="311346"/>
                  </a:lnTo>
                  <a:lnTo>
                    <a:pt x="420830" y="333946"/>
                  </a:lnTo>
                  <a:lnTo>
                    <a:pt x="383666" y="338327"/>
                  </a:lnTo>
                  <a:lnTo>
                    <a:pt x="364922" y="337278"/>
                  </a:lnTo>
                  <a:lnTo>
                    <a:pt x="316738" y="321437"/>
                  </a:lnTo>
                  <a:lnTo>
                    <a:pt x="281626" y="289790"/>
                  </a:lnTo>
                  <a:lnTo>
                    <a:pt x="261445" y="247126"/>
                  </a:lnTo>
                  <a:lnTo>
                    <a:pt x="257555" y="215391"/>
                  </a:lnTo>
                  <a:lnTo>
                    <a:pt x="258508" y="198790"/>
                  </a:lnTo>
                  <a:lnTo>
                    <a:pt x="272796" y="153035"/>
                  </a:lnTo>
                  <a:lnTo>
                    <a:pt x="303121" y="116601"/>
                  </a:lnTo>
                  <a:lnTo>
                    <a:pt x="347614" y="94456"/>
                  </a:lnTo>
                  <a:lnTo>
                    <a:pt x="365222" y="91241"/>
                  </a:lnTo>
                  <a:lnTo>
                    <a:pt x="384175" y="90170"/>
                  </a:lnTo>
                  <a:close/>
                </a:path>
                <a:path w="4356100" h="431165">
                  <a:moveTo>
                    <a:pt x="126111" y="90170"/>
                  </a:moveTo>
                  <a:lnTo>
                    <a:pt x="178617" y="99653"/>
                  </a:lnTo>
                  <a:lnTo>
                    <a:pt x="217344" y="126603"/>
                  </a:lnTo>
                  <a:lnTo>
                    <a:pt x="234569" y="151384"/>
                  </a:lnTo>
                  <a:lnTo>
                    <a:pt x="174625" y="169672"/>
                  </a:lnTo>
                  <a:lnTo>
                    <a:pt x="165574" y="157670"/>
                  </a:lnTo>
                  <a:lnTo>
                    <a:pt x="154416" y="149098"/>
                  </a:lnTo>
                  <a:lnTo>
                    <a:pt x="141138" y="143954"/>
                  </a:lnTo>
                  <a:lnTo>
                    <a:pt x="125730" y="142239"/>
                  </a:lnTo>
                  <a:lnTo>
                    <a:pt x="117014" y="142789"/>
                  </a:lnTo>
                  <a:lnTo>
                    <a:pt x="81010" y="161893"/>
                  </a:lnTo>
                  <a:lnTo>
                    <a:pt x="63621" y="203565"/>
                  </a:lnTo>
                  <a:lnTo>
                    <a:pt x="63118" y="213995"/>
                  </a:lnTo>
                  <a:lnTo>
                    <a:pt x="63642" y="224240"/>
                  </a:lnTo>
                  <a:lnTo>
                    <a:pt x="81422" y="265811"/>
                  </a:lnTo>
                  <a:lnTo>
                    <a:pt x="117252" y="285664"/>
                  </a:lnTo>
                  <a:lnTo>
                    <a:pt x="125730" y="286258"/>
                  </a:lnTo>
                  <a:lnTo>
                    <a:pt x="133776" y="285757"/>
                  </a:lnTo>
                  <a:lnTo>
                    <a:pt x="172227" y="263844"/>
                  </a:lnTo>
                  <a:lnTo>
                    <a:pt x="175513" y="257937"/>
                  </a:lnTo>
                  <a:lnTo>
                    <a:pt x="235457" y="276225"/>
                  </a:lnTo>
                  <a:lnTo>
                    <a:pt x="207829" y="311372"/>
                  </a:lnTo>
                  <a:lnTo>
                    <a:pt x="163258" y="333946"/>
                  </a:lnTo>
                  <a:lnTo>
                    <a:pt x="126618" y="338327"/>
                  </a:lnTo>
                  <a:lnTo>
                    <a:pt x="107852" y="337254"/>
                  </a:lnTo>
                  <a:lnTo>
                    <a:pt x="59436" y="321056"/>
                  </a:lnTo>
                  <a:lnTo>
                    <a:pt x="24092" y="288766"/>
                  </a:lnTo>
                  <a:lnTo>
                    <a:pt x="3889" y="245808"/>
                  </a:lnTo>
                  <a:lnTo>
                    <a:pt x="0" y="213995"/>
                  </a:lnTo>
                  <a:lnTo>
                    <a:pt x="952" y="197635"/>
                  </a:lnTo>
                  <a:lnTo>
                    <a:pt x="15239" y="152273"/>
                  </a:lnTo>
                  <a:lnTo>
                    <a:pt x="45565" y="116232"/>
                  </a:lnTo>
                  <a:lnTo>
                    <a:pt x="89900" y="94376"/>
                  </a:lnTo>
                  <a:lnTo>
                    <a:pt x="107344" y="91219"/>
                  </a:lnTo>
                  <a:lnTo>
                    <a:pt x="126111" y="90170"/>
                  </a:lnTo>
                  <a:close/>
                </a:path>
                <a:path w="4356100" h="431165">
                  <a:moveTo>
                    <a:pt x="3485641" y="89662"/>
                  </a:moveTo>
                  <a:lnTo>
                    <a:pt x="3534156" y="97662"/>
                  </a:lnTo>
                  <a:lnTo>
                    <a:pt x="3575685" y="123444"/>
                  </a:lnTo>
                  <a:lnTo>
                    <a:pt x="3551046" y="162306"/>
                  </a:lnTo>
                  <a:lnTo>
                    <a:pt x="3533570" y="150304"/>
                  </a:lnTo>
                  <a:lnTo>
                    <a:pt x="3516391" y="141732"/>
                  </a:lnTo>
                  <a:lnTo>
                    <a:pt x="3499522" y="136588"/>
                  </a:lnTo>
                  <a:lnTo>
                    <a:pt x="3482975" y="134874"/>
                  </a:lnTo>
                  <a:lnTo>
                    <a:pt x="3475855" y="135229"/>
                  </a:lnTo>
                  <a:lnTo>
                    <a:pt x="3445891" y="150495"/>
                  </a:lnTo>
                  <a:lnTo>
                    <a:pt x="3445891" y="159638"/>
                  </a:lnTo>
                  <a:lnTo>
                    <a:pt x="3445891" y="168148"/>
                  </a:lnTo>
                  <a:lnTo>
                    <a:pt x="3489325" y="189737"/>
                  </a:lnTo>
                  <a:lnTo>
                    <a:pt x="3502973" y="194075"/>
                  </a:lnTo>
                  <a:lnTo>
                    <a:pt x="3546895" y="211137"/>
                  </a:lnTo>
                  <a:lnTo>
                    <a:pt x="3575399" y="242824"/>
                  </a:lnTo>
                  <a:lnTo>
                    <a:pt x="3577970" y="262509"/>
                  </a:lnTo>
                  <a:lnTo>
                    <a:pt x="3576349" y="279346"/>
                  </a:lnTo>
                  <a:lnTo>
                    <a:pt x="3551936" y="318262"/>
                  </a:lnTo>
                  <a:lnTo>
                    <a:pt x="3502822" y="337085"/>
                  </a:lnTo>
                  <a:lnTo>
                    <a:pt x="3481959" y="338327"/>
                  </a:lnTo>
                  <a:lnTo>
                    <a:pt x="3466865" y="337706"/>
                  </a:lnTo>
                  <a:lnTo>
                    <a:pt x="3423539" y="328295"/>
                  </a:lnTo>
                  <a:lnTo>
                    <a:pt x="3386034" y="307792"/>
                  </a:lnTo>
                  <a:lnTo>
                    <a:pt x="3375533" y="298576"/>
                  </a:lnTo>
                  <a:lnTo>
                    <a:pt x="3397377" y="258825"/>
                  </a:lnTo>
                  <a:lnTo>
                    <a:pt x="3408090" y="266924"/>
                  </a:lnTo>
                  <a:lnTo>
                    <a:pt x="3418697" y="273891"/>
                  </a:lnTo>
                  <a:lnTo>
                    <a:pt x="3459845" y="290591"/>
                  </a:lnTo>
                  <a:lnTo>
                    <a:pt x="3479673" y="292608"/>
                  </a:lnTo>
                  <a:lnTo>
                    <a:pt x="3488174" y="292223"/>
                  </a:lnTo>
                  <a:lnTo>
                    <a:pt x="3519042" y="275589"/>
                  </a:lnTo>
                  <a:lnTo>
                    <a:pt x="3519042" y="267081"/>
                  </a:lnTo>
                  <a:lnTo>
                    <a:pt x="3519042" y="258190"/>
                  </a:lnTo>
                  <a:lnTo>
                    <a:pt x="3479992" y="240385"/>
                  </a:lnTo>
                  <a:lnTo>
                    <a:pt x="3468751" y="236855"/>
                  </a:lnTo>
                  <a:lnTo>
                    <a:pt x="3456039" y="232733"/>
                  </a:lnTo>
                  <a:lnTo>
                    <a:pt x="3416044" y="215366"/>
                  </a:lnTo>
                  <a:lnTo>
                    <a:pt x="3390947" y="184784"/>
                  </a:lnTo>
                  <a:lnTo>
                    <a:pt x="3388741" y="166877"/>
                  </a:lnTo>
                  <a:lnTo>
                    <a:pt x="3390405" y="150213"/>
                  </a:lnTo>
                  <a:lnTo>
                    <a:pt x="3415284" y="110744"/>
                  </a:lnTo>
                  <a:lnTo>
                    <a:pt x="3464808" y="90973"/>
                  </a:lnTo>
                  <a:lnTo>
                    <a:pt x="3485641" y="89662"/>
                  </a:lnTo>
                  <a:close/>
                </a:path>
                <a:path w="4356100" h="431165">
                  <a:moveTo>
                    <a:pt x="836549" y="16510"/>
                  </a:moveTo>
                  <a:lnTo>
                    <a:pt x="897763" y="16510"/>
                  </a:lnTo>
                  <a:lnTo>
                    <a:pt x="897763" y="94234"/>
                  </a:lnTo>
                  <a:lnTo>
                    <a:pt x="948054" y="94234"/>
                  </a:lnTo>
                  <a:lnTo>
                    <a:pt x="948054" y="141350"/>
                  </a:lnTo>
                  <a:lnTo>
                    <a:pt x="897763" y="141350"/>
                  </a:lnTo>
                  <a:lnTo>
                    <a:pt x="897763" y="258318"/>
                  </a:lnTo>
                  <a:lnTo>
                    <a:pt x="897763" y="266573"/>
                  </a:lnTo>
                  <a:lnTo>
                    <a:pt x="899922" y="272541"/>
                  </a:lnTo>
                  <a:lnTo>
                    <a:pt x="904366" y="276225"/>
                  </a:lnTo>
                  <a:lnTo>
                    <a:pt x="908812" y="279908"/>
                  </a:lnTo>
                  <a:lnTo>
                    <a:pt x="914273" y="281686"/>
                  </a:lnTo>
                  <a:lnTo>
                    <a:pt x="920623" y="281686"/>
                  </a:lnTo>
                  <a:lnTo>
                    <a:pt x="926973" y="281686"/>
                  </a:lnTo>
                  <a:lnTo>
                    <a:pt x="933323" y="280670"/>
                  </a:lnTo>
                  <a:lnTo>
                    <a:pt x="939418" y="278511"/>
                  </a:lnTo>
                  <a:lnTo>
                    <a:pt x="945514" y="276351"/>
                  </a:lnTo>
                  <a:lnTo>
                    <a:pt x="950340" y="274574"/>
                  </a:lnTo>
                  <a:lnTo>
                    <a:pt x="954024" y="273050"/>
                  </a:lnTo>
                  <a:lnTo>
                    <a:pt x="966342" y="321437"/>
                  </a:lnTo>
                  <a:lnTo>
                    <a:pt x="926869" y="334839"/>
                  </a:lnTo>
                  <a:lnTo>
                    <a:pt x="898651" y="337947"/>
                  </a:lnTo>
                  <a:lnTo>
                    <a:pt x="890361" y="337567"/>
                  </a:lnTo>
                  <a:lnTo>
                    <a:pt x="849552" y="319101"/>
                  </a:lnTo>
                  <a:lnTo>
                    <a:pt x="836549" y="278891"/>
                  </a:lnTo>
                  <a:lnTo>
                    <a:pt x="836549" y="141350"/>
                  </a:lnTo>
                  <a:lnTo>
                    <a:pt x="804926" y="141350"/>
                  </a:lnTo>
                  <a:lnTo>
                    <a:pt x="804926" y="94234"/>
                  </a:lnTo>
                  <a:lnTo>
                    <a:pt x="836549" y="94234"/>
                  </a:lnTo>
                  <a:lnTo>
                    <a:pt x="836549" y="16510"/>
                  </a:lnTo>
                  <a:close/>
                </a:path>
                <a:path w="4356100" h="431165">
                  <a:moveTo>
                    <a:pt x="3895216" y="0"/>
                  </a:moveTo>
                  <a:lnTo>
                    <a:pt x="3956431" y="0"/>
                  </a:lnTo>
                  <a:lnTo>
                    <a:pt x="3956431" y="60833"/>
                  </a:lnTo>
                  <a:lnTo>
                    <a:pt x="3895216" y="60833"/>
                  </a:lnTo>
                  <a:lnTo>
                    <a:pt x="3895216" y="0"/>
                  </a:lnTo>
                  <a:close/>
                </a:path>
                <a:path w="4356100" h="431165">
                  <a:moveTo>
                    <a:pt x="3619372" y="0"/>
                  </a:moveTo>
                  <a:lnTo>
                    <a:pt x="3680587" y="0"/>
                  </a:lnTo>
                  <a:lnTo>
                    <a:pt x="3680587" y="138557"/>
                  </a:lnTo>
                  <a:lnTo>
                    <a:pt x="3687829" y="127765"/>
                  </a:lnTo>
                  <a:lnTo>
                    <a:pt x="3728346" y="97295"/>
                  </a:lnTo>
                  <a:lnTo>
                    <a:pt x="3766566" y="90170"/>
                  </a:lnTo>
                  <a:lnTo>
                    <a:pt x="3781000" y="91027"/>
                  </a:lnTo>
                  <a:lnTo>
                    <a:pt x="3821229" y="111222"/>
                  </a:lnTo>
                  <a:lnTo>
                    <a:pt x="3838628" y="149951"/>
                  </a:lnTo>
                  <a:lnTo>
                    <a:pt x="3842004" y="184276"/>
                  </a:lnTo>
                  <a:lnTo>
                    <a:pt x="3842004" y="333756"/>
                  </a:lnTo>
                  <a:lnTo>
                    <a:pt x="3780663" y="333756"/>
                  </a:lnTo>
                  <a:lnTo>
                    <a:pt x="3780663" y="199389"/>
                  </a:lnTo>
                  <a:lnTo>
                    <a:pt x="3779996" y="186344"/>
                  </a:lnTo>
                  <a:lnTo>
                    <a:pt x="3757215" y="147447"/>
                  </a:lnTo>
                  <a:lnTo>
                    <a:pt x="3740531" y="144018"/>
                  </a:lnTo>
                  <a:lnTo>
                    <a:pt x="3732911" y="144018"/>
                  </a:lnTo>
                  <a:lnTo>
                    <a:pt x="3694938" y="168021"/>
                  </a:lnTo>
                  <a:lnTo>
                    <a:pt x="3680587" y="193928"/>
                  </a:lnTo>
                  <a:lnTo>
                    <a:pt x="3680587" y="333756"/>
                  </a:lnTo>
                  <a:lnTo>
                    <a:pt x="3619372" y="333756"/>
                  </a:lnTo>
                  <a:lnTo>
                    <a:pt x="3619372" y="0"/>
                  </a:lnTo>
                  <a:close/>
                </a:path>
                <a:path w="4356100" h="431165">
                  <a:moveTo>
                    <a:pt x="2820289" y="0"/>
                  </a:moveTo>
                  <a:lnTo>
                    <a:pt x="2881503" y="0"/>
                  </a:lnTo>
                  <a:lnTo>
                    <a:pt x="2881503" y="265175"/>
                  </a:lnTo>
                  <a:lnTo>
                    <a:pt x="2881503" y="271907"/>
                  </a:lnTo>
                  <a:lnTo>
                    <a:pt x="2882646" y="276606"/>
                  </a:lnTo>
                  <a:lnTo>
                    <a:pt x="2884804" y="279146"/>
                  </a:lnTo>
                  <a:lnTo>
                    <a:pt x="2886837" y="281813"/>
                  </a:lnTo>
                  <a:lnTo>
                    <a:pt x="2890519" y="283337"/>
                  </a:lnTo>
                  <a:lnTo>
                    <a:pt x="2895727" y="283972"/>
                  </a:lnTo>
                  <a:lnTo>
                    <a:pt x="2895727" y="333756"/>
                  </a:lnTo>
                  <a:lnTo>
                    <a:pt x="2887944" y="335182"/>
                  </a:lnTo>
                  <a:lnTo>
                    <a:pt x="2880994" y="336216"/>
                  </a:lnTo>
                  <a:lnTo>
                    <a:pt x="2874902" y="336845"/>
                  </a:lnTo>
                  <a:lnTo>
                    <a:pt x="2869691" y="337058"/>
                  </a:lnTo>
                  <a:lnTo>
                    <a:pt x="2861784" y="336536"/>
                  </a:lnTo>
                  <a:lnTo>
                    <a:pt x="2830322" y="307339"/>
                  </a:lnTo>
                  <a:lnTo>
                    <a:pt x="2829433" y="292226"/>
                  </a:lnTo>
                  <a:lnTo>
                    <a:pt x="2822192" y="302728"/>
                  </a:lnTo>
                  <a:lnTo>
                    <a:pt x="2782091" y="331684"/>
                  </a:lnTo>
                  <a:lnTo>
                    <a:pt x="2746248" y="338327"/>
                  </a:lnTo>
                  <a:lnTo>
                    <a:pt x="2730055" y="337300"/>
                  </a:lnTo>
                  <a:lnTo>
                    <a:pt x="2687192" y="321690"/>
                  </a:lnTo>
                  <a:lnTo>
                    <a:pt x="2655010" y="290222"/>
                  </a:lnTo>
                  <a:lnTo>
                    <a:pt x="2636027" y="247141"/>
                  </a:lnTo>
                  <a:lnTo>
                    <a:pt x="2632329" y="213995"/>
                  </a:lnTo>
                  <a:lnTo>
                    <a:pt x="2633186" y="197229"/>
                  </a:lnTo>
                  <a:lnTo>
                    <a:pt x="2646044" y="151384"/>
                  </a:lnTo>
                  <a:lnTo>
                    <a:pt x="2672566" y="115558"/>
                  </a:lnTo>
                  <a:lnTo>
                    <a:pt x="2709989" y="94265"/>
                  </a:lnTo>
                  <a:lnTo>
                    <a:pt x="2739390" y="90170"/>
                  </a:lnTo>
                  <a:lnTo>
                    <a:pt x="2752298" y="90979"/>
                  </a:lnTo>
                  <a:lnTo>
                    <a:pt x="2797214" y="110124"/>
                  </a:lnTo>
                  <a:lnTo>
                    <a:pt x="2820289" y="136271"/>
                  </a:lnTo>
                  <a:lnTo>
                    <a:pt x="2820289" y="0"/>
                  </a:lnTo>
                  <a:close/>
                </a:path>
                <a:path w="4356100" h="431165">
                  <a:moveTo>
                    <a:pt x="1965325" y="0"/>
                  </a:moveTo>
                  <a:lnTo>
                    <a:pt x="2026539" y="0"/>
                  </a:lnTo>
                  <a:lnTo>
                    <a:pt x="2026539" y="257048"/>
                  </a:lnTo>
                  <a:lnTo>
                    <a:pt x="2026539" y="268224"/>
                  </a:lnTo>
                  <a:lnTo>
                    <a:pt x="2028443" y="275716"/>
                  </a:lnTo>
                  <a:lnTo>
                    <a:pt x="2032127" y="279400"/>
                  </a:lnTo>
                  <a:lnTo>
                    <a:pt x="2035683" y="283083"/>
                  </a:lnTo>
                  <a:lnTo>
                    <a:pt x="2040763" y="284861"/>
                  </a:lnTo>
                  <a:lnTo>
                    <a:pt x="2047113" y="284861"/>
                  </a:lnTo>
                  <a:lnTo>
                    <a:pt x="2052065" y="284861"/>
                  </a:lnTo>
                  <a:lnTo>
                    <a:pt x="2075941" y="278511"/>
                  </a:lnTo>
                  <a:lnTo>
                    <a:pt x="2084197" y="325120"/>
                  </a:lnTo>
                  <a:lnTo>
                    <a:pt x="2047366" y="335670"/>
                  </a:lnTo>
                  <a:lnTo>
                    <a:pt x="2025650" y="337438"/>
                  </a:lnTo>
                  <a:lnTo>
                    <a:pt x="2012076" y="336486"/>
                  </a:lnTo>
                  <a:lnTo>
                    <a:pt x="1974165" y="313693"/>
                  </a:lnTo>
                  <a:lnTo>
                    <a:pt x="1965325" y="278511"/>
                  </a:lnTo>
                  <a:lnTo>
                    <a:pt x="1965325" y="0"/>
                  </a:lnTo>
                  <a:close/>
                </a:path>
                <a:path w="4356100" h="431165">
                  <a:moveTo>
                    <a:pt x="1622425" y="0"/>
                  </a:moveTo>
                  <a:lnTo>
                    <a:pt x="1683639" y="0"/>
                  </a:lnTo>
                  <a:lnTo>
                    <a:pt x="1683639" y="265175"/>
                  </a:lnTo>
                  <a:lnTo>
                    <a:pt x="1683639" y="271907"/>
                  </a:lnTo>
                  <a:lnTo>
                    <a:pt x="1684781" y="276606"/>
                  </a:lnTo>
                  <a:lnTo>
                    <a:pt x="1686940" y="279146"/>
                  </a:lnTo>
                  <a:lnTo>
                    <a:pt x="1688973" y="281813"/>
                  </a:lnTo>
                  <a:lnTo>
                    <a:pt x="1692655" y="283337"/>
                  </a:lnTo>
                  <a:lnTo>
                    <a:pt x="1697863" y="283972"/>
                  </a:lnTo>
                  <a:lnTo>
                    <a:pt x="1697863" y="333756"/>
                  </a:lnTo>
                  <a:lnTo>
                    <a:pt x="1690080" y="335182"/>
                  </a:lnTo>
                  <a:lnTo>
                    <a:pt x="1683130" y="336216"/>
                  </a:lnTo>
                  <a:lnTo>
                    <a:pt x="1677038" y="336845"/>
                  </a:lnTo>
                  <a:lnTo>
                    <a:pt x="1671827" y="337058"/>
                  </a:lnTo>
                  <a:lnTo>
                    <a:pt x="1663920" y="336536"/>
                  </a:lnTo>
                  <a:lnTo>
                    <a:pt x="1632458" y="307339"/>
                  </a:lnTo>
                  <a:lnTo>
                    <a:pt x="1631568" y="292226"/>
                  </a:lnTo>
                  <a:lnTo>
                    <a:pt x="1624328" y="302728"/>
                  </a:lnTo>
                  <a:lnTo>
                    <a:pt x="1584227" y="331684"/>
                  </a:lnTo>
                  <a:lnTo>
                    <a:pt x="1548384" y="338327"/>
                  </a:lnTo>
                  <a:lnTo>
                    <a:pt x="1532191" y="337300"/>
                  </a:lnTo>
                  <a:lnTo>
                    <a:pt x="1489328" y="321690"/>
                  </a:lnTo>
                  <a:lnTo>
                    <a:pt x="1457146" y="290222"/>
                  </a:lnTo>
                  <a:lnTo>
                    <a:pt x="1438163" y="247141"/>
                  </a:lnTo>
                  <a:lnTo>
                    <a:pt x="1434464" y="213995"/>
                  </a:lnTo>
                  <a:lnTo>
                    <a:pt x="1435322" y="197229"/>
                  </a:lnTo>
                  <a:lnTo>
                    <a:pt x="1448180" y="151384"/>
                  </a:lnTo>
                  <a:lnTo>
                    <a:pt x="1474702" y="115558"/>
                  </a:lnTo>
                  <a:lnTo>
                    <a:pt x="1512125" y="94265"/>
                  </a:lnTo>
                  <a:lnTo>
                    <a:pt x="1541526" y="90170"/>
                  </a:lnTo>
                  <a:lnTo>
                    <a:pt x="1554434" y="90979"/>
                  </a:lnTo>
                  <a:lnTo>
                    <a:pt x="1599350" y="110124"/>
                  </a:lnTo>
                  <a:lnTo>
                    <a:pt x="1622425" y="136271"/>
                  </a:lnTo>
                  <a:lnTo>
                    <a:pt x="1622425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954481" y="1306068"/>
              <a:ext cx="4277664" cy="34290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739517" y="1523492"/>
              <a:ext cx="117728" cy="88392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535170" y="1445259"/>
              <a:ext cx="140462" cy="159258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170811" y="1445259"/>
              <a:ext cx="139572" cy="159258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388998" y="1445259"/>
              <a:ext cx="139572" cy="159258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954481" y="1306068"/>
              <a:ext cx="4277995" cy="342900"/>
            </a:xfrm>
            <a:custGeom>
              <a:avLst/>
              <a:gdLst/>
              <a:ahLst/>
              <a:cxnLst/>
              <a:rect l="l" t="t" r="r" b="b"/>
              <a:pathLst>
                <a:path w="4277995" h="342900">
                  <a:moveTo>
                    <a:pt x="3422954" y="98806"/>
                  </a:moveTo>
                  <a:lnTo>
                    <a:pt x="3484168" y="98806"/>
                  </a:lnTo>
                  <a:lnTo>
                    <a:pt x="3484168" y="338328"/>
                  </a:lnTo>
                  <a:lnTo>
                    <a:pt x="3422954" y="338328"/>
                  </a:lnTo>
                  <a:lnTo>
                    <a:pt x="3422954" y="98806"/>
                  </a:lnTo>
                  <a:close/>
                </a:path>
                <a:path w="4277995" h="342900">
                  <a:moveTo>
                    <a:pt x="2430068" y="98806"/>
                  </a:moveTo>
                  <a:lnTo>
                    <a:pt x="2491282" y="98806"/>
                  </a:lnTo>
                  <a:lnTo>
                    <a:pt x="2491282" y="235458"/>
                  </a:lnTo>
                  <a:lnTo>
                    <a:pt x="2493761" y="259701"/>
                  </a:lnTo>
                  <a:lnTo>
                    <a:pt x="2501204" y="277002"/>
                  </a:lnTo>
                  <a:lnTo>
                    <a:pt x="2513624" y="287375"/>
                  </a:lnTo>
                  <a:lnTo>
                    <a:pt x="2531033" y="290830"/>
                  </a:lnTo>
                  <a:lnTo>
                    <a:pt x="2539896" y="290161"/>
                  </a:lnTo>
                  <a:lnTo>
                    <a:pt x="2580738" y="266525"/>
                  </a:lnTo>
                  <a:lnTo>
                    <a:pt x="2592755" y="247396"/>
                  </a:lnTo>
                  <a:lnTo>
                    <a:pt x="2592755" y="98806"/>
                  </a:lnTo>
                  <a:lnTo>
                    <a:pt x="2654096" y="98806"/>
                  </a:lnTo>
                  <a:lnTo>
                    <a:pt x="2654096" y="269748"/>
                  </a:lnTo>
                  <a:lnTo>
                    <a:pt x="2654096" y="276479"/>
                  </a:lnTo>
                  <a:lnTo>
                    <a:pt x="2655112" y="281178"/>
                  </a:lnTo>
                  <a:lnTo>
                    <a:pt x="2657271" y="283718"/>
                  </a:lnTo>
                  <a:lnTo>
                    <a:pt x="2659430" y="286385"/>
                  </a:lnTo>
                  <a:lnTo>
                    <a:pt x="2663240" y="287909"/>
                  </a:lnTo>
                  <a:lnTo>
                    <a:pt x="2668701" y="288544"/>
                  </a:lnTo>
                  <a:lnTo>
                    <a:pt x="2668701" y="338328"/>
                  </a:lnTo>
                  <a:lnTo>
                    <a:pt x="2662605" y="339598"/>
                  </a:lnTo>
                  <a:lnTo>
                    <a:pt x="2657525" y="340360"/>
                  </a:lnTo>
                  <a:lnTo>
                    <a:pt x="2653334" y="340614"/>
                  </a:lnTo>
                  <a:lnTo>
                    <a:pt x="2649270" y="340995"/>
                  </a:lnTo>
                  <a:lnTo>
                    <a:pt x="2645460" y="341122"/>
                  </a:lnTo>
                  <a:lnTo>
                    <a:pt x="2642158" y="341122"/>
                  </a:lnTo>
                  <a:lnTo>
                    <a:pt x="2604566" y="321564"/>
                  </a:lnTo>
                  <a:lnTo>
                    <a:pt x="2601899" y="293624"/>
                  </a:lnTo>
                  <a:lnTo>
                    <a:pt x="2593327" y="305149"/>
                  </a:lnTo>
                  <a:lnTo>
                    <a:pt x="2560751" y="330581"/>
                  </a:lnTo>
                  <a:lnTo>
                    <a:pt x="2520246" y="342136"/>
                  </a:lnTo>
                  <a:lnTo>
                    <a:pt x="2505506" y="342900"/>
                  </a:lnTo>
                  <a:lnTo>
                    <a:pt x="2488072" y="341399"/>
                  </a:lnTo>
                  <a:lnTo>
                    <a:pt x="2449245" y="318897"/>
                  </a:lnTo>
                  <a:lnTo>
                    <a:pt x="2431261" y="270462"/>
                  </a:lnTo>
                  <a:lnTo>
                    <a:pt x="2430068" y="248793"/>
                  </a:lnTo>
                  <a:lnTo>
                    <a:pt x="2430068" y="98806"/>
                  </a:lnTo>
                  <a:close/>
                </a:path>
                <a:path w="4277995" h="342900">
                  <a:moveTo>
                    <a:pt x="1466900" y="98806"/>
                  </a:moveTo>
                  <a:lnTo>
                    <a:pt x="1528114" y="98806"/>
                  </a:lnTo>
                  <a:lnTo>
                    <a:pt x="1528114" y="235458"/>
                  </a:lnTo>
                  <a:lnTo>
                    <a:pt x="1530593" y="259701"/>
                  </a:lnTo>
                  <a:lnTo>
                    <a:pt x="1538036" y="277002"/>
                  </a:lnTo>
                  <a:lnTo>
                    <a:pt x="1550456" y="287375"/>
                  </a:lnTo>
                  <a:lnTo>
                    <a:pt x="1567865" y="290830"/>
                  </a:lnTo>
                  <a:lnTo>
                    <a:pt x="1576728" y="290161"/>
                  </a:lnTo>
                  <a:lnTo>
                    <a:pt x="1617570" y="266525"/>
                  </a:lnTo>
                  <a:lnTo>
                    <a:pt x="1629587" y="247396"/>
                  </a:lnTo>
                  <a:lnTo>
                    <a:pt x="1629587" y="98806"/>
                  </a:lnTo>
                  <a:lnTo>
                    <a:pt x="1690928" y="98806"/>
                  </a:lnTo>
                  <a:lnTo>
                    <a:pt x="1690928" y="269748"/>
                  </a:lnTo>
                  <a:lnTo>
                    <a:pt x="1690928" y="276479"/>
                  </a:lnTo>
                  <a:lnTo>
                    <a:pt x="1691944" y="281178"/>
                  </a:lnTo>
                  <a:lnTo>
                    <a:pt x="1694103" y="283718"/>
                  </a:lnTo>
                  <a:lnTo>
                    <a:pt x="1696262" y="286385"/>
                  </a:lnTo>
                  <a:lnTo>
                    <a:pt x="1700072" y="287909"/>
                  </a:lnTo>
                  <a:lnTo>
                    <a:pt x="1705533" y="288544"/>
                  </a:lnTo>
                  <a:lnTo>
                    <a:pt x="1705533" y="338328"/>
                  </a:lnTo>
                  <a:lnTo>
                    <a:pt x="1699437" y="339598"/>
                  </a:lnTo>
                  <a:lnTo>
                    <a:pt x="1694357" y="340360"/>
                  </a:lnTo>
                  <a:lnTo>
                    <a:pt x="1690166" y="340614"/>
                  </a:lnTo>
                  <a:lnTo>
                    <a:pt x="1686102" y="340995"/>
                  </a:lnTo>
                  <a:lnTo>
                    <a:pt x="1682292" y="341122"/>
                  </a:lnTo>
                  <a:lnTo>
                    <a:pt x="1678990" y="341122"/>
                  </a:lnTo>
                  <a:lnTo>
                    <a:pt x="1641398" y="321564"/>
                  </a:lnTo>
                  <a:lnTo>
                    <a:pt x="1638731" y="293624"/>
                  </a:lnTo>
                  <a:lnTo>
                    <a:pt x="1630159" y="305149"/>
                  </a:lnTo>
                  <a:lnTo>
                    <a:pt x="1597583" y="330581"/>
                  </a:lnTo>
                  <a:lnTo>
                    <a:pt x="1557078" y="342136"/>
                  </a:lnTo>
                  <a:lnTo>
                    <a:pt x="1542338" y="342900"/>
                  </a:lnTo>
                  <a:lnTo>
                    <a:pt x="1524904" y="341399"/>
                  </a:lnTo>
                  <a:lnTo>
                    <a:pt x="1486077" y="318897"/>
                  </a:lnTo>
                  <a:lnTo>
                    <a:pt x="1468093" y="270462"/>
                  </a:lnTo>
                  <a:lnTo>
                    <a:pt x="1466900" y="248793"/>
                  </a:lnTo>
                  <a:lnTo>
                    <a:pt x="1466900" y="98806"/>
                  </a:lnTo>
                  <a:close/>
                </a:path>
                <a:path w="4277995" h="342900">
                  <a:moveTo>
                    <a:pt x="1057706" y="98806"/>
                  </a:moveTo>
                  <a:lnTo>
                    <a:pt x="1118920" y="98806"/>
                  </a:lnTo>
                  <a:lnTo>
                    <a:pt x="1118920" y="338328"/>
                  </a:lnTo>
                  <a:lnTo>
                    <a:pt x="1057706" y="338328"/>
                  </a:lnTo>
                  <a:lnTo>
                    <a:pt x="1057706" y="98806"/>
                  </a:lnTo>
                  <a:close/>
                </a:path>
                <a:path w="4277995" h="342900">
                  <a:moveTo>
                    <a:pt x="782370" y="98806"/>
                  </a:moveTo>
                  <a:lnTo>
                    <a:pt x="845997" y="98806"/>
                  </a:lnTo>
                  <a:lnTo>
                    <a:pt x="906322" y="282575"/>
                  </a:lnTo>
                  <a:lnTo>
                    <a:pt x="967155" y="98806"/>
                  </a:lnTo>
                  <a:lnTo>
                    <a:pt x="1025194" y="98806"/>
                  </a:lnTo>
                  <a:lnTo>
                    <a:pt x="937437" y="338328"/>
                  </a:lnTo>
                  <a:lnTo>
                    <a:pt x="870635" y="338328"/>
                  </a:lnTo>
                  <a:lnTo>
                    <a:pt x="782370" y="98806"/>
                  </a:lnTo>
                  <a:close/>
                </a:path>
                <a:path w="4277995" h="342900">
                  <a:moveTo>
                    <a:pt x="688898" y="98806"/>
                  </a:moveTo>
                  <a:lnTo>
                    <a:pt x="750112" y="98806"/>
                  </a:lnTo>
                  <a:lnTo>
                    <a:pt x="750112" y="338328"/>
                  </a:lnTo>
                  <a:lnTo>
                    <a:pt x="688898" y="338328"/>
                  </a:lnTo>
                  <a:lnTo>
                    <a:pt x="688898" y="98806"/>
                  </a:lnTo>
                  <a:close/>
                </a:path>
                <a:path w="4277995" h="342900">
                  <a:moveTo>
                    <a:pt x="0" y="98806"/>
                  </a:moveTo>
                  <a:lnTo>
                    <a:pt x="61264" y="98806"/>
                  </a:lnTo>
                  <a:lnTo>
                    <a:pt x="61264" y="338328"/>
                  </a:lnTo>
                  <a:lnTo>
                    <a:pt x="0" y="338328"/>
                  </a:lnTo>
                  <a:lnTo>
                    <a:pt x="0" y="98806"/>
                  </a:lnTo>
                  <a:close/>
                </a:path>
                <a:path w="4277995" h="342900">
                  <a:moveTo>
                    <a:pt x="3968038" y="94742"/>
                  </a:moveTo>
                  <a:lnTo>
                    <a:pt x="4011280" y="107078"/>
                  </a:lnTo>
                  <a:lnTo>
                    <a:pt x="4033158" y="138525"/>
                  </a:lnTo>
                  <a:lnTo>
                    <a:pt x="4040111" y="180205"/>
                  </a:lnTo>
                  <a:lnTo>
                    <a:pt x="4040301" y="188849"/>
                  </a:lnTo>
                  <a:lnTo>
                    <a:pt x="4040301" y="338328"/>
                  </a:lnTo>
                  <a:lnTo>
                    <a:pt x="3978960" y="338328"/>
                  </a:lnTo>
                  <a:lnTo>
                    <a:pt x="3978960" y="203962"/>
                  </a:lnTo>
                  <a:lnTo>
                    <a:pt x="3978339" y="190535"/>
                  </a:lnTo>
                  <a:lnTo>
                    <a:pt x="3956926" y="151923"/>
                  </a:lnTo>
                  <a:lnTo>
                    <a:pt x="3941114" y="148590"/>
                  </a:lnTo>
                  <a:lnTo>
                    <a:pt x="3934901" y="148994"/>
                  </a:lnTo>
                  <a:lnTo>
                    <a:pt x="3898682" y="167336"/>
                  </a:lnTo>
                  <a:lnTo>
                    <a:pt x="3878884" y="198501"/>
                  </a:lnTo>
                  <a:lnTo>
                    <a:pt x="3878884" y="338328"/>
                  </a:lnTo>
                  <a:lnTo>
                    <a:pt x="3817670" y="338328"/>
                  </a:lnTo>
                  <a:lnTo>
                    <a:pt x="3817670" y="98806"/>
                  </a:lnTo>
                  <a:lnTo>
                    <a:pt x="3872915" y="98806"/>
                  </a:lnTo>
                  <a:lnTo>
                    <a:pt x="3872915" y="143129"/>
                  </a:lnTo>
                  <a:lnTo>
                    <a:pt x="3880321" y="132556"/>
                  </a:lnTo>
                  <a:lnTo>
                    <a:pt x="3911396" y="107696"/>
                  </a:lnTo>
                  <a:lnTo>
                    <a:pt x="3952651" y="95551"/>
                  </a:lnTo>
                  <a:lnTo>
                    <a:pt x="3968038" y="94742"/>
                  </a:lnTo>
                  <a:close/>
                </a:path>
                <a:path w="4277995" h="342900">
                  <a:moveTo>
                    <a:pt x="3650919" y="94742"/>
                  </a:moveTo>
                  <a:lnTo>
                    <a:pt x="3703158" y="104386"/>
                  </a:lnTo>
                  <a:lnTo>
                    <a:pt x="3742724" y="131810"/>
                  </a:lnTo>
                  <a:lnTo>
                    <a:pt x="3767676" y="171854"/>
                  </a:lnTo>
                  <a:lnTo>
                    <a:pt x="3776141" y="219075"/>
                  </a:lnTo>
                  <a:lnTo>
                    <a:pt x="3775209" y="235247"/>
                  </a:lnTo>
                  <a:lnTo>
                    <a:pt x="3761028" y="280289"/>
                  </a:lnTo>
                  <a:lnTo>
                    <a:pt x="3731114" y="316489"/>
                  </a:lnTo>
                  <a:lnTo>
                    <a:pt x="3687098" y="338613"/>
                  </a:lnTo>
                  <a:lnTo>
                    <a:pt x="3650919" y="342900"/>
                  </a:lnTo>
                  <a:lnTo>
                    <a:pt x="3631917" y="341828"/>
                  </a:lnTo>
                  <a:lnTo>
                    <a:pt x="3583482" y="325755"/>
                  </a:lnTo>
                  <a:lnTo>
                    <a:pt x="3548639" y="293768"/>
                  </a:lnTo>
                  <a:lnTo>
                    <a:pt x="3528936" y="250825"/>
                  </a:lnTo>
                  <a:lnTo>
                    <a:pt x="3525189" y="219075"/>
                  </a:lnTo>
                  <a:lnTo>
                    <a:pt x="3526142" y="202715"/>
                  </a:lnTo>
                  <a:lnTo>
                    <a:pt x="3540429" y="157353"/>
                  </a:lnTo>
                  <a:lnTo>
                    <a:pt x="3570647" y="121152"/>
                  </a:lnTo>
                  <a:lnTo>
                    <a:pt x="3614724" y="99028"/>
                  </a:lnTo>
                  <a:lnTo>
                    <a:pt x="3650919" y="94742"/>
                  </a:lnTo>
                  <a:close/>
                </a:path>
                <a:path w="4277995" h="342900">
                  <a:moveTo>
                    <a:pt x="3101136" y="94742"/>
                  </a:moveTo>
                  <a:lnTo>
                    <a:pt x="3153643" y="104225"/>
                  </a:lnTo>
                  <a:lnTo>
                    <a:pt x="3192370" y="131175"/>
                  </a:lnTo>
                  <a:lnTo>
                    <a:pt x="3209594" y="155956"/>
                  </a:lnTo>
                  <a:lnTo>
                    <a:pt x="3149650" y="174244"/>
                  </a:lnTo>
                  <a:lnTo>
                    <a:pt x="3140600" y="162242"/>
                  </a:lnTo>
                  <a:lnTo>
                    <a:pt x="3129441" y="153670"/>
                  </a:lnTo>
                  <a:lnTo>
                    <a:pt x="3116164" y="148526"/>
                  </a:lnTo>
                  <a:lnTo>
                    <a:pt x="3100755" y="146812"/>
                  </a:lnTo>
                  <a:lnTo>
                    <a:pt x="3092040" y="147361"/>
                  </a:lnTo>
                  <a:lnTo>
                    <a:pt x="3056035" y="166465"/>
                  </a:lnTo>
                  <a:lnTo>
                    <a:pt x="3038646" y="208137"/>
                  </a:lnTo>
                  <a:lnTo>
                    <a:pt x="3038144" y="218567"/>
                  </a:lnTo>
                  <a:lnTo>
                    <a:pt x="3038668" y="228812"/>
                  </a:lnTo>
                  <a:lnTo>
                    <a:pt x="3056448" y="270383"/>
                  </a:lnTo>
                  <a:lnTo>
                    <a:pt x="3092278" y="290236"/>
                  </a:lnTo>
                  <a:lnTo>
                    <a:pt x="3100755" y="290830"/>
                  </a:lnTo>
                  <a:lnTo>
                    <a:pt x="3108802" y="290329"/>
                  </a:lnTo>
                  <a:lnTo>
                    <a:pt x="3147253" y="268416"/>
                  </a:lnTo>
                  <a:lnTo>
                    <a:pt x="3150539" y="262509"/>
                  </a:lnTo>
                  <a:lnTo>
                    <a:pt x="3210483" y="280797"/>
                  </a:lnTo>
                  <a:lnTo>
                    <a:pt x="3182855" y="315944"/>
                  </a:lnTo>
                  <a:lnTo>
                    <a:pt x="3138284" y="338518"/>
                  </a:lnTo>
                  <a:lnTo>
                    <a:pt x="3101644" y="342900"/>
                  </a:lnTo>
                  <a:lnTo>
                    <a:pt x="3082878" y="341826"/>
                  </a:lnTo>
                  <a:lnTo>
                    <a:pt x="3034461" y="325628"/>
                  </a:lnTo>
                  <a:lnTo>
                    <a:pt x="2999118" y="293338"/>
                  </a:lnTo>
                  <a:lnTo>
                    <a:pt x="2978915" y="250380"/>
                  </a:lnTo>
                  <a:lnTo>
                    <a:pt x="2975025" y="218567"/>
                  </a:lnTo>
                  <a:lnTo>
                    <a:pt x="2975978" y="202207"/>
                  </a:lnTo>
                  <a:lnTo>
                    <a:pt x="2990265" y="156845"/>
                  </a:lnTo>
                  <a:lnTo>
                    <a:pt x="3020591" y="120804"/>
                  </a:lnTo>
                  <a:lnTo>
                    <a:pt x="3064925" y="98948"/>
                  </a:lnTo>
                  <a:lnTo>
                    <a:pt x="3082370" y="95791"/>
                  </a:lnTo>
                  <a:lnTo>
                    <a:pt x="3101136" y="94742"/>
                  </a:lnTo>
                  <a:close/>
                </a:path>
                <a:path w="4277995" h="342900">
                  <a:moveTo>
                    <a:pt x="2864662" y="94742"/>
                  </a:moveTo>
                  <a:lnTo>
                    <a:pt x="2907904" y="107078"/>
                  </a:lnTo>
                  <a:lnTo>
                    <a:pt x="2929782" y="138525"/>
                  </a:lnTo>
                  <a:lnTo>
                    <a:pt x="2936735" y="180205"/>
                  </a:lnTo>
                  <a:lnTo>
                    <a:pt x="2936925" y="188849"/>
                  </a:lnTo>
                  <a:lnTo>
                    <a:pt x="2936925" y="338328"/>
                  </a:lnTo>
                  <a:lnTo>
                    <a:pt x="2875584" y="338328"/>
                  </a:lnTo>
                  <a:lnTo>
                    <a:pt x="2875584" y="203962"/>
                  </a:lnTo>
                  <a:lnTo>
                    <a:pt x="2874963" y="190535"/>
                  </a:lnTo>
                  <a:lnTo>
                    <a:pt x="2853550" y="151923"/>
                  </a:lnTo>
                  <a:lnTo>
                    <a:pt x="2837738" y="148590"/>
                  </a:lnTo>
                  <a:lnTo>
                    <a:pt x="2831525" y="148994"/>
                  </a:lnTo>
                  <a:lnTo>
                    <a:pt x="2795306" y="167336"/>
                  </a:lnTo>
                  <a:lnTo>
                    <a:pt x="2775508" y="198501"/>
                  </a:lnTo>
                  <a:lnTo>
                    <a:pt x="2775508" y="338328"/>
                  </a:lnTo>
                  <a:lnTo>
                    <a:pt x="2714294" y="338328"/>
                  </a:lnTo>
                  <a:lnTo>
                    <a:pt x="2714294" y="98806"/>
                  </a:lnTo>
                  <a:lnTo>
                    <a:pt x="2769539" y="98806"/>
                  </a:lnTo>
                  <a:lnTo>
                    <a:pt x="2769539" y="143129"/>
                  </a:lnTo>
                  <a:lnTo>
                    <a:pt x="2776945" y="132556"/>
                  </a:lnTo>
                  <a:lnTo>
                    <a:pt x="2808020" y="107696"/>
                  </a:lnTo>
                  <a:lnTo>
                    <a:pt x="2849275" y="95551"/>
                  </a:lnTo>
                  <a:lnTo>
                    <a:pt x="2864662" y="94742"/>
                  </a:lnTo>
                  <a:close/>
                </a:path>
                <a:path w="4277995" h="342900">
                  <a:moveTo>
                    <a:pt x="1848027" y="94742"/>
                  </a:moveTo>
                  <a:lnTo>
                    <a:pt x="1893573" y="101123"/>
                  </a:lnTo>
                  <a:lnTo>
                    <a:pt x="1927783" y="120269"/>
                  </a:lnTo>
                  <a:lnTo>
                    <a:pt x="1954572" y="171061"/>
                  </a:lnTo>
                  <a:lnTo>
                    <a:pt x="1956358" y="193421"/>
                  </a:lnTo>
                  <a:lnTo>
                    <a:pt x="1956358" y="269748"/>
                  </a:lnTo>
                  <a:lnTo>
                    <a:pt x="1956358" y="276479"/>
                  </a:lnTo>
                  <a:lnTo>
                    <a:pt x="1957374" y="281178"/>
                  </a:lnTo>
                  <a:lnTo>
                    <a:pt x="1959533" y="283718"/>
                  </a:lnTo>
                  <a:lnTo>
                    <a:pt x="1961692" y="286385"/>
                  </a:lnTo>
                  <a:lnTo>
                    <a:pt x="1965502" y="287909"/>
                  </a:lnTo>
                  <a:lnTo>
                    <a:pt x="1970963" y="288544"/>
                  </a:lnTo>
                  <a:lnTo>
                    <a:pt x="1970963" y="338328"/>
                  </a:lnTo>
                  <a:lnTo>
                    <a:pt x="1965502" y="339598"/>
                  </a:lnTo>
                  <a:lnTo>
                    <a:pt x="1960549" y="340487"/>
                  </a:lnTo>
                  <a:lnTo>
                    <a:pt x="1956104" y="340868"/>
                  </a:lnTo>
                  <a:lnTo>
                    <a:pt x="1951659" y="341376"/>
                  </a:lnTo>
                  <a:lnTo>
                    <a:pt x="1947976" y="341630"/>
                  </a:lnTo>
                  <a:lnTo>
                    <a:pt x="1944928" y="341630"/>
                  </a:lnTo>
                  <a:lnTo>
                    <a:pt x="1906828" y="321183"/>
                  </a:lnTo>
                  <a:lnTo>
                    <a:pt x="1904288" y="300863"/>
                  </a:lnTo>
                  <a:lnTo>
                    <a:pt x="1895837" y="310532"/>
                  </a:lnTo>
                  <a:lnTo>
                    <a:pt x="1853556" y="336899"/>
                  </a:lnTo>
                  <a:lnTo>
                    <a:pt x="1817801" y="342900"/>
                  </a:lnTo>
                  <a:lnTo>
                    <a:pt x="1806040" y="342300"/>
                  </a:lnTo>
                  <a:lnTo>
                    <a:pt x="1765967" y="327735"/>
                  </a:lnTo>
                  <a:lnTo>
                    <a:pt x="1740671" y="297340"/>
                  </a:lnTo>
                  <a:lnTo>
                    <a:pt x="1734616" y="267462"/>
                  </a:lnTo>
                  <a:lnTo>
                    <a:pt x="1735428" y="256196"/>
                  </a:lnTo>
                  <a:lnTo>
                    <a:pt x="1754819" y="218285"/>
                  </a:lnTo>
                  <a:lnTo>
                    <a:pt x="1796088" y="195202"/>
                  </a:lnTo>
                  <a:lnTo>
                    <a:pt x="1837486" y="189737"/>
                  </a:lnTo>
                  <a:lnTo>
                    <a:pt x="1845055" y="189902"/>
                  </a:lnTo>
                  <a:lnTo>
                    <a:pt x="1889167" y="197225"/>
                  </a:lnTo>
                  <a:lnTo>
                    <a:pt x="1895144" y="199390"/>
                  </a:lnTo>
                  <a:lnTo>
                    <a:pt x="1895144" y="186562"/>
                  </a:lnTo>
                  <a:lnTo>
                    <a:pt x="1874054" y="145976"/>
                  </a:lnTo>
                  <a:lnTo>
                    <a:pt x="1841550" y="139065"/>
                  </a:lnTo>
                  <a:lnTo>
                    <a:pt x="1831857" y="139493"/>
                  </a:lnTo>
                  <a:lnTo>
                    <a:pt x="1795088" y="149754"/>
                  </a:lnTo>
                  <a:lnTo>
                    <a:pt x="1766620" y="165989"/>
                  </a:lnTo>
                  <a:lnTo>
                    <a:pt x="1746935" y="125730"/>
                  </a:lnTo>
                  <a:lnTo>
                    <a:pt x="1783297" y="106870"/>
                  </a:lnTo>
                  <a:lnTo>
                    <a:pt x="1821199" y="96662"/>
                  </a:lnTo>
                  <a:lnTo>
                    <a:pt x="1834458" y="95220"/>
                  </a:lnTo>
                  <a:lnTo>
                    <a:pt x="1848027" y="94742"/>
                  </a:lnTo>
                  <a:close/>
                </a:path>
                <a:path w="4277995" h="342900">
                  <a:moveTo>
                    <a:pt x="267766" y="94742"/>
                  </a:moveTo>
                  <a:lnTo>
                    <a:pt x="311029" y="107078"/>
                  </a:lnTo>
                  <a:lnTo>
                    <a:pt x="332886" y="138525"/>
                  </a:lnTo>
                  <a:lnTo>
                    <a:pt x="339839" y="180205"/>
                  </a:lnTo>
                  <a:lnTo>
                    <a:pt x="340029" y="188849"/>
                  </a:lnTo>
                  <a:lnTo>
                    <a:pt x="340029" y="338328"/>
                  </a:lnTo>
                  <a:lnTo>
                    <a:pt x="278739" y="338328"/>
                  </a:lnTo>
                  <a:lnTo>
                    <a:pt x="278739" y="203962"/>
                  </a:lnTo>
                  <a:lnTo>
                    <a:pt x="278110" y="190535"/>
                  </a:lnTo>
                  <a:lnTo>
                    <a:pt x="256679" y="151923"/>
                  </a:lnTo>
                  <a:lnTo>
                    <a:pt x="240791" y="148590"/>
                  </a:lnTo>
                  <a:lnTo>
                    <a:pt x="234605" y="148994"/>
                  </a:lnTo>
                  <a:lnTo>
                    <a:pt x="198429" y="167336"/>
                  </a:lnTo>
                  <a:lnTo>
                    <a:pt x="178612" y="198501"/>
                  </a:lnTo>
                  <a:lnTo>
                    <a:pt x="178612" y="338328"/>
                  </a:lnTo>
                  <a:lnTo>
                    <a:pt x="117347" y="338328"/>
                  </a:lnTo>
                  <a:lnTo>
                    <a:pt x="117347" y="98806"/>
                  </a:lnTo>
                  <a:lnTo>
                    <a:pt x="172669" y="98806"/>
                  </a:lnTo>
                  <a:lnTo>
                    <a:pt x="172669" y="143129"/>
                  </a:lnTo>
                  <a:lnTo>
                    <a:pt x="180041" y="132556"/>
                  </a:lnTo>
                  <a:lnTo>
                    <a:pt x="211073" y="107696"/>
                  </a:lnTo>
                  <a:lnTo>
                    <a:pt x="252393" y="95551"/>
                  </a:lnTo>
                  <a:lnTo>
                    <a:pt x="267766" y="94742"/>
                  </a:lnTo>
                  <a:close/>
                </a:path>
                <a:path w="4277995" h="342900">
                  <a:moveTo>
                    <a:pt x="4185335" y="94234"/>
                  </a:moveTo>
                  <a:lnTo>
                    <a:pt x="4233849" y="102235"/>
                  </a:lnTo>
                  <a:lnTo>
                    <a:pt x="4275378" y="128016"/>
                  </a:lnTo>
                  <a:lnTo>
                    <a:pt x="4250740" y="166878"/>
                  </a:lnTo>
                  <a:lnTo>
                    <a:pt x="4233264" y="154876"/>
                  </a:lnTo>
                  <a:lnTo>
                    <a:pt x="4216085" y="146304"/>
                  </a:lnTo>
                  <a:lnTo>
                    <a:pt x="4199216" y="141160"/>
                  </a:lnTo>
                  <a:lnTo>
                    <a:pt x="4182668" y="139446"/>
                  </a:lnTo>
                  <a:lnTo>
                    <a:pt x="4175548" y="139801"/>
                  </a:lnTo>
                  <a:lnTo>
                    <a:pt x="4145584" y="155067"/>
                  </a:lnTo>
                  <a:lnTo>
                    <a:pt x="4145584" y="164211"/>
                  </a:lnTo>
                  <a:lnTo>
                    <a:pt x="4145584" y="172720"/>
                  </a:lnTo>
                  <a:lnTo>
                    <a:pt x="4189018" y="194310"/>
                  </a:lnTo>
                  <a:lnTo>
                    <a:pt x="4202667" y="198647"/>
                  </a:lnTo>
                  <a:lnTo>
                    <a:pt x="4246589" y="215709"/>
                  </a:lnTo>
                  <a:lnTo>
                    <a:pt x="4275093" y="247396"/>
                  </a:lnTo>
                  <a:lnTo>
                    <a:pt x="4277664" y="267081"/>
                  </a:lnTo>
                  <a:lnTo>
                    <a:pt x="4276043" y="283918"/>
                  </a:lnTo>
                  <a:lnTo>
                    <a:pt x="4251629" y="322834"/>
                  </a:lnTo>
                  <a:lnTo>
                    <a:pt x="4202516" y="341657"/>
                  </a:lnTo>
                  <a:lnTo>
                    <a:pt x="4181652" y="342900"/>
                  </a:lnTo>
                  <a:lnTo>
                    <a:pt x="4166559" y="342278"/>
                  </a:lnTo>
                  <a:lnTo>
                    <a:pt x="4123232" y="332867"/>
                  </a:lnTo>
                  <a:lnTo>
                    <a:pt x="4085728" y="312364"/>
                  </a:lnTo>
                  <a:lnTo>
                    <a:pt x="4075226" y="303149"/>
                  </a:lnTo>
                  <a:lnTo>
                    <a:pt x="4097070" y="263398"/>
                  </a:lnTo>
                  <a:lnTo>
                    <a:pt x="4107784" y="271496"/>
                  </a:lnTo>
                  <a:lnTo>
                    <a:pt x="4118390" y="278463"/>
                  </a:lnTo>
                  <a:lnTo>
                    <a:pt x="4159538" y="295163"/>
                  </a:lnTo>
                  <a:lnTo>
                    <a:pt x="4179366" y="297180"/>
                  </a:lnTo>
                  <a:lnTo>
                    <a:pt x="4187867" y="296795"/>
                  </a:lnTo>
                  <a:lnTo>
                    <a:pt x="4218736" y="280162"/>
                  </a:lnTo>
                  <a:lnTo>
                    <a:pt x="4218736" y="271653"/>
                  </a:lnTo>
                  <a:lnTo>
                    <a:pt x="4218736" y="262763"/>
                  </a:lnTo>
                  <a:lnTo>
                    <a:pt x="4179686" y="244957"/>
                  </a:lnTo>
                  <a:lnTo>
                    <a:pt x="4168444" y="241427"/>
                  </a:lnTo>
                  <a:lnTo>
                    <a:pt x="4155732" y="237305"/>
                  </a:lnTo>
                  <a:lnTo>
                    <a:pt x="4115737" y="219938"/>
                  </a:lnTo>
                  <a:lnTo>
                    <a:pt x="4090641" y="189357"/>
                  </a:lnTo>
                  <a:lnTo>
                    <a:pt x="4088434" y="171450"/>
                  </a:lnTo>
                  <a:lnTo>
                    <a:pt x="4090099" y="154785"/>
                  </a:lnTo>
                  <a:lnTo>
                    <a:pt x="4114977" y="115316"/>
                  </a:lnTo>
                  <a:lnTo>
                    <a:pt x="4164501" y="95545"/>
                  </a:lnTo>
                  <a:lnTo>
                    <a:pt x="4185335" y="94234"/>
                  </a:lnTo>
                  <a:close/>
                </a:path>
                <a:path w="4277995" h="342900">
                  <a:moveTo>
                    <a:pt x="3261410" y="21082"/>
                  </a:moveTo>
                  <a:lnTo>
                    <a:pt x="3322624" y="21082"/>
                  </a:lnTo>
                  <a:lnTo>
                    <a:pt x="3322624" y="98806"/>
                  </a:lnTo>
                  <a:lnTo>
                    <a:pt x="3372916" y="98806"/>
                  </a:lnTo>
                  <a:lnTo>
                    <a:pt x="3372916" y="145923"/>
                  </a:lnTo>
                  <a:lnTo>
                    <a:pt x="3322624" y="145923"/>
                  </a:lnTo>
                  <a:lnTo>
                    <a:pt x="3322624" y="262890"/>
                  </a:lnTo>
                  <a:lnTo>
                    <a:pt x="3322624" y="271145"/>
                  </a:lnTo>
                  <a:lnTo>
                    <a:pt x="3324783" y="277114"/>
                  </a:lnTo>
                  <a:lnTo>
                    <a:pt x="3329228" y="280797"/>
                  </a:lnTo>
                  <a:lnTo>
                    <a:pt x="3333673" y="284480"/>
                  </a:lnTo>
                  <a:lnTo>
                    <a:pt x="3339134" y="286258"/>
                  </a:lnTo>
                  <a:lnTo>
                    <a:pt x="3345484" y="286258"/>
                  </a:lnTo>
                  <a:lnTo>
                    <a:pt x="3351834" y="286258"/>
                  </a:lnTo>
                  <a:lnTo>
                    <a:pt x="3358184" y="285242"/>
                  </a:lnTo>
                  <a:lnTo>
                    <a:pt x="3364280" y="283083"/>
                  </a:lnTo>
                  <a:lnTo>
                    <a:pt x="3370376" y="280924"/>
                  </a:lnTo>
                  <a:lnTo>
                    <a:pt x="3375202" y="279146"/>
                  </a:lnTo>
                  <a:lnTo>
                    <a:pt x="3378885" y="277622"/>
                  </a:lnTo>
                  <a:lnTo>
                    <a:pt x="3391204" y="326009"/>
                  </a:lnTo>
                  <a:lnTo>
                    <a:pt x="3351731" y="339411"/>
                  </a:lnTo>
                  <a:lnTo>
                    <a:pt x="3323513" y="342519"/>
                  </a:lnTo>
                  <a:lnTo>
                    <a:pt x="3315223" y="342139"/>
                  </a:lnTo>
                  <a:lnTo>
                    <a:pt x="3274414" y="323673"/>
                  </a:lnTo>
                  <a:lnTo>
                    <a:pt x="3261410" y="283464"/>
                  </a:lnTo>
                  <a:lnTo>
                    <a:pt x="3261410" y="145923"/>
                  </a:lnTo>
                  <a:lnTo>
                    <a:pt x="3229787" y="145923"/>
                  </a:lnTo>
                  <a:lnTo>
                    <a:pt x="3229787" y="98806"/>
                  </a:lnTo>
                  <a:lnTo>
                    <a:pt x="3261410" y="98806"/>
                  </a:lnTo>
                  <a:lnTo>
                    <a:pt x="3261410" y="21082"/>
                  </a:lnTo>
                  <a:close/>
                </a:path>
                <a:path w="4277995" h="342900">
                  <a:moveTo>
                    <a:pt x="3422954" y="4572"/>
                  </a:moveTo>
                  <a:lnTo>
                    <a:pt x="3484168" y="4572"/>
                  </a:lnTo>
                  <a:lnTo>
                    <a:pt x="3484168" y="65405"/>
                  </a:lnTo>
                  <a:lnTo>
                    <a:pt x="3422954" y="65405"/>
                  </a:lnTo>
                  <a:lnTo>
                    <a:pt x="3422954" y="4572"/>
                  </a:lnTo>
                  <a:close/>
                </a:path>
                <a:path w="4277995" h="342900">
                  <a:moveTo>
                    <a:pt x="2012746" y="4572"/>
                  </a:moveTo>
                  <a:lnTo>
                    <a:pt x="2073960" y="4572"/>
                  </a:lnTo>
                  <a:lnTo>
                    <a:pt x="2073960" y="261620"/>
                  </a:lnTo>
                  <a:lnTo>
                    <a:pt x="2073960" y="272796"/>
                  </a:lnTo>
                  <a:lnTo>
                    <a:pt x="2075865" y="280289"/>
                  </a:lnTo>
                  <a:lnTo>
                    <a:pt x="2079548" y="283972"/>
                  </a:lnTo>
                  <a:lnTo>
                    <a:pt x="2083104" y="287655"/>
                  </a:lnTo>
                  <a:lnTo>
                    <a:pt x="2088184" y="289433"/>
                  </a:lnTo>
                  <a:lnTo>
                    <a:pt x="2094534" y="289433"/>
                  </a:lnTo>
                  <a:lnTo>
                    <a:pt x="2099487" y="289433"/>
                  </a:lnTo>
                  <a:lnTo>
                    <a:pt x="2123363" y="283083"/>
                  </a:lnTo>
                  <a:lnTo>
                    <a:pt x="2131618" y="329692"/>
                  </a:lnTo>
                  <a:lnTo>
                    <a:pt x="2094788" y="340242"/>
                  </a:lnTo>
                  <a:lnTo>
                    <a:pt x="2073071" y="342011"/>
                  </a:lnTo>
                  <a:lnTo>
                    <a:pt x="2059498" y="341058"/>
                  </a:lnTo>
                  <a:lnTo>
                    <a:pt x="2021587" y="318265"/>
                  </a:lnTo>
                  <a:lnTo>
                    <a:pt x="2012746" y="283083"/>
                  </a:lnTo>
                  <a:lnTo>
                    <a:pt x="2012746" y="4572"/>
                  </a:lnTo>
                  <a:close/>
                </a:path>
                <a:path w="4277995" h="342900">
                  <a:moveTo>
                    <a:pt x="1348282" y="4572"/>
                  </a:moveTo>
                  <a:lnTo>
                    <a:pt x="1409496" y="4572"/>
                  </a:lnTo>
                  <a:lnTo>
                    <a:pt x="1409496" y="269748"/>
                  </a:lnTo>
                  <a:lnTo>
                    <a:pt x="1409496" y="276479"/>
                  </a:lnTo>
                  <a:lnTo>
                    <a:pt x="1410639" y="281178"/>
                  </a:lnTo>
                  <a:lnTo>
                    <a:pt x="1412798" y="283718"/>
                  </a:lnTo>
                  <a:lnTo>
                    <a:pt x="1414830" y="286385"/>
                  </a:lnTo>
                  <a:lnTo>
                    <a:pt x="1418513" y="287909"/>
                  </a:lnTo>
                  <a:lnTo>
                    <a:pt x="1423720" y="288544"/>
                  </a:lnTo>
                  <a:lnTo>
                    <a:pt x="1423720" y="338328"/>
                  </a:lnTo>
                  <a:lnTo>
                    <a:pt x="1415938" y="339754"/>
                  </a:lnTo>
                  <a:lnTo>
                    <a:pt x="1408988" y="340788"/>
                  </a:lnTo>
                  <a:lnTo>
                    <a:pt x="1402896" y="341417"/>
                  </a:lnTo>
                  <a:lnTo>
                    <a:pt x="1397685" y="341630"/>
                  </a:lnTo>
                  <a:lnTo>
                    <a:pt x="1389778" y="341108"/>
                  </a:lnTo>
                  <a:lnTo>
                    <a:pt x="1358315" y="311912"/>
                  </a:lnTo>
                  <a:lnTo>
                    <a:pt x="1357426" y="296799"/>
                  </a:lnTo>
                  <a:lnTo>
                    <a:pt x="1350185" y="307300"/>
                  </a:lnTo>
                  <a:lnTo>
                    <a:pt x="1310085" y="336256"/>
                  </a:lnTo>
                  <a:lnTo>
                    <a:pt x="1274241" y="342900"/>
                  </a:lnTo>
                  <a:lnTo>
                    <a:pt x="1258049" y="341872"/>
                  </a:lnTo>
                  <a:lnTo>
                    <a:pt x="1215186" y="326263"/>
                  </a:lnTo>
                  <a:lnTo>
                    <a:pt x="1183004" y="294794"/>
                  </a:lnTo>
                  <a:lnTo>
                    <a:pt x="1164021" y="251713"/>
                  </a:lnTo>
                  <a:lnTo>
                    <a:pt x="1160322" y="218567"/>
                  </a:lnTo>
                  <a:lnTo>
                    <a:pt x="1161180" y="201801"/>
                  </a:lnTo>
                  <a:lnTo>
                    <a:pt x="1174038" y="155956"/>
                  </a:lnTo>
                  <a:lnTo>
                    <a:pt x="1200559" y="120130"/>
                  </a:lnTo>
                  <a:lnTo>
                    <a:pt x="1237983" y="98837"/>
                  </a:lnTo>
                  <a:lnTo>
                    <a:pt x="1267383" y="94742"/>
                  </a:lnTo>
                  <a:lnTo>
                    <a:pt x="1280292" y="95551"/>
                  </a:lnTo>
                  <a:lnTo>
                    <a:pt x="1325208" y="114696"/>
                  </a:lnTo>
                  <a:lnTo>
                    <a:pt x="1348282" y="140843"/>
                  </a:lnTo>
                  <a:lnTo>
                    <a:pt x="1348282" y="4572"/>
                  </a:lnTo>
                  <a:close/>
                </a:path>
                <a:path w="4277995" h="342900">
                  <a:moveTo>
                    <a:pt x="1057706" y="4572"/>
                  </a:moveTo>
                  <a:lnTo>
                    <a:pt x="1118920" y="4572"/>
                  </a:lnTo>
                  <a:lnTo>
                    <a:pt x="1118920" y="65405"/>
                  </a:lnTo>
                  <a:lnTo>
                    <a:pt x="1057706" y="65405"/>
                  </a:lnTo>
                  <a:lnTo>
                    <a:pt x="1057706" y="4572"/>
                  </a:lnTo>
                  <a:close/>
                </a:path>
                <a:path w="4277995" h="342900">
                  <a:moveTo>
                    <a:pt x="688898" y="4572"/>
                  </a:moveTo>
                  <a:lnTo>
                    <a:pt x="750112" y="4572"/>
                  </a:lnTo>
                  <a:lnTo>
                    <a:pt x="750112" y="65405"/>
                  </a:lnTo>
                  <a:lnTo>
                    <a:pt x="688898" y="65405"/>
                  </a:lnTo>
                  <a:lnTo>
                    <a:pt x="688898" y="4572"/>
                  </a:lnTo>
                  <a:close/>
                </a:path>
                <a:path w="4277995" h="342900">
                  <a:moveTo>
                    <a:pt x="566470" y="4572"/>
                  </a:moveTo>
                  <a:lnTo>
                    <a:pt x="627684" y="4572"/>
                  </a:lnTo>
                  <a:lnTo>
                    <a:pt x="627684" y="269748"/>
                  </a:lnTo>
                  <a:lnTo>
                    <a:pt x="627684" y="276479"/>
                  </a:lnTo>
                  <a:lnTo>
                    <a:pt x="628827" y="281178"/>
                  </a:lnTo>
                  <a:lnTo>
                    <a:pt x="630986" y="283718"/>
                  </a:lnTo>
                  <a:lnTo>
                    <a:pt x="633018" y="286385"/>
                  </a:lnTo>
                  <a:lnTo>
                    <a:pt x="636701" y="287909"/>
                  </a:lnTo>
                  <a:lnTo>
                    <a:pt x="641908" y="288544"/>
                  </a:lnTo>
                  <a:lnTo>
                    <a:pt x="641908" y="338328"/>
                  </a:lnTo>
                  <a:lnTo>
                    <a:pt x="634126" y="339754"/>
                  </a:lnTo>
                  <a:lnTo>
                    <a:pt x="627176" y="340788"/>
                  </a:lnTo>
                  <a:lnTo>
                    <a:pt x="621084" y="341417"/>
                  </a:lnTo>
                  <a:lnTo>
                    <a:pt x="615873" y="341630"/>
                  </a:lnTo>
                  <a:lnTo>
                    <a:pt x="607966" y="341108"/>
                  </a:lnTo>
                  <a:lnTo>
                    <a:pt x="576503" y="311912"/>
                  </a:lnTo>
                  <a:lnTo>
                    <a:pt x="575614" y="296799"/>
                  </a:lnTo>
                  <a:lnTo>
                    <a:pt x="568373" y="307300"/>
                  </a:lnTo>
                  <a:lnTo>
                    <a:pt x="528273" y="336256"/>
                  </a:lnTo>
                  <a:lnTo>
                    <a:pt x="492429" y="342900"/>
                  </a:lnTo>
                  <a:lnTo>
                    <a:pt x="476237" y="341872"/>
                  </a:lnTo>
                  <a:lnTo>
                    <a:pt x="433374" y="326263"/>
                  </a:lnTo>
                  <a:lnTo>
                    <a:pt x="401192" y="294794"/>
                  </a:lnTo>
                  <a:lnTo>
                    <a:pt x="382209" y="251713"/>
                  </a:lnTo>
                  <a:lnTo>
                    <a:pt x="378510" y="218567"/>
                  </a:lnTo>
                  <a:lnTo>
                    <a:pt x="379368" y="201801"/>
                  </a:lnTo>
                  <a:lnTo>
                    <a:pt x="392226" y="155956"/>
                  </a:lnTo>
                  <a:lnTo>
                    <a:pt x="418747" y="120130"/>
                  </a:lnTo>
                  <a:lnTo>
                    <a:pt x="456171" y="98837"/>
                  </a:lnTo>
                  <a:lnTo>
                    <a:pt x="485571" y="94742"/>
                  </a:lnTo>
                  <a:lnTo>
                    <a:pt x="498480" y="95551"/>
                  </a:lnTo>
                  <a:lnTo>
                    <a:pt x="543396" y="114696"/>
                  </a:lnTo>
                  <a:lnTo>
                    <a:pt x="566470" y="140843"/>
                  </a:lnTo>
                  <a:lnTo>
                    <a:pt x="566470" y="4572"/>
                  </a:lnTo>
                  <a:close/>
                </a:path>
                <a:path w="4277995" h="342900">
                  <a:moveTo>
                    <a:pt x="0" y="4572"/>
                  </a:moveTo>
                  <a:lnTo>
                    <a:pt x="61264" y="4572"/>
                  </a:lnTo>
                  <a:lnTo>
                    <a:pt x="61264" y="65405"/>
                  </a:lnTo>
                  <a:lnTo>
                    <a:pt x="0" y="65405"/>
                  </a:lnTo>
                  <a:lnTo>
                    <a:pt x="0" y="4572"/>
                  </a:lnTo>
                  <a:close/>
                </a:path>
                <a:path w="4277995" h="342900">
                  <a:moveTo>
                    <a:pt x="2357805" y="0"/>
                  </a:moveTo>
                  <a:lnTo>
                    <a:pt x="2372424" y="900"/>
                  </a:lnTo>
                  <a:lnTo>
                    <a:pt x="2387126" y="3587"/>
                  </a:lnTo>
                  <a:lnTo>
                    <a:pt x="2401900" y="8036"/>
                  </a:lnTo>
                  <a:lnTo>
                    <a:pt x="2416733" y="14224"/>
                  </a:lnTo>
                  <a:lnTo>
                    <a:pt x="2404414" y="60452"/>
                  </a:lnTo>
                  <a:lnTo>
                    <a:pt x="2399842" y="57912"/>
                  </a:lnTo>
                  <a:lnTo>
                    <a:pt x="2394381" y="55880"/>
                  </a:lnTo>
                  <a:lnTo>
                    <a:pt x="2388158" y="54229"/>
                  </a:lnTo>
                  <a:lnTo>
                    <a:pt x="2381935" y="52578"/>
                  </a:lnTo>
                  <a:lnTo>
                    <a:pt x="2376220" y="51689"/>
                  </a:lnTo>
                  <a:lnTo>
                    <a:pt x="2371013" y="51689"/>
                  </a:lnTo>
                  <a:lnTo>
                    <a:pt x="2357012" y="54379"/>
                  </a:lnTo>
                  <a:lnTo>
                    <a:pt x="2347010" y="62452"/>
                  </a:lnTo>
                  <a:lnTo>
                    <a:pt x="2341010" y="75906"/>
                  </a:lnTo>
                  <a:lnTo>
                    <a:pt x="2339009" y="94742"/>
                  </a:lnTo>
                  <a:lnTo>
                    <a:pt x="2339009" y="111633"/>
                  </a:lnTo>
                  <a:lnTo>
                    <a:pt x="2397556" y="111633"/>
                  </a:lnTo>
                  <a:lnTo>
                    <a:pt x="2397556" y="158242"/>
                  </a:lnTo>
                  <a:lnTo>
                    <a:pt x="2339009" y="158242"/>
                  </a:lnTo>
                  <a:lnTo>
                    <a:pt x="2339009" y="338328"/>
                  </a:lnTo>
                  <a:lnTo>
                    <a:pt x="2277795" y="338328"/>
                  </a:lnTo>
                  <a:lnTo>
                    <a:pt x="2277795" y="158242"/>
                  </a:lnTo>
                  <a:lnTo>
                    <a:pt x="2246172" y="158242"/>
                  </a:lnTo>
                  <a:lnTo>
                    <a:pt x="2246172" y="111633"/>
                  </a:lnTo>
                  <a:lnTo>
                    <a:pt x="2277795" y="111633"/>
                  </a:lnTo>
                  <a:lnTo>
                    <a:pt x="2277795" y="97028"/>
                  </a:lnTo>
                  <a:lnTo>
                    <a:pt x="2279153" y="75955"/>
                  </a:lnTo>
                  <a:lnTo>
                    <a:pt x="2299512" y="26289"/>
                  </a:lnTo>
                  <a:lnTo>
                    <a:pt x="2340446" y="1643"/>
                  </a:lnTo>
                  <a:lnTo>
                    <a:pt x="2357805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7" name="object 27"/>
          <p:cNvGrpSpPr/>
          <p:nvPr/>
        </p:nvGrpSpPr>
        <p:grpSpPr>
          <a:xfrm>
            <a:off x="762000" y="2328329"/>
            <a:ext cx="6894830" cy="3440429"/>
            <a:chOff x="762000" y="2328329"/>
            <a:chExt cx="6894830" cy="3440429"/>
          </a:xfrm>
        </p:grpSpPr>
        <p:sp>
          <p:nvSpPr>
            <p:cNvPr id="28" name="object 28"/>
            <p:cNvSpPr/>
            <p:nvPr/>
          </p:nvSpPr>
          <p:spPr>
            <a:xfrm>
              <a:off x="762000" y="2328329"/>
              <a:ext cx="6894830" cy="3273425"/>
            </a:xfrm>
            <a:custGeom>
              <a:avLst/>
              <a:gdLst/>
              <a:ahLst/>
              <a:cxnLst/>
              <a:rect l="l" t="t" r="r" b="b"/>
              <a:pathLst>
                <a:path w="6894830" h="3273425">
                  <a:moveTo>
                    <a:pt x="6894576" y="0"/>
                  </a:moveTo>
                  <a:lnTo>
                    <a:pt x="0" y="0"/>
                  </a:lnTo>
                  <a:lnTo>
                    <a:pt x="0" y="3273298"/>
                  </a:lnTo>
                  <a:lnTo>
                    <a:pt x="6894576" y="3273298"/>
                  </a:lnTo>
                  <a:lnTo>
                    <a:pt x="6894576" y="0"/>
                  </a:lnTo>
                  <a:close/>
                </a:path>
              </a:pathLst>
            </a:custGeom>
            <a:solidFill>
              <a:srgbClr val="7D7D7D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9" name="object 2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034795" y="2381999"/>
              <a:ext cx="454139" cy="55170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254251" y="2365273"/>
              <a:ext cx="4541520" cy="58366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1254251" y="2609113"/>
              <a:ext cx="1523999" cy="58366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034795" y="3113519"/>
              <a:ext cx="454139" cy="551700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1254251" y="3096793"/>
              <a:ext cx="3300984" cy="58366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034795" y="3560051"/>
              <a:ext cx="454139" cy="551700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1254251" y="3543325"/>
              <a:ext cx="2558796" cy="58366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034795" y="4047731"/>
              <a:ext cx="454139" cy="551700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1254251" y="4031005"/>
              <a:ext cx="4855464" cy="58366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1254251" y="4274845"/>
              <a:ext cx="2459736" cy="58366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034795" y="4869167"/>
              <a:ext cx="454139" cy="551700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1254251" y="4852441"/>
              <a:ext cx="1481328" cy="58366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2383536" y="4852441"/>
              <a:ext cx="1319784" cy="58366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1074420" y="5184647"/>
              <a:ext cx="3162300" cy="583666"/>
            </a:xfrm>
            <a:prstGeom prst="rect">
              <a:avLst/>
            </a:prstGeom>
          </p:spPr>
        </p:pic>
      </p:grpSp>
      <p:sp>
        <p:nvSpPr>
          <p:cNvPr id="43" name="object 43"/>
          <p:cNvSpPr txBox="1"/>
          <p:nvPr/>
        </p:nvSpPr>
        <p:spPr>
          <a:xfrm>
            <a:off x="1215948" y="2486913"/>
            <a:ext cx="4662805" cy="308927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95"/>
              </a:spcBef>
              <a:buClr>
                <a:srgbClr val="FFFFFF"/>
              </a:buClr>
              <a:buFont typeface="Arial"/>
              <a:buChar char="•"/>
              <a:tabLst>
                <a:tab pos="240665" algn="l"/>
              </a:tabLst>
            </a:pP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Meeting</a:t>
            </a:r>
            <a:r>
              <a:rPr dirty="0" sz="16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2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6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55">
                <a:solidFill>
                  <a:srgbClr val="FFFFFF"/>
                </a:solidFill>
                <a:latin typeface="Trebuchet MS"/>
                <a:cs typeface="Trebuchet MS"/>
              </a:rPr>
              <a:t>needs</a:t>
            </a:r>
            <a:r>
              <a:rPr dirty="0" sz="1600" spc="-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6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2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6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25">
                <a:solidFill>
                  <a:srgbClr val="FFFFFF"/>
                </a:solidFill>
                <a:latin typeface="Trebuchet MS"/>
                <a:cs typeface="Trebuchet MS"/>
              </a:rPr>
              <a:t>individual</a:t>
            </a:r>
            <a:r>
              <a:rPr dirty="0" sz="16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40">
                <a:solidFill>
                  <a:srgbClr val="FFFFFF"/>
                </a:solidFill>
                <a:latin typeface="Trebuchet MS"/>
                <a:cs typeface="Trebuchet MS"/>
              </a:rPr>
              <a:t>members</a:t>
            </a:r>
            <a:endParaRPr sz="1600">
              <a:latin typeface="Trebuchet MS"/>
              <a:cs typeface="Trebuchet MS"/>
            </a:endParaRPr>
          </a:p>
          <a:p>
            <a:pPr marL="240665">
              <a:lnSpc>
                <a:spcPct val="100000"/>
              </a:lnSpc>
            </a:pP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6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2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6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30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endParaRPr sz="16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60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buFont typeface="Arial"/>
              <a:buChar char="•"/>
              <a:tabLst>
                <a:tab pos="240665" algn="l"/>
              </a:tabLst>
            </a:pP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Attending</a:t>
            </a:r>
            <a:r>
              <a:rPr dirty="0" sz="16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3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16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personal</a:t>
            </a:r>
            <a:r>
              <a:rPr dirty="0" sz="16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problems</a:t>
            </a:r>
            <a:endParaRPr sz="160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159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Giving</a:t>
            </a:r>
            <a:r>
              <a:rPr dirty="0" sz="1600" spc="-7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praise</a:t>
            </a:r>
            <a:r>
              <a:rPr dirty="0" sz="16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1600" spc="-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status</a:t>
            </a:r>
            <a:endParaRPr sz="16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Clr>
                <a:srgbClr val="FFFFFF"/>
              </a:buClr>
              <a:buFont typeface="Arial"/>
              <a:buChar char="•"/>
            </a:pPr>
            <a:endParaRPr sz="1600">
              <a:latin typeface="Trebuchet MS"/>
              <a:cs typeface="Trebuchet MS"/>
            </a:endParaRPr>
          </a:p>
          <a:p>
            <a:pPr marL="240665" indent="-22796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Reconciling</a:t>
            </a:r>
            <a:r>
              <a:rPr dirty="0" sz="16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20">
                <a:solidFill>
                  <a:srgbClr val="FFFFFF"/>
                </a:solidFill>
                <a:latin typeface="Trebuchet MS"/>
                <a:cs typeface="Trebuchet MS"/>
              </a:rPr>
              <a:t>conflicts</a:t>
            </a:r>
            <a:r>
              <a:rPr dirty="0" sz="1600" spc="-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>
                <a:solidFill>
                  <a:srgbClr val="FFFFFF"/>
                </a:solidFill>
                <a:latin typeface="Trebuchet MS"/>
                <a:cs typeface="Trebuchet MS"/>
              </a:rPr>
              <a:t>between</a:t>
            </a:r>
            <a:r>
              <a:rPr dirty="0" sz="16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50">
                <a:solidFill>
                  <a:srgbClr val="FFFFFF"/>
                </a:solidFill>
                <a:latin typeface="Trebuchet MS"/>
                <a:cs typeface="Trebuchet MS"/>
              </a:rPr>
              <a:t>group</a:t>
            </a:r>
            <a:r>
              <a:rPr dirty="0" sz="1600" spc="4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55">
                <a:solidFill>
                  <a:srgbClr val="FFFFFF"/>
                </a:solidFill>
                <a:latin typeface="Trebuchet MS"/>
                <a:cs typeface="Trebuchet MS"/>
              </a:rPr>
              <a:t>needs</a:t>
            </a:r>
            <a:r>
              <a:rPr dirty="0" sz="1600" spc="-3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25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endParaRPr sz="1600">
              <a:latin typeface="Trebuchet MS"/>
              <a:cs typeface="Trebuchet MS"/>
            </a:endParaRPr>
          </a:p>
          <a:p>
            <a:pPr marL="240665">
              <a:lnSpc>
                <a:spcPct val="100000"/>
              </a:lnSpc>
            </a:pPr>
            <a:r>
              <a:rPr dirty="0" sz="1600" spc="55">
                <a:solidFill>
                  <a:srgbClr val="FFFFFF"/>
                </a:solidFill>
                <a:latin typeface="Trebuchet MS"/>
                <a:cs typeface="Trebuchet MS"/>
              </a:rPr>
              <a:t>needs</a:t>
            </a:r>
            <a:r>
              <a:rPr dirty="0" sz="16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6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2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6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individual</a:t>
            </a:r>
            <a:endParaRPr sz="16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600">
              <a:latin typeface="Trebuchet MS"/>
              <a:cs typeface="Trebuchet MS"/>
            </a:endParaRPr>
          </a:p>
          <a:p>
            <a:pPr marL="60960" marR="1828164" indent="-48895">
              <a:lnSpc>
                <a:spcPct val="136300"/>
              </a:lnSpc>
              <a:spcBef>
                <a:spcPts val="5"/>
              </a:spcBef>
              <a:buFont typeface="Arial"/>
              <a:buChar char="•"/>
              <a:tabLst>
                <a:tab pos="60960" algn="l"/>
                <a:tab pos="240665" algn="l"/>
              </a:tabLst>
            </a:pPr>
            <a:r>
              <a:rPr dirty="0" sz="1600" spc="-20">
                <a:solidFill>
                  <a:srgbClr val="FFFFFF"/>
                </a:solidFill>
                <a:latin typeface="Trebuchet MS"/>
                <a:cs typeface="Trebuchet MS"/>
              </a:rPr>
              <a:t>	</a:t>
            </a:r>
            <a:r>
              <a:rPr dirty="0" sz="1600" spc="-20">
                <a:solidFill>
                  <a:srgbClr val="FFFFFF"/>
                </a:solidFill>
                <a:latin typeface="Trebuchet MS"/>
                <a:cs typeface="Trebuchet MS"/>
              </a:rPr>
              <a:t>Training</a:t>
            </a:r>
            <a:r>
              <a:rPr dirty="0" sz="16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2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6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600" spc="-10">
                <a:solidFill>
                  <a:srgbClr val="FFFFFF"/>
                </a:solidFill>
                <a:latin typeface="Trebuchet MS"/>
                <a:cs typeface="Trebuchet MS"/>
              </a:rPr>
              <a:t>individual </a:t>
            </a:r>
            <a:r>
              <a:rPr dirty="0" u="sng" sz="1600" spc="-1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rebuchet MS"/>
                <a:cs typeface="Trebuchet MS"/>
                <a:hlinkClick r:id="rId26"/>
              </a:rPr>
              <a:t>http://youtu.be/lLtVegwdjqU</a:t>
            </a:r>
            <a:endParaRPr sz="1600">
              <a:latin typeface="Trebuchet MS"/>
              <a:cs typeface="Trebuchet MS"/>
            </a:endParaRPr>
          </a:p>
        </p:txBody>
      </p:sp>
      <p:pic>
        <p:nvPicPr>
          <p:cNvPr id="44" name="object 44"/>
          <p:cNvPicPr/>
          <p:nvPr/>
        </p:nvPicPr>
        <p:blipFill>
          <a:blip r:embed="rId27" cstate="print"/>
          <a:stretch>
            <a:fillRect/>
          </a:stretch>
        </p:blipFill>
        <p:spPr>
          <a:xfrm>
            <a:off x="1196339" y="5460491"/>
            <a:ext cx="2918460" cy="167678"/>
          </a:xfrm>
          <a:prstGeom prst="rect">
            <a:avLst/>
          </a:prstGeom>
        </p:spPr>
      </p:pic>
      <p:pic>
        <p:nvPicPr>
          <p:cNvPr id="45" name="object 45"/>
          <p:cNvPicPr/>
          <p:nvPr/>
        </p:nvPicPr>
        <p:blipFill>
          <a:blip r:embed="rId28" cstate="print"/>
          <a:stretch>
            <a:fillRect/>
          </a:stretch>
        </p:blipFill>
        <p:spPr>
          <a:xfrm>
            <a:off x="8229600" y="1676362"/>
            <a:ext cx="3342132" cy="3918203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28600" y="403606"/>
            <a:ext cx="7800975" cy="1696085"/>
            <a:chOff x="228600" y="403606"/>
            <a:chExt cx="7800975" cy="169608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28600" y="403606"/>
              <a:ext cx="7800594" cy="169557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698750" y="926338"/>
              <a:ext cx="3118612" cy="33832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064633" y="1139063"/>
              <a:ext cx="117729" cy="8839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609971" y="1060831"/>
              <a:ext cx="139573" cy="15925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082670" y="1053084"/>
              <a:ext cx="140588" cy="75565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2698750" y="926338"/>
              <a:ext cx="3119120" cy="338455"/>
            </a:xfrm>
            <a:custGeom>
              <a:avLst/>
              <a:gdLst/>
              <a:ahLst/>
              <a:cxnLst/>
              <a:rect l="l" t="t" r="r" b="b"/>
              <a:pathLst>
                <a:path w="3119120" h="338455">
                  <a:moveTo>
                    <a:pt x="1591310" y="94107"/>
                  </a:moveTo>
                  <a:lnTo>
                    <a:pt x="1652524" y="94107"/>
                  </a:lnTo>
                  <a:lnTo>
                    <a:pt x="1652524" y="333756"/>
                  </a:lnTo>
                  <a:lnTo>
                    <a:pt x="1591310" y="333756"/>
                  </a:lnTo>
                  <a:lnTo>
                    <a:pt x="1591310" y="94107"/>
                  </a:lnTo>
                  <a:close/>
                </a:path>
                <a:path w="3119120" h="338455">
                  <a:moveTo>
                    <a:pt x="590423" y="94107"/>
                  </a:moveTo>
                  <a:lnTo>
                    <a:pt x="648080" y="94107"/>
                  </a:lnTo>
                  <a:lnTo>
                    <a:pt x="719327" y="275209"/>
                  </a:lnTo>
                  <a:lnTo>
                    <a:pt x="747267" y="196976"/>
                  </a:lnTo>
                  <a:lnTo>
                    <a:pt x="705612" y="94614"/>
                  </a:lnTo>
                  <a:lnTo>
                    <a:pt x="756412" y="94614"/>
                  </a:lnTo>
                  <a:lnTo>
                    <a:pt x="781050" y="167766"/>
                  </a:lnTo>
                  <a:lnTo>
                    <a:pt x="806196" y="94614"/>
                  </a:lnTo>
                  <a:lnTo>
                    <a:pt x="856996" y="94614"/>
                  </a:lnTo>
                  <a:lnTo>
                    <a:pt x="815339" y="196976"/>
                  </a:lnTo>
                  <a:lnTo>
                    <a:pt x="843788" y="275209"/>
                  </a:lnTo>
                  <a:lnTo>
                    <a:pt x="914653" y="94107"/>
                  </a:lnTo>
                  <a:lnTo>
                    <a:pt x="972692" y="94107"/>
                  </a:lnTo>
                  <a:lnTo>
                    <a:pt x="872489" y="333756"/>
                  </a:lnTo>
                  <a:lnTo>
                    <a:pt x="821309" y="333756"/>
                  </a:lnTo>
                  <a:lnTo>
                    <a:pt x="781050" y="230886"/>
                  </a:lnTo>
                  <a:lnTo>
                    <a:pt x="741807" y="333756"/>
                  </a:lnTo>
                  <a:lnTo>
                    <a:pt x="690117" y="333756"/>
                  </a:lnTo>
                  <a:lnTo>
                    <a:pt x="590423" y="94107"/>
                  </a:lnTo>
                  <a:close/>
                </a:path>
                <a:path w="3119120" h="338455">
                  <a:moveTo>
                    <a:pt x="2744470" y="90042"/>
                  </a:moveTo>
                  <a:lnTo>
                    <a:pt x="2787711" y="102379"/>
                  </a:lnTo>
                  <a:lnTo>
                    <a:pt x="2809589" y="133889"/>
                  </a:lnTo>
                  <a:lnTo>
                    <a:pt x="2816542" y="175561"/>
                  </a:lnTo>
                  <a:lnTo>
                    <a:pt x="2816733" y="184276"/>
                  </a:lnTo>
                  <a:lnTo>
                    <a:pt x="2816733" y="333756"/>
                  </a:lnTo>
                  <a:lnTo>
                    <a:pt x="2755391" y="333756"/>
                  </a:lnTo>
                  <a:lnTo>
                    <a:pt x="2755391" y="199262"/>
                  </a:lnTo>
                  <a:lnTo>
                    <a:pt x="2754770" y="185854"/>
                  </a:lnTo>
                  <a:lnTo>
                    <a:pt x="2733357" y="147335"/>
                  </a:lnTo>
                  <a:lnTo>
                    <a:pt x="2717546" y="144017"/>
                  </a:lnTo>
                  <a:lnTo>
                    <a:pt x="2711332" y="144420"/>
                  </a:lnTo>
                  <a:lnTo>
                    <a:pt x="2675114" y="162708"/>
                  </a:lnTo>
                  <a:lnTo>
                    <a:pt x="2655316" y="193801"/>
                  </a:lnTo>
                  <a:lnTo>
                    <a:pt x="2655316" y="333756"/>
                  </a:lnTo>
                  <a:lnTo>
                    <a:pt x="2594102" y="333756"/>
                  </a:lnTo>
                  <a:lnTo>
                    <a:pt x="2594102" y="94107"/>
                  </a:lnTo>
                  <a:lnTo>
                    <a:pt x="2649347" y="94107"/>
                  </a:lnTo>
                  <a:lnTo>
                    <a:pt x="2649347" y="138557"/>
                  </a:lnTo>
                  <a:lnTo>
                    <a:pt x="2656752" y="127912"/>
                  </a:lnTo>
                  <a:lnTo>
                    <a:pt x="2687828" y="103124"/>
                  </a:lnTo>
                  <a:lnTo>
                    <a:pt x="2729083" y="90854"/>
                  </a:lnTo>
                  <a:lnTo>
                    <a:pt x="2744470" y="90042"/>
                  </a:lnTo>
                  <a:close/>
                </a:path>
                <a:path w="3119120" h="338455">
                  <a:moveTo>
                    <a:pt x="2428875" y="90042"/>
                  </a:moveTo>
                  <a:lnTo>
                    <a:pt x="2474420" y="96440"/>
                  </a:lnTo>
                  <a:lnTo>
                    <a:pt x="2508630" y="115697"/>
                  </a:lnTo>
                  <a:lnTo>
                    <a:pt x="2535420" y="166417"/>
                  </a:lnTo>
                  <a:lnTo>
                    <a:pt x="2537205" y="188849"/>
                  </a:lnTo>
                  <a:lnTo>
                    <a:pt x="2537205" y="265175"/>
                  </a:lnTo>
                  <a:lnTo>
                    <a:pt x="2537205" y="271907"/>
                  </a:lnTo>
                  <a:lnTo>
                    <a:pt x="2551811" y="283845"/>
                  </a:lnTo>
                  <a:lnTo>
                    <a:pt x="2551811" y="333756"/>
                  </a:lnTo>
                  <a:lnTo>
                    <a:pt x="2528824" y="336931"/>
                  </a:lnTo>
                  <a:lnTo>
                    <a:pt x="2525776" y="336931"/>
                  </a:lnTo>
                  <a:lnTo>
                    <a:pt x="2487676" y="316484"/>
                  </a:lnTo>
                  <a:lnTo>
                    <a:pt x="2485136" y="296290"/>
                  </a:lnTo>
                  <a:lnTo>
                    <a:pt x="2476684" y="305958"/>
                  </a:lnTo>
                  <a:lnTo>
                    <a:pt x="2434403" y="332273"/>
                  </a:lnTo>
                  <a:lnTo>
                    <a:pt x="2398649" y="338327"/>
                  </a:lnTo>
                  <a:lnTo>
                    <a:pt x="2386887" y="337708"/>
                  </a:lnTo>
                  <a:lnTo>
                    <a:pt x="2346815" y="323089"/>
                  </a:lnTo>
                  <a:lnTo>
                    <a:pt x="2321518" y="292661"/>
                  </a:lnTo>
                  <a:lnTo>
                    <a:pt x="2315464" y="262889"/>
                  </a:lnTo>
                  <a:lnTo>
                    <a:pt x="2316275" y="251553"/>
                  </a:lnTo>
                  <a:lnTo>
                    <a:pt x="2335666" y="213657"/>
                  </a:lnTo>
                  <a:lnTo>
                    <a:pt x="2376935" y="190523"/>
                  </a:lnTo>
                  <a:lnTo>
                    <a:pt x="2418334" y="185165"/>
                  </a:lnTo>
                  <a:lnTo>
                    <a:pt x="2425902" y="185312"/>
                  </a:lnTo>
                  <a:lnTo>
                    <a:pt x="2470015" y="192545"/>
                  </a:lnTo>
                  <a:lnTo>
                    <a:pt x="2475991" y="194690"/>
                  </a:lnTo>
                  <a:lnTo>
                    <a:pt x="2475991" y="181990"/>
                  </a:lnTo>
                  <a:lnTo>
                    <a:pt x="2454902" y="141331"/>
                  </a:lnTo>
                  <a:lnTo>
                    <a:pt x="2422398" y="134365"/>
                  </a:lnTo>
                  <a:lnTo>
                    <a:pt x="2412704" y="134794"/>
                  </a:lnTo>
                  <a:lnTo>
                    <a:pt x="2375935" y="145057"/>
                  </a:lnTo>
                  <a:lnTo>
                    <a:pt x="2347467" y="161416"/>
                  </a:lnTo>
                  <a:lnTo>
                    <a:pt x="2327783" y="121158"/>
                  </a:lnTo>
                  <a:lnTo>
                    <a:pt x="2364144" y="102173"/>
                  </a:lnTo>
                  <a:lnTo>
                    <a:pt x="2402046" y="91963"/>
                  </a:lnTo>
                  <a:lnTo>
                    <a:pt x="2415305" y="90521"/>
                  </a:lnTo>
                  <a:lnTo>
                    <a:pt x="2428875" y="90042"/>
                  </a:lnTo>
                  <a:close/>
                </a:path>
                <a:path w="3119120" h="338455">
                  <a:moveTo>
                    <a:pt x="454660" y="90042"/>
                  </a:moveTo>
                  <a:lnTo>
                    <a:pt x="507202" y="99687"/>
                  </a:lnTo>
                  <a:lnTo>
                    <a:pt x="546528" y="127079"/>
                  </a:lnTo>
                  <a:lnTo>
                    <a:pt x="571142" y="166758"/>
                  </a:lnTo>
                  <a:lnTo>
                    <a:pt x="579501" y="212978"/>
                  </a:lnTo>
                  <a:lnTo>
                    <a:pt x="579501" y="220979"/>
                  </a:lnTo>
                  <a:lnTo>
                    <a:pt x="578992" y="227837"/>
                  </a:lnTo>
                  <a:lnTo>
                    <a:pt x="578103" y="233552"/>
                  </a:lnTo>
                  <a:lnTo>
                    <a:pt x="392938" y="233552"/>
                  </a:lnTo>
                  <a:lnTo>
                    <a:pt x="395102" y="246794"/>
                  </a:lnTo>
                  <a:lnTo>
                    <a:pt x="423362" y="284495"/>
                  </a:lnTo>
                  <a:lnTo>
                    <a:pt x="456438" y="293497"/>
                  </a:lnTo>
                  <a:lnTo>
                    <a:pt x="465460" y="292947"/>
                  </a:lnTo>
                  <a:lnTo>
                    <a:pt x="504666" y="274224"/>
                  </a:lnTo>
                  <a:lnTo>
                    <a:pt x="513206" y="260985"/>
                  </a:lnTo>
                  <a:lnTo>
                    <a:pt x="565785" y="275716"/>
                  </a:lnTo>
                  <a:lnTo>
                    <a:pt x="536888" y="311292"/>
                  </a:lnTo>
                  <a:lnTo>
                    <a:pt x="491315" y="333930"/>
                  </a:lnTo>
                  <a:lnTo>
                    <a:pt x="454151" y="338327"/>
                  </a:lnTo>
                  <a:lnTo>
                    <a:pt x="435407" y="337260"/>
                  </a:lnTo>
                  <a:lnTo>
                    <a:pt x="387223" y="321437"/>
                  </a:lnTo>
                  <a:lnTo>
                    <a:pt x="352111" y="289736"/>
                  </a:lnTo>
                  <a:lnTo>
                    <a:pt x="331930" y="246999"/>
                  </a:lnTo>
                  <a:lnTo>
                    <a:pt x="328041" y="215264"/>
                  </a:lnTo>
                  <a:lnTo>
                    <a:pt x="328993" y="198717"/>
                  </a:lnTo>
                  <a:lnTo>
                    <a:pt x="343281" y="152908"/>
                  </a:lnTo>
                  <a:lnTo>
                    <a:pt x="373606" y="116474"/>
                  </a:lnTo>
                  <a:lnTo>
                    <a:pt x="418099" y="94329"/>
                  </a:lnTo>
                  <a:lnTo>
                    <a:pt x="435707" y="91114"/>
                  </a:lnTo>
                  <a:lnTo>
                    <a:pt x="454660" y="90042"/>
                  </a:lnTo>
                  <a:close/>
                </a:path>
                <a:path w="3119120" h="338455">
                  <a:moveTo>
                    <a:pt x="2090039" y="89535"/>
                  </a:moveTo>
                  <a:lnTo>
                    <a:pt x="2138553" y="97536"/>
                  </a:lnTo>
                  <a:lnTo>
                    <a:pt x="2180082" y="123444"/>
                  </a:lnTo>
                  <a:lnTo>
                    <a:pt x="2155444" y="162306"/>
                  </a:lnTo>
                  <a:lnTo>
                    <a:pt x="2137967" y="150304"/>
                  </a:lnTo>
                  <a:lnTo>
                    <a:pt x="2120788" y="141731"/>
                  </a:lnTo>
                  <a:lnTo>
                    <a:pt x="2103919" y="136588"/>
                  </a:lnTo>
                  <a:lnTo>
                    <a:pt x="2087372" y="134874"/>
                  </a:lnTo>
                  <a:lnTo>
                    <a:pt x="2080252" y="135209"/>
                  </a:lnTo>
                  <a:lnTo>
                    <a:pt x="2050288" y="150367"/>
                  </a:lnTo>
                  <a:lnTo>
                    <a:pt x="2050288" y="159512"/>
                  </a:lnTo>
                  <a:lnTo>
                    <a:pt x="2050288" y="168021"/>
                  </a:lnTo>
                  <a:lnTo>
                    <a:pt x="2093722" y="189737"/>
                  </a:lnTo>
                  <a:lnTo>
                    <a:pt x="2107370" y="194020"/>
                  </a:lnTo>
                  <a:lnTo>
                    <a:pt x="2151292" y="211012"/>
                  </a:lnTo>
                  <a:lnTo>
                    <a:pt x="2179796" y="242760"/>
                  </a:lnTo>
                  <a:lnTo>
                    <a:pt x="2182367" y="262382"/>
                  </a:lnTo>
                  <a:lnTo>
                    <a:pt x="2180746" y="279237"/>
                  </a:lnTo>
                  <a:lnTo>
                    <a:pt x="2156333" y="318135"/>
                  </a:lnTo>
                  <a:lnTo>
                    <a:pt x="2107219" y="337065"/>
                  </a:lnTo>
                  <a:lnTo>
                    <a:pt x="2086355" y="338327"/>
                  </a:lnTo>
                  <a:lnTo>
                    <a:pt x="2071262" y="337689"/>
                  </a:lnTo>
                  <a:lnTo>
                    <a:pt x="2027936" y="328295"/>
                  </a:lnTo>
                  <a:lnTo>
                    <a:pt x="1990431" y="307792"/>
                  </a:lnTo>
                  <a:lnTo>
                    <a:pt x="1979929" y="298576"/>
                  </a:lnTo>
                  <a:lnTo>
                    <a:pt x="2001774" y="258699"/>
                  </a:lnTo>
                  <a:lnTo>
                    <a:pt x="2012487" y="266868"/>
                  </a:lnTo>
                  <a:lnTo>
                    <a:pt x="2023094" y="273859"/>
                  </a:lnTo>
                  <a:lnTo>
                    <a:pt x="2064242" y="290528"/>
                  </a:lnTo>
                  <a:lnTo>
                    <a:pt x="2084070" y="292608"/>
                  </a:lnTo>
                  <a:lnTo>
                    <a:pt x="2092571" y="292203"/>
                  </a:lnTo>
                  <a:lnTo>
                    <a:pt x="2123440" y="275463"/>
                  </a:lnTo>
                  <a:lnTo>
                    <a:pt x="2123440" y="266953"/>
                  </a:lnTo>
                  <a:lnTo>
                    <a:pt x="2123440" y="258190"/>
                  </a:lnTo>
                  <a:lnTo>
                    <a:pt x="2084389" y="240329"/>
                  </a:lnTo>
                  <a:lnTo>
                    <a:pt x="2073148" y="236854"/>
                  </a:lnTo>
                  <a:lnTo>
                    <a:pt x="2060436" y="232660"/>
                  </a:lnTo>
                  <a:lnTo>
                    <a:pt x="2020441" y="215312"/>
                  </a:lnTo>
                  <a:lnTo>
                    <a:pt x="1995344" y="184689"/>
                  </a:lnTo>
                  <a:lnTo>
                    <a:pt x="1993138" y="166877"/>
                  </a:lnTo>
                  <a:lnTo>
                    <a:pt x="1994802" y="150139"/>
                  </a:lnTo>
                  <a:lnTo>
                    <a:pt x="2019680" y="110616"/>
                  </a:lnTo>
                  <a:lnTo>
                    <a:pt x="2069205" y="90864"/>
                  </a:lnTo>
                  <a:lnTo>
                    <a:pt x="2090039" y="89535"/>
                  </a:lnTo>
                  <a:close/>
                </a:path>
                <a:path w="3119120" h="338455">
                  <a:moveTo>
                    <a:pt x="1203071" y="89535"/>
                  </a:moveTo>
                  <a:lnTo>
                    <a:pt x="1251585" y="97536"/>
                  </a:lnTo>
                  <a:lnTo>
                    <a:pt x="1293114" y="123444"/>
                  </a:lnTo>
                  <a:lnTo>
                    <a:pt x="1268476" y="162306"/>
                  </a:lnTo>
                  <a:lnTo>
                    <a:pt x="1250999" y="150304"/>
                  </a:lnTo>
                  <a:lnTo>
                    <a:pt x="1233820" y="141731"/>
                  </a:lnTo>
                  <a:lnTo>
                    <a:pt x="1216951" y="136588"/>
                  </a:lnTo>
                  <a:lnTo>
                    <a:pt x="1200403" y="134874"/>
                  </a:lnTo>
                  <a:lnTo>
                    <a:pt x="1193284" y="135209"/>
                  </a:lnTo>
                  <a:lnTo>
                    <a:pt x="1163320" y="150367"/>
                  </a:lnTo>
                  <a:lnTo>
                    <a:pt x="1163320" y="159512"/>
                  </a:lnTo>
                  <a:lnTo>
                    <a:pt x="1163320" y="168021"/>
                  </a:lnTo>
                  <a:lnTo>
                    <a:pt x="1206753" y="189737"/>
                  </a:lnTo>
                  <a:lnTo>
                    <a:pt x="1220402" y="194020"/>
                  </a:lnTo>
                  <a:lnTo>
                    <a:pt x="1264324" y="211012"/>
                  </a:lnTo>
                  <a:lnTo>
                    <a:pt x="1292828" y="242760"/>
                  </a:lnTo>
                  <a:lnTo>
                    <a:pt x="1295400" y="262382"/>
                  </a:lnTo>
                  <a:lnTo>
                    <a:pt x="1293778" y="279237"/>
                  </a:lnTo>
                  <a:lnTo>
                    <a:pt x="1269364" y="318135"/>
                  </a:lnTo>
                  <a:lnTo>
                    <a:pt x="1220251" y="337065"/>
                  </a:lnTo>
                  <a:lnTo>
                    <a:pt x="1199388" y="338327"/>
                  </a:lnTo>
                  <a:lnTo>
                    <a:pt x="1184294" y="337689"/>
                  </a:lnTo>
                  <a:lnTo>
                    <a:pt x="1140967" y="328295"/>
                  </a:lnTo>
                  <a:lnTo>
                    <a:pt x="1103463" y="307792"/>
                  </a:lnTo>
                  <a:lnTo>
                    <a:pt x="1092962" y="298576"/>
                  </a:lnTo>
                  <a:lnTo>
                    <a:pt x="1114805" y="258699"/>
                  </a:lnTo>
                  <a:lnTo>
                    <a:pt x="1125519" y="266868"/>
                  </a:lnTo>
                  <a:lnTo>
                    <a:pt x="1136126" y="273859"/>
                  </a:lnTo>
                  <a:lnTo>
                    <a:pt x="1177274" y="290528"/>
                  </a:lnTo>
                  <a:lnTo>
                    <a:pt x="1197102" y="292608"/>
                  </a:lnTo>
                  <a:lnTo>
                    <a:pt x="1205603" y="292203"/>
                  </a:lnTo>
                  <a:lnTo>
                    <a:pt x="1236472" y="275463"/>
                  </a:lnTo>
                  <a:lnTo>
                    <a:pt x="1236472" y="266953"/>
                  </a:lnTo>
                  <a:lnTo>
                    <a:pt x="1236472" y="258190"/>
                  </a:lnTo>
                  <a:lnTo>
                    <a:pt x="1197421" y="240329"/>
                  </a:lnTo>
                  <a:lnTo>
                    <a:pt x="1186179" y="236854"/>
                  </a:lnTo>
                  <a:lnTo>
                    <a:pt x="1173468" y="232660"/>
                  </a:lnTo>
                  <a:lnTo>
                    <a:pt x="1133473" y="215312"/>
                  </a:lnTo>
                  <a:lnTo>
                    <a:pt x="1108376" y="184689"/>
                  </a:lnTo>
                  <a:lnTo>
                    <a:pt x="1106170" y="166877"/>
                  </a:lnTo>
                  <a:lnTo>
                    <a:pt x="1107834" y="150139"/>
                  </a:lnTo>
                  <a:lnTo>
                    <a:pt x="1132713" y="110616"/>
                  </a:lnTo>
                  <a:lnTo>
                    <a:pt x="1182237" y="90864"/>
                  </a:lnTo>
                  <a:lnTo>
                    <a:pt x="1203071" y="89535"/>
                  </a:lnTo>
                  <a:close/>
                </a:path>
                <a:path w="3119120" h="338455">
                  <a:moveTo>
                    <a:pt x="0" y="9144"/>
                  </a:moveTo>
                  <a:lnTo>
                    <a:pt x="50292" y="9144"/>
                  </a:lnTo>
                  <a:lnTo>
                    <a:pt x="218186" y="223138"/>
                  </a:lnTo>
                  <a:lnTo>
                    <a:pt x="218186" y="9525"/>
                  </a:lnTo>
                  <a:lnTo>
                    <a:pt x="281177" y="9525"/>
                  </a:lnTo>
                  <a:lnTo>
                    <a:pt x="281177" y="333756"/>
                  </a:lnTo>
                  <a:lnTo>
                    <a:pt x="228600" y="333756"/>
                  </a:lnTo>
                  <a:lnTo>
                    <a:pt x="63118" y="125222"/>
                  </a:lnTo>
                  <a:lnTo>
                    <a:pt x="63118" y="333756"/>
                  </a:lnTo>
                  <a:lnTo>
                    <a:pt x="0" y="333756"/>
                  </a:lnTo>
                  <a:lnTo>
                    <a:pt x="0" y="9144"/>
                  </a:lnTo>
                  <a:close/>
                </a:path>
                <a:path w="3119120" h="338455">
                  <a:moveTo>
                    <a:pt x="3043174" y="0"/>
                  </a:moveTo>
                  <a:lnTo>
                    <a:pt x="3104388" y="0"/>
                  </a:lnTo>
                  <a:lnTo>
                    <a:pt x="3104388" y="265175"/>
                  </a:lnTo>
                  <a:lnTo>
                    <a:pt x="3104388" y="271907"/>
                  </a:lnTo>
                  <a:lnTo>
                    <a:pt x="3105530" y="276478"/>
                  </a:lnTo>
                  <a:lnTo>
                    <a:pt x="3107690" y="279146"/>
                  </a:lnTo>
                  <a:lnTo>
                    <a:pt x="3109722" y="281686"/>
                  </a:lnTo>
                  <a:lnTo>
                    <a:pt x="3113404" y="283337"/>
                  </a:lnTo>
                  <a:lnTo>
                    <a:pt x="3118612" y="283845"/>
                  </a:lnTo>
                  <a:lnTo>
                    <a:pt x="3118612" y="333756"/>
                  </a:lnTo>
                  <a:lnTo>
                    <a:pt x="3110829" y="335162"/>
                  </a:lnTo>
                  <a:lnTo>
                    <a:pt x="3103879" y="336153"/>
                  </a:lnTo>
                  <a:lnTo>
                    <a:pt x="3097787" y="336738"/>
                  </a:lnTo>
                  <a:lnTo>
                    <a:pt x="3092577" y="336931"/>
                  </a:lnTo>
                  <a:lnTo>
                    <a:pt x="3084669" y="336409"/>
                  </a:lnTo>
                  <a:lnTo>
                    <a:pt x="3053207" y="307213"/>
                  </a:lnTo>
                  <a:lnTo>
                    <a:pt x="3052317" y="292100"/>
                  </a:lnTo>
                  <a:lnTo>
                    <a:pt x="3045077" y="302672"/>
                  </a:lnTo>
                  <a:lnTo>
                    <a:pt x="3004976" y="331630"/>
                  </a:lnTo>
                  <a:lnTo>
                    <a:pt x="2969133" y="338327"/>
                  </a:lnTo>
                  <a:lnTo>
                    <a:pt x="2952940" y="337280"/>
                  </a:lnTo>
                  <a:lnTo>
                    <a:pt x="2910078" y="321563"/>
                  </a:lnTo>
                  <a:lnTo>
                    <a:pt x="2877895" y="290167"/>
                  </a:lnTo>
                  <a:lnTo>
                    <a:pt x="2858912" y="247046"/>
                  </a:lnTo>
                  <a:lnTo>
                    <a:pt x="2855214" y="213995"/>
                  </a:lnTo>
                  <a:lnTo>
                    <a:pt x="2856071" y="197209"/>
                  </a:lnTo>
                  <a:lnTo>
                    <a:pt x="2868929" y="151257"/>
                  </a:lnTo>
                  <a:lnTo>
                    <a:pt x="2895451" y="115502"/>
                  </a:lnTo>
                  <a:lnTo>
                    <a:pt x="2932874" y="94154"/>
                  </a:lnTo>
                  <a:lnTo>
                    <a:pt x="2962275" y="90042"/>
                  </a:lnTo>
                  <a:lnTo>
                    <a:pt x="2975183" y="90854"/>
                  </a:lnTo>
                  <a:lnTo>
                    <a:pt x="3020099" y="110053"/>
                  </a:lnTo>
                  <a:lnTo>
                    <a:pt x="3043174" y="136271"/>
                  </a:lnTo>
                  <a:lnTo>
                    <a:pt x="3043174" y="0"/>
                  </a:lnTo>
                  <a:close/>
                </a:path>
                <a:path w="3119120" h="338455">
                  <a:moveTo>
                    <a:pt x="1852929" y="0"/>
                  </a:moveTo>
                  <a:lnTo>
                    <a:pt x="1914144" y="0"/>
                  </a:lnTo>
                  <a:lnTo>
                    <a:pt x="1914144" y="256921"/>
                  </a:lnTo>
                  <a:lnTo>
                    <a:pt x="1914144" y="268224"/>
                  </a:lnTo>
                  <a:lnTo>
                    <a:pt x="1916049" y="275716"/>
                  </a:lnTo>
                  <a:lnTo>
                    <a:pt x="1919732" y="279273"/>
                  </a:lnTo>
                  <a:lnTo>
                    <a:pt x="1923288" y="282956"/>
                  </a:lnTo>
                  <a:lnTo>
                    <a:pt x="1928367" y="284861"/>
                  </a:lnTo>
                  <a:lnTo>
                    <a:pt x="1934717" y="284861"/>
                  </a:lnTo>
                  <a:lnTo>
                    <a:pt x="1939671" y="284861"/>
                  </a:lnTo>
                  <a:lnTo>
                    <a:pt x="1944624" y="284225"/>
                  </a:lnTo>
                  <a:lnTo>
                    <a:pt x="1949830" y="282956"/>
                  </a:lnTo>
                  <a:lnTo>
                    <a:pt x="1955038" y="281813"/>
                  </a:lnTo>
                  <a:lnTo>
                    <a:pt x="1959610" y="280288"/>
                  </a:lnTo>
                  <a:lnTo>
                    <a:pt x="1963547" y="278384"/>
                  </a:lnTo>
                  <a:lnTo>
                    <a:pt x="1971802" y="324992"/>
                  </a:lnTo>
                  <a:lnTo>
                    <a:pt x="1934972" y="335563"/>
                  </a:lnTo>
                  <a:lnTo>
                    <a:pt x="1913254" y="337438"/>
                  </a:lnTo>
                  <a:lnTo>
                    <a:pt x="1899681" y="336466"/>
                  </a:lnTo>
                  <a:lnTo>
                    <a:pt x="1861770" y="313620"/>
                  </a:lnTo>
                  <a:lnTo>
                    <a:pt x="1852929" y="278384"/>
                  </a:lnTo>
                  <a:lnTo>
                    <a:pt x="1852929" y="0"/>
                  </a:lnTo>
                  <a:close/>
                </a:path>
                <a:path w="3119120" h="338455">
                  <a:moveTo>
                    <a:pt x="1708150" y="0"/>
                  </a:moveTo>
                  <a:lnTo>
                    <a:pt x="1769364" y="0"/>
                  </a:lnTo>
                  <a:lnTo>
                    <a:pt x="1769364" y="256921"/>
                  </a:lnTo>
                  <a:lnTo>
                    <a:pt x="1769364" y="268224"/>
                  </a:lnTo>
                  <a:lnTo>
                    <a:pt x="1771269" y="275716"/>
                  </a:lnTo>
                  <a:lnTo>
                    <a:pt x="1774952" y="279273"/>
                  </a:lnTo>
                  <a:lnTo>
                    <a:pt x="1778508" y="282956"/>
                  </a:lnTo>
                  <a:lnTo>
                    <a:pt x="1783588" y="284861"/>
                  </a:lnTo>
                  <a:lnTo>
                    <a:pt x="1789938" y="284861"/>
                  </a:lnTo>
                  <a:lnTo>
                    <a:pt x="1794890" y="284861"/>
                  </a:lnTo>
                  <a:lnTo>
                    <a:pt x="1799844" y="284225"/>
                  </a:lnTo>
                  <a:lnTo>
                    <a:pt x="1805051" y="282956"/>
                  </a:lnTo>
                  <a:lnTo>
                    <a:pt x="1810258" y="281813"/>
                  </a:lnTo>
                  <a:lnTo>
                    <a:pt x="1814829" y="280288"/>
                  </a:lnTo>
                  <a:lnTo>
                    <a:pt x="1818766" y="278384"/>
                  </a:lnTo>
                  <a:lnTo>
                    <a:pt x="1827022" y="324992"/>
                  </a:lnTo>
                  <a:lnTo>
                    <a:pt x="1790191" y="335563"/>
                  </a:lnTo>
                  <a:lnTo>
                    <a:pt x="1768475" y="337438"/>
                  </a:lnTo>
                  <a:lnTo>
                    <a:pt x="1754901" y="336466"/>
                  </a:lnTo>
                  <a:lnTo>
                    <a:pt x="1716990" y="313620"/>
                  </a:lnTo>
                  <a:lnTo>
                    <a:pt x="1708150" y="278384"/>
                  </a:lnTo>
                  <a:lnTo>
                    <a:pt x="1708150" y="0"/>
                  </a:lnTo>
                  <a:close/>
                </a:path>
                <a:path w="3119120" h="338455">
                  <a:moveTo>
                    <a:pt x="1591310" y="0"/>
                  </a:moveTo>
                  <a:lnTo>
                    <a:pt x="1652524" y="0"/>
                  </a:lnTo>
                  <a:lnTo>
                    <a:pt x="1652524" y="60833"/>
                  </a:lnTo>
                  <a:lnTo>
                    <a:pt x="1591310" y="60833"/>
                  </a:lnTo>
                  <a:lnTo>
                    <a:pt x="1591310" y="0"/>
                  </a:lnTo>
                  <a:close/>
                </a:path>
                <a:path w="3119120" h="338455">
                  <a:moveTo>
                    <a:pt x="1336802" y="0"/>
                  </a:moveTo>
                  <a:lnTo>
                    <a:pt x="1398015" y="0"/>
                  </a:lnTo>
                  <a:lnTo>
                    <a:pt x="1398015" y="202057"/>
                  </a:lnTo>
                  <a:lnTo>
                    <a:pt x="1494536" y="94614"/>
                  </a:lnTo>
                  <a:lnTo>
                    <a:pt x="1559433" y="94614"/>
                  </a:lnTo>
                  <a:lnTo>
                    <a:pt x="1470278" y="196087"/>
                  </a:lnTo>
                  <a:lnTo>
                    <a:pt x="1565783" y="333756"/>
                  </a:lnTo>
                  <a:lnTo>
                    <a:pt x="1500377" y="333756"/>
                  </a:lnTo>
                  <a:lnTo>
                    <a:pt x="1430527" y="230377"/>
                  </a:lnTo>
                  <a:lnTo>
                    <a:pt x="1398015" y="262382"/>
                  </a:lnTo>
                  <a:lnTo>
                    <a:pt x="1398015" y="333756"/>
                  </a:lnTo>
                  <a:lnTo>
                    <a:pt x="1336802" y="333756"/>
                  </a:lnTo>
                  <a:lnTo>
                    <a:pt x="1336802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677795" y="1420114"/>
              <a:ext cx="3097910" cy="43116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706621" y="1554606"/>
              <a:ext cx="139573" cy="15925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990850" y="1554606"/>
              <a:ext cx="140462" cy="15925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432934" y="1546859"/>
              <a:ext cx="140589" cy="7556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358003" y="1546859"/>
              <a:ext cx="140589" cy="7556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983354" y="1546859"/>
              <a:ext cx="140589" cy="75565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677795" y="1420114"/>
              <a:ext cx="3098165" cy="431165"/>
            </a:xfrm>
            <a:custGeom>
              <a:avLst/>
              <a:gdLst/>
              <a:ahLst/>
              <a:cxnLst/>
              <a:rect l="l" t="t" r="r" b="b"/>
              <a:pathLst>
                <a:path w="3098165" h="431164">
                  <a:moveTo>
                    <a:pt x="2522093" y="94107"/>
                  </a:moveTo>
                  <a:lnTo>
                    <a:pt x="2583307" y="94107"/>
                  </a:lnTo>
                  <a:lnTo>
                    <a:pt x="2583307" y="333756"/>
                  </a:lnTo>
                  <a:lnTo>
                    <a:pt x="2522093" y="333756"/>
                  </a:lnTo>
                  <a:lnTo>
                    <a:pt x="2522093" y="94107"/>
                  </a:lnTo>
                  <a:close/>
                </a:path>
                <a:path w="3098165" h="431164">
                  <a:moveTo>
                    <a:pt x="2750947" y="90043"/>
                  </a:moveTo>
                  <a:lnTo>
                    <a:pt x="2803489" y="99687"/>
                  </a:lnTo>
                  <a:lnTo>
                    <a:pt x="2842815" y="127079"/>
                  </a:lnTo>
                  <a:lnTo>
                    <a:pt x="2867429" y="166758"/>
                  </a:lnTo>
                  <a:lnTo>
                    <a:pt x="2875788" y="212978"/>
                  </a:lnTo>
                  <a:lnTo>
                    <a:pt x="2875788" y="220980"/>
                  </a:lnTo>
                  <a:lnTo>
                    <a:pt x="2875280" y="227837"/>
                  </a:lnTo>
                  <a:lnTo>
                    <a:pt x="2874391" y="233552"/>
                  </a:lnTo>
                  <a:lnTo>
                    <a:pt x="2689225" y="233552"/>
                  </a:lnTo>
                  <a:lnTo>
                    <a:pt x="2691389" y="246794"/>
                  </a:lnTo>
                  <a:lnTo>
                    <a:pt x="2719649" y="284495"/>
                  </a:lnTo>
                  <a:lnTo>
                    <a:pt x="2752725" y="293497"/>
                  </a:lnTo>
                  <a:lnTo>
                    <a:pt x="2761747" y="292947"/>
                  </a:lnTo>
                  <a:lnTo>
                    <a:pt x="2800953" y="274224"/>
                  </a:lnTo>
                  <a:lnTo>
                    <a:pt x="2809494" y="260985"/>
                  </a:lnTo>
                  <a:lnTo>
                    <a:pt x="2862072" y="275716"/>
                  </a:lnTo>
                  <a:lnTo>
                    <a:pt x="2833175" y="311292"/>
                  </a:lnTo>
                  <a:lnTo>
                    <a:pt x="2787602" y="333930"/>
                  </a:lnTo>
                  <a:lnTo>
                    <a:pt x="2750439" y="338327"/>
                  </a:lnTo>
                  <a:lnTo>
                    <a:pt x="2731694" y="337260"/>
                  </a:lnTo>
                  <a:lnTo>
                    <a:pt x="2683510" y="321437"/>
                  </a:lnTo>
                  <a:lnTo>
                    <a:pt x="2648398" y="289736"/>
                  </a:lnTo>
                  <a:lnTo>
                    <a:pt x="2628217" y="246999"/>
                  </a:lnTo>
                  <a:lnTo>
                    <a:pt x="2624328" y="215264"/>
                  </a:lnTo>
                  <a:lnTo>
                    <a:pt x="2625280" y="198717"/>
                  </a:lnTo>
                  <a:lnTo>
                    <a:pt x="2639568" y="152908"/>
                  </a:lnTo>
                  <a:lnTo>
                    <a:pt x="2669893" y="116474"/>
                  </a:lnTo>
                  <a:lnTo>
                    <a:pt x="2714386" y="94329"/>
                  </a:lnTo>
                  <a:lnTo>
                    <a:pt x="2731994" y="91114"/>
                  </a:lnTo>
                  <a:lnTo>
                    <a:pt x="2750947" y="90043"/>
                  </a:lnTo>
                  <a:close/>
                </a:path>
                <a:path w="3098165" h="431164">
                  <a:moveTo>
                    <a:pt x="2375535" y="90043"/>
                  </a:moveTo>
                  <a:lnTo>
                    <a:pt x="2428041" y="99526"/>
                  </a:lnTo>
                  <a:lnTo>
                    <a:pt x="2466768" y="126476"/>
                  </a:lnTo>
                  <a:lnTo>
                    <a:pt x="2483993" y="151257"/>
                  </a:lnTo>
                  <a:lnTo>
                    <a:pt x="2424049" y="169545"/>
                  </a:lnTo>
                  <a:lnTo>
                    <a:pt x="2414998" y="157543"/>
                  </a:lnTo>
                  <a:lnTo>
                    <a:pt x="2403840" y="148971"/>
                  </a:lnTo>
                  <a:lnTo>
                    <a:pt x="2390562" y="143827"/>
                  </a:lnTo>
                  <a:lnTo>
                    <a:pt x="2375154" y="142112"/>
                  </a:lnTo>
                  <a:lnTo>
                    <a:pt x="2366438" y="142682"/>
                  </a:lnTo>
                  <a:lnTo>
                    <a:pt x="2330434" y="161798"/>
                  </a:lnTo>
                  <a:lnTo>
                    <a:pt x="2313045" y="203565"/>
                  </a:lnTo>
                  <a:lnTo>
                    <a:pt x="2312543" y="213995"/>
                  </a:lnTo>
                  <a:lnTo>
                    <a:pt x="2313066" y="224184"/>
                  </a:lnTo>
                  <a:lnTo>
                    <a:pt x="2330846" y="265699"/>
                  </a:lnTo>
                  <a:lnTo>
                    <a:pt x="2366676" y="285557"/>
                  </a:lnTo>
                  <a:lnTo>
                    <a:pt x="2375154" y="286131"/>
                  </a:lnTo>
                  <a:lnTo>
                    <a:pt x="2383200" y="285630"/>
                  </a:lnTo>
                  <a:lnTo>
                    <a:pt x="2421651" y="263717"/>
                  </a:lnTo>
                  <a:lnTo>
                    <a:pt x="2424938" y="257810"/>
                  </a:lnTo>
                  <a:lnTo>
                    <a:pt x="2484882" y="276098"/>
                  </a:lnTo>
                  <a:lnTo>
                    <a:pt x="2457253" y="311316"/>
                  </a:lnTo>
                  <a:lnTo>
                    <a:pt x="2412682" y="333930"/>
                  </a:lnTo>
                  <a:lnTo>
                    <a:pt x="2376043" y="338327"/>
                  </a:lnTo>
                  <a:lnTo>
                    <a:pt x="2357276" y="337234"/>
                  </a:lnTo>
                  <a:lnTo>
                    <a:pt x="2308860" y="320928"/>
                  </a:lnTo>
                  <a:lnTo>
                    <a:pt x="2273516" y="288710"/>
                  </a:lnTo>
                  <a:lnTo>
                    <a:pt x="2253313" y="245697"/>
                  </a:lnTo>
                  <a:lnTo>
                    <a:pt x="2249424" y="213995"/>
                  </a:lnTo>
                  <a:lnTo>
                    <a:pt x="2250376" y="197564"/>
                  </a:lnTo>
                  <a:lnTo>
                    <a:pt x="2264664" y="152273"/>
                  </a:lnTo>
                  <a:lnTo>
                    <a:pt x="2294989" y="116125"/>
                  </a:lnTo>
                  <a:lnTo>
                    <a:pt x="2339324" y="94249"/>
                  </a:lnTo>
                  <a:lnTo>
                    <a:pt x="2356768" y="91092"/>
                  </a:lnTo>
                  <a:lnTo>
                    <a:pt x="2375535" y="90043"/>
                  </a:lnTo>
                  <a:close/>
                </a:path>
                <a:path w="3098165" h="431164">
                  <a:moveTo>
                    <a:pt x="2139060" y="90043"/>
                  </a:moveTo>
                  <a:lnTo>
                    <a:pt x="2182302" y="102379"/>
                  </a:lnTo>
                  <a:lnTo>
                    <a:pt x="2204180" y="133889"/>
                  </a:lnTo>
                  <a:lnTo>
                    <a:pt x="2211133" y="175561"/>
                  </a:lnTo>
                  <a:lnTo>
                    <a:pt x="2211324" y="184276"/>
                  </a:lnTo>
                  <a:lnTo>
                    <a:pt x="2211324" y="333756"/>
                  </a:lnTo>
                  <a:lnTo>
                    <a:pt x="2149983" y="333756"/>
                  </a:lnTo>
                  <a:lnTo>
                    <a:pt x="2149983" y="199262"/>
                  </a:lnTo>
                  <a:lnTo>
                    <a:pt x="2149361" y="185854"/>
                  </a:lnTo>
                  <a:lnTo>
                    <a:pt x="2127948" y="147335"/>
                  </a:lnTo>
                  <a:lnTo>
                    <a:pt x="2112137" y="144018"/>
                  </a:lnTo>
                  <a:lnTo>
                    <a:pt x="2105923" y="144420"/>
                  </a:lnTo>
                  <a:lnTo>
                    <a:pt x="2069705" y="162708"/>
                  </a:lnTo>
                  <a:lnTo>
                    <a:pt x="2049907" y="193801"/>
                  </a:lnTo>
                  <a:lnTo>
                    <a:pt x="2049907" y="333756"/>
                  </a:lnTo>
                  <a:lnTo>
                    <a:pt x="1988693" y="333756"/>
                  </a:lnTo>
                  <a:lnTo>
                    <a:pt x="1988693" y="94107"/>
                  </a:lnTo>
                  <a:lnTo>
                    <a:pt x="2043938" y="94107"/>
                  </a:lnTo>
                  <a:lnTo>
                    <a:pt x="2043938" y="138557"/>
                  </a:lnTo>
                  <a:lnTo>
                    <a:pt x="2051343" y="127912"/>
                  </a:lnTo>
                  <a:lnTo>
                    <a:pt x="2082419" y="103124"/>
                  </a:lnTo>
                  <a:lnTo>
                    <a:pt x="2123674" y="90854"/>
                  </a:lnTo>
                  <a:lnTo>
                    <a:pt x="2139060" y="90043"/>
                  </a:lnTo>
                  <a:close/>
                </a:path>
                <a:path w="3098165" h="431164">
                  <a:moveTo>
                    <a:pt x="1825879" y="90043"/>
                  </a:moveTo>
                  <a:lnTo>
                    <a:pt x="1878421" y="99687"/>
                  </a:lnTo>
                  <a:lnTo>
                    <a:pt x="1917747" y="127079"/>
                  </a:lnTo>
                  <a:lnTo>
                    <a:pt x="1942361" y="166758"/>
                  </a:lnTo>
                  <a:lnTo>
                    <a:pt x="1950720" y="212978"/>
                  </a:lnTo>
                  <a:lnTo>
                    <a:pt x="1950720" y="220980"/>
                  </a:lnTo>
                  <a:lnTo>
                    <a:pt x="1950212" y="227837"/>
                  </a:lnTo>
                  <a:lnTo>
                    <a:pt x="1949322" y="233552"/>
                  </a:lnTo>
                  <a:lnTo>
                    <a:pt x="1764157" y="233552"/>
                  </a:lnTo>
                  <a:lnTo>
                    <a:pt x="1766321" y="246794"/>
                  </a:lnTo>
                  <a:lnTo>
                    <a:pt x="1794581" y="284495"/>
                  </a:lnTo>
                  <a:lnTo>
                    <a:pt x="1827657" y="293497"/>
                  </a:lnTo>
                  <a:lnTo>
                    <a:pt x="1836679" y="292947"/>
                  </a:lnTo>
                  <a:lnTo>
                    <a:pt x="1875885" y="274224"/>
                  </a:lnTo>
                  <a:lnTo>
                    <a:pt x="1884426" y="260985"/>
                  </a:lnTo>
                  <a:lnTo>
                    <a:pt x="1937004" y="275716"/>
                  </a:lnTo>
                  <a:lnTo>
                    <a:pt x="1908107" y="311292"/>
                  </a:lnTo>
                  <a:lnTo>
                    <a:pt x="1862534" y="333930"/>
                  </a:lnTo>
                  <a:lnTo>
                    <a:pt x="1825370" y="338327"/>
                  </a:lnTo>
                  <a:lnTo>
                    <a:pt x="1806626" y="337260"/>
                  </a:lnTo>
                  <a:lnTo>
                    <a:pt x="1758442" y="321437"/>
                  </a:lnTo>
                  <a:lnTo>
                    <a:pt x="1723330" y="289736"/>
                  </a:lnTo>
                  <a:lnTo>
                    <a:pt x="1703149" y="246999"/>
                  </a:lnTo>
                  <a:lnTo>
                    <a:pt x="1699259" y="215264"/>
                  </a:lnTo>
                  <a:lnTo>
                    <a:pt x="1700212" y="198717"/>
                  </a:lnTo>
                  <a:lnTo>
                    <a:pt x="1714500" y="152908"/>
                  </a:lnTo>
                  <a:lnTo>
                    <a:pt x="1744825" y="116474"/>
                  </a:lnTo>
                  <a:lnTo>
                    <a:pt x="1789318" y="94329"/>
                  </a:lnTo>
                  <a:lnTo>
                    <a:pt x="1806926" y="91114"/>
                  </a:lnTo>
                  <a:lnTo>
                    <a:pt x="1825879" y="90043"/>
                  </a:lnTo>
                  <a:close/>
                </a:path>
                <a:path w="3098165" h="431164">
                  <a:moveTo>
                    <a:pt x="1376299" y="90043"/>
                  </a:moveTo>
                  <a:lnTo>
                    <a:pt x="1428841" y="99687"/>
                  </a:lnTo>
                  <a:lnTo>
                    <a:pt x="1468167" y="127079"/>
                  </a:lnTo>
                  <a:lnTo>
                    <a:pt x="1492781" y="166758"/>
                  </a:lnTo>
                  <a:lnTo>
                    <a:pt x="1501140" y="212978"/>
                  </a:lnTo>
                  <a:lnTo>
                    <a:pt x="1501140" y="220980"/>
                  </a:lnTo>
                  <a:lnTo>
                    <a:pt x="1500632" y="227837"/>
                  </a:lnTo>
                  <a:lnTo>
                    <a:pt x="1499743" y="233552"/>
                  </a:lnTo>
                  <a:lnTo>
                    <a:pt x="1314577" y="233552"/>
                  </a:lnTo>
                  <a:lnTo>
                    <a:pt x="1316741" y="246794"/>
                  </a:lnTo>
                  <a:lnTo>
                    <a:pt x="1345001" y="284495"/>
                  </a:lnTo>
                  <a:lnTo>
                    <a:pt x="1378077" y="293497"/>
                  </a:lnTo>
                  <a:lnTo>
                    <a:pt x="1387099" y="292947"/>
                  </a:lnTo>
                  <a:lnTo>
                    <a:pt x="1426305" y="274224"/>
                  </a:lnTo>
                  <a:lnTo>
                    <a:pt x="1434845" y="260985"/>
                  </a:lnTo>
                  <a:lnTo>
                    <a:pt x="1487424" y="275716"/>
                  </a:lnTo>
                  <a:lnTo>
                    <a:pt x="1458527" y="311292"/>
                  </a:lnTo>
                  <a:lnTo>
                    <a:pt x="1412954" y="333930"/>
                  </a:lnTo>
                  <a:lnTo>
                    <a:pt x="1375791" y="338327"/>
                  </a:lnTo>
                  <a:lnTo>
                    <a:pt x="1357046" y="337260"/>
                  </a:lnTo>
                  <a:lnTo>
                    <a:pt x="1308862" y="321437"/>
                  </a:lnTo>
                  <a:lnTo>
                    <a:pt x="1273750" y="289736"/>
                  </a:lnTo>
                  <a:lnTo>
                    <a:pt x="1253569" y="246999"/>
                  </a:lnTo>
                  <a:lnTo>
                    <a:pt x="1249680" y="215264"/>
                  </a:lnTo>
                  <a:lnTo>
                    <a:pt x="1250632" y="198717"/>
                  </a:lnTo>
                  <a:lnTo>
                    <a:pt x="1264920" y="152908"/>
                  </a:lnTo>
                  <a:lnTo>
                    <a:pt x="1295245" y="116474"/>
                  </a:lnTo>
                  <a:lnTo>
                    <a:pt x="1339738" y="94329"/>
                  </a:lnTo>
                  <a:lnTo>
                    <a:pt x="1357346" y="91114"/>
                  </a:lnTo>
                  <a:lnTo>
                    <a:pt x="1376299" y="90043"/>
                  </a:lnTo>
                  <a:close/>
                </a:path>
                <a:path w="3098165" h="431164">
                  <a:moveTo>
                    <a:pt x="1111377" y="90043"/>
                  </a:moveTo>
                  <a:lnTo>
                    <a:pt x="1156007" y="99419"/>
                  </a:lnTo>
                  <a:lnTo>
                    <a:pt x="1191529" y="126285"/>
                  </a:lnTo>
                  <a:lnTo>
                    <a:pt x="1215193" y="165945"/>
                  </a:lnTo>
                  <a:lnTo>
                    <a:pt x="1223391" y="213487"/>
                  </a:lnTo>
                  <a:lnTo>
                    <a:pt x="1222555" y="230657"/>
                  </a:lnTo>
                  <a:lnTo>
                    <a:pt x="1209929" y="276860"/>
                  </a:lnTo>
                  <a:lnTo>
                    <a:pt x="1184068" y="312543"/>
                  </a:lnTo>
                  <a:lnTo>
                    <a:pt x="1147619" y="334137"/>
                  </a:lnTo>
                  <a:lnTo>
                    <a:pt x="1118743" y="338327"/>
                  </a:lnTo>
                  <a:lnTo>
                    <a:pt x="1105023" y="337520"/>
                  </a:lnTo>
                  <a:lnTo>
                    <a:pt x="1059414" y="318597"/>
                  </a:lnTo>
                  <a:lnTo>
                    <a:pt x="1036446" y="291719"/>
                  </a:lnTo>
                  <a:lnTo>
                    <a:pt x="1036446" y="431164"/>
                  </a:lnTo>
                  <a:lnTo>
                    <a:pt x="975232" y="431164"/>
                  </a:lnTo>
                  <a:lnTo>
                    <a:pt x="975232" y="94107"/>
                  </a:lnTo>
                  <a:lnTo>
                    <a:pt x="1028700" y="94107"/>
                  </a:lnTo>
                  <a:lnTo>
                    <a:pt x="1028700" y="135255"/>
                  </a:lnTo>
                  <a:lnTo>
                    <a:pt x="1035794" y="125325"/>
                  </a:lnTo>
                  <a:lnTo>
                    <a:pt x="1074193" y="96847"/>
                  </a:lnTo>
                  <a:lnTo>
                    <a:pt x="1098284" y="90803"/>
                  </a:lnTo>
                  <a:lnTo>
                    <a:pt x="1111377" y="90043"/>
                  </a:lnTo>
                  <a:close/>
                </a:path>
                <a:path w="3098165" h="431164">
                  <a:moveTo>
                    <a:pt x="694435" y="90043"/>
                  </a:moveTo>
                  <a:lnTo>
                    <a:pt x="731726" y="98240"/>
                  </a:lnTo>
                  <a:lnTo>
                    <a:pt x="759080" y="130508"/>
                  </a:lnTo>
                  <a:lnTo>
                    <a:pt x="762127" y="140843"/>
                  </a:lnTo>
                  <a:lnTo>
                    <a:pt x="769743" y="129198"/>
                  </a:lnTo>
                  <a:lnTo>
                    <a:pt x="799210" y="103124"/>
                  </a:lnTo>
                  <a:lnTo>
                    <a:pt x="836554" y="90854"/>
                  </a:lnTo>
                  <a:lnTo>
                    <a:pt x="850392" y="90043"/>
                  </a:lnTo>
                  <a:lnTo>
                    <a:pt x="861032" y="90543"/>
                  </a:lnTo>
                  <a:lnTo>
                    <a:pt x="899096" y="107394"/>
                  </a:lnTo>
                  <a:lnTo>
                    <a:pt x="917414" y="141724"/>
                  </a:lnTo>
                  <a:lnTo>
                    <a:pt x="922146" y="184276"/>
                  </a:lnTo>
                  <a:lnTo>
                    <a:pt x="922146" y="333756"/>
                  </a:lnTo>
                  <a:lnTo>
                    <a:pt x="860932" y="333756"/>
                  </a:lnTo>
                  <a:lnTo>
                    <a:pt x="860932" y="199262"/>
                  </a:lnTo>
                  <a:lnTo>
                    <a:pt x="860313" y="186072"/>
                  </a:lnTo>
                  <a:lnTo>
                    <a:pt x="839343" y="147367"/>
                  </a:lnTo>
                  <a:lnTo>
                    <a:pt x="823849" y="144018"/>
                  </a:lnTo>
                  <a:lnTo>
                    <a:pt x="814847" y="144879"/>
                  </a:lnTo>
                  <a:lnTo>
                    <a:pt x="782129" y="165467"/>
                  </a:lnTo>
                  <a:lnTo>
                    <a:pt x="766699" y="194310"/>
                  </a:lnTo>
                  <a:lnTo>
                    <a:pt x="766699" y="333756"/>
                  </a:lnTo>
                  <a:lnTo>
                    <a:pt x="705484" y="333756"/>
                  </a:lnTo>
                  <a:lnTo>
                    <a:pt x="705484" y="199262"/>
                  </a:lnTo>
                  <a:lnTo>
                    <a:pt x="704865" y="185854"/>
                  </a:lnTo>
                  <a:lnTo>
                    <a:pt x="683894" y="147335"/>
                  </a:lnTo>
                  <a:lnTo>
                    <a:pt x="668401" y="144018"/>
                  </a:lnTo>
                  <a:lnTo>
                    <a:pt x="659564" y="144875"/>
                  </a:lnTo>
                  <a:lnTo>
                    <a:pt x="626842" y="165137"/>
                  </a:lnTo>
                  <a:lnTo>
                    <a:pt x="611251" y="193801"/>
                  </a:lnTo>
                  <a:lnTo>
                    <a:pt x="611251" y="333756"/>
                  </a:lnTo>
                  <a:lnTo>
                    <a:pt x="550037" y="333756"/>
                  </a:lnTo>
                  <a:lnTo>
                    <a:pt x="550037" y="94107"/>
                  </a:lnTo>
                  <a:lnTo>
                    <a:pt x="605282" y="94107"/>
                  </a:lnTo>
                  <a:lnTo>
                    <a:pt x="605282" y="138557"/>
                  </a:lnTo>
                  <a:lnTo>
                    <a:pt x="612546" y="127529"/>
                  </a:lnTo>
                  <a:lnTo>
                    <a:pt x="641604" y="102615"/>
                  </a:lnTo>
                  <a:lnTo>
                    <a:pt x="680001" y="90828"/>
                  </a:lnTo>
                  <a:lnTo>
                    <a:pt x="694435" y="90043"/>
                  </a:lnTo>
                  <a:close/>
                </a:path>
                <a:path w="3098165" h="431164">
                  <a:moveTo>
                    <a:pt x="383286" y="90043"/>
                  </a:moveTo>
                  <a:lnTo>
                    <a:pt x="435524" y="99687"/>
                  </a:lnTo>
                  <a:lnTo>
                    <a:pt x="475091" y="127111"/>
                  </a:lnTo>
                  <a:lnTo>
                    <a:pt x="500042" y="167155"/>
                  </a:lnTo>
                  <a:lnTo>
                    <a:pt x="508507" y="214375"/>
                  </a:lnTo>
                  <a:lnTo>
                    <a:pt x="507575" y="230568"/>
                  </a:lnTo>
                  <a:lnTo>
                    <a:pt x="493394" y="275716"/>
                  </a:lnTo>
                  <a:lnTo>
                    <a:pt x="463480" y="311900"/>
                  </a:lnTo>
                  <a:lnTo>
                    <a:pt x="419465" y="334041"/>
                  </a:lnTo>
                  <a:lnTo>
                    <a:pt x="383286" y="338327"/>
                  </a:lnTo>
                  <a:lnTo>
                    <a:pt x="364283" y="337256"/>
                  </a:lnTo>
                  <a:lnTo>
                    <a:pt x="315849" y="321183"/>
                  </a:lnTo>
                  <a:lnTo>
                    <a:pt x="281005" y="289143"/>
                  </a:lnTo>
                  <a:lnTo>
                    <a:pt x="261302" y="246189"/>
                  </a:lnTo>
                  <a:lnTo>
                    <a:pt x="257556" y="214375"/>
                  </a:lnTo>
                  <a:lnTo>
                    <a:pt x="258508" y="198016"/>
                  </a:lnTo>
                  <a:lnTo>
                    <a:pt x="272796" y="152653"/>
                  </a:lnTo>
                  <a:lnTo>
                    <a:pt x="303014" y="116453"/>
                  </a:lnTo>
                  <a:lnTo>
                    <a:pt x="347091" y="94329"/>
                  </a:lnTo>
                  <a:lnTo>
                    <a:pt x="383286" y="90043"/>
                  </a:lnTo>
                  <a:close/>
                </a:path>
                <a:path w="3098165" h="431164">
                  <a:moveTo>
                    <a:pt x="126111" y="90043"/>
                  </a:moveTo>
                  <a:lnTo>
                    <a:pt x="178617" y="99526"/>
                  </a:lnTo>
                  <a:lnTo>
                    <a:pt x="217344" y="126476"/>
                  </a:lnTo>
                  <a:lnTo>
                    <a:pt x="234569" y="151257"/>
                  </a:lnTo>
                  <a:lnTo>
                    <a:pt x="174625" y="169545"/>
                  </a:lnTo>
                  <a:lnTo>
                    <a:pt x="165574" y="157543"/>
                  </a:lnTo>
                  <a:lnTo>
                    <a:pt x="154416" y="148971"/>
                  </a:lnTo>
                  <a:lnTo>
                    <a:pt x="141138" y="143827"/>
                  </a:lnTo>
                  <a:lnTo>
                    <a:pt x="125730" y="142112"/>
                  </a:lnTo>
                  <a:lnTo>
                    <a:pt x="117014" y="142682"/>
                  </a:lnTo>
                  <a:lnTo>
                    <a:pt x="81010" y="161798"/>
                  </a:lnTo>
                  <a:lnTo>
                    <a:pt x="63621" y="203565"/>
                  </a:lnTo>
                  <a:lnTo>
                    <a:pt x="63118" y="213995"/>
                  </a:lnTo>
                  <a:lnTo>
                    <a:pt x="63642" y="224184"/>
                  </a:lnTo>
                  <a:lnTo>
                    <a:pt x="81422" y="265699"/>
                  </a:lnTo>
                  <a:lnTo>
                    <a:pt x="117252" y="285557"/>
                  </a:lnTo>
                  <a:lnTo>
                    <a:pt x="125730" y="286131"/>
                  </a:lnTo>
                  <a:lnTo>
                    <a:pt x="133776" y="285630"/>
                  </a:lnTo>
                  <a:lnTo>
                    <a:pt x="172227" y="263717"/>
                  </a:lnTo>
                  <a:lnTo>
                    <a:pt x="175513" y="257810"/>
                  </a:lnTo>
                  <a:lnTo>
                    <a:pt x="235457" y="276098"/>
                  </a:lnTo>
                  <a:lnTo>
                    <a:pt x="207829" y="311316"/>
                  </a:lnTo>
                  <a:lnTo>
                    <a:pt x="163258" y="333930"/>
                  </a:lnTo>
                  <a:lnTo>
                    <a:pt x="126618" y="338327"/>
                  </a:lnTo>
                  <a:lnTo>
                    <a:pt x="107852" y="337234"/>
                  </a:lnTo>
                  <a:lnTo>
                    <a:pt x="59436" y="320928"/>
                  </a:lnTo>
                  <a:lnTo>
                    <a:pt x="24092" y="288710"/>
                  </a:lnTo>
                  <a:lnTo>
                    <a:pt x="3889" y="245697"/>
                  </a:lnTo>
                  <a:lnTo>
                    <a:pt x="0" y="213995"/>
                  </a:lnTo>
                  <a:lnTo>
                    <a:pt x="952" y="197564"/>
                  </a:lnTo>
                  <a:lnTo>
                    <a:pt x="15240" y="152273"/>
                  </a:lnTo>
                  <a:lnTo>
                    <a:pt x="45565" y="116125"/>
                  </a:lnTo>
                  <a:lnTo>
                    <a:pt x="89900" y="94249"/>
                  </a:lnTo>
                  <a:lnTo>
                    <a:pt x="107344" y="91092"/>
                  </a:lnTo>
                  <a:lnTo>
                    <a:pt x="126111" y="90043"/>
                  </a:lnTo>
                  <a:close/>
                </a:path>
                <a:path w="3098165" h="431164">
                  <a:moveTo>
                    <a:pt x="3005582" y="89535"/>
                  </a:moveTo>
                  <a:lnTo>
                    <a:pt x="3054096" y="97536"/>
                  </a:lnTo>
                  <a:lnTo>
                    <a:pt x="3095625" y="123444"/>
                  </a:lnTo>
                  <a:lnTo>
                    <a:pt x="3070987" y="162306"/>
                  </a:lnTo>
                  <a:lnTo>
                    <a:pt x="3053510" y="150304"/>
                  </a:lnTo>
                  <a:lnTo>
                    <a:pt x="3036331" y="141732"/>
                  </a:lnTo>
                  <a:lnTo>
                    <a:pt x="3019462" y="136588"/>
                  </a:lnTo>
                  <a:lnTo>
                    <a:pt x="3002915" y="134874"/>
                  </a:lnTo>
                  <a:lnTo>
                    <a:pt x="2995795" y="135209"/>
                  </a:lnTo>
                  <a:lnTo>
                    <a:pt x="2965831" y="150368"/>
                  </a:lnTo>
                  <a:lnTo>
                    <a:pt x="2965831" y="159512"/>
                  </a:lnTo>
                  <a:lnTo>
                    <a:pt x="2965831" y="168021"/>
                  </a:lnTo>
                  <a:lnTo>
                    <a:pt x="3009265" y="189737"/>
                  </a:lnTo>
                  <a:lnTo>
                    <a:pt x="3022913" y="194020"/>
                  </a:lnTo>
                  <a:lnTo>
                    <a:pt x="3066835" y="211012"/>
                  </a:lnTo>
                  <a:lnTo>
                    <a:pt x="3095339" y="242760"/>
                  </a:lnTo>
                  <a:lnTo>
                    <a:pt x="3097910" y="262382"/>
                  </a:lnTo>
                  <a:lnTo>
                    <a:pt x="3096289" y="279237"/>
                  </a:lnTo>
                  <a:lnTo>
                    <a:pt x="3071876" y="318135"/>
                  </a:lnTo>
                  <a:lnTo>
                    <a:pt x="3022762" y="337065"/>
                  </a:lnTo>
                  <a:lnTo>
                    <a:pt x="3001899" y="338327"/>
                  </a:lnTo>
                  <a:lnTo>
                    <a:pt x="2986805" y="337689"/>
                  </a:lnTo>
                  <a:lnTo>
                    <a:pt x="2943479" y="328295"/>
                  </a:lnTo>
                  <a:lnTo>
                    <a:pt x="2905974" y="307792"/>
                  </a:lnTo>
                  <a:lnTo>
                    <a:pt x="2895472" y="298576"/>
                  </a:lnTo>
                  <a:lnTo>
                    <a:pt x="2917317" y="258699"/>
                  </a:lnTo>
                  <a:lnTo>
                    <a:pt x="2928030" y="266868"/>
                  </a:lnTo>
                  <a:lnTo>
                    <a:pt x="2938637" y="273859"/>
                  </a:lnTo>
                  <a:lnTo>
                    <a:pt x="2979785" y="290528"/>
                  </a:lnTo>
                  <a:lnTo>
                    <a:pt x="2999613" y="292608"/>
                  </a:lnTo>
                  <a:lnTo>
                    <a:pt x="3008114" y="292203"/>
                  </a:lnTo>
                  <a:lnTo>
                    <a:pt x="3038983" y="275463"/>
                  </a:lnTo>
                  <a:lnTo>
                    <a:pt x="3038983" y="266953"/>
                  </a:lnTo>
                  <a:lnTo>
                    <a:pt x="3038983" y="258190"/>
                  </a:lnTo>
                  <a:lnTo>
                    <a:pt x="2999932" y="240329"/>
                  </a:lnTo>
                  <a:lnTo>
                    <a:pt x="2988691" y="236855"/>
                  </a:lnTo>
                  <a:lnTo>
                    <a:pt x="2975979" y="232660"/>
                  </a:lnTo>
                  <a:lnTo>
                    <a:pt x="2935984" y="215312"/>
                  </a:lnTo>
                  <a:lnTo>
                    <a:pt x="2910887" y="184689"/>
                  </a:lnTo>
                  <a:lnTo>
                    <a:pt x="2908681" y="166877"/>
                  </a:lnTo>
                  <a:lnTo>
                    <a:pt x="2910345" y="150139"/>
                  </a:lnTo>
                  <a:lnTo>
                    <a:pt x="2935224" y="110616"/>
                  </a:lnTo>
                  <a:lnTo>
                    <a:pt x="2984748" y="90864"/>
                  </a:lnTo>
                  <a:lnTo>
                    <a:pt x="3005582" y="89535"/>
                  </a:lnTo>
                  <a:close/>
                </a:path>
                <a:path w="3098165" h="431164">
                  <a:moveTo>
                    <a:pt x="1552829" y="16383"/>
                  </a:moveTo>
                  <a:lnTo>
                    <a:pt x="1614043" y="16383"/>
                  </a:lnTo>
                  <a:lnTo>
                    <a:pt x="1614043" y="94107"/>
                  </a:lnTo>
                  <a:lnTo>
                    <a:pt x="1664334" y="94107"/>
                  </a:lnTo>
                  <a:lnTo>
                    <a:pt x="1664334" y="141224"/>
                  </a:lnTo>
                  <a:lnTo>
                    <a:pt x="1614043" y="141224"/>
                  </a:lnTo>
                  <a:lnTo>
                    <a:pt x="1614043" y="258318"/>
                  </a:lnTo>
                  <a:lnTo>
                    <a:pt x="1614043" y="266573"/>
                  </a:lnTo>
                  <a:lnTo>
                    <a:pt x="1616202" y="272414"/>
                  </a:lnTo>
                  <a:lnTo>
                    <a:pt x="1620646" y="276098"/>
                  </a:lnTo>
                  <a:lnTo>
                    <a:pt x="1625092" y="279781"/>
                  </a:lnTo>
                  <a:lnTo>
                    <a:pt x="1630553" y="281559"/>
                  </a:lnTo>
                  <a:lnTo>
                    <a:pt x="1636903" y="281559"/>
                  </a:lnTo>
                  <a:lnTo>
                    <a:pt x="1643253" y="281559"/>
                  </a:lnTo>
                  <a:lnTo>
                    <a:pt x="1670304" y="272923"/>
                  </a:lnTo>
                  <a:lnTo>
                    <a:pt x="1682622" y="321437"/>
                  </a:lnTo>
                  <a:lnTo>
                    <a:pt x="1643149" y="334766"/>
                  </a:lnTo>
                  <a:lnTo>
                    <a:pt x="1614932" y="337820"/>
                  </a:lnTo>
                  <a:lnTo>
                    <a:pt x="1606641" y="337458"/>
                  </a:lnTo>
                  <a:lnTo>
                    <a:pt x="1565832" y="318974"/>
                  </a:lnTo>
                  <a:lnTo>
                    <a:pt x="1552829" y="278891"/>
                  </a:lnTo>
                  <a:lnTo>
                    <a:pt x="1552829" y="141224"/>
                  </a:lnTo>
                  <a:lnTo>
                    <a:pt x="1521206" y="141224"/>
                  </a:lnTo>
                  <a:lnTo>
                    <a:pt x="1521206" y="94107"/>
                  </a:lnTo>
                  <a:lnTo>
                    <a:pt x="1552829" y="94107"/>
                  </a:lnTo>
                  <a:lnTo>
                    <a:pt x="1552829" y="16383"/>
                  </a:lnTo>
                  <a:close/>
                </a:path>
                <a:path w="3098165" h="431164">
                  <a:moveTo>
                    <a:pt x="2522093" y="0"/>
                  </a:moveTo>
                  <a:lnTo>
                    <a:pt x="2583307" y="0"/>
                  </a:lnTo>
                  <a:lnTo>
                    <a:pt x="2583307" y="60833"/>
                  </a:lnTo>
                  <a:lnTo>
                    <a:pt x="2522093" y="60833"/>
                  </a:lnTo>
                  <a:lnTo>
                    <a:pt x="2522093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381000" y="2581275"/>
            <a:ext cx="2562225" cy="1696085"/>
          </a:xfrm>
          <a:prstGeom prst="rect">
            <a:avLst/>
          </a:prstGeom>
          <a:solidFill>
            <a:srgbClr val="C0504D"/>
          </a:solidFill>
        </p:spPr>
        <p:txBody>
          <a:bodyPr wrap="square" lIns="0" tIns="67945" rIns="0" bIns="0" rtlCol="0" vert="horz">
            <a:spAutoFit/>
          </a:bodyPr>
          <a:lstStyle/>
          <a:p>
            <a:pPr algn="ctr" marL="246379" marR="233679" indent="-1905">
              <a:lnSpc>
                <a:spcPct val="90900"/>
              </a:lnSpc>
              <a:spcBef>
                <a:spcPts val="535"/>
              </a:spcBef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new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leader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understands</a:t>
            </a:r>
            <a:r>
              <a:rPr dirty="0" sz="1800" spc="409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practises</a:t>
            </a:r>
            <a:r>
              <a:rPr dirty="0" sz="1800" spc="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1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30">
                <a:solidFill>
                  <a:srgbClr val="FFFFFF"/>
                </a:solidFill>
                <a:latin typeface="Trebuchet MS"/>
                <a:cs typeface="Trebuchet MS"/>
              </a:rPr>
              <a:t>power </a:t>
            </a:r>
            <a:r>
              <a:rPr dirty="0" sz="1800" spc="-35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endParaRPr sz="1800">
              <a:latin typeface="Trebuchet MS"/>
              <a:cs typeface="Trebuchet MS"/>
            </a:endParaRPr>
          </a:p>
          <a:p>
            <a:pPr algn="ctr" marR="419734">
              <a:lnSpc>
                <a:spcPts val="2005"/>
              </a:lnSpc>
            </a:pP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appreciation</a:t>
            </a:r>
            <a:endParaRPr sz="18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605"/>
              </a:spcBef>
            </a:pPr>
            <a:r>
              <a:rPr dirty="0" sz="1800" spc="85">
                <a:latin typeface="Trebuchet MS"/>
                <a:cs typeface="Trebuchet MS"/>
              </a:rPr>
              <a:t>says</a:t>
            </a:r>
            <a:r>
              <a:rPr dirty="0" sz="1800" spc="-125">
                <a:latin typeface="Trebuchet MS"/>
                <a:cs typeface="Trebuchet MS"/>
              </a:rPr>
              <a:t> </a:t>
            </a:r>
            <a:r>
              <a:rPr dirty="0" sz="1800" spc="-10">
                <a:latin typeface="Trebuchet MS"/>
                <a:cs typeface="Trebuchet MS"/>
              </a:rPr>
              <a:t>thanks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352800" y="2679573"/>
            <a:ext cx="2560320" cy="1584960"/>
          </a:xfrm>
          <a:prstGeom prst="rect">
            <a:avLst/>
          </a:prstGeom>
          <a:solidFill>
            <a:srgbClr val="9BB957"/>
          </a:solidFill>
        </p:spPr>
        <p:txBody>
          <a:bodyPr wrap="square" lIns="0" tIns="207645" rIns="0" bIns="0" rtlCol="0" vert="horz">
            <a:spAutoFit/>
          </a:bodyPr>
          <a:lstStyle/>
          <a:p>
            <a:pPr algn="just" marL="79375" marR="628650" indent="190500">
              <a:lnSpc>
                <a:spcPct val="92500"/>
              </a:lnSpc>
              <a:spcBef>
                <a:spcPts val="1635"/>
              </a:spcBef>
            </a:pP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new</a:t>
            </a:r>
            <a:r>
              <a:rPr dirty="0" sz="1800" spc="-9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leader </a:t>
            </a:r>
            <a:r>
              <a:rPr dirty="0" sz="1800" spc="65">
                <a:solidFill>
                  <a:srgbClr val="FFFFFF"/>
                </a:solidFill>
                <a:latin typeface="Trebuchet MS"/>
                <a:cs typeface="Trebuchet MS"/>
              </a:rPr>
              <a:t>keeps</a:t>
            </a:r>
            <a:r>
              <a:rPr dirty="0" sz="1800" spc="3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reminding </a:t>
            </a:r>
            <a:r>
              <a:rPr dirty="0" sz="1800" spc="70">
                <a:solidFill>
                  <a:srgbClr val="FFFFFF"/>
                </a:solidFill>
                <a:latin typeface="Trebuchet MS"/>
                <a:cs typeface="Trebuchet MS"/>
              </a:rPr>
              <a:t>people</a:t>
            </a:r>
            <a:r>
              <a:rPr dirty="0" sz="1800" spc="-1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1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what</a:t>
            </a:r>
            <a:endParaRPr sz="1800">
              <a:latin typeface="Trebuchet MS"/>
              <a:cs typeface="Trebuchet MS"/>
            </a:endParaRPr>
          </a:p>
          <a:p>
            <a:pPr algn="just" marL="478790">
              <a:lnSpc>
                <a:spcPts val="1895"/>
              </a:lnSpc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dirty="0" sz="1800" spc="2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important</a:t>
            </a:r>
            <a:endParaRPr sz="1800">
              <a:latin typeface="Trebuchet MS"/>
              <a:cs typeface="Trebuchet MS"/>
            </a:endParaRPr>
          </a:p>
          <a:p>
            <a:pPr algn="just" marL="661670">
              <a:lnSpc>
                <a:spcPct val="100000"/>
              </a:lnSpc>
              <a:spcBef>
                <a:spcPts val="600"/>
              </a:spcBef>
            </a:pPr>
            <a:r>
              <a:rPr dirty="0" sz="1800">
                <a:latin typeface="Trebuchet MS"/>
                <a:cs typeface="Trebuchet MS"/>
              </a:rPr>
              <a:t>stays</a:t>
            </a:r>
            <a:r>
              <a:rPr dirty="0" sz="1800" spc="45">
                <a:latin typeface="Trebuchet MS"/>
                <a:cs typeface="Trebuchet MS"/>
              </a:rPr>
              <a:t> focused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399784" y="2790570"/>
            <a:ext cx="2562225" cy="1473835"/>
          </a:xfrm>
          <a:prstGeom prst="rect">
            <a:avLst/>
          </a:prstGeom>
          <a:solidFill>
            <a:srgbClr val="8062A0"/>
          </a:solidFill>
        </p:spPr>
        <p:txBody>
          <a:bodyPr wrap="square" lIns="0" tIns="75565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595"/>
              </a:spcBef>
            </a:pPr>
            <a:endParaRPr sz="1800">
              <a:latin typeface="Times New Roman"/>
              <a:cs typeface="Times New Roman"/>
            </a:endParaRPr>
          </a:p>
          <a:p>
            <a:pPr algn="just" marL="521970" marR="446405" indent="-60960">
              <a:lnSpc>
                <a:spcPct val="92500"/>
              </a:lnSpc>
              <a:spcBef>
                <a:spcPts val="5"/>
              </a:spcBef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new</a:t>
            </a:r>
            <a:r>
              <a:rPr dirty="0" sz="1800" spc="-2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leader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generates</a:t>
            </a:r>
            <a:r>
              <a:rPr dirty="0" sz="1800" spc="3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sustains</a:t>
            </a:r>
            <a:r>
              <a:rPr dirty="0" sz="1800" spc="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trust</a:t>
            </a:r>
            <a:endParaRPr sz="1800">
              <a:latin typeface="Trebuchet MS"/>
              <a:cs typeface="Trebuchet MS"/>
            </a:endParaRPr>
          </a:p>
          <a:p>
            <a:pPr algn="just" marL="1012825">
              <a:lnSpc>
                <a:spcPct val="100000"/>
              </a:lnSpc>
              <a:spcBef>
                <a:spcPts val="600"/>
              </a:spcBef>
            </a:pPr>
            <a:r>
              <a:rPr dirty="0" sz="1800">
                <a:latin typeface="Trebuchet MS"/>
                <a:cs typeface="Trebuchet MS"/>
              </a:rPr>
              <a:t>is</a:t>
            </a:r>
            <a:r>
              <a:rPr dirty="0" sz="1800" spc="-120">
                <a:latin typeface="Trebuchet MS"/>
                <a:cs typeface="Trebuchet MS"/>
              </a:rPr>
              <a:t> </a:t>
            </a:r>
            <a:r>
              <a:rPr dirty="0" sz="1800" spc="-20">
                <a:latin typeface="Trebuchet MS"/>
                <a:cs typeface="Trebuchet MS"/>
              </a:rPr>
              <a:t>fair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372600" y="3110953"/>
            <a:ext cx="2562225" cy="1153160"/>
          </a:xfrm>
          <a:prstGeom prst="rect">
            <a:avLst/>
          </a:prstGeom>
          <a:solidFill>
            <a:srgbClr val="49ACC5"/>
          </a:solidFill>
        </p:spPr>
        <p:txBody>
          <a:bodyPr wrap="square" lIns="0" tIns="125730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990"/>
              </a:spcBef>
            </a:pPr>
            <a:endParaRPr sz="1800">
              <a:latin typeface="Times New Roman"/>
              <a:cs typeface="Times New Roman"/>
            </a:endParaRPr>
          </a:p>
          <a:p>
            <a:pPr algn="ctr" marL="234315" marR="217170">
              <a:lnSpc>
                <a:spcPts val="1970"/>
              </a:lnSpc>
            </a:pP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1800" spc="-2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75">
                <a:solidFill>
                  <a:srgbClr val="FFFFFF"/>
                </a:solidFill>
                <a:latin typeface="Trebuchet MS"/>
                <a:cs typeface="Trebuchet MS"/>
              </a:rPr>
              <a:t>new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 leader</a:t>
            </a:r>
            <a:r>
              <a:rPr dirty="0" sz="1800" spc="-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4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the </a:t>
            </a:r>
            <a:r>
              <a:rPr dirty="0" sz="1800" spc="50">
                <a:solidFill>
                  <a:srgbClr val="FFFFFF"/>
                </a:solidFill>
                <a:latin typeface="Trebuchet MS"/>
                <a:cs typeface="Trebuchet MS"/>
              </a:rPr>
              <a:t>led</a:t>
            </a:r>
            <a:r>
              <a:rPr dirty="0" sz="18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are</a:t>
            </a:r>
            <a:r>
              <a:rPr dirty="0" sz="18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10">
                <a:solidFill>
                  <a:srgbClr val="FFFFFF"/>
                </a:solidFill>
                <a:latin typeface="Trebuchet MS"/>
                <a:cs typeface="Trebuchet MS"/>
              </a:rPr>
              <a:t>intimate </a:t>
            </a:r>
            <a:r>
              <a:rPr dirty="0" sz="1800">
                <a:solidFill>
                  <a:srgbClr val="FFFFFF"/>
                </a:solidFill>
                <a:latin typeface="Trebuchet MS"/>
                <a:cs typeface="Trebuchet MS"/>
              </a:rPr>
              <a:t>allies</a:t>
            </a:r>
            <a:r>
              <a:rPr dirty="0" sz="1800" spc="3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1800" spc="-20">
                <a:latin typeface="Trebuchet MS"/>
                <a:cs typeface="Trebuchet MS"/>
              </a:rPr>
              <a:t>team</a:t>
            </a:r>
            <a:endParaRPr sz="18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90367" y="513333"/>
            <a:ext cx="5732145" cy="451484"/>
            <a:chOff x="3190367" y="513333"/>
            <a:chExt cx="5732145" cy="451484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97987" y="520953"/>
              <a:ext cx="5716523" cy="43573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52134" y="733678"/>
              <a:ext cx="117729" cy="8839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67074" y="733678"/>
              <a:ext cx="117729" cy="8839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379716" y="655573"/>
              <a:ext cx="140081" cy="15925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696963" y="655573"/>
              <a:ext cx="140081" cy="15925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036568" y="655573"/>
              <a:ext cx="139573" cy="15925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724908" y="655573"/>
              <a:ext cx="140081" cy="15925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496807" y="647826"/>
              <a:ext cx="140589" cy="7556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499612" y="647826"/>
              <a:ext cx="140588" cy="75565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3197987" y="520953"/>
              <a:ext cx="5716905" cy="436245"/>
            </a:xfrm>
            <a:custGeom>
              <a:avLst/>
              <a:gdLst/>
              <a:ahLst/>
              <a:cxnLst/>
              <a:rect l="l" t="t" r="r" b="b"/>
              <a:pathLst>
                <a:path w="5716905" h="436244">
                  <a:moveTo>
                    <a:pt x="4715510" y="94234"/>
                  </a:moveTo>
                  <a:lnTo>
                    <a:pt x="4776723" y="94234"/>
                  </a:lnTo>
                  <a:lnTo>
                    <a:pt x="4776723" y="333756"/>
                  </a:lnTo>
                  <a:lnTo>
                    <a:pt x="4715510" y="333756"/>
                  </a:lnTo>
                  <a:lnTo>
                    <a:pt x="4715510" y="94234"/>
                  </a:lnTo>
                  <a:close/>
                </a:path>
                <a:path w="5716905" h="436244">
                  <a:moveTo>
                    <a:pt x="3747769" y="94234"/>
                  </a:moveTo>
                  <a:lnTo>
                    <a:pt x="3808984" y="94234"/>
                  </a:lnTo>
                  <a:lnTo>
                    <a:pt x="3808984" y="333756"/>
                  </a:lnTo>
                  <a:lnTo>
                    <a:pt x="3747769" y="333756"/>
                  </a:lnTo>
                  <a:lnTo>
                    <a:pt x="3747769" y="94234"/>
                  </a:lnTo>
                  <a:close/>
                </a:path>
                <a:path w="5716905" h="436244">
                  <a:moveTo>
                    <a:pt x="1885441" y="94234"/>
                  </a:moveTo>
                  <a:lnTo>
                    <a:pt x="1946655" y="94234"/>
                  </a:lnTo>
                  <a:lnTo>
                    <a:pt x="1946655" y="333756"/>
                  </a:lnTo>
                  <a:lnTo>
                    <a:pt x="1885441" y="333756"/>
                  </a:lnTo>
                  <a:lnTo>
                    <a:pt x="1885441" y="94234"/>
                  </a:lnTo>
                  <a:close/>
                </a:path>
                <a:path w="5716905" h="436244">
                  <a:moveTo>
                    <a:pt x="1092962" y="94234"/>
                  </a:moveTo>
                  <a:lnTo>
                    <a:pt x="1154176" y="94234"/>
                  </a:lnTo>
                  <a:lnTo>
                    <a:pt x="1154176" y="333756"/>
                  </a:lnTo>
                  <a:lnTo>
                    <a:pt x="1092962" y="333756"/>
                  </a:lnTo>
                  <a:lnTo>
                    <a:pt x="1092962" y="94234"/>
                  </a:lnTo>
                  <a:close/>
                </a:path>
                <a:path w="5716905" h="436244">
                  <a:moveTo>
                    <a:pt x="5369560" y="90043"/>
                  </a:moveTo>
                  <a:lnTo>
                    <a:pt x="5422102" y="99687"/>
                  </a:lnTo>
                  <a:lnTo>
                    <a:pt x="5461428" y="127095"/>
                  </a:lnTo>
                  <a:lnTo>
                    <a:pt x="5486042" y="166814"/>
                  </a:lnTo>
                  <a:lnTo>
                    <a:pt x="5494401" y="213106"/>
                  </a:lnTo>
                  <a:lnTo>
                    <a:pt x="5494401" y="220980"/>
                  </a:lnTo>
                  <a:lnTo>
                    <a:pt x="5493893" y="227837"/>
                  </a:lnTo>
                  <a:lnTo>
                    <a:pt x="5493004" y="233680"/>
                  </a:lnTo>
                  <a:lnTo>
                    <a:pt x="5307838" y="233680"/>
                  </a:lnTo>
                  <a:lnTo>
                    <a:pt x="5310002" y="246848"/>
                  </a:lnTo>
                  <a:lnTo>
                    <a:pt x="5338262" y="284495"/>
                  </a:lnTo>
                  <a:lnTo>
                    <a:pt x="5371338" y="293497"/>
                  </a:lnTo>
                  <a:lnTo>
                    <a:pt x="5380360" y="292947"/>
                  </a:lnTo>
                  <a:lnTo>
                    <a:pt x="5419566" y="274288"/>
                  </a:lnTo>
                  <a:lnTo>
                    <a:pt x="5428107" y="261112"/>
                  </a:lnTo>
                  <a:lnTo>
                    <a:pt x="5480685" y="275717"/>
                  </a:lnTo>
                  <a:lnTo>
                    <a:pt x="5451788" y="311346"/>
                  </a:lnTo>
                  <a:lnTo>
                    <a:pt x="5406215" y="333946"/>
                  </a:lnTo>
                  <a:lnTo>
                    <a:pt x="5369052" y="338328"/>
                  </a:lnTo>
                  <a:lnTo>
                    <a:pt x="5350307" y="337278"/>
                  </a:lnTo>
                  <a:lnTo>
                    <a:pt x="5302122" y="321437"/>
                  </a:lnTo>
                  <a:lnTo>
                    <a:pt x="5267011" y="289736"/>
                  </a:lnTo>
                  <a:lnTo>
                    <a:pt x="5246830" y="247110"/>
                  </a:lnTo>
                  <a:lnTo>
                    <a:pt x="5242941" y="215392"/>
                  </a:lnTo>
                  <a:lnTo>
                    <a:pt x="5243893" y="198770"/>
                  </a:lnTo>
                  <a:lnTo>
                    <a:pt x="5258181" y="152908"/>
                  </a:lnTo>
                  <a:lnTo>
                    <a:pt x="5288506" y="116474"/>
                  </a:lnTo>
                  <a:lnTo>
                    <a:pt x="5332999" y="94329"/>
                  </a:lnTo>
                  <a:lnTo>
                    <a:pt x="5350607" y="91114"/>
                  </a:lnTo>
                  <a:lnTo>
                    <a:pt x="5369560" y="90043"/>
                  </a:lnTo>
                  <a:close/>
                </a:path>
                <a:path w="5716905" h="436244">
                  <a:moveTo>
                    <a:pt x="4977257" y="90043"/>
                  </a:moveTo>
                  <a:lnTo>
                    <a:pt x="5014547" y="98347"/>
                  </a:lnTo>
                  <a:lnTo>
                    <a:pt x="5041901" y="130510"/>
                  </a:lnTo>
                  <a:lnTo>
                    <a:pt x="5044947" y="140843"/>
                  </a:lnTo>
                  <a:lnTo>
                    <a:pt x="5052564" y="129198"/>
                  </a:lnTo>
                  <a:lnTo>
                    <a:pt x="5082032" y="103124"/>
                  </a:lnTo>
                  <a:lnTo>
                    <a:pt x="5119375" y="90872"/>
                  </a:lnTo>
                  <a:lnTo>
                    <a:pt x="5133213" y="90043"/>
                  </a:lnTo>
                  <a:lnTo>
                    <a:pt x="5143853" y="90543"/>
                  </a:lnTo>
                  <a:lnTo>
                    <a:pt x="5181917" y="107457"/>
                  </a:lnTo>
                  <a:lnTo>
                    <a:pt x="5200235" y="141726"/>
                  </a:lnTo>
                  <a:lnTo>
                    <a:pt x="5204968" y="184276"/>
                  </a:lnTo>
                  <a:lnTo>
                    <a:pt x="5204968" y="333756"/>
                  </a:lnTo>
                  <a:lnTo>
                    <a:pt x="5143754" y="333756"/>
                  </a:lnTo>
                  <a:lnTo>
                    <a:pt x="5143754" y="199390"/>
                  </a:lnTo>
                  <a:lnTo>
                    <a:pt x="5143134" y="186126"/>
                  </a:lnTo>
                  <a:lnTo>
                    <a:pt x="5122164" y="147415"/>
                  </a:lnTo>
                  <a:lnTo>
                    <a:pt x="5106670" y="144018"/>
                  </a:lnTo>
                  <a:lnTo>
                    <a:pt x="5097668" y="144897"/>
                  </a:lnTo>
                  <a:lnTo>
                    <a:pt x="5064950" y="165484"/>
                  </a:lnTo>
                  <a:lnTo>
                    <a:pt x="5049520" y="194310"/>
                  </a:lnTo>
                  <a:lnTo>
                    <a:pt x="5049520" y="333756"/>
                  </a:lnTo>
                  <a:lnTo>
                    <a:pt x="4988306" y="333756"/>
                  </a:lnTo>
                  <a:lnTo>
                    <a:pt x="4988306" y="199390"/>
                  </a:lnTo>
                  <a:lnTo>
                    <a:pt x="4987686" y="185963"/>
                  </a:lnTo>
                  <a:lnTo>
                    <a:pt x="4966716" y="147351"/>
                  </a:lnTo>
                  <a:lnTo>
                    <a:pt x="4951221" y="144018"/>
                  </a:lnTo>
                  <a:lnTo>
                    <a:pt x="4942385" y="144875"/>
                  </a:lnTo>
                  <a:lnTo>
                    <a:pt x="4909663" y="165139"/>
                  </a:lnTo>
                  <a:lnTo>
                    <a:pt x="4894071" y="193929"/>
                  </a:lnTo>
                  <a:lnTo>
                    <a:pt x="4894071" y="333756"/>
                  </a:lnTo>
                  <a:lnTo>
                    <a:pt x="4832858" y="333756"/>
                  </a:lnTo>
                  <a:lnTo>
                    <a:pt x="4832858" y="94234"/>
                  </a:lnTo>
                  <a:lnTo>
                    <a:pt x="4888103" y="94234"/>
                  </a:lnTo>
                  <a:lnTo>
                    <a:pt x="4888103" y="138557"/>
                  </a:lnTo>
                  <a:lnTo>
                    <a:pt x="4895367" y="127583"/>
                  </a:lnTo>
                  <a:lnTo>
                    <a:pt x="4924424" y="102616"/>
                  </a:lnTo>
                  <a:lnTo>
                    <a:pt x="4962822" y="90828"/>
                  </a:lnTo>
                  <a:lnTo>
                    <a:pt x="4977257" y="90043"/>
                  </a:lnTo>
                  <a:close/>
                </a:path>
                <a:path w="5716905" h="436244">
                  <a:moveTo>
                    <a:pt x="4238244" y="90043"/>
                  </a:moveTo>
                  <a:lnTo>
                    <a:pt x="4276284" y="97115"/>
                  </a:lnTo>
                  <a:lnTo>
                    <a:pt x="4314626" y="126297"/>
                  </a:lnTo>
                  <a:lnTo>
                    <a:pt x="4321937" y="136271"/>
                  </a:lnTo>
                  <a:lnTo>
                    <a:pt x="4321937" y="94234"/>
                  </a:lnTo>
                  <a:lnTo>
                    <a:pt x="4375404" y="94234"/>
                  </a:lnTo>
                  <a:lnTo>
                    <a:pt x="4375404" y="322325"/>
                  </a:lnTo>
                  <a:lnTo>
                    <a:pt x="4365759" y="370081"/>
                  </a:lnTo>
                  <a:lnTo>
                    <a:pt x="4337875" y="405796"/>
                  </a:lnTo>
                  <a:lnTo>
                    <a:pt x="4295370" y="428182"/>
                  </a:lnTo>
                  <a:lnTo>
                    <a:pt x="4242435" y="435737"/>
                  </a:lnTo>
                  <a:lnTo>
                    <a:pt x="4223525" y="434925"/>
                  </a:lnTo>
                  <a:lnTo>
                    <a:pt x="4176394" y="422656"/>
                  </a:lnTo>
                  <a:lnTo>
                    <a:pt x="4140497" y="397117"/>
                  </a:lnTo>
                  <a:lnTo>
                    <a:pt x="4130420" y="385953"/>
                  </a:lnTo>
                  <a:lnTo>
                    <a:pt x="4163821" y="353441"/>
                  </a:lnTo>
                  <a:lnTo>
                    <a:pt x="4171110" y="361445"/>
                  </a:lnTo>
                  <a:lnTo>
                    <a:pt x="4179268" y="368522"/>
                  </a:lnTo>
                  <a:lnTo>
                    <a:pt x="4219717" y="387127"/>
                  </a:lnTo>
                  <a:lnTo>
                    <a:pt x="4242435" y="389509"/>
                  </a:lnTo>
                  <a:lnTo>
                    <a:pt x="4251864" y="389078"/>
                  </a:lnTo>
                  <a:lnTo>
                    <a:pt x="4292536" y="373443"/>
                  </a:lnTo>
                  <a:lnTo>
                    <a:pt x="4313568" y="333496"/>
                  </a:lnTo>
                  <a:lnTo>
                    <a:pt x="4314190" y="322325"/>
                  </a:lnTo>
                  <a:lnTo>
                    <a:pt x="4314190" y="292226"/>
                  </a:lnTo>
                  <a:lnTo>
                    <a:pt x="4307645" y="301920"/>
                  </a:lnTo>
                  <a:lnTo>
                    <a:pt x="4299839" y="310435"/>
                  </a:lnTo>
                  <a:lnTo>
                    <a:pt x="4258230" y="332374"/>
                  </a:lnTo>
                  <a:lnTo>
                    <a:pt x="4234688" y="335153"/>
                  </a:lnTo>
                  <a:lnTo>
                    <a:pt x="4219164" y="334127"/>
                  </a:lnTo>
                  <a:lnTo>
                    <a:pt x="4178427" y="318643"/>
                  </a:lnTo>
                  <a:lnTo>
                    <a:pt x="4147976" y="287692"/>
                  </a:lnTo>
                  <a:lnTo>
                    <a:pt x="4130167" y="245618"/>
                  </a:lnTo>
                  <a:lnTo>
                    <a:pt x="4126738" y="213995"/>
                  </a:lnTo>
                  <a:lnTo>
                    <a:pt x="4127621" y="197064"/>
                  </a:lnTo>
                  <a:lnTo>
                    <a:pt x="4140962" y="151130"/>
                  </a:lnTo>
                  <a:lnTo>
                    <a:pt x="4168322" y="115482"/>
                  </a:lnTo>
                  <a:lnTo>
                    <a:pt x="4207319" y="94202"/>
                  </a:lnTo>
                  <a:lnTo>
                    <a:pt x="4222317" y="91086"/>
                  </a:lnTo>
                  <a:lnTo>
                    <a:pt x="4238244" y="90043"/>
                  </a:lnTo>
                  <a:close/>
                </a:path>
                <a:path w="5716905" h="436244">
                  <a:moveTo>
                    <a:pt x="4015486" y="90043"/>
                  </a:moveTo>
                  <a:lnTo>
                    <a:pt x="4058727" y="102399"/>
                  </a:lnTo>
                  <a:lnTo>
                    <a:pt x="4080605" y="133905"/>
                  </a:lnTo>
                  <a:lnTo>
                    <a:pt x="4087558" y="175633"/>
                  </a:lnTo>
                  <a:lnTo>
                    <a:pt x="4087748" y="184276"/>
                  </a:lnTo>
                  <a:lnTo>
                    <a:pt x="4087748" y="333756"/>
                  </a:lnTo>
                  <a:lnTo>
                    <a:pt x="4026408" y="333756"/>
                  </a:lnTo>
                  <a:lnTo>
                    <a:pt x="4026408" y="199390"/>
                  </a:lnTo>
                  <a:lnTo>
                    <a:pt x="4025786" y="185963"/>
                  </a:lnTo>
                  <a:lnTo>
                    <a:pt x="4004373" y="147351"/>
                  </a:lnTo>
                  <a:lnTo>
                    <a:pt x="3988562" y="144018"/>
                  </a:lnTo>
                  <a:lnTo>
                    <a:pt x="3982348" y="144422"/>
                  </a:lnTo>
                  <a:lnTo>
                    <a:pt x="3946130" y="162710"/>
                  </a:lnTo>
                  <a:lnTo>
                    <a:pt x="3926332" y="193929"/>
                  </a:lnTo>
                  <a:lnTo>
                    <a:pt x="3926332" y="333756"/>
                  </a:lnTo>
                  <a:lnTo>
                    <a:pt x="3865117" y="333756"/>
                  </a:lnTo>
                  <a:lnTo>
                    <a:pt x="3865117" y="94234"/>
                  </a:lnTo>
                  <a:lnTo>
                    <a:pt x="3920363" y="94234"/>
                  </a:lnTo>
                  <a:lnTo>
                    <a:pt x="3920363" y="138557"/>
                  </a:lnTo>
                  <a:lnTo>
                    <a:pt x="3927768" y="127912"/>
                  </a:lnTo>
                  <a:lnTo>
                    <a:pt x="3958843" y="103124"/>
                  </a:lnTo>
                  <a:lnTo>
                    <a:pt x="4000099" y="90872"/>
                  </a:lnTo>
                  <a:lnTo>
                    <a:pt x="4015486" y="90043"/>
                  </a:lnTo>
                  <a:close/>
                </a:path>
                <a:path w="5716905" h="436244">
                  <a:moveTo>
                    <a:pt x="3555491" y="90043"/>
                  </a:moveTo>
                  <a:lnTo>
                    <a:pt x="3593532" y="97115"/>
                  </a:lnTo>
                  <a:lnTo>
                    <a:pt x="3631874" y="126297"/>
                  </a:lnTo>
                  <a:lnTo>
                    <a:pt x="3639185" y="136271"/>
                  </a:lnTo>
                  <a:lnTo>
                    <a:pt x="3639185" y="94234"/>
                  </a:lnTo>
                  <a:lnTo>
                    <a:pt x="3692652" y="94234"/>
                  </a:lnTo>
                  <a:lnTo>
                    <a:pt x="3692652" y="322325"/>
                  </a:lnTo>
                  <a:lnTo>
                    <a:pt x="3683007" y="370081"/>
                  </a:lnTo>
                  <a:lnTo>
                    <a:pt x="3655123" y="405796"/>
                  </a:lnTo>
                  <a:lnTo>
                    <a:pt x="3612618" y="428182"/>
                  </a:lnTo>
                  <a:lnTo>
                    <a:pt x="3559683" y="435737"/>
                  </a:lnTo>
                  <a:lnTo>
                    <a:pt x="3540773" y="434925"/>
                  </a:lnTo>
                  <a:lnTo>
                    <a:pt x="3493642" y="422656"/>
                  </a:lnTo>
                  <a:lnTo>
                    <a:pt x="3457745" y="397117"/>
                  </a:lnTo>
                  <a:lnTo>
                    <a:pt x="3447668" y="385953"/>
                  </a:lnTo>
                  <a:lnTo>
                    <a:pt x="3481069" y="353441"/>
                  </a:lnTo>
                  <a:lnTo>
                    <a:pt x="3488358" y="361445"/>
                  </a:lnTo>
                  <a:lnTo>
                    <a:pt x="3496516" y="368522"/>
                  </a:lnTo>
                  <a:lnTo>
                    <a:pt x="3536965" y="387127"/>
                  </a:lnTo>
                  <a:lnTo>
                    <a:pt x="3559683" y="389509"/>
                  </a:lnTo>
                  <a:lnTo>
                    <a:pt x="3569112" y="389078"/>
                  </a:lnTo>
                  <a:lnTo>
                    <a:pt x="3609784" y="373443"/>
                  </a:lnTo>
                  <a:lnTo>
                    <a:pt x="3630816" y="333496"/>
                  </a:lnTo>
                  <a:lnTo>
                    <a:pt x="3631438" y="322325"/>
                  </a:lnTo>
                  <a:lnTo>
                    <a:pt x="3631438" y="292226"/>
                  </a:lnTo>
                  <a:lnTo>
                    <a:pt x="3624893" y="301920"/>
                  </a:lnTo>
                  <a:lnTo>
                    <a:pt x="3617087" y="310435"/>
                  </a:lnTo>
                  <a:lnTo>
                    <a:pt x="3575478" y="332374"/>
                  </a:lnTo>
                  <a:lnTo>
                    <a:pt x="3551936" y="335153"/>
                  </a:lnTo>
                  <a:lnTo>
                    <a:pt x="3536412" y="334127"/>
                  </a:lnTo>
                  <a:lnTo>
                    <a:pt x="3495674" y="318643"/>
                  </a:lnTo>
                  <a:lnTo>
                    <a:pt x="3465224" y="287692"/>
                  </a:lnTo>
                  <a:lnTo>
                    <a:pt x="3447415" y="245618"/>
                  </a:lnTo>
                  <a:lnTo>
                    <a:pt x="3443986" y="213995"/>
                  </a:lnTo>
                  <a:lnTo>
                    <a:pt x="3444869" y="197064"/>
                  </a:lnTo>
                  <a:lnTo>
                    <a:pt x="3458210" y="151130"/>
                  </a:lnTo>
                  <a:lnTo>
                    <a:pt x="3485570" y="115482"/>
                  </a:lnTo>
                  <a:lnTo>
                    <a:pt x="3524567" y="94202"/>
                  </a:lnTo>
                  <a:lnTo>
                    <a:pt x="3539565" y="91086"/>
                  </a:lnTo>
                  <a:lnTo>
                    <a:pt x="3555491" y="90043"/>
                  </a:lnTo>
                  <a:close/>
                </a:path>
                <a:path w="5716905" h="436244">
                  <a:moveTo>
                    <a:pt x="3332734" y="90043"/>
                  </a:moveTo>
                  <a:lnTo>
                    <a:pt x="3375975" y="102399"/>
                  </a:lnTo>
                  <a:lnTo>
                    <a:pt x="3397853" y="133905"/>
                  </a:lnTo>
                  <a:lnTo>
                    <a:pt x="3404806" y="175633"/>
                  </a:lnTo>
                  <a:lnTo>
                    <a:pt x="3404996" y="184276"/>
                  </a:lnTo>
                  <a:lnTo>
                    <a:pt x="3404996" y="333756"/>
                  </a:lnTo>
                  <a:lnTo>
                    <a:pt x="3343656" y="333756"/>
                  </a:lnTo>
                  <a:lnTo>
                    <a:pt x="3343656" y="199390"/>
                  </a:lnTo>
                  <a:lnTo>
                    <a:pt x="3343034" y="185963"/>
                  </a:lnTo>
                  <a:lnTo>
                    <a:pt x="3321621" y="147351"/>
                  </a:lnTo>
                  <a:lnTo>
                    <a:pt x="3305810" y="144018"/>
                  </a:lnTo>
                  <a:lnTo>
                    <a:pt x="3299596" y="144422"/>
                  </a:lnTo>
                  <a:lnTo>
                    <a:pt x="3263378" y="162710"/>
                  </a:lnTo>
                  <a:lnTo>
                    <a:pt x="3243579" y="193929"/>
                  </a:lnTo>
                  <a:lnTo>
                    <a:pt x="3243579" y="333756"/>
                  </a:lnTo>
                  <a:lnTo>
                    <a:pt x="3182366" y="333756"/>
                  </a:lnTo>
                  <a:lnTo>
                    <a:pt x="3182366" y="94234"/>
                  </a:lnTo>
                  <a:lnTo>
                    <a:pt x="3237611" y="94234"/>
                  </a:lnTo>
                  <a:lnTo>
                    <a:pt x="3237611" y="138557"/>
                  </a:lnTo>
                  <a:lnTo>
                    <a:pt x="3245016" y="127912"/>
                  </a:lnTo>
                  <a:lnTo>
                    <a:pt x="3276091" y="103124"/>
                  </a:lnTo>
                  <a:lnTo>
                    <a:pt x="3317347" y="90872"/>
                  </a:lnTo>
                  <a:lnTo>
                    <a:pt x="3332734" y="90043"/>
                  </a:lnTo>
                  <a:close/>
                </a:path>
                <a:path w="5716905" h="436244">
                  <a:moveTo>
                    <a:pt x="3017139" y="90043"/>
                  </a:moveTo>
                  <a:lnTo>
                    <a:pt x="3062684" y="96488"/>
                  </a:lnTo>
                  <a:lnTo>
                    <a:pt x="3096895" y="115697"/>
                  </a:lnTo>
                  <a:lnTo>
                    <a:pt x="3123684" y="166417"/>
                  </a:lnTo>
                  <a:lnTo>
                    <a:pt x="3125470" y="188849"/>
                  </a:lnTo>
                  <a:lnTo>
                    <a:pt x="3125470" y="265175"/>
                  </a:lnTo>
                  <a:lnTo>
                    <a:pt x="3125470" y="271907"/>
                  </a:lnTo>
                  <a:lnTo>
                    <a:pt x="3126486" y="276606"/>
                  </a:lnTo>
                  <a:lnTo>
                    <a:pt x="3128645" y="279146"/>
                  </a:lnTo>
                  <a:lnTo>
                    <a:pt x="3130804" y="281686"/>
                  </a:lnTo>
                  <a:lnTo>
                    <a:pt x="3134614" y="283337"/>
                  </a:lnTo>
                  <a:lnTo>
                    <a:pt x="3140075" y="283972"/>
                  </a:lnTo>
                  <a:lnTo>
                    <a:pt x="3140075" y="333756"/>
                  </a:lnTo>
                  <a:lnTo>
                    <a:pt x="3134614" y="335025"/>
                  </a:lnTo>
                  <a:lnTo>
                    <a:pt x="3129661" y="335788"/>
                  </a:lnTo>
                  <a:lnTo>
                    <a:pt x="3125216" y="336296"/>
                  </a:lnTo>
                  <a:lnTo>
                    <a:pt x="3120771" y="336804"/>
                  </a:lnTo>
                  <a:lnTo>
                    <a:pt x="3117088" y="336931"/>
                  </a:lnTo>
                  <a:lnTo>
                    <a:pt x="3114040" y="336931"/>
                  </a:lnTo>
                  <a:lnTo>
                    <a:pt x="3075940" y="316611"/>
                  </a:lnTo>
                  <a:lnTo>
                    <a:pt x="3073400" y="296291"/>
                  </a:lnTo>
                  <a:lnTo>
                    <a:pt x="3064948" y="305960"/>
                  </a:lnTo>
                  <a:lnTo>
                    <a:pt x="3022667" y="332327"/>
                  </a:lnTo>
                  <a:lnTo>
                    <a:pt x="2986913" y="338328"/>
                  </a:lnTo>
                  <a:lnTo>
                    <a:pt x="2975151" y="337710"/>
                  </a:lnTo>
                  <a:lnTo>
                    <a:pt x="2935079" y="323143"/>
                  </a:lnTo>
                  <a:lnTo>
                    <a:pt x="2909782" y="292661"/>
                  </a:lnTo>
                  <a:lnTo>
                    <a:pt x="2903728" y="262890"/>
                  </a:lnTo>
                  <a:lnTo>
                    <a:pt x="2904539" y="251606"/>
                  </a:lnTo>
                  <a:lnTo>
                    <a:pt x="2923930" y="213713"/>
                  </a:lnTo>
                  <a:lnTo>
                    <a:pt x="2965199" y="190577"/>
                  </a:lnTo>
                  <a:lnTo>
                    <a:pt x="3006598" y="185166"/>
                  </a:lnTo>
                  <a:lnTo>
                    <a:pt x="3014166" y="185330"/>
                  </a:lnTo>
                  <a:lnTo>
                    <a:pt x="3058279" y="192653"/>
                  </a:lnTo>
                  <a:lnTo>
                    <a:pt x="3064255" y="194818"/>
                  </a:lnTo>
                  <a:lnTo>
                    <a:pt x="3064255" y="181991"/>
                  </a:lnTo>
                  <a:lnTo>
                    <a:pt x="3043166" y="141404"/>
                  </a:lnTo>
                  <a:lnTo>
                    <a:pt x="3010662" y="134493"/>
                  </a:lnTo>
                  <a:lnTo>
                    <a:pt x="3000968" y="134921"/>
                  </a:lnTo>
                  <a:lnTo>
                    <a:pt x="2964199" y="145164"/>
                  </a:lnTo>
                  <a:lnTo>
                    <a:pt x="2935732" y="161417"/>
                  </a:lnTo>
                  <a:lnTo>
                    <a:pt x="2916047" y="121158"/>
                  </a:lnTo>
                  <a:lnTo>
                    <a:pt x="2952408" y="102244"/>
                  </a:lnTo>
                  <a:lnTo>
                    <a:pt x="2990310" y="92027"/>
                  </a:lnTo>
                  <a:lnTo>
                    <a:pt x="3003569" y="90541"/>
                  </a:lnTo>
                  <a:lnTo>
                    <a:pt x="3017139" y="90043"/>
                  </a:lnTo>
                  <a:close/>
                </a:path>
                <a:path w="5716905" h="436244">
                  <a:moveTo>
                    <a:pt x="2497836" y="90043"/>
                  </a:moveTo>
                  <a:lnTo>
                    <a:pt x="2550342" y="99633"/>
                  </a:lnTo>
                  <a:lnTo>
                    <a:pt x="2589069" y="126555"/>
                  </a:lnTo>
                  <a:lnTo>
                    <a:pt x="2606293" y="151384"/>
                  </a:lnTo>
                  <a:lnTo>
                    <a:pt x="2546350" y="169672"/>
                  </a:lnTo>
                  <a:lnTo>
                    <a:pt x="2537299" y="157670"/>
                  </a:lnTo>
                  <a:lnTo>
                    <a:pt x="2526141" y="149098"/>
                  </a:lnTo>
                  <a:lnTo>
                    <a:pt x="2512863" y="143954"/>
                  </a:lnTo>
                  <a:lnTo>
                    <a:pt x="2497454" y="142240"/>
                  </a:lnTo>
                  <a:lnTo>
                    <a:pt x="2488739" y="142789"/>
                  </a:lnTo>
                  <a:lnTo>
                    <a:pt x="2452735" y="161893"/>
                  </a:lnTo>
                  <a:lnTo>
                    <a:pt x="2435346" y="203565"/>
                  </a:lnTo>
                  <a:lnTo>
                    <a:pt x="2434843" y="213995"/>
                  </a:lnTo>
                  <a:lnTo>
                    <a:pt x="2435367" y="224184"/>
                  </a:lnTo>
                  <a:lnTo>
                    <a:pt x="2453147" y="265795"/>
                  </a:lnTo>
                  <a:lnTo>
                    <a:pt x="2488977" y="285664"/>
                  </a:lnTo>
                  <a:lnTo>
                    <a:pt x="2497454" y="286258"/>
                  </a:lnTo>
                  <a:lnTo>
                    <a:pt x="2505501" y="285757"/>
                  </a:lnTo>
                  <a:lnTo>
                    <a:pt x="2543952" y="263790"/>
                  </a:lnTo>
                  <a:lnTo>
                    <a:pt x="2547239" y="257937"/>
                  </a:lnTo>
                  <a:lnTo>
                    <a:pt x="2607183" y="276225"/>
                  </a:lnTo>
                  <a:lnTo>
                    <a:pt x="2579554" y="311372"/>
                  </a:lnTo>
                  <a:lnTo>
                    <a:pt x="2534983" y="333946"/>
                  </a:lnTo>
                  <a:lnTo>
                    <a:pt x="2498343" y="338328"/>
                  </a:lnTo>
                  <a:lnTo>
                    <a:pt x="2479577" y="337252"/>
                  </a:lnTo>
                  <a:lnTo>
                    <a:pt x="2431161" y="320929"/>
                  </a:lnTo>
                  <a:lnTo>
                    <a:pt x="2395817" y="288710"/>
                  </a:lnTo>
                  <a:lnTo>
                    <a:pt x="2375614" y="245792"/>
                  </a:lnTo>
                  <a:lnTo>
                    <a:pt x="2371725" y="213995"/>
                  </a:lnTo>
                  <a:lnTo>
                    <a:pt x="2372677" y="197635"/>
                  </a:lnTo>
                  <a:lnTo>
                    <a:pt x="2386965" y="152273"/>
                  </a:lnTo>
                  <a:lnTo>
                    <a:pt x="2417290" y="116179"/>
                  </a:lnTo>
                  <a:lnTo>
                    <a:pt x="2461625" y="94313"/>
                  </a:lnTo>
                  <a:lnTo>
                    <a:pt x="2479069" y="91112"/>
                  </a:lnTo>
                  <a:lnTo>
                    <a:pt x="2497836" y="90043"/>
                  </a:lnTo>
                  <a:close/>
                </a:path>
                <a:path w="5716905" h="436244">
                  <a:moveTo>
                    <a:pt x="2153158" y="90043"/>
                  </a:moveTo>
                  <a:lnTo>
                    <a:pt x="2196399" y="102399"/>
                  </a:lnTo>
                  <a:lnTo>
                    <a:pt x="2218277" y="133905"/>
                  </a:lnTo>
                  <a:lnTo>
                    <a:pt x="2225230" y="175633"/>
                  </a:lnTo>
                  <a:lnTo>
                    <a:pt x="2225421" y="184276"/>
                  </a:lnTo>
                  <a:lnTo>
                    <a:pt x="2225421" y="333756"/>
                  </a:lnTo>
                  <a:lnTo>
                    <a:pt x="2164079" y="333756"/>
                  </a:lnTo>
                  <a:lnTo>
                    <a:pt x="2164079" y="199390"/>
                  </a:lnTo>
                  <a:lnTo>
                    <a:pt x="2163458" y="185963"/>
                  </a:lnTo>
                  <a:lnTo>
                    <a:pt x="2142045" y="147351"/>
                  </a:lnTo>
                  <a:lnTo>
                    <a:pt x="2126234" y="144018"/>
                  </a:lnTo>
                  <a:lnTo>
                    <a:pt x="2120020" y="144422"/>
                  </a:lnTo>
                  <a:lnTo>
                    <a:pt x="2083802" y="162710"/>
                  </a:lnTo>
                  <a:lnTo>
                    <a:pt x="2064003" y="193929"/>
                  </a:lnTo>
                  <a:lnTo>
                    <a:pt x="2064003" y="333756"/>
                  </a:lnTo>
                  <a:lnTo>
                    <a:pt x="2002789" y="333756"/>
                  </a:lnTo>
                  <a:lnTo>
                    <a:pt x="2002789" y="94234"/>
                  </a:lnTo>
                  <a:lnTo>
                    <a:pt x="2058035" y="94234"/>
                  </a:lnTo>
                  <a:lnTo>
                    <a:pt x="2058035" y="138557"/>
                  </a:lnTo>
                  <a:lnTo>
                    <a:pt x="2065440" y="127912"/>
                  </a:lnTo>
                  <a:lnTo>
                    <a:pt x="2096515" y="103124"/>
                  </a:lnTo>
                  <a:lnTo>
                    <a:pt x="2137771" y="90872"/>
                  </a:lnTo>
                  <a:lnTo>
                    <a:pt x="2153158" y="90043"/>
                  </a:lnTo>
                  <a:close/>
                </a:path>
                <a:path w="5716905" h="436244">
                  <a:moveTo>
                    <a:pt x="1583436" y="90043"/>
                  </a:moveTo>
                  <a:lnTo>
                    <a:pt x="1621476" y="97115"/>
                  </a:lnTo>
                  <a:lnTo>
                    <a:pt x="1659818" y="126297"/>
                  </a:lnTo>
                  <a:lnTo>
                    <a:pt x="1667128" y="136271"/>
                  </a:lnTo>
                  <a:lnTo>
                    <a:pt x="1667128" y="94234"/>
                  </a:lnTo>
                  <a:lnTo>
                    <a:pt x="1720596" y="94234"/>
                  </a:lnTo>
                  <a:lnTo>
                    <a:pt x="1720596" y="322325"/>
                  </a:lnTo>
                  <a:lnTo>
                    <a:pt x="1710951" y="370081"/>
                  </a:lnTo>
                  <a:lnTo>
                    <a:pt x="1683067" y="405796"/>
                  </a:lnTo>
                  <a:lnTo>
                    <a:pt x="1640562" y="428182"/>
                  </a:lnTo>
                  <a:lnTo>
                    <a:pt x="1587627" y="435737"/>
                  </a:lnTo>
                  <a:lnTo>
                    <a:pt x="1568717" y="434925"/>
                  </a:lnTo>
                  <a:lnTo>
                    <a:pt x="1521587" y="422656"/>
                  </a:lnTo>
                  <a:lnTo>
                    <a:pt x="1485689" y="397117"/>
                  </a:lnTo>
                  <a:lnTo>
                    <a:pt x="1475613" y="385953"/>
                  </a:lnTo>
                  <a:lnTo>
                    <a:pt x="1509014" y="353441"/>
                  </a:lnTo>
                  <a:lnTo>
                    <a:pt x="1516302" y="361445"/>
                  </a:lnTo>
                  <a:lnTo>
                    <a:pt x="1524460" y="368522"/>
                  </a:lnTo>
                  <a:lnTo>
                    <a:pt x="1564909" y="387127"/>
                  </a:lnTo>
                  <a:lnTo>
                    <a:pt x="1587627" y="389509"/>
                  </a:lnTo>
                  <a:lnTo>
                    <a:pt x="1597056" y="389078"/>
                  </a:lnTo>
                  <a:lnTo>
                    <a:pt x="1637728" y="373443"/>
                  </a:lnTo>
                  <a:lnTo>
                    <a:pt x="1658760" y="333496"/>
                  </a:lnTo>
                  <a:lnTo>
                    <a:pt x="1659382" y="322325"/>
                  </a:lnTo>
                  <a:lnTo>
                    <a:pt x="1659382" y="292226"/>
                  </a:lnTo>
                  <a:lnTo>
                    <a:pt x="1652837" y="301920"/>
                  </a:lnTo>
                  <a:lnTo>
                    <a:pt x="1645031" y="310435"/>
                  </a:lnTo>
                  <a:lnTo>
                    <a:pt x="1603422" y="332374"/>
                  </a:lnTo>
                  <a:lnTo>
                    <a:pt x="1579879" y="335153"/>
                  </a:lnTo>
                  <a:lnTo>
                    <a:pt x="1564356" y="334127"/>
                  </a:lnTo>
                  <a:lnTo>
                    <a:pt x="1523618" y="318643"/>
                  </a:lnTo>
                  <a:lnTo>
                    <a:pt x="1493168" y="287692"/>
                  </a:lnTo>
                  <a:lnTo>
                    <a:pt x="1475358" y="245618"/>
                  </a:lnTo>
                  <a:lnTo>
                    <a:pt x="1471929" y="213995"/>
                  </a:lnTo>
                  <a:lnTo>
                    <a:pt x="1472813" y="197064"/>
                  </a:lnTo>
                  <a:lnTo>
                    <a:pt x="1486153" y="151130"/>
                  </a:lnTo>
                  <a:lnTo>
                    <a:pt x="1513514" y="115482"/>
                  </a:lnTo>
                  <a:lnTo>
                    <a:pt x="1552511" y="94202"/>
                  </a:lnTo>
                  <a:lnTo>
                    <a:pt x="1567509" y="91086"/>
                  </a:lnTo>
                  <a:lnTo>
                    <a:pt x="1583436" y="90043"/>
                  </a:lnTo>
                  <a:close/>
                </a:path>
                <a:path w="5716905" h="436244">
                  <a:moveTo>
                    <a:pt x="1360677" y="90043"/>
                  </a:moveTo>
                  <a:lnTo>
                    <a:pt x="1403919" y="102399"/>
                  </a:lnTo>
                  <a:lnTo>
                    <a:pt x="1425797" y="133905"/>
                  </a:lnTo>
                  <a:lnTo>
                    <a:pt x="1432750" y="175633"/>
                  </a:lnTo>
                  <a:lnTo>
                    <a:pt x="1432940" y="184276"/>
                  </a:lnTo>
                  <a:lnTo>
                    <a:pt x="1432940" y="333756"/>
                  </a:lnTo>
                  <a:lnTo>
                    <a:pt x="1371600" y="333756"/>
                  </a:lnTo>
                  <a:lnTo>
                    <a:pt x="1371600" y="199390"/>
                  </a:lnTo>
                  <a:lnTo>
                    <a:pt x="1370978" y="185963"/>
                  </a:lnTo>
                  <a:lnTo>
                    <a:pt x="1349565" y="147351"/>
                  </a:lnTo>
                  <a:lnTo>
                    <a:pt x="1333753" y="144018"/>
                  </a:lnTo>
                  <a:lnTo>
                    <a:pt x="1327540" y="144422"/>
                  </a:lnTo>
                  <a:lnTo>
                    <a:pt x="1291322" y="162710"/>
                  </a:lnTo>
                  <a:lnTo>
                    <a:pt x="1271524" y="193929"/>
                  </a:lnTo>
                  <a:lnTo>
                    <a:pt x="1271524" y="333756"/>
                  </a:lnTo>
                  <a:lnTo>
                    <a:pt x="1210310" y="333756"/>
                  </a:lnTo>
                  <a:lnTo>
                    <a:pt x="1210310" y="94234"/>
                  </a:lnTo>
                  <a:lnTo>
                    <a:pt x="1265554" y="94234"/>
                  </a:lnTo>
                  <a:lnTo>
                    <a:pt x="1265554" y="138557"/>
                  </a:lnTo>
                  <a:lnTo>
                    <a:pt x="1272960" y="127912"/>
                  </a:lnTo>
                  <a:lnTo>
                    <a:pt x="1304036" y="103124"/>
                  </a:lnTo>
                  <a:lnTo>
                    <a:pt x="1345291" y="90872"/>
                  </a:lnTo>
                  <a:lnTo>
                    <a:pt x="1360677" y="90043"/>
                  </a:lnTo>
                  <a:close/>
                </a:path>
                <a:path w="5716905" h="436244">
                  <a:moveTo>
                    <a:pt x="632078" y="90043"/>
                  </a:moveTo>
                  <a:lnTo>
                    <a:pt x="677624" y="96488"/>
                  </a:lnTo>
                  <a:lnTo>
                    <a:pt x="711835" y="115697"/>
                  </a:lnTo>
                  <a:lnTo>
                    <a:pt x="738624" y="166417"/>
                  </a:lnTo>
                  <a:lnTo>
                    <a:pt x="740410" y="188849"/>
                  </a:lnTo>
                  <a:lnTo>
                    <a:pt x="740410" y="265175"/>
                  </a:lnTo>
                  <a:lnTo>
                    <a:pt x="740410" y="271907"/>
                  </a:lnTo>
                  <a:lnTo>
                    <a:pt x="741426" y="276606"/>
                  </a:lnTo>
                  <a:lnTo>
                    <a:pt x="743585" y="279146"/>
                  </a:lnTo>
                  <a:lnTo>
                    <a:pt x="745743" y="281686"/>
                  </a:lnTo>
                  <a:lnTo>
                    <a:pt x="749553" y="283337"/>
                  </a:lnTo>
                  <a:lnTo>
                    <a:pt x="755014" y="283972"/>
                  </a:lnTo>
                  <a:lnTo>
                    <a:pt x="755014" y="333756"/>
                  </a:lnTo>
                  <a:lnTo>
                    <a:pt x="749553" y="335025"/>
                  </a:lnTo>
                  <a:lnTo>
                    <a:pt x="744601" y="335788"/>
                  </a:lnTo>
                  <a:lnTo>
                    <a:pt x="740155" y="336296"/>
                  </a:lnTo>
                  <a:lnTo>
                    <a:pt x="735711" y="336804"/>
                  </a:lnTo>
                  <a:lnTo>
                    <a:pt x="732027" y="336931"/>
                  </a:lnTo>
                  <a:lnTo>
                    <a:pt x="728979" y="336931"/>
                  </a:lnTo>
                  <a:lnTo>
                    <a:pt x="690879" y="316611"/>
                  </a:lnTo>
                  <a:lnTo>
                    <a:pt x="688339" y="296291"/>
                  </a:lnTo>
                  <a:lnTo>
                    <a:pt x="679888" y="305960"/>
                  </a:lnTo>
                  <a:lnTo>
                    <a:pt x="637607" y="332327"/>
                  </a:lnTo>
                  <a:lnTo>
                    <a:pt x="601852" y="338328"/>
                  </a:lnTo>
                  <a:lnTo>
                    <a:pt x="590091" y="337710"/>
                  </a:lnTo>
                  <a:lnTo>
                    <a:pt x="550019" y="323143"/>
                  </a:lnTo>
                  <a:lnTo>
                    <a:pt x="524722" y="292661"/>
                  </a:lnTo>
                  <a:lnTo>
                    <a:pt x="518667" y="262890"/>
                  </a:lnTo>
                  <a:lnTo>
                    <a:pt x="519479" y="251606"/>
                  </a:lnTo>
                  <a:lnTo>
                    <a:pt x="538870" y="213713"/>
                  </a:lnTo>
                  <a:lnTo>
                    <a:pt x="580139" y="190577"/>
                  </a:lnTo>
                  <a:lnTo>
                    <a:pt x="621538" y="185166"/>
                  </a:lnTo>
                  <a:lnTo>
                    <a:pt x="629106" y="185330"/>
                  </a:lnTo>
                  <a:lnTo>
                    <a:pt x="673219" y="192653"/>
                  </a:lnTo>
                  <a:lnTo>
                    <a:pt x="679196" y="194818"/>
                  </a:lnTo>
                  <a:lnTo>
                    <a:pt x="679196" y="181991"/>
                  </a:lnTo>
                  <a:lnTo>
                    <a:pt x="658106" y="141404"/>
                  </a:lnTo>
                  <a:lnTo>
                    <a:pt x="625601" y="134493"/>
                  </a:lnTo>
                  <a:lnTo>
                    <a:pt x="615908" y="134921"/>
                  </a:lnTo>
                  <a:lnTo>
                    <a:pt x="579139" y="145164"/>
                  </a:lnTo>
                  <a:lnTo>
                    <a:pt x="550672" y="161417"/>
                  </a:lnTo>
                  <a:lnTo>
                    <a:pt x="530987" y="121158"/>
                  </a:lnTo>
                  <a:lnTo>
                    <a:pt x="567348" y="102244"/>
                  </a:lnTo>
                  <a:lnTo>
                    <a:pt x="605250" y="92027"/>
                  </a:lnTo>
                  <a:lnTo>
                    <a:pt x="618509" y="90541"/>
                  </a:lnTo>
                  <a:lnTo>
                    <a:pt x="632078" y="90043"/>
                  </a:lnTo>
                  <a:close/>
                </a:path>
                <a:path w="5716905" h="436244">
                  <a:moveTo>
                    <a:pt x="372363" y="90043"/>
                  </a:moveTo>
                  <a:lnTo>
                    <a:pt x="424906" y="99687"/>
                  </a:lnTo>
                  <a:lnTo>
                    <a:pt x="464232" y="127095"/>
                  </a:lnTo>
                  <a:lnTo>
                    <a:pt x="488846" y="166814"/>
                  </a:lnTo>
                  <a:lnTo>
                    <a:pt x="497204" y="213106"/>
                  </a:lnTo>
                  <a:lnTo>
                    <a:pt x="497204" y="220980"/>
                  </a:lnTo>
                  <a:lnTo>
                    <a:pt x="496697" y="227837"/>
                  </a:lnTo>
                  <a:lnTo>
                    <a:pt x="495808" y="233680"/>
                  </a:lnTo>
                  <a:lnTo>
                    <a:pt x="310641" y="233680"/>
                  </a:lnTo>
                  <a:lnTo>
                    <a:pt x="312806" y="246848"/>
                  </a:lnTo>
                  <a:lnTo>
                    <a:pt x="341066" y="284495"/>
                  </a:lnTo>
                  <a:lnTo>
                    <a:pt x="374141" y="293497"/>
                  </a:lnTo>
                  <a:lnTo>
                    <a:pt x="383164" y="292947"/>
                  </a:lnTo>
                  <a:lnTo>
                    <a:pt x="422370" y="274288"/>
                  </a:lnTo>
                  <a:lnTo>
                    <a:pt x="430911" y="261112"/>
                  </a:lnTo>
                  <a:lnTo>
                    <a:pt x="483488" y="275717"/>
                  </a:lnTo>
                  <a:lnTo>
                    <a:pt x="454592" y="311346"/>
                  </a:lnTo>
                  <a:lnTo>
                    <a:pt x="409019" y="333946"/>
                  </a:lnTo>
                  <a:lnTo>
                    <a:pt x="371855" y="338328"/>
                  </a:lnTo>
                  <a:lnTo>
                    <a:pt x="353111" y="337278"/>
                  </a:lnTo>
                  <a:lnTo>
                    <a:pt x="304926" y="321437"/>
                  </a:lnTo>
                  <a:lnTo>
                    <a:pt x="269815" y="289736"/>
                  </a:lnTo>
                  <a:lnTo>
                    <a:pt x="249634" y="247110"/>
                  </a:lnTo>
                  <a:lnTo>
                    <a:pt x="245745" y="215392"/>
                  </a:lnTo>
                  <a:lnTo>
                    <a:pt x="246697" y="198770"/>
                  </a:lnTo>
                  <a:lnTo>
                    <a:pt x="260985" y="152908"/>
                  </a:lnTo>
                  <a:lnTo>
                    <a:pt x="291310" y="116474"/>
                  </a:lnTo>
                  <a:lnTo>
                    <a:pt x="335803" y="94329"/>
                  </a:lnTo>
                  <a:lnTo>
                    <a:pt x="353411" y="91114"/>
                  </a:lnTo>
                  <a:lnTo>
                    <a:pt x="372363" y="90043"/>
                  </a:lnTo>
                  <a:close/>
                </a:path>
                <a:path w="5716905" h="436244">
                  <a:moveTo>
                    <a:pt x="5624195" y="89662"/>
                  </a:moveTo>
                  <a:lnTo>
                    <a:pt x="5672709" y="97662"/>
                  </a:lnTo>
                  <a:lnTo>
                    <a:pt x="5714238" y="123444"/>
                  </a:lnTo>
                  <a:lnTo>
                    <a:pt x="5689599" y="162306"/>
                  </a:lnTo>
                  <a:lnTo>
                    <a:pt x="5672123" y="150304"/>
                  </a:lnTo>
                  <a:lnTo>
                    <a:pt x="5654944" y="141732"/>
                  </a:lnTo>
                  <a:lnTo>
                    <a:pt x="5638075" y="136588"/>
                  </a:lnTo>
                  <a:lnTo>
                    <a:pt x="5621528" y="134874"/>
                  </a:lnTo>
                  <a:lnTo>
                    <a:pt x="5614408" y="135227"/>
                  </a:lnTo>
                  <a:lnTo>
                    <a:pt x="5584444" y="150495"/>
                  </a:lnTo>
                  <a:lnTo>
                    <a:pt x="5584444" y="159638"/>
                  </a:lnTo>
                  <a:lnTo>
                    <a:pt x="5584444" y="168148"/>
                  </a:lnTo>
                  <a:lnTo>
                    <a:pt x="5627878" y="189737"/>
                  </a:lnTo>
                  <a:lnTo>
                    <a:pt x="5641526" y="194073"/>
                  </a:lnTo>
                  <a:lnTo>
                    <a:pt x="5685448" y="211083"/>
                  </a:lnTo>
                  <a:lnTo>
                    <a:pt x="5713952" y="242776"/>
                  </a:lnTo>
                  <a:lnTo>
                    <a:pt x="5716523" y="262509"/>
                  </a:lnTo>
                  <a:lnTo>
                    <a:pt x="5714902" y="279346"/>
                  </a:lnTo>
                  <a:lnTo>
                    <a:pt x="5690489" y="318262"/>
                  </a:lnTo>
                  <a:lnTo>
                    <a:pt x="5641375" y="337067"/>
                  </a:lnTo>
                  <a:lnTo>
                    <a:pt x="5620512" y="338328"/>
                  </a:lnTo>
                  <a:lnTo>
                    <a:pt x="5605418" y="337706"/>
                  </a:lnTo>
                  <a:lnTo>
                    <a:pt x="5562092" y="328295"/>
                  </a:lnTo>
                  <a:lnTo>
                    <a:pt x="5524587" y="307792"/>
                  </a:lnTo>
                  <a:lnTo>
                    <a:pt x="5514086" y="298576"/>
                  </a:lnTo>
                  <a:lnTo>
                    <a:pt x="5535930" y="258825"/>
                  </a:lnTo>
                  <a:lnTo>
                    <a:pt x="5546643" y="266922"/>
                  </a:lnTo>
                  <a:lnTo>
                    <a:pt x="5557250" y="273875"/>
                  </a:lnTo>
                  <a:lnTo>
                    <a:pt x="5598398" y="290576"/>
                  </a:lnTo>
                  <a:lnTo>
                    <a:pt x="5618226" y="292608"/>
                  </a:lnTo>
                  <a:lnTo>
                    <a:pt x="5626727" y="292205"/>
                  </a:lnTo>
                  <a:lnTo>
                    <a:pt x="5657595" y="275590"/>
                  </a:lnTo>
                  <a:lnTo>
                    <a:pt x="5657595" y="267081"/>
                  </a:lnTo>
                  <a:lnTo>
                    <a:pt x="5657595" y="258191"/>
                  </a:lnTo>
                  <a:lnTo>
                    <a:pt x="5618545" y="240329"/>
                  </a:lnTo>
                  <a:lnTo>
                    <a:pt x="5607304" y="236855"/>
                  </a:lnTo>
                  <a:lnTo>
                    <a:pt x="5594592" y="232715"/>
                  </a:lnTo>
                  <a:lnTo>
                    <a:pt x="5554597" y="215366"/>
                  </a:lnTo>
                  <a:lnTo>
                    <a:pt x="5529500" y="184689"/>
                  </a:lnTo>
                  <a:lnTo>
                    <a:pt x="5527294" y="166878"/>
                  </a:lnTo>
                  <a:lnTo>
                    <a:pt x="5528958" y="150157"/>
                  </a:lnTo>
                  <a:lnTo>
                    <a:pt x="5553837" y="110617"/>
                  </a:lnTo>
                  <a:lnTo>
                    <a:pt x="5603361" y="90971"/>
                  </a:lnTo>
                  <a:lnTo>
                    <a:pt x="5624195" y="89662"/>
                  </a:lnTo>
                  <a:close/>
                </a:path>
                <a:path w="5716905" h="436244">
                  <a:moveTo>
                    <a:pt x="4553966" y="16510"/>
                  </a:moveTo>
                  <a:lnTo>
                    <a:pt x="4615180" y="16510"/>
                  </a:lnTo>
                  <a:lnTo>
                    <a:pt x="4615180" y="94234"/>
                  </a:lnTo>
                  <a:lnTo>
                    <a:pt x="4665471" y="94234"/>
                  </a:lnTo>
                  <a:lnTo>
                    <a:pt x="4665471" y="141350"/>
                  </a:lnTo>
                  <a:lnTo>
                    <a:pt x="4615180" y="141350"/>
                  </a:lnTo>
                  <a:lnTo>
                    <a:pt x="4615180" y="258318"/>
                  </a:lnTo>
                  <a:lnTo>
                    <a:pt x="4615180" y="266573"/>
                  </a:lnTo>
                  <a:lnTo>
                    <a:pt x="4617339" y="272542"/>
                  </a:lnTo>
                  <a:lnTo>
                    <a:pt x="4621784" y="276225"/>
                  </a:lnTo>
                  <a:lnTo>
                    <a:pt x="4626229" y="279781"/>
                  </a:lnTo>
                  <a:lnTo>
                    <a:pt x="4631690" y="281686"/>
                  </a:lnTo>
                  <a:lnTo>
                    <a:pt x="4638040" y="281686"/>
                  </a:lnTo>
                  <a:lnTo>
                    <a:pt x="4644390" y="281686"/>
                  </a:lnTo>
                  <a:lnTo>
                    <a:pt x="4671441" y="272923"/>
                  </a:lnTo>
                  <a:lnTo>
                    <a:pt x="4683760" y="321437"/>
                  </a:lnTo>
                  <a:lnTo>
                    <a:pt x="4644286" y="334785"/>
                  </a:lnTo>
                  <a:lnTo>
                    <a:pt x="4616069" y="337947"/>
                  </a:lnTo>
                  <a:lnTo>
                    <a:pt x="4607778" y="337567"/>
                  </a:lnTo>
                  <a:lnTo>
                    <a:pt x="4566969" y="319047"/>
                  </a:lnTo>
                  <a:lnTo>
                    <a:pt x="4553966" y="278892"/>
                  </a:lnTo>
                  <a:lnTo>
                    <a:pt x="4553966" y="141350"/>
                  </a:lnTo>
                  <a:lnTo>
                    <a:pt x="4522343" y="141350"/>
                  </a:lnTo>
                  <a:lnTo>
                    <a:pt x="4522343" y="94234"/>
                  </a:lnTo>
                  <a:lnTo>
                    <a:pt x="4553966" y="94234"/>
                  </a:lnTo>
                  <a:lnTo>
                    <a:pt x="4553966" y="16510"/>
                  </a:lnTo>
                  <a:close/>
                </a:path>
                <a:path w="5716905" h="436244">
                  <a:moveTo>
                    <a:pt x="0" y="9144"/>
                  </a:moveTo>
                  <a:lnTo>
                    <a:pt x="63118" y="9144"/>
                  </a:lnTo>
                  <a:lnTo>
                    <a:pt x="63118" y="278511"/>
                  </a:lnTo>
                  <a:lnTo>
                    <a:pt x="228600" y="278511"/>
                  </a:lnTo>
                  <a:lnTo>
                    <a:pt x="228600" y="333756"/>
                  </a:lnTo>
                  <a:lnTo>
                    <a:pt x="0" y="333756"/>
                  </a:lnTo>
                  <a:lnTo>
                    <a:pt x="0" y="9144"/>
                  </a:lnTo>
                  <a:close/>
                </a:path>
                <a:path w="5716905" h="436244">
                  <a:moveTo>
                    <a:pt x="4715510" y="0"/>
                  </a:moveTo>
                  <a:lnTo>
                    <a:pt x="4776723" y="0"/>
                  </a:lnTo>
                  <a:lnTo>
                    <a:pt x="4776723" y="60833"/>
                  </a:lnTo>
                  <a:lnTo>
                    <a:pt x="4715510" y="60833"/>
                  </a:lnTo>
                  <a:lnTo>
                    <a:pt x="4715510" y="0"/>
                  </a:lnTo>
                  <a:close/>
                </a:path>
                <a:path w="5716905" h="436244">
                  <a:moveTo>
                    <a:pt x="3747769" y="0"/>
                  </a:moveTo>
                  <a:lnTo>
                    <a:pt x="3808984" y="0"/>
                  </a:lnTo>
                  <a:lnTo>
                    <a:pt x="3808984" y="60833"/>
                  </a:lnTo>
                  <a:lnTo>
                    <a:pt x="3747769" y="60833"/>
                  </a:lnTo>
                  <a:lnTo>
                    <a:pt x="3747769" y="0"/>
                  </a:lnTo>
                  <a:close/>
                </a:path>
                <a:path w="5716905" h="436244">
                  <a:moveTo>
                    <a:pt x="2644393" y="0"/>
                  </a:moveTo>
                  <a:lnTo>
                    <a:pt x="2705608" y="0"/>
                  </a:lnTo>
                  <a:lnTo>
                    <a:pt x="2705608" y="138557"/>
                  </a:lnTo>
                  <a:lnTo>
                    <a:pt x="2712850" y="127748"/>
                  </a:lnTo>
                  <a:lnTo>
                    <a:pt x="2753367" y="97276"/>
                  </a:lnTo>
                  <a:lnTo>
                    <a:pt x="2791587" y="90043"/>
                  </a:lnTo>
                  <a:lnTo>
                    <a:pt x="2806021" y="90900"/>
                  </a:lnTo>
                  <a:lnTo>
                    <a:pt x="2846250" y="111115"/>
                  </a:lnTo>
                  <a:lnTo>
                    <a:pt x="2863649" y="149897"/>
                  </a:lnTo>
                  <a:lnTo>
                    <a:pt x="2867025" y="184276"/>
                  </a:lnTo>
                  <a:lnTo>
                    <a:pt x="2867025" y="333756"/>
                  </a:lnTo>
                  <a:lnTo>
                    <a:pt x="2805684" y="333756"/>
                  </a:lnTo>
                  <a:lnTo>
                    <a:pt x="2805684" y="199390"/>
                  </a:lnTo>
                  <a:lnTo>
                    <a:pt x="2805017" y="186291"/>
                  </a:lnTo>
                  <a:lnTo>
                    <a:pt x="2782236" y="147447"/>
                  </a:lnTo>
                  <a:lnTo>
                    <a:pt x="2765552" y="144018"/>
                  </a:lnTo>
                  <a:lnTo>
                    <a:pt x="2757932" y="144018"/>
                  </a:lnTo>
                  <a:lnTo>
                    <a:pt x="2719959" y="168021"/>
                  </a:lnTo>
                  <a:lnTo>
                    <a:pt x="2705608" y="193929"/>
                  </a:lnTo>
                  <a:lnTo>
                    <a:pt x="2705608" y="333756"/>
                  </a:lnTo>
                  <a:lnTo>
                    <a:pt x="2644393" y="333756"/>
                  </a:lnTo>
                  <a:lnTo>
                    <a:pt x="2644393" y="0"/>
                  </a:lnTo>
                  <a:close/>
                </a:path>
                <a:path w="5716905" h="436244">
                  <a:moveTo>
                    <a:pt x="1885441" y="0"/>
                  </a:moveTo>
                  <a:lnTo>
                    <a:pt x="1946655" y="0"/>
                  </a:lnTo>
                  <a:lnTo>
                    <a:pt x="1946655" y="60833"/>
                  </a:lnTo>
                  <a:lnTo>
                    <a:pt x="1885441" y="60833"/>
                  </a:lnTo>
                  <a:lnTo>
                    <a:pt x="1885441" y="0"/>
                  </a:lnTo>
                  <a:close/>
                </a:path>
                <a:path w="5716905" h="436244">
                  <a:moveTo>
                    <a:pt x="1092962" y="0"/>
                  </a:moveTo>
                  <a:lnTo>
                    <a:pt x="1154176" y="0"/>
                  </a:lnTo>
                  <a:lnTo>
                    <a:pt x="1154176" y="60833"/>
                  </a:lnTo>
                  <a:lnTo>
                    <a:pt x="1092962" y="60833"/>
                  </a:lnTo>
                  <a:lnTo>
                    <a:pt x="1092962" y="0"/>
                  </a:lnTo>
                  <a:close/>
                </a:path>
                <a:path w="5716905" h="436244">
                  <a:moveTo>
                    <a:pt x="970534" y="0"/>
                  </a:moveTo>
                  <a:lnTo>
                    <a:pt x="1031748" y="0"/>
                  </a:lnTo>
                  <a:lnTo>
                    <a:pt x="1031748" y="265175"/>
                  </a:lnTo>
                  <a:lnTo>
                    <a:pt x="1031748" y="271907"/>
                  </a:lnTo>
                  <a:lnTo>
                    <a:pt x="1032890" y="276606"/>
                  </a:lnTo>
                  <a:lnTo>
                    <a:pt x="1035050" y="279146"/>
                  </a:lnTo>
                  <a:lnTo>
                    <a:pt x="1037082" y="281686"/>
                  </a:lnTo>
                  <a:lnTo>
                    <a:pt x="1040764" y="283337"/>
                  </a:lnTo>
                  <a:lnTo>
                    <a:pt x="1045972" y="283972"/>
                  </a:lnTo>
                  <a:lnTo>
                    <a:pt x="1045972" y="333756"/>
                  </a:lnTo>
                  <a:lnTo>
                    <a:pt x="1038189" y="335162"/>
                  </a:lnTo>
                  <a:lnTo>
                    <a:pt x="1031239" y="336153"/>
                  </a:lnTo>
                  <a:lnTo>
                    <a:pt x="1025147" y="336738"/>
                  </a:lnTo>
                  <a:lnTo>
                    <a:pt x="1019937" y="336931"/>
                  </a:lnTo>
                  <a:lnTo>
                    <a:pt x="1012029" y="336428"/>
                  </a:lnTo>
                  <a:lnTo>
                    <a:pt x="980566" y="307213"/>
                  </a:lnTo>
                  <a:lnTo>
                    <a:pt x="979677" y="292226"/>
                  </a:lnTo>
                  <a:lnTo>
                    <a:pt x="972437" y="302728"/>
                  </a:lnTo>
                  <a:lnTo>
                    <a:pt x="932336" y="331684"/>
                  </a:lnTo>
                  <a:lnTo>
                    <a:pt x="896492" y="338328"/>
                  </a:lnTo>
                  <a:lnTo>
                    <a:pt x="880300" y="337282"/>
                  </a:lnTo>
                  <a:lnTo>
                    <a:pt x="837438" y="321691"/>
                  </a:lnTo>
                  <a:lnTo>
                    <a:pt x="805255" y="290222"/>
                  </a:lnTo>
                  <a:lnTo>
                    <a:pt x="786272" y="247046"/>
                  </a:lnTo>
                  <a:lnTo>
                    <a:pt x="782574" y="213995"/>
                  </a:lnTo>
                  <a:lnTo>
                    <a:pt x="783431" y="197229"/>
                  </a:lnTo>
                  <a:lnTo>
                    <a:pt x="796289" y="151384"/>
                  </a:lnTo>
                  <a:lnTo>
                    <a:pt x="822811" y="115504"/>
                  </a:lnTo>
                  <a:lnTo>
                    <a:pt x="860234" y="94202"/>
                  </a:lnTo>
                  <a:lnTo>
                    <a:pt x="889635" y="90043"/>
                  </a:lnTo>
                  <a:lnTo>
                    <a:pt x="902543" y="90872"/>
                  </a:lnTo>
                  <a:lnTo>
                    <a:pt x="947459" y="110053"/>
                  </a:lnTo>
                  <a:lnTo>
                    <a:pt x="970534" y="136271"/>
                  </a:lnTo>
                  <a:lnTo>
                    <a:pt x="970534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8534400" y="1304797"/>
            <a:ext cx="3200400" cy="3841750"/>
            <a:chOff x="8534400" y="1304797"/>
            <a:chExt cx="3200400" cy="3841750"/>
          </a:xfrm>
        </p:grpSpPr>
        <p:sp>
          <p:nvSpPr>
            <p:cNvPr id="14" name="object 14"/>
            <p:cNvSpPr/>
            <p:nvPr/>
          </p:nvSpPr>
          <p:spPr>
            <a:xfrm>
              <a:off x="8676131" y="1478787"/>
              <a:ext cx="3058160" cy="3667125"/>
            </a:xfrm>
            <a:custGeom>
              <a:avLst/>
              <a:gdLst/>
              <a:ahLst/>
              <a:cxnLst/>
              <a:rect l="l" t="t" r="r" b="b"/>
              <a:pathLst>
                <a:path w="3058159" h="3667125">
                  <a:moveTo>
                    <a:pt x="3056128" y="0"/>
                  </a:moveTo>
                  <a:lnTo>
                    <a:pt x="1029081" y="0"/>
                  </a:lnTo>
                  <a:lnTo>
                    <a:pt x="1029081" y="1171194"/>
                  </a:lnTo>
                  <a:lnTo>
                    <a:pt x="857376" y="1171194"/>
                  </a:lnTo>
                  <a:lnTo>
                    <a:pt x="561086" y="878332"/>
                  </a:lnTo>
                  <a:lnTo>
                    <a:pt x="294640" y="1057910"/>
                  </a:lnTo>
                  <a:lnTo>
                    <a:pt x="294640" y="2143506"/>
                  </a:lnTo>
                  <a:lnTo>
                    <a:pt x="0" y="2326640"/>
                  </a:lnTo>
                  <a:lnTo>
                    <a:pt x="0" y="2580005"/>
                  </a:lnTo>
                  <a:lnTo>
                    <a:pt x="1521968" y="3667125"/>
                  </a:lnTo>
                  <a:lnTo>
                    <a:pt x="3057779" y="3667125"/>
                  </a:lnTo>
                  <a:lnTo>
                    <a:pt x="3056128" y="0"/>
                  </a:lnTo>
                  <a:close/>
                </a:path>
              </a:pathLst>
            </a:custGeom>
            <a:solidFill>
              <a:srgbClr val="DBD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0564748" y="3472433"/>
              <a:ext cx="167005" cy="1673225"/>
            </a:xfrm>
            <a:custGeom>
              <a:avLst/>
              <a:gdLst/>
              <a:ahLst/>
              <a:cxnLst/>
              <a:rect l="l" t="t" r="r" b="b"/>
              <a:pathLst>
                <a:path w="167004" h="1673225">
                  <a:moveTo>
                    <a:pt x="0" y="0"/>
                  </a:moveTo>
                  <a:lnTo>
                    <a:pt x="24892" y="1672970"/>
                  </a:lnTo>
                  <a:lnTo>
                    <a:pt x="166877" y="1672970"/>
                  </a:lnTo>
                  <a:lnTo>
                    <a:pt x="159766" y="2258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6934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0350880" y="3119627"/>
              <a:ext cx="238760" cy="2025650"/>
            </a:xfrm>
            <a:custGeom>
              <a:avLst/>
              <a:gdLst/>
              <a:ahLst/>
              <a:cxnLst/>
              <a:rect l="l" t="t" r="r" b="b"/>
              <a:pathLst>
                <a:path w="238759" h="2025650">
                  <a:moveTo>
                    <a:pt x="0" y="0"/>
                  </a:moveTo>
                  <a:lnTo>
                    <a:pt x="0" y="2025650"/>
                  </a:lnTo>
                  <a:lnTo>
                    <a:pt x="238633" y="2025650"/>
                  </a:lnTo>
                  <a:lnTo>
                    <a:pt x="236854" y="3677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05E1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8766302" y="2562605"/>
              <a:ext cx="935355" cy="2583815"/>
            </a:xfrm>
            <a:custGeom>
              <a:avLst/>
              <a:gdLst/>
              <a:ahLst/>
              <a:cxnLst/>
              <a:rect l="l" t="t" r="r" b="b"/>
              <a:pathLst>
                <a:path w="935354" h="2583815">
                  <a:moveTo>
                    <a:pt x="465708" y="0"/>
                  </a:moveTo>
                  <a:lnTo>
                    <a:pt x="412876" y="1246378"/>
                  </a:lnTo>
                  <a:lnTo>
                    <a:pt x="228473" y="1246378"/>
                  </a:lnTo>
                  <a:lnTo>
                    <a:pt x="0" y="2153666"/>
                  </a:lnTo>
                  <a:lnTo>
                    <a:pt x="10541" y="2583434"/>
                  </a:lnTo>
                  <a:lnTo>
                    <a:pt x="528827" y="2583434"/>
                  </a:lnTo>
                  <a:lnTo>
                    <a:pt x="528827" y="1708404"/>
                  </a:lnTo>
                  <a:lnTo>
                    <a:pt x="748538" y="2583434"/>
                  </a:lnTo>
                  <a:lnTo>
                    <a:pt x="912114" y="2583434"/>
                  </a:lnTo>
                  <a:lnTo>
                    <a:pt x="934847" y="1176274"/>
                  </a:lnTo>
                  <a:lnTo>
                    <a:pt x="845312" y="1153795"/>
                  </a:lnTo>
                  <a:lnTo>
                    <a:pt x="750443" y="1066546"/>
                  </a:lnTo>
                  <a:lnTo>
                    <a:pt x="750443" y="294259"/>
                  </a:lnTo>
                  <a:lnTo>
                    <a:pt x="465708" y="0"/>
                  </a:lnTo>
                  <a:close/>
                </a:path>
              </a:pathLst>
            </a:custGeom>
            <a:solidFill>
              <a:srgbClr val="86934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8673592" y="1705609"/>
              <a:ext cx="2676525" cy="3440429"/>
            </a:xfrm>
            <a:custGeom>
              <a:avLst/>
              <a:gdLst/>
              <a:ahLst/>
              <a:cxnLst/>
              <a:rect l="l" t="t" r="r" b="b"/>
              <a:pathLst>
                <a:path w="2676525" h="3440429">
                  <a:moveTo>
                    <a:pt x="322453" y="2103374"/>
                  </a:moveTo>
                  <a:lnTo>
                    <a:pt x="3429" y="2353183"/>
                  </a:lnTo>
                  <a:lnTo>
                    <a:pt x="0" y="3440049"/>
                  </a:lnTo>
                  <a:lnTo>
                    <a:pt x="138430" y="3440049"/>
                  </a:lnTo>
                  <a:lnTo>
                    <a:pt x="138430" y="2991612"/>
                  </a:lnTo>
                  <a:lnTo>
                    <a:pt x="218948" y="2991612"/>
                  </a:lnTo>
                  <a:lnTo>
                    <a:pt x="218948" y="2560320"/>
                  </a:lnTo>
                  <a:lnTo>
                    <a:pt x="322453" y="2560320"/>
                  </a:lnTo>
                  <a:lnTo>
                    <a:pt x="322453" y="2103374"/>
                  </a:lnTo>
                  <a:close/>
                </a:path>
                <a:path w="2676525" h="3440429">
                  <a:moveTo>
                    <a:pt x="559054" y="857377"/>
                  </a:moveTo>
                  <a:lnTo>
                    <a:pt x="420624" y="966851"/>
                  </a:lnTo>
                  <a:lnTo>
                    <a:pt x="420624" y="2103374"/>
                  </a:lnTo>
                  <a:lnTo>
                    <a:pt x="559054" y="2103374"/>
                  </a:lnTo>
                  <a:lnTo>
                    <a:pt x="559054" y="857377"/>
                  </a:lnTo>
                  <a:close/>
                </a:path>
                <a:path w="2676525" h="3440429">
                  <a:moveTo>
                    <a:pt x="842899" y="1923542"/>
                  </a:moveTo>
                  <a:lnTo>
                    <a:pt x="618490" y="1672209"/>
                  </a:lnTo>
                  <a:lnTo>
                    <a:pt x="622173" y="3440049"/>
                  </a:lnTo>
                  <a:lnTo>
                    <a:pt x="841248" y="3440049"/>
                  </a:lnTo>
                  <a:lnTo>
                    <a:pt x="842899" y="1923542"/>
                  </a:lnTo>
                  <a:close/>
                </a:path>
                <a:path w="2676525" h="3440429">
                  <a:moveTo>
                    <a:pt x="2676271" y="3440049"/>
                  </a:moveTo>
                  <a:lnTo>
                    <a:pt x="2667254" y="0"/>
                  </a:lnTo>
                  <a:lnTo>
                    <a:pt x="2409698" y="193167"/>
                  </a:lnTo>
                  <a:lnTo>
                    <a:pt x="2404618" y="3440049"/>
                  </a:lnTo>
                  <a:lnTo>
                    <a:pt x="2676271" y="3440049"/>
                  </a:lnTo>
                  <a:close/>
                </a:path>
              </a:pathLst>
            </a:custGeom>
            <a:solidFill>
              <a:srgbClr val="605E1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11340338" y="1705609"/>
              <a:ext cx="394335" cy="3440429"/>
            </a:xfrm>
            <a:custGeom>
              <a:avLst/>
              <a:gdLst/>
              <a:ahLst/>
              <a:cxnLst/>
              <a:rect l="l" t="t" r="r" b="b"/>
              <a:pathLst>
                <a:path w="394334" h="3440429">
                  <a:moveTo>
                    <a:pt x="218186" y="309626"/>
                  </a:moveTo>
                  <a:lnTo>
                    <a:pt x="0" y="0"/>
                  </a:lnTo>
                  <a:lnTo>
                    <a:pt x="8763" y="3440049"/>
                  </a:lnTo>
                  <a:lnTo>
                    <a:pt x="216408" y="3440049"/>
                  </a:lnTo>
                  <a:lnTo>
                    <a:pt x="218186" y="309626"/>
                  </a:lnTo>
                  <a:close/>
                </a:path>
                <a:path w="394334" h="3440429">
                  <a:moveTo>
                    <a:pt x="394081" y="2038223"/>
                  </a:moveTo>
                  <a:lnTo>
                    <a:pt x="309626" y="1916811"/>
                  </a:lnTo>
                  <a:lnTo>
                    <a:pt x="305943" y="3440049"/>
                  </a:lnTo>
                  <a:lnTo>
                    <a:pt x="394081" y="3440049"/>
                  </a:lnTo>
                  <a:lnTo>
                    <a:pt x="394081" y="2038223"/>
                  </a:lnTo>
                  <a:close/>
                </a:path>
              </a:pathLst>
            </a:custGeom>
            <a:solidFill>
              <a:srgbClr val="86934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1409933" y="3253231"/>
              <a:ext cx="238760" cy="1892300"/>
            </a:xfrm>
            <a:custGeom>
              <a:avLst/>
              <a:gdLst/>
              <a:ahLst/>
              <a:cxnLst/>
              <a:rect l="l" t="t" r="r" b="b"/>
              <a:pathLst>
                <a:path w="238759" h="1892300">
                  <a:moveTo>
                    <a:pt x="0" y="0"/>
                  </a:moveTo>
                  <a:lnTo>
                    <a:pt x="0" y="1892172"/>
                  </a:lnTo>
                  <a:lnTo>
                    <a:pt x="235076" y="1892172"/>
                  </a:lnTo>
                  <a:lnTo>
                    <a:pt x="238506" y="36817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05E1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9748011" y="1566925"/>
              <a:ext cx="450850" cy="3578860"/>
            </a:xfrm>
            <a:custGeom>
              <a:avLst/>
              <a:gdLst/>
              <a:ahLst/>
              <a:cxnLst/>
              <a:rect l="l" t="t" r="r" b="b"/>
              <a:pathLst>
                <a:path w="450850" h="3578860">
                  <a:moveTo>
                    <a:pt x="61341" y="0"/>
                  </a:moveTo>
                  <a:lnTo>
                    <a:pt x="0" y="2935351"/>
                  </a:lnTo>
                  <a:lnTo>
                    <a:pt x="66548" y="3578860"/>
                  </a:lnTo>
                  <a:lnTo>
                    <a:pt x="450469" y="3578860"/>
                  </a:lnTo>
                  <a:lnTo>
                    <a:pt x="447040" y="1590039"/>
                  </a:lnTo>
                  <a:lnTo>
                    <a:pt x="303149" y="1429131"/>
                  </a:lnTo>
                  <a:lnTo>
                    <a:pt x="301498" y="352678"/>
                  </a:lnTo>
                  <a:lnTo>
                    <a:pt x="61341" y="0"/>
                  </a:lnTo>
                  <a:close/>
                </a:path>
              </a:pathLst>
            </a:custGeom>
            <a:solidFill>
              <a:srgbClr val="86934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9611486" y="1304797"/>
              <a:ext cx="203200" cy="3841115"/>
            </a:xfrm>
            <a:custGeom>
              <a:avLst/>
              <a:gdLst/>
              <a:ahLst/>
              <a:cxnLst/>
              <a:rect l="l" t="t" r="r" b="b"/>
              <a:pathLst>
                <a:path w="203200" h="3841115">
                  <a:moveTo>
                    <a:pt x="0" y="0"/>
                  </a:moveTo>
                  <a:lnTo>
                    <a:pt x="0" y="2410968"/>
                  </a:lnTo>
                  <a:lnTo>
                    <a:pt x="66548" y="2471039"/>
                  </a:lnTo>
                  <a:lnTo>
                    <a:pt x="66548" y="3840733"/>
                  </a:lnTo>
                  <a:lnTo>
                    <a:pt x="202819" y="3840733"/>
                  </a:lnTo>
                  <a:lnTo>
                    <a:pt x="197739" y="2602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05E17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534400" y="2300477"/>
              <a:ext cx="3035300" cy="2845689"/>
            </a:xfrm>
            <a:prstGeom prst="rect">
              <a:avLst/>
            </a:prstGeom>
          </p:spPr>
        </p:pic>
      </p:grpSp>
      <p:grpSp>
        <p:nvGrpSpPr>
          <p:cNvPr id="24" name="object 24"/>
          <p:cNvGrpSpPr/>
          <p:nvPr/>
        </p:nvGrpSpPr>
        <p:grpSpPr>
          <a:xfrm>
            <a:off x="339852" y="954011"/>
            <a:ext cx="4700270" cy="4585970"/>
            <a:chOff x="339852" y="954011"/>
            <a:chExt cx="4700270" cy="4585970"/>
          </a:xfrm>
        </p:grpSpPr>
        <p:pic>
          <p:nvPicPr>
            <p:cNvPr id="25" name="object 2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39852" y="978395"/>
              <a:ext cx="658393" cy="806208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669036" y="954011"/>
              <a:ext cx="4370832" cy="851928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39852" y="1735823"/>
              <a:ext cx="658393" cy="806208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669036" y="1711439"/>
              <a:ext cx="3354324" cy="851928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39852" y="2493251"/>
              <a:ext cx="658393" cy="806208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669036" y="2468867"/>
              <a:ext cx="2680716" cy="851928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39852" y="3249155"/>
              <a:ext cx="658393" cy="806208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669036" y="3224771"/>
              <a:ext cx="3547872" cy="851928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39852" y="3980675"/>
              <a:ext cx="658393" cy="806208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669036" y="3956291"/>
              <a:ext cx="2325624" cy="851928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2417063" y="3956291"/>
              <a:ext cx="2272284" cy="851928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39852" y="4712195"/>
              <a:ext cx="658393" cy="806208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669036" y="4687811"/>
              <a:ext cx="2610612" cy="851928"/>
            </a:xfrm>
            <a:prstGeom prst="rect">
              <a:avLst/>
            </a:prstGeom>
          </p:spPr>
        </p:pic>
      </p:grpSp>
      <p:pic>
        <p:nvPicPr>
          <p:cNvPr id="38" name="object 38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5189220" y="5053584"/>
            <a:ext cx="3031235" cy="851928"/>
          </a:xfrm>
          <a:prstGeom prst="rect">
            <a:avLst/>
          </a:prstGeom>
        </p:spPr>
      </p:pic>
      <p:sp>
        <p:nvSpPr>
          <p:cNvPr id="39" name="object 39"/>
          <p:cNvSpPr txBox="1"/>
          <p:nvPr/>
        </p:nvSpPr>
        <p:spPr>
          <a:xfrm>
            <a:off x="604519" y="1129665"/>
            <a:ext cx="7346315" cy="449199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FFFFFF"/>
              </a:buClr>
              <a:buFont typeface="Arial"/>
              <a:buChar char="•"/>
              <a:tabLst>
                <a:tab pos="354965" algn="l"/>
              </a:tabLst>
            </a:pPr>
            <a:r>
              <a:rPr dirty="0" sz="2400" spc="145">
                <a:solidFill>
                  <a:srgbClr val="FFFFFF"/>
                </a:solidFill>
                <a:latin typeface="Trebuchet MS"/>
                <a:cs typeface="Trebuchet MS"/>
              </a:rPr>
              <a:t>Show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energy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dirty="0" sz="2400" spc="-15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optimism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95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spc="145">
                <a:solidFill>
                  <a:srgbClr val="FFFFFF"/>
                </a:solidFill>
                <a:latin typeface="Trebuchet MS"/>
                <a:cs typeface="Trebuchet MS"/>
              </a:rPr>
              <a:t>Be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open</a:t>
            </a:r>
            <a:r>
              <a:rPr dirty="0" sz="2400" spc="-1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to</a:t>
            </a:r>
            <a:r>
              <a:rPr dirty="0" sz="2400" spc="-16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85">
                <a:solidFill>
                  <a:srgbClr val="FFFFFF"/>
                </a:solidFill>
                <a:latin typeface="Trebuchet MS"/>
                <a:cs typeface="Trebuchet MS"/>
              </a:rPr>
              <a:t>change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00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Communicate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285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400" spc="90">
                <a:solidFill>
                  <a:srgbClr val="FFFFFF"/>
                </a:solidFill>
                <a:latin typeface="Trebuchet MS"/>
                <a:cs typeface="Trebuchet MS"/>
              </a:rPr>
              <a:t>Empower</a:t>
            </a:r>
            <a:r>
              <a:rPr dirty="0" sz="24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employees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90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spc="45">
                <a:solidFill>
                  <a:srgbClr val="FFFFFF"/>
                </a:solidFill>
                <a:latin typeface="Trebuchet MS"/>
                <a:cs typeface="Trebuchet MS"/>
              </a:rPr>
              <a:t>Improve</a:t>
            </a:r>
            <a:r>
              <a:rPr dirty="0" sz="2400" spc="-1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1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organisation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95"/>
              </a:spcBef>
              <a:buClr>
                <a:srgbClr val="FFFFFF"/>
              </a:buClr>
              <a:buFont typeface="Arial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400" spc="75">
                <a:solidFill>
                  <a:srgbClr val="FFFFFF"/>
                </a:solidFill>
                <a:latin typeface="Trebuchet MS"/>
                <a:cs typeface="Trebuchet MS"/>
              </a:rPr>
              <a:t>Develop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talent</a:t>
            </a:r>
            <a:endParaRPr sz="2400">
              <a:latin typeface="Trebuchet MS"/>
              <a:cs typeface="Trebuchet MS"/>
            </a:endParaRPr>
          </a:p>
          <a:p>
            <a:pPr marL="4876165">
              <a:lnSpc>
                <a:spcPct val="100000"/>
              </a:lnSpc>
            </a:pPr>
            <a:r>
              <a:rPr dirty="0" sz="2400" spc="70">
                <a:solidFill>
                  <a:srgbClr val="FFFFFF"/>
                </a:solidFill>
                <a:latin typeface="Trebuchet MS"/>
                <a:cs typeface="Trebuchet MS"/>
              </a:rPr>
              <a:t>Cooper</a:t>
            </a:r>
            <a:r>
              <a:rPr dirty="0" sz="2400" spc="-14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55">
                <a:solidFill>
                  <a:srgbClr val="FFFFFF"/>
                </a:solidFill>
                <a:latin typeface="Trebuchet MS"/>
                <a:cs typeface="Trebuchet MS"/>
              </a:rPr>
              <a:t>et</a:t>
            </a:r>
            <a:r>
              <a:rPr dirty="0" sz="2400" spc="-1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55">
                <a:solidFill>
                  <a:srgbClr val="FFFFFF"/>
                </a:solidFill>
                <a:latin typeface="Trebuchet MS"/>
                <a:cs typeface="Trebuchet MS"/>
              </a:rPr>
              <a:t>al,</a:t>
            </a:r>
            <a:r>
              <a:rPr dirty="0" sz="2400" spc="-1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20">
                <a:solidFill>
                  <a:srgbClr val="FFFFFF"/>
                </a:solidFill>
                <a:latin typeface="Trebuchet MS"/>
                <a:cs typeface="Trebuchet MS"/>
              </a:rPr>
              <a:t>2012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4689335"/>
            <a:ext cx="4293235" cy="1217930"/>
            <a:chOff x="0" y="4689335"/>
            <a:chExt cx="4293235" cy="121793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4689335"/>
              <a:ext cx="4293108" cy="85192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5055108"/>
              <a:ext cx="1431036" cy="851928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51892" y="4865878"/>
            <a:ext cx="3796665" cy="7569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>
                <a:solidFill>
                  <a:srgbClr val="FFFFFF"/>
                </a:solidFill>
                <a:latin typeface="Trebuchet MS"/>
                <a:cs typeface="Trebuchet MS"/>
              </a:rPr>
              <a:t>Figure</a:t>
            </a:r>
            <a:r>
              <a:rPr dirty="0" sz="2400" spc="-10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25">
                <a:solidFill>
                  <a:srgbClr val="FFFFFF"/>
                </a:solidFill>
                <a:latin typeface="Trebuchet MS"/>
                <a:cs typeface="Trebuchet MS"/>
              </a:rPr>
              <a:t>10.10</a:t>
            </a:r>
            <a:r>
              <a:rPr dirty="0" sz="24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65">
                <a:solidFill>
                  <a:srgbClr val="FFFFFF"/>
                </a:solidFill>
                <a:latin typeface="Trebuchet MS"/>
                <a:cs typeface="Trebuchet MS"/>
              </a:rPr>
              <a:t>The</a:t>
            </a:r>
            <a:r>
              <a:rPr dirty="0" sz="24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2400" spc="-10">
                <a:solidFill>
                  <a:srgbClr val="FFFFFF"/>
                </a:solidFill>
                <a:latin typeface="Trebuchet MS"/>
                <a:cs typeface="Trebuchet MS"/>
              </a:rPr>
              <a:t>‘jigsaw’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69365" y="5606592"/>
            <a:ext cx="8150225" cy="1479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00" spc="-10" i="1">
                <a:latin typeface="Trebuchet MS"/>
                <a:cs typeface="Trebuchet MS"/>
              </a:rPr>
              <a:t>Source</a:t>
            </a:r>
            <a:r>
              <a:rPr dirty="0" sz="800" spc="-10">
                <a:latin typeface="Trebuchet MS"/>
                <a:cs typeface="Trebuchet MS"/>
              </a:rPr>
              <a:t>:</a:t>
            </a:r>
            <a:r>
              <a:rPr dirty="0" sz="800" spc="-60">
                <a:latin typeface="Trebuchet MS"/>
                <a:cs typeface="Trebuchet MS"/>
              </a:rPr>
              <a:t> </a:t>
            </a:r>
            <a:r>
              <a:rPr dirty="0" sz="800" spc="-20">
                <a:latin typeface="Trebuchet MS"/>
                <a:cs typeface="Trebuchet MS"/>
              </a:rPr>
              <a:t>Cutler,</a:t>
            </a:r>
            <a:r>
              <a:rPr dirty="0" sz="800" spc="-80">
                <a:latin typeface="Trebuchet MS"/>
                <a:cs typeface="Trebuchet MS"/>
              </a:rPr>
              <a:t> </a:t>
            </a:r>
            <a:r>
              <a:rPr dirty="0" sz="800" spc="-55">
                <a:latin typeface="Trebuchet MS"/>
                <a:cs typeface="Trebuchet MS"/>
              </a:rPr>
              <a:t>A.</a:t>
            </a:r>
            <a:r>
              <a:rPr dirty="0" sz="800" spc="-50">
                <a:latin typeface="Trebuchet MS"/>
                <a:cs typeface="Trebuchet MS"/>
              </a:rPr>
              <a:t> ‘A</a:t>
            </a:r>
            <a:r>
              <a:rPr dirty="0" sz="800" spc="5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Good </a:t>
            </a:r>
            <a:r>
              <a:rPr dirty="0" sz="800" spc="-25">
                <a:latin typeface="Trebuchet MS"/>
                <a:cs typeface="Trebuchet MS"/>
              </a:rPr>
              <a:t>Fit</a:t>
            </a:r>
            <a:r>
              <a:rPr dirty="0" sz="800" spc="-70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Is</a:t>
            </a:r>
            <a:r>
              <a:rPr dirty="0" sz="800" spc="-10">
                <a:latin typeface="Trebuchet MS"/>
                <a:cs typeface="Trebuchet MS"/>
              </a:rPr>
              <a:t> </a:t>
            </a:r>
            <a:r>
              <a:rPr dirty="0" sz="800" spc="-30">
                <a:latin typeface="Trebuchet MS"/>
                <a:cs typeface="Trebuchet MS"/>
              </a:rPr>
              <a:t>Essential’,</a:t>
            </a:r>
            <a:r>
              <a:rPr dirty="0" sz="800" spc="40">
                <a:latin typeface="Trebuchet MS"/>
                <a:cs typeface="Trebuchet MS"/>
              </a:rPr>
              <a:t> </a:t>
            </a:r>
            <a:r>
              <a:rPr dirty="0" sz="800" spc="-10" i="1">
                <a:latin typeface="Trebuchet MS"/>
                <a:cs typeface="Trebuchet MS"/>
              </a:rPr>
              <a:t>Professional</a:t>
            </a:r>
            <a:r>
              <a:rPr dirty="0" sz="800" spc="90" i="1">
                <a:latin typeface="Trebuchet MS"/>
                <a:cs typeface="Trebuchet MS"/>
              </a:rPr>
              <a:t> </a:t>
            </a:r>
            <a:r>
              <a:rPr dirty="0" sz="800" i="1">
                <a:latin typeface="Trebuchet MS"/>
                <a:cs typeface="Trebuchet MS"/>
              </a:rPr>
              <a:t>Manager</a:t>
            </a:r>
            <a:r>
              <a:rPr dirty="0" sz="800">
                <a:latin typeface="Trebuchet MS"/>
                <a:cs typeface="Trebuchet MS"/>
              </a:rPr>
              <a:t>,</a:t>
            </a:r>
            <a:r>
              <a:rPr dirty="0" sz="800" spc="50">
                <a:latin typeface="Trebuchet MS"/>
                <a:cs typeface="Trebuchet MS"/>
              </a:rPr>
              <a:t> </a:t>
            </a:r>
            <a:r>
              <a:rPr dirty="0" sz="800" spc="-25">
                <a:latin typeface="Trebuchet MS"/>
                <a:cs typeface="Trebuchet MS"/>
              </a:rPr>
              <a:t>vol.</a:t>
            </a:r>
            <a:r>
              <a:rPr dirty="0" sz="800" spc="-60">
                <a:latin typeface="Trebuchet MS"/>
                <a:cs typeface="Trebuchet MS"/>
              </a:rPr>
              <a:t> </a:t>
            </a:r>
            <a:r>
              <a:rPr dirty="0" sz="800" spc="-70">
                <a:latin typeface="Trebuchet MS"/>
                <a:cs typeface="Trebuchet MS"/>
              </a:rPr>
              <a:t>15,</a:t>
            </a:r>
            <a:r>
              <a:rPr dirty="0" sz="800" spc="-65">
                <a:latin typeface="Trebuchet MS"/>
                <a:cs typeface="Trebuchet MS"/>
              </a:rPr>
              <a:t> </a:t>
            </a:r>
            <a:r>
              <a:rPr dirty="0" sz="800" spc="-40">
                <a:latin typeface="Trebuchet MS"/>
                <a:cs typeface="Trebuchet MS"/>
              </a:rPr>
              <a:t>no.</a:t>
            </a:r>
            <a:r>
              <a:rPr dirty="0" sz="800" spc="15">
                <a:latin typeface="Trebuchet MS"/>
                <a:cs typeface="Trebuchet MS"/>
              </a:rPr>
              <a:t> </a:t>
            </a:r>
            <a:r>
              <a:rPr dirty="0" sz="800" spc="-65">
                <a:latin typeface="Trebuchet MS"/>
                <a:cs typeface="Trebuchet MS"/>
              </a:rPr>
              <a:t>3,</a:t>
            </a:r>
            <a:r>
              <a:rPr dirty="0" sz="800" spc="-55">
                <a:latin typeface="Trebuchet MS"/>
                <a:cs typeface="Trebuchet MS"/>
              </a:rPr>
              <a:t> </a:t>
            </a:r>
            <a:r>
              <a:rPr dirty="0" sz="800" spc="55">
                <a:latin typeface="Trebuchet MS"/>
                <a:cs typeface="Trebuchet MS"/>
              </a:rPr>
              <a:t>May</a:t>
            </a:r>
            <a:r>
              <a:rPr dirty="0" sz="800" spc="20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2005,</a:t>
            </a:r>
            <a:r>
              <a:rPr dirty="0" sz="800" spc="-105">
                <a:latin typeface="Trebuchet MS"/>
                <a:cs typeface="Trebuchet MS"/>
              </a:rPr>
              <a:t> </a:t>
            </a:r>
            <a:r>
              <a:rPr dirty="0" sz="800" spc="-70">
                <a:latin typeface="Trebuchet MS"/>
                <a:cs typeface="Trebuchet MS"/>
              </a:rPr>
              <a:t>p.</a:t>
            </a:r>
            <a:r>
              <a:rPr dirty="0" sz="800" spc="-20">
                <a:latin typeface="Trebuchet MS"/>
                <a:cs typeface="Trebuchet MS"/>
              </a:rPr>
              <a:t> </a:t>
            </a:r>
            <a:r>
              <a:rPr dirty="0" sz="800" spc="-40">
                <a:latin typeface="Trebuchet MS"/>
                <a:cs typeface="Trebuchet MS"/>
              </a:rPr>
              <a:t>38.</a:t>
            </a:r>
            <a:r>
              <a:rPr dirty="0" sz="800" spc="-60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Reproduced</a:t>
            </a:r>
            <a:r>
              <a:rPr dirty="0" sz="800" spc="135">
                <a:latin typeface="Trebuchet MS"/>
                <a:cs typeface="Trebuchet MS"/>
              </a:rPr>
              <a:t> </a:t>
            </a:r>
            <a:r>
              <a:rPr dirty="0" sz="800" spc="-10">
                <a:latin typeface="Trebuchet MS"/>
                <a:cs typeface="Trebuchet MS"/>
              </a:rPr>
              <a:t>with</a:t>
            </a:r>
            <a:r>
              <a:rPr dirty="0" sz="800" spc="-25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permission</a:t>
            </a:r>
            <a:r>
              <a:rPr dirty="0" sz="800" spc="55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from</a:t>
            </a:r>
            <a:r>
              <a:rPr dirty="0" sz="800" spc="-30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Chartered</a:t>
            </a:r>
            <a:r>
              <a:rPr dirty="0" sz="800" spc="-60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Management</a:t>
            </a:r>
            <a:r>
              <a:rPr dirty="0" sz="800" spc="60">
                <a:latin typeface="Trebuchet MS"/>
                <a:cs typeface="Trebuchet MS"/>
              </a:rPr>
              <a:t> </a:t>
            </a:r>
            <a:r>
              <a:rPr dirty="0" sz="800" spc="-25">
                <a:latin typeface="Trebuchet MS"/>
                <a:cs typeface="Trebuchet MS"/>
              </a:rPr>
              <a:t>Institute</a:t>
            </a:r>
            <a:r>
              <a:rPr dirty="0" sz="800" spc="-10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and</a:t>
            </a:r>
            <a:r>
              <a:rPr dirty="0" sz="800" spc="45">
                <a:latin typeface="Trebuchet MS"/>
                <a:cs typeface="Trebuchet MS"/>
              </a:rPr>
              <a:t> </a:t>
            </a:r>
            <a:r>
              <a:rPr dirty="0" sz="800">
                <a:latin typeface="Trebuchet MS"/>
                <a:cs typeface="Trebuchet MS"/>
              </a:rPr>
              <a:t>Alan</a:t>
            </a:r>
            <a:r>
              <a:rPr dirty="0" sz="800" spc="-20">
                <a:latin typeface="Trebuchet MS"/>
                <a:cs typeface="Trebuchet MS"/>
              </a:rPr>
              <a:t> </a:t>
            </a:r>
            <a:r>
              <a:rPr dirty="0" sz="800" spc="-10">
                <a:latin typeface="Trebuchet MS"/>
                <a:cs typeface="Trebuchet MS"/>
              </a:rPr>
              <a:t>Cutler</a:t>
            </a:r>
            <a:endParaRPr sz="8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309617" y="699516"/>
            <a:ext cx="5815584" cy="5458968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62405" y="148209"/>
            <a:ext cx="3820795" cy="5405755"/>
            <a:chOff x="1462405" y="148209"/>
            <a:chExt cx="3820795" cy="5405755"/>
          </a:xfrm>
        </p:grpSpPr>
        <p:sp>
          <p:nvSpPr>
            <p:cNvPr id="3" name="object 3"/>
            <p:cNvSpPr/>
            <p:nvPr/>
          </p:nvSpPr>
          <p:spPr>
            <a:xfrm>
              <a:off x="1462405" y="148209"/>
              <a:ext cx="3820795" cy="5405755"/>
            </a:xfrm>
            <a:custGeom>
              <a:avLst/>
              <a:gdLst/>
              <a:ahLst/>
              <a:cxnLst/>
              <a:rect l="l" t="t" r="r" b="b"/>
              <a:pathLst>
                <a:path w="3820795" h="5405755">
                  <a:moveTo>
                    <a:pt x="3820668" y="0"/>
                  </a:moveTo>
                  <a:lnTo>
                    <a:pt x="0" y="0"/>
                  </a:lnTo>
                  <a:lnTo>
                    <a:pt x="0" y="5405374"/>
                  </a:lnTo>
                  <a:lnTo>
                    <a:pt x="3820668" y="5405374"/>
                  </a:lnTo>
                  <a:lnTo>
                    <a:pt x="3820668" y="0"/>
                  </a:lnTo>
                  <a:close/>
                </a:path>
              </a:pathLst>
            </a:custGeom>
            <a:solidFill>
              <a:srgbClr val="4F81BB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30730" y="2922523"/>
              <a:ext cx="2087498" cy="4315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495294" y="3128391"/>
              <a:ext cx="117602" cy="88392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2030730" y="2922523"/>
              <a:ext cx="2087880" cy="431800"/>
            </a:xfrm>
            <a:custGeom>
              <a:avLst/>
              <a:gdLst/>
              <a:ahLst/>
              <a:cxnLst/>
              <a:rect l="l" t="t" r="r" b="b"/>
              <a:pathLst>
                <a:path w="2087879" h="431800">
                  <a:moveTo>
                    <a:pt x="1844294" y="87375"/>
                  </a:moveTo>
                  <a:lnTo>
                    <a:pt x="1907794" y="87375"/>
                  </a:lnTo>
                  <a:lnTo>
                    <a:pt x="1972309" y="264287"/>
                  </a:lnTo>
                  <a:lnTo>
                    <a:pt x="2028952" y="87375"/>
                  </a:lnTo>
                  <a:lnTo>
                    <a:pt x="2087498" y="87375"/>
                  </a:lnTo>
                  <a:lnTo>
                    <a:pt x="1986915" y="374396"/>
                  </a:lnTo>
                  <a:lnTo>
                    <a:pt x="1957450" y="415416"/>
                  </a:lnTo>
                  <a:lnTo>
                    <a:pt x="1920035" y="430543"/>
                  </a:lnTo>
                  <a:lnTo>
                    <a:pt x="1905127" y="431546"/>
                  </a:lnTo>
                  <a:lnTo>
                    <a:pt x="1897558" y="431236"/>
                  </a:lnTo>
                  <a:lnTo>
                    <a:pt x="1889918" y="430307"/>
                  </a:lnTo>
                  <a:lnTo>
                    <a:pt x="1882231" y="428759"/>
                  </a:lnTo>
                  <a:lnTo>
                    <a:pt x="1874520" y="426592"/>
                  </a:lnTo>
                  <a:lnTo>
                    <a:pt x="1874520" y="373506"/>
                  </a:lnTo>
                  <a:lnTo>
                    <a:pt x="1882520" y="375507"/>
                  </a:lnTo>
                  <a:lnTo>
                    <a:pt x="1889759" y="376936"/>
                  </a:lnTo>
                  <a:lnTo>
                    <a:pt x="1896236" y="377793"/>
                  </a:lnTo>
                  <a:lnTo>
                    <a:pt x="1901952" y="378078"/>
                  </a:lnTo>
                  <a:lnTo>
                    <a:pt x="1910080" y="378078"/>
                  </a:lnTo>
                  <a:lnTo>
                    <a:pt x="1934265" y="340949"/>
                  </a:lnTo>
                  <a:lnTo>
                    <a:pt x="1938908" y="326898"/>
                  </a:lnTo>
                  <a:lnTo>
                    <a:pt x="1844294" y="87375"/>
                  </a:lnTo>
                  <a:close/>
                </a:path>
                <a:path w="2087879" h="431800">
                  <a:moveTo>
                    <a:pt x="295909" y="87375"/>
                  </a:moveTo>
                  <a:lnTo>
                    <a:pt x="357124" y="87375"/>
                  </a:lnTo>
                  <a:lnTo>
                    <a:pt x="357124" y="224027"/>
                  </a:lnTo>
                  <a:lnTo>
                    <a:pt x="359622" y="248217"/>
                  </a:lnTo>
                  <a:lnTo>
                    <a:pt x="367109" y="265525"/>
                  </a:lnTo>
                  <a:lnTo>
                    <a:pt x="379573" y="275927"/>
                  </a:lnTo>
                  <a:lnTo>
                    <a:pt x="397001" y="279400"/>
                  </a:lnTo>
                  <a:lnTo>
                    <a:pt x="405808" y="278713"/>
                  </a:lnTo>
                  <a:lnTo>
                    <a:pt x="446595" y="255095"/>
                  </a:lnTo>
                  <a:lnTo>
                    <a:pt x="458724" y="235965"/>
                  </a:lnTo>
                  <a:lnTo>
                    <a:pt x="458724" y="87375"/>
                  </a:lnTo>
                  <a:lnTo>
                    <a:pt x="519938" y="87375"/>
                  </a:lnTo>
                  <a:lnTo>
                    <a:pt x="519938" y="258317"/>
                  </a:lnTo>
                  <a:lnTo>
                    <a:pt x="519938" y="265049"/>
                  </a:lnTo>
                  <a:lnTo>
                    <a:pt x="520953" y="269621"/>
                  </a:lnTo>
                  <a:lnTo>
                    <a:pt x="523113" y="272288"/>
                  </a:lnTo>
                  <a:lnTo>
                    <a:pt x="525271" y="274827"/>
                  </a:lnTo>
                  <a:lnTo>
                    <a:pt x="529082" y="276478"/>
                  </a:lnTo>
                  <a:lnTo>
                    <a:pt x="534543" y="277113"/>
                  </a:lnTo>
                  <a:lnTo>
                    <a:pt x="534543" y="326898"/>
                  </a:lnTo>
                  <a:lnTo>
                    <a:pt x="528446" y="328167"/>
                  </a:lnTo>
                  <a:lnTo>
                    <a:pt x="523367" y="328929"/>
                  </a:lnTo>
                  <a:lnTo>
                    <a:pt x="519302" y="329184"/>
                  </a:lnTo>
                  <a:lnTo>
                    <a:pt x="515112" y="329438"/>
                  </a:lnTo>
                  <a:lnTo>
                    <a:pt x="511428" y="329691"/>
                  </a:lnTo>
                  <a:lnTo>
                    <a:pt x="508000" y="329691"/>
                  </a:lnTo>
                  <a:lnTo>
                    <a:pt x="500189" y="329215"/>
                  </a:lnTo>
                  <a:lnTo>
                    <a:pt x="469138" y="301243"/>
                  </a:lnTo>
                  <a:lnTo>
                    <a:pt x="467868" y="282066"/>
                  </a:lnTo>
                  <a:lnTo>
                    <a:pt x="459295" y="293665"/>
                  </a:lnTo>
                  <a:lnTo>
                    <a:pt x="426719" y="319150"/>
                  </a:lnTo>
                  <a:lnTo>
                    <a:pt x="386107" y="330706"/>
                  </a:lnTo>
                  <a:lnTo>
                    <a:pt x="371347" y="331470"/>
                  </a:lnTo>
                  <a:lnTo>
                    <a:pt x="353966" y="329969"/>
                  </a:lnTo>
                  <a:lnTo>
                    <a:pt x="315087" y="307466"/>
                  </a:lnTo>
                  <a:lnTo>
                    <a:pt x="297102" y="258978"/>
                  </a:lnTo>
                  <a:lnTo>
                    <a:pt x="295909" y="237236"/>
                  </a:lnTo>
                  <a:lnTo>
                    <a:pt x="295909" y="87375"/>
                  </a:lnTo>
                  <a:close/>
                </a:path>
                <a:path w="2087879" h="431800">
                  <a:moveTo>
                    <a:pt x="1822958" y="84074"/>
                  </a:moveTo>
                  <a:lnTo>
                    <a:pt x="1829308" y="84074"/>
                  </a:lnTo>
                  <a:lnTo>
                    <a:pt x="1833498" y="84327"/>
                  </a:lnTo>
                  <a:lnTo>
                    <a:pt x="1835277" y="84581"/>
                  </a:lnTo>
                  <a:lnTo>
                    <a:pt x="1835277" y="140335"/>
                  </a:lnTo>
                  <a:lnTo>
                    <a:pt x="1821729" y="141003"/>
                  </a:lnTo>
                  <a:lnTo>
                    <a:pt x="1808908" y="143017"/>
                  </a:lnTo>
                  <a:lnTo>
                    <a:pt x="1766633" y="164179"/>
                  </a:lnTo>
                  <a:lnTo>
                    <a:pt x="1753870" y="181990"/>
                  </a:lnTo>
                  <a:lnTo>
                    <a:pt x="1753870" y="326898"/>
                  </a:lnTo>
                  <a:lnTo>
                    <a:pt x="1692656" y="326898"/>
                  </a:lnTo>
                  <a:lnTo>
                    <a:pt x="1692656" y="87375"/>
                  </a:lnTo>
                  <a:lnTo>
                    <a:pt x="1748917" y="87375"/>
                  </a:lnTo>
                  <a:lnTo>
                    <a:pt x="1748917" y="138556"/>
                  </a:lnTo>
                  <a:lnTo>
                    <a:pt x="1755564" y="126841"/>
                  </a:lnTo>
                  <a:lnTo>
                    <a:pt x="1791221" y="93378"/>
                  </a:lnTo>
                  <a:lnTo>
                    <a:pt x="1812125" y="85603"/>
                  </a:lnTo>
                  <a:lnTo>
                    <a:pt x="1822958" y="84074"/>
                  </a:lnTo>
                  <a:close/>
                </a:path>
                <a:path w="2087879" h="431800">
                  <a:moveTo>
                    <a:pt x="1527429" y="83185"/>
                  </a:moveTo>
                  <a:lnTo>
                    <a:pt x="1572974" y="89582"/>
                  </a:lnTo>
                  <a:lnTo>
                    <a:pt x="1607184" y="108838"/>
                  </a:lnTo>
                  <a:lnTo>
                    <a:pt x="1633974" y="159559"/>
                  </a:lnTo>
                  <a:lnTo>
                    <a:pt x="1635759" y="181990"/>
                  </a:lnTo>
                  <a:lnTo>
                    <a:pt x="1635759" y="258317"/>
                  </a:lnTo>
                  <a:lnTo>
                    <a:pt x="1635759" y="265049"/>
                  </a:lnTo>
                  <a:lnTo>
                    <a:pt x="1636903" y="269621"/>
                  </a:lnTo>
                  <a:lnTo>
                    <a:pt x="1639061" y="272288"/>
                  </a:lnTo>
                  <a:lnTo>
                    <a:pt x="1641094" y="274827"/>
                  </a:lnTo>
                  <a:lnTo>
                    <a:pt x="1644904" y="276478"/>
                  </a:lnTo>
                  <a:lnTo>
                    <a:pt x="1650492" y="277113"/>
                  </a:lnTo>
                  <a:lnTo>
                    <a:pt x="1650492" y="326898"/>
                  </a:lnTo>
                  <a:lnTo>
                    <a:pt x="1627378" y="330073"/>
                  </a:lnTo>
                  <a:lnTo>
                    <a:pt x="1624330" y="330073"/>
                  </a:lnTo>
                  <a:lnTo>
                    <a:pt x="1586230" y="309625"/>
                  </a:lnTo>
                  <a:lnTo>
                    <a:pt x="1583690" y="289433"/>
                  </a:lnTo>
                  <a:lnTo>
                    <a:pt x="1575238" y="299100"/>
                  </a:lnTo>
                  <a:lnTo>
                    <a:pt x="1532977" y="325415"/>
                  </a:lnTo>
                  <a:lnTo>
                    <a:pt x="1497330" y="331470"/>
                  </a:lnTo>
                  <a:lnTo>
                    <a:pt x="1485513" y="330852"/>
                  </a:lnTo>
                  <a:lnTo>
                    <a:pt x="1445422" y="316285"/>
                  </a:lnTo>
                  <a:lnTo>
                    <a:pt x="1420125" y="285803"/>
                  </a:lnTo>
                  <a:lnTo>
                    <a:pt x="1414018" y="256031"/>
                  </a:lnTo>
                  <a:lnTo>
                    <a:pt x="1414847" y="244748"/>
                  </a:lnTo>
                  <a:lnTo>
                    <a:pt x="1434238" y="206801"/>
                  </a:lnTo>
                  <a:lnTo>
                    <a:pt x="1475543" y="183719"/>
                  </a:lnTo>
                  <a:lnTo>
                    <a:pt x="1516887" y="178308"/>
                  </a:lnTo>
                  <a:lnTo>
                    <a:pt x="1524511" y="178472"/>
                  </a:lnTo>
                  <a:lnTo>
                    <a:pt x="1568571" y="185795"/>
                  </a:lnTo>
                  <a:lnTo>
                    <a:pt x="1574545" y="187960"/>
                  </a:lnTo>
                  <a:lnTo>
                    <a:pt x="1574545" y="175133"/>
                  </a:lnTo>
                  <a:lnTo>
                    <a:pt x="1553511" y="134526"/>
                  </a:lnTo>
                  <a:lnTo>
                    <a:pt x="1521079" y="127508"/>
                  </a:lnTo>
                  <a:lnTo>
                    <a:pt x="1511367" y="127936"/>
                  </a:lnTo>
                  <a:lnTo>
                    <a:pt x="1474561" y="138199"/>
                  </a:lnTo>
                  <a:lnTo>
                    <a:pt x="1446021" y="154559"/>
                  </a:lnTo>
                  <a:lnTo>
                    <a:pt x="1426464" y="114300"/>
                  </a:lnTo>
                  <a:lnTo>
                    <a:pt x="1462700" y="95315"/>
                  </a:lnTo>
                  <a:lnTo>
                    <a:pt x="1500647" y="85153"/>
                  </a:lnTo>
                  <a:lnTo>
                    <a:pt x="1513877" y="83681"/>
                  </a:lnTo>
                  <a:lnTo>
                    <a:pt x="1527429" y="83185"/>
                  </a:lnTo>
                  <a:close/>
                </a:path>
                <a:path w="2087879" h="431800">
                  <a:moveTo>
                    <a:pt x="1149858" y="83185"/>
                  </a:moveTo>
                  <a:lnTo>
                    <a:pt x="1196213" y="97789"/>
                  </a:lnTo>
                  <a:lnTo>
                    <a:pt x="1217421" y="133985"/>
                  </a:lnTo>
                  <a:lnTo>
                    <a:pt x="1225091" y="122340"/>
                  </a:lnTo>
                  <a:lnTo>
                    <a:pt x="1254506" y="96265"/>
                  </a:lnTo>
                  <a:lnTo>
                    <a:pt x="1291849" y="83996"/>
                  </a:lnTo>
                  <a:lnTo>
                    <a:pt x="1305686" y="83185"/>
                  </a:lnTo>
                  <a:lnTo>
                    <a:pt x="1316380" y="83685"/>
                  </a:lnTo>
                  <a:lnTo>
                    <a:pt x="1354486" y="100583"/>
                  </a:lnTo>
                  <a:lnTo>
                    <a:pt x="1372709" y="134866"/>
                  </a:lnTo>
                  <a:lnTo>
                    <a:pt x="1377442" y="177418"/>
                  </a:lnTo>
                  <a:lnTo>
                    <a:pt x="1377442" y="326898"/>
                  </a:lnTo>
                  <a:lnTo>
                    <a:pt x="1316228" y="326898"/>
                  </a:lnTo>
                  <a:lnTo>
                    <a:pt x="1316228" y="192531"/>
                  </a:lnTo>
                  <a:lnTo>
                    <a:pt x="1315610" y="179268"/>
                  </a:lnTo>
                  <a:lnTo>
                    <a:pt x="1294701" y="140509"/>
                  </a:lnTo>
                  <a:lnTo>
                    <a:pt x="1279144" y="137160"/>
                  </a:lnTo>
                  <a:lnTo>
                    <a:pt x="1270142" y="138039"/>
                  </a:lnTo>
                  <a:lnTo>
                    <a:pt x="1237424" y="158609"/>
                  </a:lnTo>
                  <a:lnTo>
                    <a:pt x="1221994" y="187451"/>
                  </a:lnTo>
                  <a:lnTo>
                    <a:pt x="1221994" y="326898"/>
                  </a:lnTo>
                  <a:lnTo>
                    <a:pt x="1160780" y="326898"/>
                  </a:lnTo>
                  <a:lnTo>
                    <a:pt x="1160780" y="192531"/>
                  </a:lnTo>
                  <a:lnTo>
                    <a:pt x="1160162" y="179050"/>
                  </a:lnTo>
                  <a:lnTo>
                    <a:pt x="1139253" y="140477"/>
                  </a:lnTo>
                  <a:lnTo>
                    <a:pt x="1123695" y="137160"/>
                  </a:lnTo>
                  <a:lnTo>
                    <a:pt x="1114913" y="138017"/>
                  </a:lnTo>
                  <a:lnTo>
                    <a:pt x="1082137" y="158279"/>
                  </a:lnTo>
                  <a:lnTo>
                    <a:pt x="1066545" y="186943"/>
                  </a:lnTo>
                  <a:lnTo>
                    <a:pt x="1066545" y="326898"/>
                  </a:lnTo>
                  <a:lnTo>
                    <a:pt x="1005332" y="326898"/>
                  </a:lnTo>
                  <a:lnTo>
                    <a:pt x="1005332" y="87375"/>
                  </a:lnTo>
                  <a:lnTo>
                    <a:pt x="1060703" y="87375"/>
                  </a:lnTo>
                  <a:lnTo>
                    <a:pt x="1060703" y="131699"/>
                  </a:lnTo>
                  <a:lnTo>
                    <a:pt x="1067915" y="120671"/>
                  </a:lnTo>
                  <a:lnTo>
                    <a:pt x="1097026" y="95758"/>
                  </a:lnTo>
                  <a:lnTo>
                    <a:pt x="1135405" y="83970"/>
                  </a:lnTo>
                  <a:lnTo>
                    <a:pt x="1149858" y="83185"/>
                  </a:lnTo>
                  <a:close/>
                </a:path>
                <a:path w="2087879" h="431800">
                  <a:moveTo>
                    <a:pt x="724662" y="83185"/>
                  </a:moveTo>
                  <a:lnTo>
                    <a:pt x="771017" y="97789"/>
                  </a:lnTo>
                  <a:lnTo>
                    <a:pt x="792226" y="133985"/>
                  </a:lnTo>
                  <a:lnTo>
                    <a:pt x="799895" y="122340"/>
                  </a:lnTo>
                  <a:lnTo>
                    <a:pt x="829309" y="96265"/>
                  </a:lnTo>
                  <a:lnTo>
                    <a:pt x="866653" y="83996"/>
                  </a:lnTo>
                  <a:lnTo>
                    <a:pt x="880490" y="83185"/>
                  </a:lnTo>
                  <a:lnTo>
                    <a:pt x="891184" y="83685"/>
                  </a:lnTo>
                  <a:lnTo>
                    <a:pt x="929290" y="100583"/>
                  </a:lnTo>
                  <a:lnTo>
                    <a:pt x="947513" y="134866"/>
                  </a:lnTo>
                  <a:lnTo>
                    <a:pt x="952245" y="177418"/>
                  </a:lnTo>
                  <a:lnTo>
                    <a:pt x="952245" y="326898"/>
                  </a:lnTo>
                  <a:lnTo>
                    <a:pt x="891032" y="326898"/>
                  </a:lnTo>
                  <a:lnTo>
                    <a:pt x="891032" y="192531"/>
                  </a:lnTo>
                  <a:lnTo>
                    <a:pt x="890414" y="179268"/>
                  </a:lnTo>
                  <a:lnTo>
                    <a:pt x="869505" y="140509"/>
                  </a:lnTo>
                  <a:lnTo>
                    <a:pt x="853947" y="137160"/>
                  </a:lnTo>
                  <a:lnTo>
                    <a:pt x="844946" y="138039"/>
                  </a:lnTo>
                  <a:lnTo>
                    <a:pt x="812228" y="158609"/>
                  </a:lnTo>
                  <a:lnTo>
                    <a:pt x="796797" y="187451"/>
                  </a:lnTo>
                  <a:lnTo>
                    <a:pt x="796797" y="326898"/>
                  </a:lnTo>
                  <a:lnTo>
                    <a:pt x="735583" y="326898"/>
                  </a:lnTo>
                  <a:lnTo>
                    <a:pt x="735583" y="192531"/>
                  </a:lnTo>
                  <a:lnTo>
                    <a:pt x="734966" y="179050"/>
                  </a:lnTo>
                  <a:lnTo>
                    <a:pt x="714057" y="140477"/>
                  </a:lnTo>
                  <a:lnTo>
                    <a:pt x="698500" y="137160"/>
                  </a:lnTo>
                  <a:lnTo>
                    <a:pt x="689717" y="138017"/>
                  </a:lnTo>
                  <a:lnTo>
                    <a:pt x="656941" y="158279"/>
                  </a:lnTo>
                  <a:lnTo>
                    <a:pt x="641350" y="186943"/>
                  </a:lnTo>
                  <a:lnTo>
                    <a:pt x="641350" y="326898"/>
                  </a:lnTo>
                  <a:lnTo>
                    <a:pt x="580136" y="326898"/>
                  </a:lnTo>
                  <a:lnTo>
                    <a:pt x="580136" y="87375"/>
                  </a:lnTo>
                  <a:lnTo>
                    <a:pt x="635507" y="87375"/>
                  </a:lnTo>
                  <a:lnTo>
                    <a:pt x="635507" y="131699"/>
                  </a:lnTo>
                  <a:lnTo>
                    <a:pt x="642719" y="120671"/>
                  </a:lnTo>
                  <a:lnTo>
                    <a:pt x="671830" y="95758"/>
                  </a:lnTo>
                  <a:lnTo>
                    <a:pt x="710209" y="83970"/>
                  </a:lnTo>
                  <a:lnTo>
                    <a:pt x="724662" y="83185"/>
                  </a:lnTo>
                  <a:close/>
                </a:path>
                <a:path w="2087879" h="431800">
                  <a:moveTo>
                    <a:pt x="131571" y="0"/>
                  </a:moveTo>
                  <a:lnTo>
                    <a:pt x="179810" y="6161"/>
                  </a:lnTo>
                  <a:lnTo>
                    <a:pt x="221932" y="22733"/>
                  </a:lnTo>
                  <a:lnTo>
                    <a:pt x="244982" y="36067"/>
                  </a:lnTo>
                  <a:lnTo>
                    <a:pt x="217169" y="87375"/>
                  </a:lnTo>
                  <a:lnTo>
                    <a:pt x="214375" y="84327"/>
                  </a:lnTo>
                  <a:lnTo>
                    <a:pt x="208533" y="80263"/>
                  </a:lnTo>
                  <a:lnTo>
                    <a:pt x="168020" y="61467"/>
                  </a:lnTo>
                  <a:lnTo>
                    <a:pt x="129793" y="55372"/>
                  </a:lnTo>
                  <a:lnTo>
                    <a:pt x="107197" y="57658"/>
                  </a:lnTo>
                  <a:lnTo>
                    <a:pt x="91043" y="64516"/>
                  </a:lnTo>
                  <a:lnTo>
                    <a:pt x="81341" y="75946"/>
                  </a:lnTo>
                  <a:lnTo>
                    <a:pt x="78105" y="91948"/>
                  </a:lnTo>
                  <a:lnTo>
                    <a:pt x="78105" y="100711"/>
                  </a:lnTo>
                  <a:lnTo>
                    <a:pt x="110997" y="126237"/>
                  </a:lnTo>
                  <a:lnTo>
                    <a:pt x="152145" y="138049"/>
                  </a:lnTo>
                  <a:lnTo>
                    <a:pt x="167624" y="142331"/>
                  </a:lnTo>
                  <a:lnTo>
                    <a:pt x="207771" y="157225"/>
                  </a:lnTo>
                  <a:lnTo>
                    <a:pt x="243839" y="186309"/>
                  </a:lnTo>
                  <a:lnTo>
                    <a:pt x="256412" y="234061"/>
                  </a:lnTo>
                  <a:lnTo>
                    <a:pt x="255367" y="250634"/>
                  </a:lnTo>
                  <a:lnTo>
                    <a:pt x="239775" y="290067"/>
                  </a:lnTo>
                  <a:lnTo>
                    <a:pt x="208629" y="315428"/>
                  </a:lnTo>
                  <a:lnTo>
                    <a:pt x="167005" y="328183"/>
                  </a:lnTo>
                  <a:lnTo>
                    <a:pt x="136144" y="330580"/>
                  </a:lnTo>
                  <a:lnTo>
                    <a:pt x="117903" y="329870"/>
                  </a:lnTo>
                  <a:lnTo>
                    <a:pt x="63753" y="319404"/>
                  </a:lnTo>
                  <a:lnTo>
                    <a:pt x="14408" y="297830"/>
                  </a:lnTo>
                  <a:lnTo>
                    <a:pt x="0" y="288543"/>
                  </a:lnTo>
                  <a:lnTo>
                    <a:pt x="27812" y="234061"/>
                  </a:lnTo>
                  <a:lnTo>
                    <a:pt x="30606" y="236854"/>
                  </a:lnTo>
                  <a:lnTo>
                    <a:pt x="35432" y="240411"/>
                  </a:lnTo>
                  <a:lnTo>
                    <a:pt x="75783" y="261256"/>
                  </a:lnTo>
                  <a:lnTo>
                    <a:pt x="118967" y="272669"/>
                  </a:lnTo>
                  <a:lnTo>
                    <a:pt x="137159" y="273812"/>
                  </a:lnTo>
                  <a:lnTo>
                    <a:pt x="159922" y="271738"/>
                  </a:lnTo>
                  <a:lnTo>
                    <a:pt x="176196" y="265509"/>
                  </a:lnTo>
                  <a:lnTo>
                    <a:pt x="185969" y="255113"/>
                  </a:lnTo>
                  <a:lnTo>
                    <a:pt x="189230" y="240537"/>
                  </a:lnTo>
                  <a:lnTo>
                    <a:pt x="189230" y="231012"/>
                  </a:lnTo>
                  <a:lnTo>
                    <a:pt x="158204" y="206140"/>
                  </a:lnTo>
                  <a:lnTo>
                    <a:pt x="117328" y="193284"/>
                  </a:lnTo>
                  <a:lnTo>
                    <a:pt x="105156" y="189737"/>
                  </a:lnTo>
                  <a:lnTo>
                    <a:pt x="90225" y="185237"/>
                  </a:lnTo>
                  <a:lnTo>
                    <a:pt x="53720" y="170306"/>
                  </a:lnTo>
                  <a:lnTo>
                    <a:pt x="23240" y="143383"/>
                  </a:lnTo>
                  <a:lnTo>
                    <a:pt x="13207" y="101980"/>
                  </a:lnTo>
                  <a:lnTo>
                    <a:pt x="14186" y="85978"/>
                  </a:lnTo>
                  <a:lnTo>
                    <a:pt x="28956" y="45974"/>
                  </a:lnTo>
                  <a:lnTo>
                    <a:pt x="58941" y="18184"/>
                  </a:lnTo>
                  <a:lnTo>
                    <a:pt x="100187" y="2936"/>
                  </a:lnTo>
                  <a:lnTo>
                    <a:pt x="115528" y="736"/>
                  </a:lnTo>
                  <a:lnTo>
                    <a:pt x="131571" y="0"/>
                  </a:lnTo>
                  <a:close/>
                </a:path>
              </a:pathLst>
            </a:custGeom>
            <a:ln w="1524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/>
          <p:nvPr/>
        </p:nvSpPr>
        <p:spPr>
          <a:xfrm>
            <a:off x="5625846" y="689609"/>
            <a:ext cx="4699000" cy="833755"/>
          </a:xfrm>
          <a:custGeom>
            <a:avLst/>
            <a:gdLst/>
            <a:ahLst/>
            <a:cxnLst/>
            <a:rect l="l" t="t" r="r" b="b"/>
            <a:pathLst>
              <a:path w="4699000" h="833755">
                <a:moveTo>
                  <a:pt x="4559554" y="0"/>
                </a:moveTo>
                <a:lnTo>
                  <a:pt x="138937" y="0"/>
                </a:lnTo>
                <a:lnTo>
                  <a:pt x="94995" y="7112"/>
                </a:lnTo>
                <a:lnTo>
                  <a:pt x="56895" y="26797"/>
                </a:lnTo>
                <a:lnTo>
                  <a:pt x="26796" y="56895"/>
                </a:lnTo>
                <a:lnTo>
                  <a:pt x="7112" y="94995"/>
                </a:lnTo>
                <a:lnTo>
                  <a:pt x="0" y="138937"/>
                </a:lnTo>
                <a:lnTo>
                  <a:pt x="0" y="694689"/>
                </a:lnTo>
                <a:lnTo>
                  <a:pt x="7112" y="738631"/>
                </a:lnTo>
                <a:lnTo>
                  <a:pt x="26796" y="776731"/>
                </a:lnTo>
                <a:lnTo>
                  <a:pt x="56895" y="806830"/>
                </a:lnTo>
                <a:lnTo>
                  <a:pt x="94995" y="826515"/>
                </a:lnTo>
                <a:lnTo>
                  <a:pt x="138937" y="833627"/>
                </a:lnTo>
                <a:lnTo>
                  <a:pt x="4559554" y="833627"/>
                </a:lnTo>
                <a:lnTo>
                  <a:pt x="4603496" y="826515"/>
                </a:lnTo>
                <a:lnTo>
                  <a:pt x="4641596" y="806830"/>
                </a:lnTo>
                <a:lnTo>
                  <a:pt x="4671695" y="776731"/>
                </a:lnTo>
                <a:lnTo>
                  <a:pt x="4691380" y="738631"/>
                </a:lnTo>
                <a:lnTo>
                  <a:pt x="4698492" y="694689"/>
                </a:lnTo>
                <a:lnTo>
                  <a:pt x="4698492" y="138937"/>
                </a:lnTo>
                <a:lnTo>
                  <a:pt x="4691380" y="94995"/>
                </a:lnTo>
                <a:lnTo>
                  <a:pt x="4671695" y="56895"/>
                </a:lnTo>
                <a:lnTo>
                  <a:pt x="4641596" y="26797"/>
                </a:lnTo>
                <a:lnTo>
                  <a:pt x="4603496" y="7112"/>
                </a:lnTo>
                <a:lnTo>
                  <a:pt x="4559554" y="0"/>
                </a:lnTo>
                <a:close/>
              </a:path>
            </a:pathLst>
          </a:custGeom>
          <a:solidFill>
            <a:srgbClr val="C050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625846" y="1584197"/>
            <a:ext cx="4699000" cy="833755"/>
          </a:xfrm>
          <a:custGeom>
            <a:avLst/>
            <a:gdLst/>
            <a:ahLst/>
            <a:cxnLst/>
            <a:rect l="l" t="t" r="r" b="b"/>
            <a:pathLst>
              <a:path w="4699000" h="833755">
                <a:moveTo>
                  <a:pt x="4559554" y="0"/>
                </a:moveTo>
                <a:lnTo>
                  <a:pt x="138937" y="0"/>
                </a:lnTo>
                <a:lnTo>
                  <a:pt x="94995" y="7112"/>
                </a:lnTo>
                <a:lnTo>
                  <a:pt x="56895" y="26797"/>
                </a:lnTo>
                <a:lnTo>
                  <a:pt x="26796" y="56896"/>
                </a:lnTo>
                <a:lnTo>
                  <a:pt x="7112" y="94996"/>
                </a:lnTo>
                <a:lnTo>
                  <a:pt x="0" y="138937"/>
                </a:lnTo>
                <a:lnTo>
                  <a:pt x="0" y="694689"/>
                </a:lnTo>
                <a:lnTo>
                  <a:pt x="7112" y="738631"/>
                </a:lnTo>
                <a:lnTo>
                  <a:pt x="26796" y="776731"/>
                </a:lnTo>
                <a:lnTo>
                  <a:pt x="56895" y="806830"/>
                </a:lnTo>
                <a:lnTo>
                  <a:pt x="94995" y="826515"/>
                </a:lnTo>
                <a:lnTo>
                  <a:pt x="138937" y="833627"/>
                </a:lnTo>
                <a:lnTo>
                  <a:pt x="4559554" y="833627"/>
                </a:lnTo>
                <a:lnTo>
                  <a:pt x="4603496" y="826515"/>
                </a:lnTo>
                <a:lnTo>
                  <a:pt x="4641596" y="806830"/>
                </a:lnTo>
                <a:lnTo>
                  <a:pt x="4671695" y="776731"/>
                </a:lnTo>
                <a:lnTo>
                  <a:pt x="4691380" y="738631"/>
                </a:lnTo>
                <a:lnTo>
                  <a:pt x="4698492" y="694689"/>
                </a:lnTo>
                <a:lnTo>
                  <a:pt x="4698492" y="138937"/>
                </a:lnTo>
                <a:lnTo>
                  <a:pt x="4691380" y="94996"/>
                </a:lnTo>
                <a:lnTo>
                  <a:pt x="4671695" y="56896"/>
                </a:lnTo>
                <a:lnTo>
                  <a:pt x="4641596" y="26797"/>
                </a:lnTo>
                <a:lnTo>
                  <a:pt x="4603496" y="7112"/>
                </a:lnTo>
                <a:lnTo>
                  <a:pt x="4559554" y="0"/>
                </a:lnTo>
                <a:close/>
              </a:path>
            </a:pathLst>
          </a:custGeom>
          <a:solidFill>
            <a:srgbClr val="BD6D4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5613146" y="2466085"/>
            <a:ext cx="4724400" cy="859155"/>
            <a:chOff x="5613146" y="2466085"/>
            <a:chExt cx="4724400" cy="859155"/>
          </a:xfrm>
        </p:grpSpPr>
        <p:sp>
          <p:nvSpPr>
            <p:cNvPr id="10" name="object 10"/>
            <p:cNvSpPr/>
            <p:nvPr/>
          </p:nvSpPr>
          <p:spPr>
            <a:xfrm>
              <a:off x="5625846" y="2478785"/>
              <a:ext cx="4699000" cy="833755"/>
            </a:xfrm>
            <a:custGeom>
              <a:avLst/>
              <a:gdLst/>
              <a:ahLst/>
              <a:cxnLst/>
              <a:rect l="l" t="t" r="r" b="b"/>
              <a:pathLst>
                <a:path w="4699000" h="833754">
                  <a:moveTo>
                    <a:pt x="4559554" y="0"/>
                  </a:moveTo>
                  <a:lnTo>
                    <a:pt x="138937" y="0"/>
                  </a:lnTo>
                  <a:lnTo>
                    <a:pt x="94995" y="7112"/>
                  </a:lnTo>
                  <a:lnTo>
                    <a:pt x="56895" y="26797"/>
                  </a:lnTo>
                  <a:lnTo>
                    <a:pt x="26796" y="56896"/>
                  </a:lnTo>
                  <a:lnTo>
                    <a:pt x="7112" y="94996"/>
                  </a:lnTo>
                  <a:lnTo>
                    <a:pt x="0" y="138937"/>
                  </a:lnTo>
                  <a:lnTo>
                    <a:pt x="0" y="694689"/>
                  </a:lnTo>
                  <a:lnTo>
                    <a:pt x="7112" y="738631"/>
                  </a:lnTo>
                  <a:lnTo>
                    <a:pt x="26796" y="776731"/>
                  </a:lnTo>
                  <a:lnTo>
                    <a:pt x="56895" y="806830"/>
                  </a:lnTo>
                  <a:lnTo>
                    <a:pt x="94995" y="826515"/>
                  </a:lnTo>
                  <a:lnTo>
                    <a:pt x="138937" y="833627"/>
                  </a:lnTo>
                  <a:lnTo>
                    <a:pt x="4559554" y="833627"/>
                  </a:lnTo>
                  <a:lnTo>
                    <a:pt x="4603496" y="826515"/>
                  </a:lnTo>
                  <a:lnTo>
                    <a:pt x="4641596" y="806830"/>
                  </a:lnTo>
                  <a:lnTo>
                    <a:pt x="4671695" y="776731"/>
                  </a:lnTo>
                  <a:lnTo>
                    <a:pt x="4691380" y="738631"/>
                  </a:lnTo>
                  <a:lnTo>
                    <a:pt x="4698492" y="694689"/>
                  </a:lnTo>
                  <a:lnTo>
                    <a:pt x="4698492" y="138937"/>
                  </a:lnTo>
                  <a:lnTo>
                    <a:pt x="4691380" y="94996"/>
                  </a:lnTo>
                  <a:lnTo>
                    <a:pt x="4671695" y="56896"/>
                  </a:lnTo>
                  <a:lnTo>
                    <a:pt x="4641596" y="26797"/>
                  </a:lnTo>
                  <a:lnTo>
                    <a:pt x="4603496" y="7112"/>
                  </a:lnTo>
                  <a:lnTo>
                    <a:pt x="4559554" y="0"/>
                  </a:lnTo>
                  <a:close/>
                </a:path>
              </a:pathLst>
            </a:custGeom>
            <a:solidFill>
              <a:srgbClr val="BC8D5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5625846" y="2478785"/>
              <a:ext cx="4699000" cy="833755"/>
            </a:xfrm>
            <a:custGeom>
              <a:avLst/>
              <a:gdLst/>
              <a:ahLst/>
              <a:cxnLst/>
              <a:rect l="l" t="t" r="r" b="b"/>
              <a:pathLst>
                <a:path w="4699000" h="833754">
                  <a:moveTo>
                    <a:pt x="0" y="138937"/>
                  </a:moveTo>
                  <a:lnTo>
                    <a:pt x="7112" y="94996"/>
                  </a:lnTo>
                  <a:lnTo>
                    <a:pt x="26796" y="56896"/>
                  </a:lnTo>
                  <a:lnTo>
                    <a:pt x="56895" y="26797"/>
                  </a:lnTo>
                  <a:lnTo>
                    <a:pt x="94995" y="7112"/>
                  </a:lnTo>
                  <a:lnTo>
                    <a:pt x="138937" y="0"/>
                  </a:lnTo>
                  <a:lnTo>
                    <a:pt x="4559554" y="0"/>
                  </a:lnTo>
                  <a:lnTo>
                    <a:pt x="4603496" y="7112"/>
                  </a:lnTo>
                  <a:lnTo>
                    <a:pt x="4641596" y="26797"/>
                  </a:lnTo>
                  <a:lnTo>
                    <a:pt x="4671695" y="56896"/>
                  </a:lnTo>
                  <a:lnTo>
                    <a:pt x="4691380" y="94996"/>
                  </a:lnTo>
                  <a:lnTo>
                    <a:pt x="4698492" y="138937"/>
                  </a:lnTo>
                  <a:lnTo>
                    <a:pt x="4698492" y="694689"/>
                  </a:lnTo>
                  <a:lnTo>
                    <a:pt x="4691380" y="738631"/>
                  </a:lnTo>
                  <a:lnTo>
                    <a:pt x="4671695" y="776731"/>
                  </a:lnTo>
                  <a:lnTo>
                    <a:pt x="4641596" y="806830"/>
                  </a:lnTo>
                  <a:lnTo>
                    <a:pt x="4603496" y="826515"/>
                  </a:lnTo>
                  <a:lnTo>
                    <a:pt x="4559554" y="833627"/>
                  </a:lnTo>
                  <a:lnTo>
                    <a:pt x="138937" y="833627"/>
                  </a:lnTo>
                  <a:lnTo>
                    <a:pt x="94995" y="826515"/>
                  </a:lnTo>
                  <a:lnTo>
                    <a:pt x="56895" y="806830"/>
                  </a:lnTo>
                  <a:lnTo>
                    <a:pt x="26796" y="776731"/>
                  </a:lnTo>
                  <a:lnTo>
                    <a:pt x="7112" y="738631"/>
                  </a:lnTo>
                  <a:lnTo>
                    <a:pt x="0" y="694689"/>
                  </a:lnTo>
                  <a:lnTo>
                    <a:pt x="0" y="138937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/>
          <p:nvPr/>
        </p:nvSpPr>
        <p:spPr>
          <a:xfrm>
            <a:off x="5625846" y="3373373"/>
            <a:ext cx="4699000" cy="833755"/>
          </a:xfrm>
          <a:custGeom>
            <a:avLst/>
            <a:gdLst/>
            <a:ahLst/>
            <a:cxnLst/>
            <a:rect l="l" t="t" r="r" b="b"/>
            <a:pathLst>
              <a:path w="4699000" h="833754">
                <a:moveTo>
                  <a:pt x="4559554" y="0"/>
                </a:moveTo>
                <a:lnTo>
                  <a:pt x="138937" y="0"/>
                </a:lnTo>
                <a:lnTo>
                  <a:pt x="94995" y="7112"/>
                </a:lnTo>
                <a:lnTo>
                  <a:pt x="56895" y="26797"/>
                </a:lnTo>
                <a:lnTo>
                  <a:pt x="26796" y="56896"/>
                </a:lnTo>
                <a:lnTo>
                  <a:pt x="7112" y="94996"/>
                </a:lnTo>
                <a:lnTo>
                  <a:pt x="0" y="138937"/>
                </a:lnTo>
                <a:lnTo>
                  <a:pt x="0" y="694689"/>
                </a:lnTo>
                <a:lnTo>
                  <a:pt x="7112" y="738632"/>
                </a:lnTo>
                <a:lnTo>
                  <a:pt x="26796" y="776732"/>
                </a:lnTo>
                <a:lnTo>
                  <a:pt x="56895" y="806831"/>
                </a:lnTo>
                <a:lnTo>
                  <a:pt x="94995" y="826515"/>
                </a:lnTo>
                <a:lnTo>
                  <a:pt x="138937" y="833627"/>
                </a:lnTo>
                <a:lnTo>
                  <a:pt x="4559554" y="833627"/>
                </a:lnTo>
                <a:lnTo>
                  <a:pt x="4603496" y="826515"/>
                </a:lnTo>
                <a:lnTo>
                  <a:pt x="4641596" y="806831"/>
                </a:lnTo>
                <a:lnTo>
                  <a:pt x="4671695" y="776732"/>
                </a:lnTo>
                <a:lnTo>
                  <a:pt x="4691380" y="738632"/>
                </a:lnTo>
                <a:lnTo>
                  <a:pt x="4698492" y="694689"/>
                </a:lnTo>
                <a:lnTo>
                  <a:pt x="4698492" y="138937"/>
                </a:lnTo>
                <a:lnTo>
                  <a:pt x="4691380" y="94996"/>
                </a:lnTo>
                <a:lnTo>
                  <a:pt x="4671695" y="56896"/>
                </a:lnTo>
                <a:lnTo>
                  <a:pt x="4641596" y="26797"/>
                </a:lnTo>
                <a:lnTo>
                  <a:pt x="4603496" y="7112"/>
                </a:lnTo>
                <a:lnTo>
                  <a:pt x="4559554" y="0"/>
                </a:lnTo>
                <a:close/>
              </a:path>
            </a:pathLst>
          </a:custGeom>
          <a:solidFill>
            <a:srgbClr val="BBA95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625846" y="4267961"/>
            <a:ext cx="4699000" cy="833755"/>
          </a:xfrm>
          <a:custGeom>
            <a:avLst/>
            <a:gdLst/>
            <a:ahLst/>
            <a:cxnLst/>
            <a:rect l="l" t="t" r="r" b="b"/>
            <a:pathLst>
              <a:path w="4699000" h="833754">
                <a:moveTo>
                  <a:pt x="4559554" y="0"/>
                </a:moveTo>
                <a:lnTo>
                  <a:pt x="138937" y="0"/>
                </a:lnTo>
                <a:lnTo>
                  <a:pt x="94995" y="7112"/>
                </a:lnTo>
                <a:lnTo>
                  <a:pt x="56895" y="26796"/>
                </a:lnTo>
                <a:lnTo>
                  <a:pt x="26796" y="56895"/>
                </a:lnTo>
                <a:lnTo>
                  <a:pt x="7112" y="94995"/>
                </a:lnTo>
                <a:lnTo>
                  <a:pt x="0" y="138937"/>
                </a:lnTo>
                <a:lnTo>
                  <a:pt x="0" y="694689"/>
                </a:lnTo>
                <a:lnTo>
                  <a:pt x="7112" y="738632"/>
                </a:lnTo>
                <a:lnTo>
                  <a:pt x="26796" y="776732"/>
                </a:lnTo>
                <a:lnTo>
                  <a:pt x="56895" y="806831"/>
                </a:lnTo>
                <a:lnTo>
                  <a:pt x="94995" y="826515"/>
                </a:lnTo>
                <a:lnTo>
                  <a:pt x="138937" y="833627"/>
                </a:lnTo>
                <a:lnTo>
                  <a:pt x="4559554" y="833627"/>
                </a:lnTo>
                <a:lnTo>
                  <a:pt x="4603496" y="826515"/>
                </a:lnTo>
                <a:lnTo>
                  <a:pt x="4641596" y="806831"/>
                </a:lnTo>
                <a:lnTo>
                  <a:pt x="4671695" y="776732"/>
                </a:lnTo>
                <a:lnTo>
                  <a:pt x="4691380" y="738632"/>
                </a:lnTo>
                <a:lnTo>
                  <a:pt x="4698492" y="694689"/>
                </a:lnTo>
                <a:lnTo>
                  <a:pt x="4698492" y="138937"/>
                </a:lnTo>
                <a:lnTo>
                  <a:pt x="4691380" y="94995"/>
                </a:lnTo>
                <a:lnTo>
                  <a:pt x="4671695" y="56895"/>
                </a:lnTo>
                <a:lnTo>
                  <a:pt x="4641596" y="26796"/>
                </a:lnTo>
                <a:lnTo>
                  <a:pt x="4603496" y="7112"/>
                </a:lnTo>
                <a:lnTo>
                  <a:pt x="4559554" y="0"/>
                </a:lnTo>
                <a:close/>
              </a:path>
            </a:pathLst>
          </a:custGeom>
          <a:solidFill>
            <a:srgbClr val="B5BA5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5734303" y="890396"/>
            <a:ext cx="3655060" cy="414464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000" spc="185">
                <a:solidFill>
                  <a:srgbClr val="FFFFFF"/>
                </a:solidFill>
                <a:latin typeface="Trebuchet MS"/>
                <a:cs typeface="Trebuchet MS"/>
              </a:rPr>
              <a:t>No</a:t>
            </a:r>
            <a:r>
              <a:rPr dirty="0" sz="2000" spc="-9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80">
                <a:solidFill>
                  <a:srgbClr val="FFFFFF"/>
                </a:solidFill>
                <a:latin typeface="Trebuchet MS"/>
                <a:cs typeface="Trebuchet MS"/>
              </a:rPr>
              <a:t>one</a:t>
            </a:r>
            <a:r>
              <a:rPr dirty="0" sz="2000" spc="-11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50">
                <a:solidFill>
                  <a:srgbClr val="FFFFFF"/>
                </a:solidFill>
                <a:latin typeface="Trebuchet MS"/>
                <a:cs typeface="Trebuchet MS"/>
              </a:rPr>
              <a:t>best</a:t>
            </a:r>
            <a:r>
              <a:rPr dirty="0" sz="2000" spc="-8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form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of</a:t>
            </a:r>
            <a:r>
              <a:rPr dirty="0" sz="2000" spc="-10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115"/>
              </a:spcBef>
            </a:pP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dirty="0" sz="2000" spc="-70">
                <a:solidFill>
                  <a:srgbClr val="FFFFFF"/>
                </a:solidFill>
                <a:latin typeface="Calibri"/>
                <a:cs typeface="Calibri"/>
              </a:rPr>
              <a:t>Different</a:t>
            </a:r>
            <a:r>
              <a:rPr dirty="0" sz="2000" spc="5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FFFFFF"/>
                </a:solidFill>
                <a:latin typeface="Calibri"/>
                <a:cs typeface="Calibri"/>
              </a:rPr>
              <a:t>situations </a:t>
            </a:r>
            <a:r>
              <a:rPr dirty="0" sz="2000">
                <a:solidFill>
                  <a:srgbClr val="FFFFFF"/>
                </a:solidFill>
                <a:latin typeface="Calibri"/>
                <a:cs typeface="Calibri"/>
              </a:rPr>
              <a:t>call</a:t>
            </a:r>
            <a:r>
              <a:rPr dirty="0" sz="2000" spc="-2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000" spc="-9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dirty="0" sz="200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</a:rPr>
              <a:t>different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2000" spc="-10">
                <a:solidFill>
                  <a:srgbClr val="FFFFFF"/>
                </a:solidFill>
                <a:latin typeface="Calibri"/>
                <a:cs typeface="Calibri"/>
              </a:rPr>
              <a:t>styles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10"/>
              </a:spcBef>
            </a:pP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Link</a:t>
            </a:r>
            <a:r>
              <a:rPr dirty="0" sz="2000" spc="-8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with</a:t>
            </a:r>
            <a:r>
              <a:rPr dirty="0" sz="2000" spc="-7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innovation</a:t>
            </a:r>
            <a:r>
              <a:rPr dirty="0" sz="2000" spc="-3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important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2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2000" spc="-10">
                <a:solidFill>
                  <a:srgbClr val="FFFFFF"/>
                </a:solidFill>
                <a:latin typeface="Trebuchet MS"/>
                <a:cs typeface="Trebuchet MS"/>
              </a:rPr>
              <a:t>Vision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760"/>
              </a:spcBef>
            </a:pPr>
            <a:endParaRPr sz="2000">
              <a:latin typeface="Trebuchet MS"/>
              <a:cs typeface="Trebuchet MS"/>
            </a:endParaRPr>
          </a:p>
          <a:p>
            <a:pPr marL="12700" marR="1031875">
              <a:lnSpc>
                <a:spcPct val="100000"/>
              </a:lnSpc>
            </a:pP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Leadership</a:t>
            </a:r>
            <a:r>
              <a:rPr dirty="0" sz="2000" spc="-4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>
                <a:solidFill>
                  <a:srgbClr val="FFFFFF"/>
                </a:solidFill>
                <a:latin typeface="Trebuchet MS"/>
                <a:cs typeface="Trebuchet MS"/>
              </a:rPr>
              <a:t>skills</a:t>
            </a:r>
            <a:r>
              <a:rPr dirty="0" sz="2000" spc="-65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dirty="0" sz="2000" spc="65">
                <a:solidFill>
                  <a:srgbClr val="FFFFFF"/>
                </a:solidFill>
                <a:latin typeface="Trebuchet MS"/>
                <a:cs typeface="Trebuchet MS"/>
              </a:rPr>
              <a:t>need </a:t>
            </a:r>
            <a:r>
              <a:rPr dirty="0" sz="2000" spc="45">
                <a:solidFill>
                  <a:srgbClr val="FFFFFF"/>
                </a:solidFill>
                <a:latin typeface="Trebuchet MS"/>
                <a:cs typeface="Trebuchet MS"/>
              </a:rPr>
              <a:t>development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582041" rIns="0" bIns="0" rtlCol="0" vert="horz">
            <a:spAutoFit/>
          </a:bodyPr>
          <a:lstStyle/>
          <a:p>
            <a:pPr marL="1597660">
              <a:lnSpc>
                <a:spcPct val="100000"/>
              </a:lnSpc>
              <a:spcBef>
                <a:spcPts val="105"/>
              </a:spcBef>
            </a:pPr>
            <a:r>
              <a:rPr dirty="0" spc="-30"/>
              <a:t>Today’s</a:t>
            </a:r>
            <a:r>
              <a:rPr dirty="0" spc="-210"/>
              <a:t> </a:t>
            </a:r>
            <a:r>
              <a:rPr dirty="0" spc="45"/>
              <a:t>Objectives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58848" y="1447857"/>
            <a:ext cx="8274304" cy="12389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79247" y="2039137"/>
            <a:ext cx="9144000" cy="4139565"/>
            <a:chOff x="79247" y="2039137"/>
            <a:chExt cx="9144000" cy="413956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9247" y="2058936"/>
              <a:ext cx="559333" cy="68273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97179" y="2039137"/>
              <a:ext cx="792467" cy="72082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43711" y="2039137"/>
              <a:ext cx="1315212" cy="72082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712975" y="2039137"/>
              <a:ext cx="864108" cy="72082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231136" y="2039137"/>
              <a:ext cx="1496567" cy="72082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381756" y="2039137"/>
              <a:ext cx="926604" cy="72082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107180" y="2039137"/>
              <a:ext cx="1805939" cy="72082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567171" y="2039137"/>
              <a:ext cx="719315" cy="72082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940551" y="2039137"/>
              <a:ext cx="1697736" cy="72082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292340" y="2039137"/>
              <a:ext cx="687349" cy="72082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776971" y="2039137"/>
              <a:ext cx="867143" cy="72082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297179" y="2313457"/>
              <a:ext cx="1702308" cy="72082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9247" y="2912376"/>
              <a:ext cx="559333" cy="68273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297179" y="2892577"/>
              <a:ext cx="5888736" cy="72082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9247" y="3521976"/>
              <a:ext cx="559333" cy="682739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297179" y="3502177"/>
              <a:ext cx="4878324" cy="72082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742688" y="3502177"/>
              <a:ext cx="3320796" cy="72082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9247" y="4157484"/>
              <a:ext cx="559333" cy="682739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297179" y="4137685"/>
              <a:ext cx="7042404" cy="72082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9247" y="4843284"/>
              <a:ext cx="559333" cy="682739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297179" y="4823485"/>
              <a:ext cx="5282184" cy="72082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5146547" y="4823485"/>
              <a:ext cx="4070604" cy="72082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9247" y="5477255"/>
              <a:ext cx="559333" cy="682739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297179" y="5457443"/>
              <a:ext cx="8926068" cy="720826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47625" rIns="0" bIns="0" rtlCol="0" vert="horz">
            <a:spAutoFit/>
          </a:bodyPr>
          <a:lstStyle/>
          <a:p>
            <a:pPr marL="241300" marR="585470" indent="-228600">
              <a:lnSpc>
                <a:spcPts val="2160"/>
              </a:lnSpc>
              <a:spcBef>
                <a:spcPts val="375"/>
              </a:spcBef>
              <a:buFont typeface="Arial"/>
              <a:buChar char="•"/>
              <a:tabLst>
                <a:tab pos="241300" algn="l"/>
                <a:tab pos="687705" algn="l"/>
                <a:tab pos="1656714" algn="l"/>
                <a:tab pos="2174875" algn="l"/>
                <a:tab pos="3325495" algn="l"/>
                <a:tab pos="4051300" algn="l"/>
                <a:tab pos="5511800" algn="l"/>
                <a:tab pos="5885180" algn="l"/>
                <a:tab pos="7237095" algn="l"/>
                <a:tab pos="7721600" algn="l"/>
              </a:tabLst>
            </a:pPr>
            <a:r>
              <a:rPr dirty="0" spc="40"/>
              <a:t>To</a:t>
            </a:r>
            <a:r>
              <a:rPr dirty="0"/>
              <a:t>	</a:t>
            </a:r>
            <a:r>
              <a:rPr dirty="0" spc="-10"/>
              <a:t>explain</a:t>
            </a:r>
            <a:r>
              <a:rPr dirty="0"/>
              <a:t>	</a:t>
            </a:r>
            <a:r>
              <a:rPr dirty="0" spc="-25"/>
              <a:t>the</a:t>
            </a:r>
            <a:r>
              <a:rPr dirty="0"/>
              <a:t>	</a:t>
            </a:r>
            <a:r>
              <a:rPr dirty="0" spc="35"/>
              <a:t>meaning</a:t>
            </a:r>
            <a:r>
              <a:rPr dirty="0"/>
              <a:t>	</a:t>
            </a:r>
            <a:r>
              <a:rPr dirty="0" spc="40"/>
              <a:t>and</a:t>
            </a:r>
            <a:r>
              <a:rPr dirty="0"/>
              <a:t>	</a:t>
            </a:r>
            <a:r>
              <a:rPr dirty="0" spc="-10"/>
              <a:t>importance</a:t>
            </a:r>
            <a:r>
              <a:rPr dirty="0"/>
              <a:t>	</a:t>
            </a:r>
            <a:r>
              <a:rPr dirty="0" spc="-25"/>
              <a:t>of</a:t>
            </a:r>
            <a:r>
              <a:rPr dirty="0"/>
              <a:t>	</a:t>
            </a:r>
            <a:r>
              <a:rPr dirty="0" spc="-10"/>
              <a:t>leadership</a:t>
            </a:r>
            <a:r>
              <a:rPr dirty="0"/>
              <a:t>	</a:t>
            </a:r>
            <a:r>
              <a:rPr dirty="0" spc="-25"/>
              <a:t>in</a:t>
            </a:r>
            <a:r>
              <a:rPr dirty="0"/>
              <a:t>	</a:t>
            </a:r>
            <a:r>
              <a:rPr dirty="0" spc="-25"/>
              <a:t>the </a:t>
            </a:r>
            <a:r>
              <a:rPr dirty="0" spc="-10"/>
              <a:t>workplace</a:t>
            </a:r>
          </a:p>
          <a:p>
            <a:pPr marL="240665" indent="-227965">
              <a:lnSpc>
                <a:spcPct val="100000"/>
              </a:lnSpc>
              <a:spcBef>
                <a:spcPts val="212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pc="75"/>
              <a:t>To</a:t>
            </a:r>
            <a:r>
              <a:rPr dirty="0" spc="-140"/>
              <a:t> </a:t>
            </a:r>
            <a:r>
              <a:rPr dirty="0" spc="-10"/>
              <a:t>contrast</a:t>
            </a:r>
            <a:r>
              <a:rPr dirty="0" spc="-140"/>
              <a:t> </a:t>
            </a:r>
            <a:r>
              <a:rPr dirty="0" spc="-10"/>
              <a:t>the</a:t>
            </a:r>
            <a:r>
              <a:rPr dirty="0" spc="-135"/>
              <a:t> </a:t>
            </a:r>
            <a:r>
              <a:rPr dirty="0"/>
              <a:t>main</a:t>
            </a:r>
            <a:r>
              <a:rPr dirty="0" spc="-135"/>
              <a:t> </a:t>
            </a:r>
            <a:r>
              <a:rPr dirty="0" spc="50"/>
              <a:t>approaches</a:t>
            </a:r>
            <a:r>
              <a:rPr dirty="0" spc="-150"/>
              <a:t> </a:t>
            </a:r>
            <a:r>
              <a:rPr dirty="0"/>
              <a:t>to</a:t>
            </a:r>
            <a:r>
              <a:rPr dirty="0" spc="370"/>
              <a:t> </a:t>
            </a:r>
            <a:r>
              <a:rPr dirty="0" spc="-10"/>
              <a:t>leadership</a:t>
            </a:r>
          </a:p>
          <a:p>
            <a:pPr>
              <a:lnSpc>
                <a:spcPct val="100000"/>
              </a:lnSpc>
              <a:spcBef>
                <a:spcPts val="80"/>
              </a:spcBef>
              <a:buClr>
                <a:srgbClr val="FFFFFF"/>
              </a:buClr>
              <a:buFont typeface="Arial"/>
              <a:buChar char="•"/>
            </a:pPr>
          </a:p>
          <a:p>
            <a:pPr marL="240665" indent="-227965">
              <a:lnSpc>
                <a:spcPct val="100000"/>
              </a:lnSpc>
              <a:buFont typeface="Arial"/>
              <a:buChar char="•"/>
              <a:tabLst>
                <a:tab pos="240665" algn="l"/>
              </a:tabLst>
            </a:pPr>
            <a:r>
              <a:rPr dirty="0" spc="70"/>
              <a:t>To</a:t>
            </a:r>
            <a:r>
              <a:rPr dirty="0" spc="-30"/>
              <a:t> </a:t>
            </a:r>
            <a:r>
              <a:rPr dirty="0"/>
              <a:t>consider</a:t>
            </a:r>
            <a:r>
              <a:rPr dirty="0" spc="-35"/>
              <a:t> </a:t>
            </a:r>
            <a:r>
              <a:rPr dirty="0" spc="-45"/>
              <a:t>different</a:t>
            </a:r>
            <a:r>
              <a:rPr dirty="0" spc="-30"/>
              <a:t> </a:t>
            </a:r>
            <a:r>
              <a:rPr dirty="0"/>
              <a:t>leadership</a:t>
            </a:r>
            <a:r>
              <a:rPr dirty="0" spc="-30"/>
              <a:t> </a:t>
            </a:r>
            <a:r>
              <a:rPr dirty="0"/>
              <a:t>styles</a:t>
            </a:r>
            <a:r>
              <a:rPr dirty="0" spc="-35"/>
              <a:t> </a:t>
            </a:r>
            <a:r>
              <a:rPr dirty="0" spc="65"/>
              <a:t>and</a:t>
            </a:r>
            <a:r>
              <a:rPr dirty="0" spc="-25"/>
              <a:t> </a:t>
            </a:r>
            <a:r>
              <a:rPr dirty="0" spc="85"/>
              <a:t>how</a:t>
            </a:r>
            <a:r>
              <a:rPr dirty="0" spc="-40"/>
              <a:t> </a:t>
            </a:r>
            <a:r>
              <a:rPr dirty="0"/>
              <a:t>leaders</a:t>
            </a:r>
            <a:r>
              <a:rPr dirty="0" spc="-35"/>
              <a:t> </a:t>
            </a:r>
            <a:r>
              <a:rPr dirty="0" spc="50"/>
              <a:t>behave</a:t>
            </a:r>
          </a:p>
          <a:p>
            <a:pPr>
              <a:lnSpc>
                <a:spcPct val="100000"/>
              </a:lnSpc>
              <a:spcBef>
                <a:spcPts val="285"/>
              </a:spcBef>
              <a:buClr>
                <a:srgbClr val="FFFFFF"/>
              </a:buClr>
              <a:buFont typeface="Arial"/>
              <a:buChar char="•"/>
            </a:pPr>
          </a:p>
          <a:p>
            <a:pPr marL="240665" indent="-227965">
              <a:lnSpc>
                <a:spcPct val="100000"/>
              </a:lnSpc>
              <a:buFont typeface="Arial"/>
              <a:buChar char="•"/>
              <a:tabLst>
                <a:tab pos="240665" algn="l"/>
              </a:tabLst>
            </a:pPr>
            <a:r>
              <a:rPr dirty="0" spc="70"/>
              <a:t>To</a:t>
            </a:r>
            <a:r>
              <a:rPr dirty="0" spc="-100"/>
              <a:t> </a:t>
            </a:r>
            <a:r>
              <a:rPr dirty="0"/>
              <a:t>evaluate</a:t>
            </a:r>
            <a:r>
              <a:rPr dirty="0" spc="-95"/>
              <a:t> </a:t>
            </a:r>
            <a:r>
              <a:rPr dirty="0" spc="-25"/>
              <a:t>transformational</a:t>
            </a:r>
            <a:r>
              <a:rPr dirty="0" spc="-130"/>
              <a:t> </a:t>
            </a:r>
            <a:r>
              <a:rPr dirty="0" spc="65"/>
              <a:t>and</a:t>
            </a:r>
            <a:r>
              <a:rPr dirty="0" spc="459"/>
              <a:t> </a:t>
            </a:r>
            <a:r>
              <a:rPr dirty="0" spc="-35"/>
              <a:t>inspirational</a:t>
            </a:r>
            <a:r>
              <a:rPr dirty="0" spc="-114"/>
              <a:t> </a:t>
            </a:r>
            <a:r>
              <a:rPr dirty="0" spc="-10"/>
              <a:t>leadership</a:t>
            </a:r>
          </a:p>
          <a:p>
            <a:pPr>
              <a:lnSpc>
                <a:spcPct val="100000"/>
              </a:lnSpc>
              <a:spcBef>
                <a:spcPts val="680"/>
              </a:spcBef>
              <a:buClr>
                <a:srgbClr val="FFFFFF"/>
              </a:buClr>
              <a:buFont typeface="Arial"/>
              <a:buChar char="•"/>
            </a:pPr>
          </a:p>
          <a:p>
            <a:pPr marL="240665" indent="-227965">
              <a:lnSpc>
                <a:spcPct val="100000"/>
              </a:lnSpc>
              <a:buFont typeface="Arial"/>
              <a:buChar char="•"/>
              <a:tabLst>
                <a:tab pos="240665" algn="l"/>
              </a:tabLst>
            </a:pPr>
            <a:r>
              <a:rPr dirty="0" spc="70"/>
              <a:t>To</a:t>
            </a:r>
            <a:r>
              <a:rPr dirty="0" spc="-105"/>
              <a:t> </a:t>
            </a:r>
            <a:r>
              <a:rPr dirty="0"/>
              <a:t>examine</a:t>
            </a:r>
            <a:r>
              <a:rPr dirty="0" spc="-90"/>
              <a:t> </a:t>
            </a:r>
            <a:r>
              <a:rPr dirty="0" spc="85"/>
              <a:t>how</a:t>
            </a:r>
            <a:r>
              <a:rPr dirty="0" spc="-114"/>
              <a:t> </a:t>
            </a:r>
            <a:r>
              <a:rPr dirty="0"/>
              <a:t>leaders</a:t>
            </a:r>
            <a:r>
              <a:rPr dirty="0" spc="-100"/>
              <a:t> </a:t>
            </a:r>
            <a:r>
              <a:rPr dirty="0" spc="60"/>
              <a:t>behave</a:t>
            </a:r>
            <a:r>
              <a:rPr dirty="0" spc="-114"/>
              <a:t> </a:t>
            </a:r>
            <a:r>
              <a:rPr dirty="0" spc="65"/>
              <a:t>and</a:t>
            </a:r>
            <a:r>
              <a:rPr dirty="0" spc="-95"/>
              <a:t> </a:t>
            </a:r>
            <a:r>
              <a:rPr dirty="0" spc="85"/>
              <a:t>how</a:t>
            </a:r>
            <a:r>
              <a:rPr dirty="0" spc="-120"/>
              <a:t> </a:t>
            </a:r>
            <a:r>
              <a:rPr dirty="0"/>
              <a:t>they</a:t>
            </a:r>
            <a:r>
              <a:rPr dirty="0" spc="-95"/>
              <a:t> </a:t>
            </a:r>
            <a:r>
              <a:rPr dirty="0" spc="-30"/>
              <a:t>exert</a:t>
            </a:r>
            <a:r>
              <a:rPr dirty="0" spc="-105"/>
              <a:t> </a:t>
            </a:r>
            <a:r>
              <a:rPr dirty="0" spc="50"/>
              <a:t>power</a:t>
            </a:r>
            <a:r>
              <a:rPr dirty="0" spc="-110"/>
              <a:t> </a:t>
            </a:r>
            <a:r>
              <a:rPr dirty="0" spc="65"/>
              <a:t>and</a:t>
            </a:r>
            <a:r>
              <a:rPr dirty="0" spc="-95"/>
              <a:t> </a:t>
            </a:r>
            <a:r>
              <a:rPr dirty="0" spc="-10"/>
              <a:t>influence</a:t>
            </a:r>
          </a:p>
          <a:p>
            <a:pPr>
              <a:lnSpc>
                <a:spcPct val="100000"/>
              </a:lnSpc>
              <a:spcBef>
                <a:spcPts val="270"/>
              </a:spcBef>
              <a:buClr>
                <a:srgbClr val="FFFFFF"/>
              </a:buClr>
              <a:buFont typeface="Arial"/>
              <a:buChar char="•"/>
            </a:pPr>
          </a:p>
          <a:p>
            <a:pPr marL="240665" indent="-227965">
              <a:lnSpc>
                <a:spcPct val="100000"/>
              </a:lnSpc>
              <a:buFont typeface="Arial"/>
              <a:buChar char="•"/>
              <a:tabLst>
                <a:tab pos="240665" algn="l"/>
              </a:tabLst>
            </a:pPr>
            <a:r>
              <a:rPr dirty="0" spc="70"/>
              <a:t>To</a:t>
            </a:r>
            <a:r>
              <a:rPr dirty="0" spc="-135"/>
              <a:t> </a:t>
            </a:r>
            <a:r>
              <a:rPr dirty="0" spc="105"/>
              <a:t>assess</a:t>
            </a:r>
            <a:r>
              <a:rPr dirty="0" spc="-170"/>
              <a:t> </a:t>
            </a:r>
            <a:r>
              <a:rPr dirty="0"/>
              <a:t>what</a:t>
            </a:r>
            <a:r>
              <a:rPr dirty="0" spc="-145"/>
              <a:t> </a:t>
            </a:r>
            <a:r>
              <a:rPr dirty="0" spc="75"/>
              <a:t>makes</a:t>
            </a:r>
            <a:r>
              <a:rPr dirty="0" spc="-140"/>
              <a:t> </a:t>
            </a:r>
            <a:r>
              <a:rPr dirty="0"/>
              <a:t>leaders</a:t>
            </a:r>
            <a:r>
              <a:rPr dirty="0" spc="-140"/>
              <a:t> </a:t>
            </a:r>
            <a:r>
              <a:rPr dirty="0"/>
              <a:t>effective</a:t>
            </a:r>
            <a:r>
              <a:rPr dirty="0" spc="375"/>
              <a:t> </a:t>
            </a:r>
            <a:r>
              <a:rPr dirty="0" spc="65"/>
              <a:t>and</a:t>
            </a:r>
            <a:r>
              <a:rPr dirty="0" spc="-130"/>
              <a:t> </a:t>
            </a:r>
            <a:r>
              <a:rPr dirty="0" spc="85"/>
              <a:t>how</a:t>
            </a:r>
            <a:r>
              <a:rPr dirty="0" spc="-145"/>
              <a:t> </a:t>
            </a:r>
            <a:r>
              <a:rPr dirty="0"/>
              <a:t>they</a:t>
            </a:r>
            <a:r>
              <a:rPr dirty="0" spc="-125"/>
              <a:t> </a:t>
            </a:r>
            <a:r>
              <a:rPr dirty="0" spc="60"/>
              <a:t>can</a:t>
            </a:r>
            <a:r>
              <a:rPr dirty="0" spc="-135"/>
              <a:t> </a:t>
            </a:r>
            <a:r>
              <a:rPr dirty="0" spc="90"/>
              <a:t>be</a:t>
            </a:r>
            <a:r>
              <a:rPr dirty="0" spc="-135"/>
              <a:t> </a:t>
            </a:r>
            <a:r>
              <a:rPr dirty="0" spc="-10"/>
              <a:t>developed.</a:t>
            </a:r>
          </a:p>
        </p:txBody>
      </p:sp>
      <p:pic>
        <p:nvPicPr>
          <p:cNvPr id="30" name="object 30"/>
          <p:cNvPicPr/>
          <p:nvPr/>
        </p:nvPicPr>
        <p:blipFill>
          <a:blip r:embed="rId22" cstate="print"/>
          <a:stretch>
            <a:fillRect/>
          </a:stretch>
        </p:blipFill>
        <p:spPr>
          <a:xfrm>
            <a:off x="8991600" y="1905000"/>
            <a:ext cx="2579878" cy="35814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Michael Davies</dc:creator>
  <dc:title>Slide 1</dc:title>
  <dcterms:created xsi:type="dcterms:W3CDTF">2026-01-21T09:40:06Z</dcterms:created>
  <dcterms:modified xsi:type="dcterms:W3CDTF">2026-01-21T09:40:06Z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2025-04-22T00:00:00Z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2026-01-21T00:00:00Z</vt:filetime>
  </property>
  <property fmtid="{D5CDD505-2E9C-101B-9397-08002B2CF9AE}" pid="5" name="Producer">
    <vt:lpwstr>Microsoft® PowerPoint® for Microsoft 365</vt:lpwstr>
  </property>
</Properties>
</file>