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256" r:id="rId5"/>
    <p:sldId id="272" r:id="rId6"/>
    <p:sldId id="277" r:id="rId7"/>
    <p:sldId id="274" r:id="rId8"/>
    <p:sldId id="275" r:id="rId9"/>
    <p:sldId id="27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C1CD78-9484-34E2-4648-5B7617D00A55}" v="18" dt="2020-05-27T14:10:45.3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67463" autoAdjust="0"/>
  </p:normalViewPr>
  <p:slideViewPr>
    <p:cSldViewPr snapToGrid="0">
      <p:cViewPr varScale="1">
        <p:scale>
          <a:sx n="88" d="100"/>
          <a:sy n="88" d="100"/>
        </p:scale>
        <p:origin x="451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1670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image" Target="../media/image14.svg"/><Relationship Id="rId1" Type="http://schemas.openxmlformats.org/officeDocument/2006/relationships/image" Target="../media/image9.png"/><Relationship Id="rId6" Type="http://schemas.openxmlformats.org/officeDocument/2006/relationships/image" Target="../media/image18.svg"/><Relationship Id="rId5" Type="http://schemas.openxmlformats.org/officeDocument/2006/relationships/image" Target="../media/image11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image" Target="../media/image14.svg"/><Relationship Id="rId1" Type="http://schemas.openxmlformats.org/officeDocument/2006/relationships/image" Target="../media/image9.png"/><Relationship Id="rId6" Type="http://schemas.openxmlformats.org/officeDocument/2006/relationships/image" Target="../media/image18.svg"/><Relationship Id="rId5" Type="http://schemas.openxmlformats.org/officeDocument/2006/relationships/image" Target="../media/image11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316E3F-4293-4FC0-83C7-943E06F6E18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D92A173-5F70-4541-82DC-B0B5A6633C2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Is the research you propose likely to negatively impact on the well being of those participation?</a:t>
          </a:r>
        </a:p>
      </dgm:t>
    </dgm:pt>
    <dgm:pt modelId="{43D78B99-F275-49D3-AA30-EC62DF5F63B7}" type="parTrans" cxnId="{27AE16EC-F992-4EC5-93D3-E4C5C7188EDD}">
      <dgm:prSet/>
      <dgm:spPr/>
      <dgm:t>
        <a:bodyPr/>
        <a:lstStyle/>
        <a:p>
          <a:endParaRPr lang="en-US"/>
        </a:p>
      </dgm:t>
    </dgm:pt>
    <dgm:pt modelId="{8E2E7934-90FB-46EC-A150-88E5EDF130DE}" type="sibTrans" cxnId="{27AE16EC-F992-4EC5-93D3-E4C5C7188EDD}">
      <dgm:prSet/>
      <dgm:spPr/>
      <dgm:t>
        <a:bodyPr/>
        <a:lstStyle/>
        <a:p>
          <a:endParaRPr lang="en-US"/>
        </a:p>
      </dgm:t>
    </dgm:pt>
    <dgm:pt modelId="{FFFC36B5-7E16-4A92-9A3B-5BCFBC8A5FE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How sensitive is the subject matter? </a:t>
          </a:r>
        </a:p>
      </dgm:t>
    </dgm:pt>
    <dgm:pt modelId="{3C34CF5D-4685-41FD-A479-14D169C80E0F}" type="parTrans" cxnId="{1FAFFFEF-AF31-462B-A61B-38838BCC516E}">
      <dgm:prSet/>
      <dgm:spPr/>
      <dgm:t>
        <a:bodyPr/>
        <a:lstStyle/>
        <a:p>
          <a:endParaRPr lang="en-US"/>
        </a:p>
      </dgm:t>
    </dgm:pt>
    <dgm:pt modelId="{F0A61BBE-95BE-4ECF-A271-54B481DA10D0}" type="sibTrans" cxnId="{1FAFFFEF-AF31-462B-A61B-38838BCC516E}">
      <dgm:prSet/>
      <dgm:spPr/>
      <dgm:t>
        <a:bodyPr/>
        <a:lstStyle/>
        <a:p>
          <a:endParaRPr lang="en-US"/>
        </a:p>
      </dgm:t>
    </dgm:pt>
    <dgm:pt modelId="{036F0825-9BB7-46C9-BEE4-2047C248F2E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Should you avoid certain topics?</a:t>
          </a:r>
        </a:p>
      </dgm:t>
    </dgm:pt>
    <dgm:pt modelId="{8B9220D6-681F-4809-8803-A285DA391B7B}" type="parTrans" cxnId="{D9D85E0F-2432-4BCB-8F46-6758C9606399}">
      <dgm:prSet/>
      <dgm:spPr/>
      <dgm:t>
        <a:bodyPr/>
        <a:lstStyle/>
        <a:p>
          <a:endParaRPr lang="en-US"/>
        </a:p>
      </dgm:t>
    </dgm:pt>
    <dgm:pt modelId="{4135E841-43EE-4763-801D-D8607B811544}" type="sibTrans" cxnId="{D9D85E0F-2432-4BCB-8F46-6758C9606399}">
      <dgm:prSet/>
      <dgm:spPr/>
      <dgm:t>
        <a:bodyPr/>
        <a:lstStyle/>
        <a:p>
          <a:endParaRPr lang="en-US"/>
        </a:p>
      </dgm:t>
    </dgm:pt>
    <dgm:pt modelId="{7F733BBC-BC86-45D4-B35C-5242BA9A1C8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Have you identified the potential risks to participants and assessed whether they can be managed?</a:t>
          </a:r>
        </a:p>
      </dgm:t>
    </dgm:pt>
    <dgm:pt modelId="{E77EAA54-6C91-4CAB-83AB-0EC8153F8E4A}" type="parTrans" cxnId="{1E58D8CA-D7F1-46D5-8644-ECC1960E4F72}">
      <dgm:prSet/>
      <dgm:spPr/>
      <dgm:t>
        <a:bodyPr/>
        <a:lstStyle/>
        <a:p>
          <a:endParaRPr lang="en-US"/>
        </a:p>
      </dgm:t>
    </dgm:pt>
    <dgm:pt modelId="{8853AEBB-02D7-400E-9260-FB1DD93A3650}" type="sibTrans" cxnId="{1E58D8CA-D7F1-46D5-8644-ECC1960E4F72}">
      <dgm:prSet/>
      <dgm:spPr/>
      <dgm:t>
        <a:bodyPr/>
        <a:lstStyle/>
        <a:p>
          <a:endParaRPr lang="en-US"/>
        </a:p>
      </dgm:t>
    </dgm:pt>
    <dgm:pt modelId="{D51EAB21-2FF8-40E5-8769-917B8D9EAE5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Can you justify this research and explain why other alternatives cannot be used?</a:t>
          </a:r>
        </a:p>
      </dgm:t>
    </dgm:pt>
    <dgm:pt modelId="{0980DDD7-5415-4897-8F32-DB40BE9BA435}" type="parTrans" cxnId="{C1035622-137C-4773-B3BD-069B41D01839}">
      <dgm:prSet/>
      <dgm:spPr/>
      <dgm:t>
        <a:bodyPr/>
        <a:lstStyle/>
        <a:p>
          <a:endParaRPr lang="en-US"/>
        </a:p>
      </dgm:t>
    </dgm:pt>
    <dgm:pt modelId="{220A765E-06B3-41C3-ABA6-09C483D30192}" type="sibTrans" cxnId="{C1035622-137C-4773-B3BD-069B41D01839}">
      <dgm:prSet/>
      <dgm:spPr/>
      <dgm:t>
        <a:bodyPr/>
        <a:lstStyle/>
        <a:p>
          <a:endParaRPr lang="en-US"/>
        </a:p>
      </dgm:t>
    </dgm:pt>
    <dgm:pt modelId="{94416D64-7F22-47DD-BDB0-00594774D0A7}" type="pres">
      <dgm:prSet presAssocID="{3F316E3F-4293-4FC0-83C7-943E06F6E186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D790528-6B02-4978-85BF-04F47AB85170}" type="pres">
      <dgm:prSet presAssocID="{2D92A173-5F70-4541-82DC-B0B5A6633C22}" presName="compNode" presStyleCnt="0"/>
      <dgm:spPr/>
    </dgm:pt>
    <dgm:pt modelId="{DCAF1C8E-48BC-4651-A304-20FF35A748BA}" type="pres">
      <dgm:prSet presAssocID="{2D92A173-5F70-4541-82DC-B0B5A6633C22}" presName="bgRect" presStyleLbl="bgShp" presStyleIdx="0" presStyleCnt="5"/>
      <dgm:spPr/>
    </dgm:pt>
    <dgm:pt modelId="{CC69B80A-7C38-41EF-A39D-D864682C8A97}" type="pres">
      <dgm:prSet presAssocID="{2D92A173-5F70-4541-82DC-B0B5A6633C22}" presName="iconRect" presStyleLbl="node1" presStyleIdx="0" presStyleCnt="5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4762C33D-74FE-43BA-AF33-77F3C0A233F6}" type="pres">
      <dgm:prSet presAssocID="{2D92A173-5F70-4541-82DC-B0B5A6633C22}" presName="spaceRect" presStyleCnt="0"/>
      <dgm:spPr/>
    </dgm:pt>
    <dgm:pt modelId="{4E7F4777-AE34-4FAE-9705-77459C11FBC6}" type="pres">
      <dgm:prSet presAssocID="{2D92A173-5F70-4541-82DC-B0B5A6633C22}" presName="parTx" presStyleLbl="revTx" presStyleIdx="0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C5217D2C-3733-48FC-8728-7A5F3DCE1F0B}" type="pres">
      <dgm:prSet presAssocID="{8E2E7934-90FB-46EC-A150-88E5EDF130DE}" presName="sibTrans" presStyleCnt="0"/>
      <dgm:spPr/>
    </dgm:pt>
    <dgm:pt modelId="{B75295CD-8712-4CC1-8107-43EB93024778}" type="pres">
      <dgm:prSet presAssocID="{FFFC36B5-7E16-4A92-9A3B-5BCFBC8A5FEE}" presName="compNode" presStyleCnt="0"/>
      <dgm:spPr/>
    </dgm:pt>
    <dgm:pt modelId="{C789D6F3-198E-4C96-BE09-ABE33FB2CA2D}" type="pres">
      <dgm:prSet presAssocID="{FFFC36B5-7E16-4A92-9A3B-5BCFBC8A5FEE}" presName="bgRect" presStyleLbl="bgShp" presStyleIdx="1" presStyleCnt="5"/>
      <dgm:spPr/>
    </dgm:pt>
    <dgm:pt modelId="{F8E87B76-9378-498D-852E-F1F685FA24DB}" type="pres">
      <dgm:prSet presAssocID="{FFFC36B5-7E16-4A92-9A3B-5BCFBC8A5FEE}" presName="iconRect" presStyleLbl="node1" presStyleIdx="1" presStyleCnt="5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Atom"/>
        </a:ext>
      </dgm:extLst>
    </dgm:pt>
    <dgm:pt modelId="{F8186C94-5E55-4C56-8401-DCD37E6DE5FC}" type="pres">
      <dgm:prSet presAssocID="{FFFC36B5-7E16-4A92-9A3B-5BCFBC8A5FEE}" presName="spaceRect" presStyleCnt="0"/>
      <dgm:spPr/>
    </dgm:pt>
    <dgm:pt modelId="{B7203E08-D4EE-4B56-A937-6124D9AAE6B2}" type="pres">
      <dgm:prSet presAssocID="{FFFC36B5-7E16-4A92-9A3B-5BCFBC8A5FEE}" presName="parTx" presStyleLbl="revTx" presStyleIdx="1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C159A277-2AC6-4254-86F4-47BDAA010367}" type="pres">
      <dgm:prSet presAssocID="{F0A61BBE-95BE-4ECF-A271-54B481DA10D0}" presName="sibTrans" presStyleCnt="0"/>
      <dgm:spPr/>
    </dgm:pt>
    <dgm:pt modelId="{03BC0742-588F-41A0-BD9C-1939041A6252}" type="pres">
      <dgm:prSet presAssocID="{036F0825-9BB7-46C9-BEE4-2047C248F2E9}" presName="compNode" presStyleCnt="0"/>
      <dgm:spPr/>
    </dgm:pt>
    <dgm:pt modelId="{C1B36E99-0A1C-41FD-9E52-EAB0A494217B}" type="pres">
      <dgm:prSet presAssocID="{036F0825-9BB7-46C9-BEE4-2047C248F2E9}" presName="bgRect" presStyleLbl="bgShp" presStyleIdx="2" presStyleCnt="5"/>
      <dgm:spPr/>
    </dgm:pt>
    <dgm:pt modelId="{C27A42F4-A472-41C1-8180-BD4CFADFDA58}" type="pres">
      <dgm:prSet presAssocID="{036F0825-9BB7-46C9-BEE4-2047C248F2E9}" presName="iconRect" presStyleLbl="node1" presStyleIdx="2" presStyleCnt="5"/>
      <dgm:spPr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E8B90823-0666-436F-8D0C-90DAD2A0EEC2}" type="pres">
      <dgm:prSet presAssocID="{036F0825-9BB7-46C9-BEE4-2047C248F2E9}" presName="spaceRect" presStyleCnt="0"/>
      <dgm:spPr/>
    </dgm:pt>
    <dgm:pt modelId="{CA2C97E8-C863-4827-BC75-BB0ED48BED9C}" type="pres">
      <dgm:prSet presAssocID="{036F0825-9BB7-46C9-BEE4-2047C248F2E9}" presName="parTx" presStyleLbl="revTx" presStyleIdx="2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2C3DA7A5-0527-44F0-8D78-D35BD5DB2640}" type="pres">
      <dgm:prSet presAssocID="{4135E841-43EE-4763-801D-D8607B811544}" presName="sibTrans" presStyleCnt="0"/>
      <dgm:spPr/>
    </dgm:pt>
    <dgm:pt modelId="{9A0EA25C-8105-47DF-BF0B-70BDB4EA0F20}" type="pres">
      <dgm:prSet presAssocID="{7F733BBC-BC86-45D4-B35C-5242BA9A1C87}" presName="compNode" presStyleCnt="0"/>
      <dgm:spPr/>
    </dgm:pt>
    <dgm:pt modelId="{E60162DA-F50E-413D-AFD7-41AC93EE1078}" type="pres">
      <dgm:prSet presAssocID="{7F733BBC-BC86-45D4-B35C-5242BA9A1C87}" presName="bgRect" presStyleLbl="bgShp" presStyleIdx="3" presStyleCnt="5"/>
      <dgm:spPr/>
    </dgm:pt>
    <dgm:pt modelId="{80E62FFF-DBD0-4A9F-8D26-931143251AF2}" type="pres">
      <dgm:prSet presAssocID="{7F733BBC-BC86-45D4-B35C-5242BA9A1C87}" presName="iconRect" presStyleLbl="node1" presStyleIdx="3" presStyleCnt="5"/>
      <dgm:spPr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4A75BF12-92C2-4E4F-9D80-27789D41A05B}" type="pres">
      <dgm:prSet presAssocID="{7F733BBC-BC86-45D4-B35C-5242BA9A1C87}" presName="spaceRect" presStyleCnt="0"/>
      <dgm:spPr/>
    </dgm:pt>
    <dgm:pt modelId="{DC93BAF3-D6E8-4B47-8B90-F73056121CA5}" type="pres">
      <dgm:prSet presAssocID="{7F733BBC-BC86-45D4-B35C-5242BA9A1C87}" presName="parTx" presStyleLbl="revTx" presStyleIdx="3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99E6E3BC-12DE-48C0-A291-EB0341C7DABD}" type="pres">
      <dgm:prSet presAssocID="{8853AEBB-02D7-400E-9260-FB1DD93A3650}" presName="sibTrans" presStyleCnt="0"/>
      <dgm:spPr/>
    </dgm:pt>
    <dgm:pt modelId="{EC43221E-BF8F-4FAC-BD7E-4C53F7611295}" type="pres">
      <dgm:prSet presAssocID="{D51EAB21-2FF8-40E5-8769-917B8D9EAE57}" presName="compNode" presStyleCnt="0"/>
      <dgm:spPr/>
    </dgm:pt>
    <dgm:pt modelId="{A510A058-60ED-434F-A121-04F34113D758}" type="pres">
      <dgm:prSet presAssocID="{D51EAB21-2FF8-40E5-8769-917B8D9EAE57}" presName="bgRect" presStyleLbl="bgShp" presStyleIdx="4" presStyleCnt="5"/>
      <dgm:spPr/>
    </dgm:pt>
    <dgm:pt modelId="{AF405005-29C2-465E-BCD2-F83DA4EBA534}" type="pres">
      <dgm:prSet presAssocID="{D51EAB21-2FF8-40E5-8769-917B8D9EAE57}" presName="iconRect" presStyleLbl="node1" presStyleIdx="4" presStyleCnt="5"/>
      <dgm:spPr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4CEC8155-B54B-4697-A006-B6E3CE4BF2D5}" type="pres">
      <dgm:prSet presAssocID="{D51EAB21-2FF8-40E5-8769-917B8D9EAE57}" presName="spaceRect" presStyleCnt="0"/>
      <dgm:spPr/>
    </dgm:pt>
    <dgm:pt modelId="{413C629E-039D-4B2D-89BD-9100B4B8DCC9}" type="pres">
      <dgm:prSet presAssocID="{D51EAB21-2FF8-40E5-8769-917B8D9EAE57}" presName="parTx" presStyleLbl="revTx" presStyleIdx="4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5433F0DD-58CA-4D97-B38A-611505CE59A8}" type="presOf" srcId="{3F316E3F-4293-4FC0-83C7-943E06F6E186}" destId="{94416D64-7F22-47DD-BDB0-00594774D0A7}" srcOrd="0" destOrd="0" presId="urn:microsoft.com/office/officeart/2018/2/layout/IconVerticalSolidList"/>
    <dgm:cxn modelId="{C1035622-137C-4773-B3BD-069B41D01839}" srcId="{3F316E3F-4293-4FC0-83C7-943E06F6E186}" destId="{D51EAB21-2FF8-40E5-8769-917B8D9EAE57}" srcOrd="4" destOrd="0" parTransId="{0980DDD7-5415-4897-8F32-DB40BE9BA435}" sibTransId="{220A765E-06B3-41C3-ABA6-09C483D30192}"/>
    <dgm:cxn modelId="{1FAFFFEF-AF31-462B-A61B-38838BCC516E}" srcId="{3F316E3F-4293-4FC0-83C7-943E06F6E186}" destId="{FFFC36B5-7E16-4A92-9A3B-5BCFBC8A5FEE}" srcOrd="1" destOrd="0" parTransId="{3C34CF5D-4685-41FD-A479-14D169C80E0F}" sibTransId="{F0A61BBE-95BE-4ECF-A271-54B481DA10D0}"/>
    <dgm:cxn modelId="{3BF3E12E-59A5-4797-92A8-21A776C67295}" type="presOf" srcId="{FFFC36B5-7E16-4A92-9A3B-5BCFBC8A5FEE}" destId="{B7203E08-D4EE-4B56-A937-6124D9AAE6B2}" srcOrd="0" destOrd="0" presId="urn:microsoft.com/office/officeart/2018/2/layout/IconVerticalSolidList"/>
    <dgm:cxn modelId="{1E58D8CA-D7F1-46D5-8644-ECC1960E4F72}" srcId="{3F316E3F-4293-4FC0-83C7-943E06F6E186}" destId="{7F733BBC-BC86-45D4-B35C-5242BA9A1C87}" srcOrd="3" destOrd="0" parTransId="{E77EAA54-6C91-4CAB-83AB-0EC8153F8E4A}" sibTransId="{8853AEBB-02D7-400E-9260-FB1DD93A3650}"/>
    <dgm:cxn modelId="{27AE16EC-F992-4EC5-93D3-E4C5C7188EDD}" srcId="{3F316E3F-4293-4FC0-83C7-943E06F6E186}" destId="{2D92A173-5F70-4541-82DC-B0B5A6633C22}" srcOrd="0" destOrd="0" parTransId="{43D78B99-F275-49D3-AA30-EC62DF5F63B7}" sibTransId="{8E2E7934-90FB-46EC-A150-88E5EDF130DE}"/>
    <dgm:cxn modelId="{FFEEF55A-DCF2-48DC-828C-AF4795054037}" type="presOf" srcId="{7F733BBC-BC86-45D4-B35C-5242BA9A1C87}" destId="{DC93BAF3-D6E8-4B47-8B90-F73056121CA5}" srcOrd="0" destOrd="0" presId="urn:microsoft.com/office/officeart/2018/2/layout/IconVerticalSolidList"/>
    <dgm:cxn modelId="{58B35734-B2CA-4D4D-B711-80BA8E32EF1D}" type="presOf" srcId="{036F0825-9BB7-46C9-BEE4-2047C248F2E9}" destId="{CA2C97E8-C863-4827-BC75-BB0ED48BED9C}" srcOrd="0" destOrd="0" presId="urn:microsoft.com/office/officeart/2018/2/layout/IconVerticalSolidList"/>
    <dgm:cxn modelId="{02955CE7-82FF-4E99-9C0B-C636CFA654FE}" type="presOf" srcId="{D51EAB21-2FF8-40E5-8769-917B8D9EAE57}" destId="{413C629E-039D-4B2D-89BD-9100B4B8DCC9}" srcOrd="0" destOrd="0" presId="urn:microsoft.com/office/officeart/2018/2/layout/IconVerticalSolidList"/>
    <dgm:cxn modelId="{39DB75E4-1998-4FA2-AA7F-CBCCD351A238}" type="presOf" srcId="{2D92A173-5F70-4541-82DC-B0B5A6633C22}" destId="{4E7F4777-AE34-4FAE-9705-77459C11FBC6}" srcOrd="0" destOrd="0" presId="urn:microsoft.com/office/officeart/2018/2/layout/IconVerticalSolidList"/>
    <dgm:cxn modelId="{D9D85E0F-2432-4BCB-8F46-6758C9606399}" srcId="{3F316E3F-4293-4FC0-83C7-943E06F6E186}" destId="{036F0825-9BB7-46C9-BEE4-2047C248F2E9}" srcOrd="2" destOrd="0" parTransId="{8B9220D6-681F-4809-8803-A285DA391B7B}" sibTransId="{4135E841-43EE-4763-801D-D8607B811544}"/>
    <dgm:cxn modelId="{B3DE0F15-02C3-47CC-A825-FD43292918CE}" type="presParOf" srcId="{94416D64-7F22-47DD-BDB0-00594774D0A7}" destId="{FD790528-6B02-4978-85BF-04F47AB85170}" srcOrd="0" destOrd="0" presId="urn:microsoft.com/office/officeart/2018/2/layout/IconVerticalSolidList"/>
    <dgm:cxn modelId="{37C55F43-34AE-43F5-A171-4A4026247005}" type="presParOf" srcId="{FD790528-6B02-4978-85BF-04F47AB85170}" destId="{DCAF1C8E-48BC-4651-A304-20FF35A748BA}" srcOrd="0" destOrd="0" presId="urn:microsoft.com/office/officeart/2018/2/layout/IconVerticalSolidList"/>
    <dgm:cxn modelId="{5C98E172-FF1C-446F-B843-6CFF63F2DC68}" type="presParOf" srcId="{FD790528-6B02-4978-85BF-04F47AB85170}" destId="{CC69B80A-7C38-41EF-A39D-D864682C8A97}" srcOrd="1" destOrd="0" presId="urn:microsoft.com/office/officeart/2018/2/layout/IconVerticalSolidList"/>
    <dgm:cxn modelId="{8C286C99-BC2F-46E3-BD39-936A3417D04D}" type="presParOf" srcId="{FD790528-6B02-4978-85BF-04F47AB85170}" destId="{4762C33D-74FE-43BA-AF33-77F3C0A233F6}" srcOrd="2" destOrd="0" presId="urn:microsoft.com/office/officeart/2018/2/layout/IconVerticalSolidList"/>
    <dgm:cxn modelId="{79A2EEC2-A5B4-4FC5-87EA-AF2476ABE259}" type="presParOf" srcId="{FD790528-6B02-4978-85BF-04F47AB85170}" destId="{4E7F4777-AE34-4FAE-9705-77459C11FBC6}" srcOrd="3" destOrd="0" presId="urn:microsoft.com/office/officeart/2018/2/layout/IconVerticalSolidList"/>
    <dgm:cxn modelId="{275E23B7-7C95-4A07-9C60-AA7F88B7F0E8}" type="presParOf" srcId="{94416D64-7F22-47DD-BDB0-00594774D0A7}" destId="{C5217D2C-3733-48FC-8728-7A5F3DCE1F0B}" srcOrd="1" destOrd="0" presId="urn:microsoft.com/office/officeart/2018/2/layout/IconVerticalSolidList"/>
    <dgm:cxn modelId="{E743F2F7-00A4-4BC9-82F9-CAC1D4CD27CF}" type="presParOf" srcId="{94416D64-7F22-47DD-BDB0-00594774D0A7}" destId="{B75295CD-8712-4CC1-8107-43EB93024778}" srcOrd="2" destOrd="0" presId="urn:microsoft.com/office/officeart/2018/2/layout/IconVerticalSolidList"/>
    <dgm:cxn modelId="{68E3FB48-CFF2-4FA5-AD4F-E6C2C71E995B}" type="presParOf" srcId="{B75295CD-8712-4CC1-8107-43EB93024778}" destId="{C789D6F3-198E-4C96-BE09-ABE33FB2CA2D}" srcOrd="0" destOrd="0" presId="urn:microsoft.com/office/officeart/2018/2/layout/IconVerticalSolidList"/>
    <dgm:cxn modelId="{825225B9-12E4-43EE-952E-071FB3994CA3}" type="presParOf" srcId="{B75295CD-8712-4CC1-8107-43EB93024778}" destId="{F8E87B76-9378-498D-852E-F1F685FA24DB}" srcOrd="1" destOrd="0" presId="urn:microsoft.com/office/officeart/2018/2/layout/IconVerticalSolidList"/>
    <dgm:cxn modelId="{ADE75567-7DDD-4B81-8B05-DA95DE0ACCD6}" type="presParOf" srcId="{B75295CD-8712-4CC1-8107-43EB93024778}" destId="{F8186C94-5E55-4C56-8401-DCD37E6DE5FC}" srcOrd="2" destOrd="0" presId="urn:microsoft.com/office/officeart/2018/2/layout/IconVerticalSolidList"/>
    <dgm:cxn modelId="{EB43567A-A71B-4508-808C-915BFE42C8CB}" type="presParOf" srcId="{B75295CD-8712-4CC1-8107-43EB93024778}" destId="{B7203E08-D4EE-4B56-A937-6124D9AAE6B2}" srcOrd="3" destOrd="0" presId="urn:microsoft.com/office/officeart/2018/2/layout/IconVerticalSolidList"/>
    <dgm:cxn modelId="{716DEFA8-FFFF-4339-95BF-CD3F6741C28C}" type="presParOf" srcId="{94416D64-7F22-47DD-BDB0-00594774D0A7}" destId="{C159A277-2AC6-4254-86F4-47BDAA010367}" srcOrd="3" destOrd="0" presId="urn:microsoft.com/office/officeart/2018/2/layout/IconVerticalSolidList"/>
    <dgm:cxn modelId="{EA8A3FC2-4EFD-43D6-9353-E02F6094B194}" type="presParOf" srcId="{94416D64-7F22-47DD-BDB0-00594774D0A7}" destId="{03BC0742-588F-41A0-BD9C-1939041A6252}" srcOrd="4" destOrd="0" presId="urn:microsoft.com/office/officeart/2018/2/layout/IconVerticalSolidList"/>
    <dgm:cxn modelId="{92453DE6-A9CE-4D55-93CA-85466185AB37}" type="presParOf" srcId="{03BC0742-588F-41A0-BD9C-1939041A6252}" destId="{C1B36E99-0A1C-41FD-9E52-EAB0A494217B}" srcOrd="0" destOrd="0" presId="urn:microsoft.com/office/officeart/2018/2/layout/IconVerticalSolidList"/>
    <dgm:cxn modelId="{9E6DA883-03F0-4E15-976A-B1B52B85699F}" type="presParOf" srcId="{03BC0742-588F-41A0-BD9C-1939041A6252}" destId="{C27A42F4-A472-41C1-8180-BD4CFADFDA58}" srcOrd="1" destOrd="0" presId="urn:microsoft.com/office/officeart/2018/2/layout/IconVerticalSolidList"/>
    <dgm:cxn modelId="{21EE6F72-D0DE-4609-A38E-7DCF8219A34F}" type="presParOf" srcId="{03BC0742-588F-41A0-BD9C-1939041A6252}" destId="{E8B90823-0666-436F-8D0C-90DAD2A0EEC2}" srcOrd="2" destOrd="0" presId="urn:microsoft.com/office/officeart/2018/2/layout/IconVerticalSolidList"/>
    <dgm:cxn modelId="{186F98D3-419C-4751-AC43-760B50B9EA02}" type="presParOf" srcId="{03BC0742-588F-41A0-BD9C-1939041A6252}" destId="{CA2C97E8-C863-4827-BC75-BB0ED48BED9C}" srcOrd="3" destOrd="0" presId="urn:microsoft.com/office/officeart/2018/2/layout/IconVerticalSolidList"/>
    <dgm:cxn modelId="{C49AB0C9-68F0-4B6A-930E-7A353DAA4FA2}" type="presParOf" srcId="{94416D64-7F22-47DD-BDB0-00594774D0A7}" destId="{2C3DA7A5-0527-44F0-8D78-D35BD5DB2640}" srcOrd="5" destOrd="0" presId="urn:microsoft.com/office/officeart/2018/2/layout/IconVerticalSolidList"/>
    <dgm:cxn modelId="{F9721299-9A34-4E12-A52F-3F817E27AD4D}" type="presParOf" srcId="{94416D64-7F22-47DD-BDB0-00594774D0A7}" destId="{9A0EA25C-8105-47DF-BF0B-70BDB4EA0F20}" srcOrd="6" destOrd="0" presId="urn:microsoft.com/office/officeart/2018/2/layout/IconVerticalSolidList"/>
    <dgm:cxn modelId="{F208CA8A-2637-4C17-9866-D337113784C3}" type="presParOf" srcId="{9A0EA25C-8105-47DF-BF0B-70BDB4EA0F20}" destId="{E60162DA-F50E-413D-AFD7-41AC93EE1078}" srcOrd="0" destOrd="0" presId="urn:microsoft.com/office/officeart/2018/2/layout/IconVerticalSolidList"/>
    <dgm:cxn modelId="{A43E7E54-118C-4AA7-B4F8-5E94AC157760}" type="presParOf" srcId="{9A0EA25C-8105-47DF-BF0B-70BDB4EA0F20}" destId="{80E62FFF-DBD0-4A9F-8D26-931143251AF2}" srcOrd="1" destOrd="0" presId="urn:microsoft.com/office/officeart/2018/2/layout/IconVerticalSolidList"/>
    <dgm:cxn modelId="{B050D8C0-4B19-4DF3-B08C-AF10F3B8B2E2}" type="presParOf" srcId="{9A0EA25C-8105-47DF-BF0B-70BDB4EA0F20}" destId="{4A75BF12-92C2-4E4F-9D80-27789D41A05B}" srcOrd="2" destOrd="0" presId="urn:microsoft.com/office/officeart/2018/2/layout/IconVerticalSolidList"/>
    <dgm:cxn modelId="{7EB7B208-CC15-496B-BC62-437BF33134FE}" type="presParOf" srcId="{9A0EA25C-8105-47DF-BF0B-70BDB4EA0F20}" destId="{DC93BAF3-D6E8-4B47-8B90-F73056121CA5}" srcOrd="3" destOrd="0" presId="urn:microsoft.com/office/officeart/2018/2/layout/IconVerticalSolidList"/>
    <dgm:cxn modelId="{F08DF97F-E6EE-49E7-81CE-8AA295440143}" type="presParOf" srcId="{94416D64-7F22-47DD-BDB0-00594774D0A7}" destId="{99E6E3BC-12DE-48C0-A291-EB0341C7DABD}" srcOrd="7" destOrd="0" presId="urn:microsoft.com/office/officeart/2018/2/layout/IconVerticalSolidList"/>
    <dgm:cxn modelId="{DCCBBCDB-AA05-4B22-90AF-D0B6527F52E1}" type="presParOf" srcId="{94416D64-7F22-47DD-BDB0-00594774D0A7}" destId="{EC43221E-BF8F-4FAC-BD7E-4C53F7611295}" srcOrd="8" destOrd="0" presId="urn:microsoft.com/office/officeart/2018/2/layout/IconVerticalSolidList"/>
    <dgm:cxn modelId="{5650D4B1-BB85-4161-A508-E2D77D9229D0}" type="presParOf" srcId="{EC43221E-BF8F-4FAC-BD7E-4C53F7611295}" destId="{A510A058-60ED-434F-A121-04F34113D758}" srcOrd="0" destOrd="0" presId="urn:microsoft.com/office/officeart/2018/2/layout/IconVerticalSolidList"/>
    <dgm:cxn modelId="{CDBF7912-BE2E-4929-AA76-5AB608660D0E}" type="presParOf" srcId="{EC43221E-BF8F-4FAC-BD7E-4C53F7611295}" destId="{AF405005-29C2-465E-BCD2-F83DA4EBA534}" srcOrd="1" destOrd="0" presId="urn:microsoft.com/office/officeart/2018/2/layout/IconVerticalSolidList"/>
    <dgm:cxn modelId="{4E1558BF-ACA9-4304-A241-A6C9B7DE6F8C}" type="presParOf" srcId="{EC43221E-BF8F-4FAC-BD7E-4C53F7611295}" destId="{4CEC8155-B54B-4697-A006-B6E3CE4BF2D5}" srcOrd="2" destOrd="0" presId="urn:microsoft.com/office/officeart/2018/2/layout/IconVerticalSolidList"/>
    <dgm:cxn modelId="{2D75BD9C-1C2D-4EF0-82A2-EAC20A591817}" type="presParOf" srcId="{EC43221E-BF8F-4FAC-BD7E-4C53F7611295}" destId="{413C629E-039D-4B2D-89BD-9100B4B8DCC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AF1C8E-48BC-4651-A304-20FF35A748BA}">
      <dsp:nvSpPr>
        <dsp:cNvPr id="0" name=""/>
        <dsp:cNvSpPr/>
      </dsp:nvSpPr>
      <dsp:spPr>
        <a:xfrm>
          <a:off x="0" y="4606"/>
          <a:ext cx="6588691" cy="981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69B80A-7C38-41EF-A39D-D864682C8A97}">
      <dsp:nvSpPr>
        <dsp:cNvPr id="0" name=""/>
        <dsp:cNvSpPr/>
      </dsp:nvSpPr>
      <dsp:spPr>
        <a:xfrm>
          <a:off x="296829" y="225389"/>
          <a:ext cx="539690" cy="539690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7F4777-AE34-4FAE-9705-77459C11FBC6}">
      <dsp:nvSpPr>
        <dsp:cNvPr id="0" name=""/>
        <dsp:cNvSpPr/>
      </dsp:nvSpPr>
      <dsp:spPr>
        <a:xfrm>
          <a:off x="1133349" y="4606"/>
          <a:ext cx="5455341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lvl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Is the research you propose likely to negatively impact on the well being of those participation?</a:t>
          </a:r>
        </a:p>
      </dsp:txBody>
      <dsp:txXfrm>
        <a:off x="1133349" y="4606"/>
        <a:ext cx="5455341" cy="981254"/>
      </dsp:txXfrm>
    </dsp:sp>
    <dsp:sp modelId="{C789D6F3-198E-4C96-BE09-ABE33FB2CA2D}">
      <dsp:nvSpPr>
        <dsp:cNvPr id="0" name=""/>
        <dsp:cNvSpPr/>
      </dsp:nvSpPr>
      <dsp:spPr>
        <a:xfrm>
          <a:off x="0" y="1231175"/>
          <a:ext cx="6588691" cy="981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E87B76-9378-498D-852E-F1F685FA24DB}">
      <dsp:nvSpPr>
        <dsp:cNvPr id="0" name=""/>
        <dsp:cNvSpPr/>
      </dsp:nvSpPr>
      <dsp:spPr>
        <a:xfrm>
          <a:off x="296829" y="1451957"/>
          <a:ext cx="539690" cy="539690"/>
        </a:xfrm>
        <a:prstGeom prst="rect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203E08-D4EE-4B56-A937-6124D9AAE6B2}">
      <dsp:nvSpPr>
        <dsp:cNvPr id="0" name=""/>
        <dsp:cNvSpPr/>
      </dsp:nvSpPr>
      <dsp:spPr>
        <a:xfrm>
          <a:off x="1133349" y="1231175"/>
          <a:ext cx="5455341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lvl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How sensitive is the subject matter? </a:t>
          </a:r>
        </a:p>
      </dsp:txBody>
      <dsp:txXfrm>
        <a:off x="1133349" y="1231175"/>
        <a:ext cx="5455341" cy="981254"/>
      </dsp:txXfrm>
    </dsp:sp>
    <dsp:sp modelId="{C1B36E99-0A1C-41FD-9E52-EAB0A494217B}">
      <dsp:nvSpPr>
        <dsp:cNvPr id="0" name=""/>
        <dsp:cNvSpPr/>
      </dsp:nvSpPr>
      <dsp:spPr>
        <a:xfrm>
          <a:off x="0" y="2457744"/>
          <a:ext cx="6588691" cy="981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7A42F4-A472-41C1-8180-BD4CFADFDA58}">
      <dsp:nvSpPr>
        <dsp:cNvPr id="0" name=""/>
        <dsp:cNvSpPr/>
      </dsp:nvSpPr>
      <dsp:spPr>
        <a:xfrm>
          <a:off x="296829" y="2678526"/>
          <a:ext cx="539690" cy="539690"/>
        </a:xfrm>
        <a:prstGeom prst="rect">
          <a:avLst/>
        </a:prstGeom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2C97E8-C863-4827-BC75-BB0ED48BED9C}">
      <dsp:nvSpPr>
        <dsp:cNvPr id="0" name=""/>
        <dsp:cNvSpPr/>
      </dsp:nvSpPr>
      <dsp:spPr>
        <a:xfrm>
          <a:off x="1133349" y="2457744"/>
          <a:ext cx="5455341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lvl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Should you avoid certain topics?</a:t>
          </a:r>
        </a:p>
      </dsp:txBody>
      <dsp:txXfrm>
        <a:off x="1133349" y="2457744"/>
        <a:ext cx="5455341" cy="981254"/>
      </dsp:txXfrm>
    </dsp:sp>
    <dsp:sp modelId="{E60162DA-F50E-413D-AFD7-41AC93EE1078}">
      <dsp:nvSpPr>
        <dsp:cNvPr id="0" name=""/>
        <dsp:cNvSpPr/>
      </dsp:nvSpPr>
      <dsp:spPr>
        <a:xfrm>
          <a:off x="0" y="3684312"/>
          <a:ext cx="6588691" cy="981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E62FFF-DBD0-4A9F-8D26-931143251AF2}">
      <dsp:nvSpPr>
        <dsp:cNvPr id="0" name=""/>
        <dsp:cNvSpPr/>
      </dsp:nvSpPr>
      <dsp:spPr>
        <a:xfrm>
          <a:off x="296829" y="3905095"/>
          <a:ext cx="539690" cy="539690"/>
        </a:xfrm>
        <a:prstGeom prst="rect">
          <a:avLst/>
        </a:prstGeom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93BAF3-D6E8-4B47-8B90-F73056121CA5}">
      <dsp:nvSpPr>
        <dsp:cNvPr id="0" name=""/>
        <dsp:cNvSpPr/>
      </dsp:nvSpPr>
      <dsp:spPr>
        <a:xfrm>
          <a:off x="1133349" y="3684312"/>
          <a:ext cx="5455341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lvl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Have you identified the potential risks to participants and assessed whether they can be managed?</a:t>
          </a:r>
        </a:p>
      </dsp:txBody>
      <dsp:txXfrm>
        <a:off x="1133349" y="3684312"/>
        <a:ext cx="5455341" cy="981254"/>
      </dsp:txXfrm>
    </dsp:sp>
    <dsp:sp modelId="{A510A058-60ED-434F-A121-04F34113D758}">
      <dsp:nvSpPr>
        <dsp:cNvPr id="0" name=""/>
        <dsp:cNvSpPr/>
      </dsp:nvSpPr>
      <dsp:spPr>
        <a:xfrm>
          <a:off x="0" y="4910881"/>
          <a:ext cx="6588691" cy="981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405005-29C2-465E-BCD2-F83DA4EBA534}">
      <dsp:nvSpPr>
        <dsp:cNvPr id="0" name=""/>
        <dsp:cNvSpPr/>
      </dsp:nvSpPr>
      <dsp:spPr>
        <a:xfrm>
          <a:off x="296829" y="5131663"/>
          <a:ext cx="539690" cy="539690"/>
        </a:xfrm>
        <a:prstGeom prst="rect">
          <a:avLst/>
        </a:prstGeom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3C629E-039D-4B2D-89BD-9100B4B8DCC9}">
      <dsp:nvSpPr>
        <dsp:cNvPr id="0" name=""/>
        <dsp:cNvSpPr/>
      </dsp:nvSpPr>
      <dsp:spPr>
        <a:xfrm>
          <a:off x="1133349" y="4910881"/>
          <a:ext cx="5455341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lvl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Can you justify this research and explain why other alternatives cannot be used?</a:t>
          </a:r>
        </a:p>
      </dsp:txBody>
      <dsp:txXfrm>
        <a:off x="1133349" y="4910881"/>
        <a:ext cx="5455341" cy="9812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A2E547D-1406-4A6F-8F93-E441204CE6E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667F8A-B889-49B3-AC77-5DDF11A08AF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B2889B-A0AC-4482-8592-5C96F2309420}" type="datetimeFigureOut">
              <a:rPr lang="en-US" smtClean="0"/>
              <a:t>5/28/2020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AFD4F-C0E7-421C-AF77-6F9CC963C9C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74AB9F-6726-4FB1-8769-82E23336CEB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29299-61FF-4B93-ADA6-2FD5975D62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270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0EB223-FFC0-462A-A3B8-EAA7CE0F8CBD}" type="datetimeFigureOut">
              <a:rPr lang="en-US" smtClean="0"/>
              <a:t>5/28/2020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849E9A-41F7-4779-A581-48A7C374A2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518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aseline="0" dirty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62067F-D610-4FA0-8CDE-4F9945B36DF2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477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718B7-7F68-4CC9-8291-332587FA31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81D6BB-0446-49E8-8677-EADF274E95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5AEE24-534A-40F1-99E4-00B7D5FD9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5/28/2020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594011-48FF-493D-8286-F62D34552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0EFCD-7E72-4882-86DC-2F371D7D9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813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334F3-0709-471B-A734-C4B404F55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95016-AF78-4708-9C5F-21110C197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EA2D1-B124-4454-AFDC-EA60A14BA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5/28/2020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58000-F9D7-4A53-A6C5-E5E815422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D22AAD-0D08-4F47-8D5A-EFE29017E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3046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36159-1280-4EE9-96D3-A56BD5826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A27A78-1874-488A-B215-7D763D3381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4BB3D1-3138-4B69-BF5D-4B1A21345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5/28/2020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F90C5-31F4-4A22-AC00-3FB5ED291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F787E-B946-4091-ABC6-F9DB06BBE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272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CAA11-CC97-44E5-AE4D-808FD741A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AB6CB-9460-4BCA-86C5-5F26357AB8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FAB0F6-401D-4BAF-A300-65AD684DF9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561BBA-B185-4B45-B152-3D320E15F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5/28/2020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1CD760-96AC-4821-A56B-0B805F2FA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750665-D5B5-4D0B-B2F0-CB6B027CD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061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A47C3-C498-415A-A057-E19BCEB5F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F6677F-2712-4810-A3AA-56FA75386D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71B54A-6775-4978-8E19-32694C9B5E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BA1303-B245-476D-BD02-A4E4A359F6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8E898F-5B79-46F1-89C1-F827997CC4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417A4D-2EC9-4294-BFF4-EAE22EE10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5/28/2020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50E317-3602-42A1-BB7F-0184072E8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CE2C97-E26C-4A8B-93A0-B01E2C7F4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698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F68FC-5755-447A-8D7F-9ADED3E99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B50287-81AA-46CA-8CB3-53A7F8313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5/28/2020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1BA4AA-02C9-459E-9362-3DA60E3B5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2A2C8F-DBB4-4235-A67E-FB4039D9A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395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6ACAA5-F8E7-46E9-8BA7-A510948B6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5/28/2020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F2DEE8-5654-4DCA-A8D0-D883E52B6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179A5-4329-4057-9DEB-5B6E3AD1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1790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1DA80-336B-4DBB-91A1-6E3E4B3C2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0D456-F0A3-4789-A310-A23F01B2E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8A8B05-7071-44D4-80F7-3E8191C9A4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8562E-E6F1-449B-909C-98426BA86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5/28/2020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B47A9A-FB08-407B-A73A-0AC513F0F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FF841F-796A-4FE6-B5E0-C8A498679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84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D474D-6779-4C23-BD3C-82F5DC3E3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21096C-E430-49C7-A801-21C0BD95DC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24828F-334F-4A50-850D-10684F2452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3293F4-2B70-4BB5-A982-219E4133E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5/28/2020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F9A86F-B378-4759-B50E-2E0BFAE62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A95BDC-FC58-4638-AA59-A3DA9931F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833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47D73-EDDA-49A6-BA12-1CA980DA9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89B82E-4CA1-47A5-B133-FBD4D8A839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A267F-D142-4D04-9F03-6CB099E6F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5/28/2020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5127CA-154D-4E90-B776-A2EE71F78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F0BA5-F4EE-4282-B111-76B869BE2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408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56E92A-52E0-4710-BDEF-0A15346854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A240E1-5EB0-47FD-AA37-BF945D136C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A14243-F1E4-487A-ABEC-30516A01D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5/28/2020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58244-98FD-472D-AB8C-075F71C10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998D5A-820D-4519-967F-33320971C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4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80BC3B-525F-4038-9330-0729879F9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629186-93D7-46FA-AE02-36D9426043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F1CEB-0530-4996-BAEF-2E6A04DAD6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CF21A4-E71B-4D3A-AF45-E989C23A7BB1}" type="datetimeFigureOut">
              <a:rPr lang="en-US" smtClean="0"/>
              <a:t>5/28/2020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DCFF3D-7353-4B4D-9E75-FA835E06E7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2C8D6-8B0B-4982-9EE4-AA823C69C3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604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5" Type="http://schemas.openxmlformats.org/officeDocument/2006/relationships/image" Target="../media/image3.pn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ctangle 75">
            <a:extLst>
              <a:ext uri="{FF2B5EF4-FFF2-40B4-BE49-F238E27FC236}">
                <a16:creationId xmlns:a16="http://schemas.microsoft.com/office/drawing/2014/main" id="{BF19CFE6-7621-4FFB-A4F3-53DFD3860D9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50111" cy="4153532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3F4DD1A1-652B-4ECB-A8DE-07087A834E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0491" y="0"/>
            <a:ext cx="864150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0" name="Picture 79">
            <a:extLst>
              <a:ext uri="{FF2B5EF4-FFF2-40B4-BE49-F238E27FC236}">
                <a16:creationId xmlns:a16="http://schemas.microsoft.com/office/drawing/2014/main" id="{E2271F3E-C693-4F5F-9E5F-B543945DDB9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561AC0E-7195-4ACF-AA0A-5E2923A987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322" y="5063603"/>
            <a:ext cx="6290161" cy="990281"/>
          </a:xfrm>
        </p:spPr>
        <p:txBody>
          <a:bodyPr anchor="t">
            <a:normAutofit/>
          </a:bodyPr>
          <a:lstStyle/>
          <a:p>
            <a:pPr algn="l"/>
            <a:r>
              <a:rPr lang="en-US" sz="3600">
                <a:solidFill>
                  <a:srgbClr val="000000"/>
                </a:solidFill>
                <a:latin typeface="Franklin Gothic Book" panose="020B0503020102020204" pitchFamily="34" charset="0"/>
                <a:cs typeface="Segoe UI" panose="020B0502040204020203" pitchFamily="34" charset="0"/>
              </a:rPr>
              <a:t>Research Ethics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4253EE-4FA2-4843-BE27-C7D5B08FFB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99" y="4267832"/>
            <a:ext cx="5946202" cy="795770"/>
          </a:xfrm>
        </p:spPr>
        <p:txBody>
          <a:bodyPr anchor="b">
            <a:normAutofit/>
          </a:bodyPr>
          <a:lstStyle/>
          <a:p>
            <a:pPr algn="l"/>
            <a:r>
              <a:rPr lang="en-US" sz="1800">
                <a:solidFill>
                  <a:srgbClr val="000000"/>
                </a:solidFill>
                <a:latin typeface="Franklin Gothic Book" panose="020B0503020102020204" pitchFamily="34" charset="0"/>
              </a:rPr>
              <a:t>Investigating a Business Issue</a:t>
            </a:r>
          </a:p>
        </p:txBody>
      </p:sp>
      <p:sp>
        <p:nvSpPr>
          <p:cNvPr id="82" name="Freeform 75">
            <a:extLst>
              <a:ext uri="{FF2B5EF4-FFF2-40B4-BE49-F238E27FC236}">
                <a16:creationId xmlns:a16="http://schemas.microsoft.com/office/drawing/2014/main" id="{D4A67D3B-CF15-41C0-AEB5-8D857A8AE85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3138412" cy="3315551"/>
          </a:xfrm>
          <a:custGeom>
            <a:avLst/>
            <a:gdLst>
              <a:gd name="connsiteX0" fmla="*/ 0 w 3138412"/>
              <a:gd name="connsiteY0" fmla="*/ 0 h 3315551"/>
              <a:gd name="connsiteX1" fmla="*/ 2697473 w 3138412"/>
              <a:gd name="connsiteY1" fmla="*/ 0 h 3315551"/>
              <a:gd name="connsiteX2" fmla="*/ 2788573 w 3138412"/>
              <a:gd name="connsiteY2" fmla="*/ 121826 h 3315551"/>
              <a:gd name="connsiteX3" fmla="*/ 3138412 w 3138412"/>
              <a:gd name="connsiteY3" fmla="*/ 1267122 h 3315551"/>
              <a:gd name="connsiteX4" fmla="*/ 1089983 w 3138412"/>
              <a:gd name="connsiteY4" fmla="*/ 3315551 h 3315551"/>
              <a:gd name="connsiteX5" fmla="*/ 113581 w 3138412"/>
              <a:gd name="connsiteY5" fmla="*/ 3068317 h 3315551"/>
              <a:gd name="connsiteX6" fmla="*/ 0 w 3138412"/>
              <a:gd name="connsiteY6" fmla="*/ 2999315 h 33155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38412" h="3315551">
                <a:moveTo>
                  <a:pt x="0" y="0"/>
                </a:moveTo>
                <a:lnTo>
                  <a:pt x="2697473" y="0"/>
                </a:lnTo>
                <a:lnTo>
                  <a:pt x="2788573" y="121826"/>
                </a:lnTo>
                <a:cubicBezTo>
                  <a:pt x="3009443" y="448758"/>
                  <a:pt x="3138412" y="842879"/>
                  <a:pt x="3138412" y="1267122"/>
                </a:cubicBezTo>
                <a:cubicBezTo>
                  <a:pt x="3138412" y="2398438"/>
                  <a:pt x="2221299" y="3315551"/>
                  <a:pt x="1089983" y="3315551"/>
                </a:cubicBezTo>
                <a:cubicBezTo>
                  <a:pt x="736447" y="3315551"/>
                  <a:pt x="403829" y="3225989"/>
                  <a:pt x="113581" y="3068317"/>
                </a:cubicBezTo>
                <a:lnTo>
                  <a:pt x="0" y="2999315"/>
                </a:ln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1" name="Graphic 10" descr="Books on Shelf">
            <a:extLst>
              <a:ext uri="{FF2B5EF4-FFF2-40B4-BE49-F238E27FC236}">
                <a16:creationId xmlns:a16="http://schemas.microsoft.com/office/drawing/2014/main" id="{18A239E6-97C0-4A74-8E7A-C9FD39A8C9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222487" y="320231"/>
            <a:ext cx="2296146" cy="2296146"/>
          </a:xfrm>
          <a:prstGeom prst="rect">
            <a:avLst/>
          </a:prstGeom>
        </p:spPr>
      </p:pic>
      <p:sp>
        <p:nvSpPr>
          <p:cNvPr id="84" name="Oval 83">
            <a:extLst>
              <a:ext uri="{FF2B5EF4-FFF2-40B4-BE49-F238E27FC236}">
                <a16:creationId xmlns:a16="http://schemas.microsoft.com/office/drawing/2014/main" id="{4EE44E17-6A21-4DF3-9573-0819D6F000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0441" y="563445"/>
            <a:ext cx="3123224" cy="3123224"/>
          </a:xfrm>
          <a:prstGeom prst="ellipse">
            <a:avLst/>
          </a:pr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lackboard">
            <a:extLst>
              <a:ext uri="{FF2B5EF4-FFF2-40B4-BE49-F238E27FC236}">
                <a16:creationId xmlns:a16="http://schemas.microsoft.com/office/drawing/2014/main" id="{2696A1A4-8E43-47F6-A6DC-A9ADAB053D8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4415234" y="1158239"/>
            <a:ext cx="1933637" cy="1933637"/>
          </a:xfrm>
          <a:prstGeom prst="rect">
            <a:avLst/>
          </a:prstGeom>
        </p:spPr>
      </p:pic>
      <p:sp>
        <p:nvSpPr>
          <p:cNvPr id="86" name="Freeform 67">
            <a:extLst>
              <a:ext uri="{FF2B5EF4-FFF2-40B4-BE49-F238E27FC236}">
                <a16:creationId xmlns:a16="http://schemas.microsoft.com/office/drawing/2014/main" id="{1DE44A29-0857-4193-8859-8E5D8A3CDAE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20733" y="0"/>
            <a:ext cx="3693492" cy="2106382"/>
          </a:xfrm>
          <a:custGeom>
            <a:avLst/>
            <a:gdLst>
              <a:gd name="connsiteX0" fmla="*/ 20343 w 3693492"/>
              <a:gd name="connsiteY0" fmla="*/ 0 h 2106382"/>
              <a:gd name="connsiteX1" fmla="*/ 3673149 w 3693492"/>
              <a:gd name="connsiteY1" fmla="*/ 0 h 2106382"/>
              <a:gd name="connsiteX2" fmla="*/ 3683957 w 3693492"/>
              <a:gd name="connsiteY2" fmla="*/ 70817 h 2106382"/>
              <a:gd name="connsiteX3" fmla="*/ 3693492 w 3693492"/>
              <a:gd name="connsiteY3" fmla="*/ 259636 h 2106382"/>
              <a:gd name="connsiteX4" fmla="*/ 1846746 w 3693492"/>
              <a:gd name="connsiteY4" fmla="*/ 2106382 h 2106382"/>
              <a:gd name="connsiteX5" fmla="*/ 0 w 3693492"/>
              <a:gd name="connsiteY5" fmla="*/ 259636 h 2106382"/>
              <a:gd name="connsiteX6" fmla="*/ 9535 w 3693492"/>
              <a:gd name="connsiteY6" fmla="*/ 70817 h 21063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93492" h="2106382">
                <a:moveTo>
                  <a:pt x="20343" y="0"/>
                </a:moveTo>
                <a:lnTo>
                  <a:pt x="3673149" y="0"/>
                </a:lnTo>
                <a:lnTo>
                  <a:pt x="3683957" y="70817"/>
                </a:lnTo>
                <a:cubicBezTo>
                  <a:pt x="3690262" y="132899"/>
                  <a:pt x="3693492" y="195891"/>
                  <a:pt x="3693492" y="259636"/>
                </a:cubicBezTo>
                <a:cubicBezTo>
                  <a:pt x="3693492" y="1279566"/>
                  <a:pt x="2866676" y="2106382"/>
                  <a:pt x="1846746" y="2106382"/>
                </a:cubicBezTo>
                <a:cubicBezTo>
                  <a:pt x="826816" y="2106382"/>
                  <a:pt x="0" y="1279566"/>
                  <a:pt x="0" y="259636"/>
                </a:cubicBezTo>
                <a:cubicBezTo>
                  <a:pt x="0" y="195891"/>
                  <a:pt x="3230" y="132899"/>
                  <a:pt x="9535" y="70817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Graphic 8" descr="Open Book">
            <a:extLst>
              <a:ext uri="{FF2B5EF4-FFF2-40B4-BE49-F238E27FC236}">
                <a16:creationId xmlns:a16="http://schemas.microsoft.com/office/drawing/2014/main" id="{93E427C7-0218-4592-82DA-2431E4BF875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8347027" y="136743"/>
            <a:ext cx="1440902" cy="1440902"/>
          </a:xfrm>
          <a:prstGeom prst="rect">
            <a:avLst/>
          </a:prstGeom>
        </p:spPr>
      </p:pic>
      <p:sp>
        <p:nvSpPr>
          <p:cNvPr id="88" name="Freeform 71">
            <a:extLst>
              <a:ext uri="{FF2B5EF4-FFF2-40B4-BE49-F238E27FC236}">
                <a16:creationId xmlns:a16="http://schemas.microsoft.com/office/drawing/2014/main" id="{B2A37BC1-02C0-4D97-8BEC-5BECAD9A3BE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80944" y="2616377"/>
            <a:ext cx="3711057" cy="4251098"/>
          </a:xfrm>
          <a:custGeom>
            <a:avLst/>
            <a:gdLst>
              <a:gd name="connsiteX0" fmla="*/ 2538398 w 3711057"/>
              <a:gd name="connsiteY0" fmla="*/ 0 h 4251098"/>
              <a:gd name="connsiteX1" fmla="*/ 3526457 w 3711057"/>
              <a:gd name="connsiteY1" fmla="*/ 199480 h 4251098"/>
              <a:gd name="connsiteX2" fmla="*/ 3711057 w 3711057"/>
              <a:gd name="connsiteY2" fmla="*/ 288406 h 4251098"/>
              <a:gd name="connsiteX3" fmla="*/ 3711057 w 3711057"/>
              <a:gd name="connsiteY3" fmla="*/ 4251098 h 4251098"/>
              <a:gd name="connsiteX4" fmla="*/ 668754 w 3711057"/>
              <a:gd name="connsiteY4" fmla="*/ 4251098 h 4251098"/>
              <a:gd name="connsiteX5" fmla="*/ 579647 w 3711057"/>
              <a:gd name="connsiteY5" fmla="*/ 4153055 h 4251098"/>
              <a:gd name="connsiteX6" fmla="*/ 0 w 3711057"/>
              <a:gd name="connsiteY6" fmla="*/ 2538398 h 4251098"/>
              <a:gd name="connsiteX7" fmla="*/ 2538398 w 3711057"/>
              <a:gd name="connsiteY7" fmla="*/ 0 h 42510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11057" h="4251098">
                <a:moveTo>
                  <a:pt x="2538398" y="0"/>
                </a:moveTo>
                <a:cubicBezTo>
                  <a:pt x="2888878" y="0"/>
                  <a:pt x="3222768" y="71030"/>
                  <a:pt x="3526457" y="199480"/>
                </a:cubicBezTo>
                <a:lnTo>
                  <a:pt x="3711057" y="288406"/>
                </a:lnTo>
                <a:lnTo>
                  <a:pt x="3711057" y="4251098"/>
                </a:lnTo>
                <a:lnTo>
                  <a:pt x="668754" y="4251098"/>
                </a:lnTo>
                <a:lnTo>
                  <a:pt x="579647" y="4153055"/>
                </a:lnTo>
                <a:cubicBezTo>
                  <a:pt x="217529" y="3714270"/>
                  <a:pt x="0" y="3151738"/>
                  <a:pt x="0" y="2538398"/>
                </a:cubicBezTo>
                <a:cubicBezTo>
                  <a:pt x="0" y="1136479"/>
                  <a:pt x="1136479" y="0"/>
                  <a:pt x="2538398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Graphic 4" descr="Chat">
            <a:extLst>
              <a:ext uri="{FF2B5EF4-FFF2-40B4-BE49-F238E27FC236}">
                <a16:creationId xmlns:a16="http://schemas.microsoft.com/office/drawing/2014/main" id="{EB71843F-0A0B-4317-B205-4B0A0B97C0F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>
            <a:off x="9145168" y="3734501"/>
            <a:ext cx="2816218" cy="2816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989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" name="Picture 142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102" name="Text Box 6"/>
          <p:cNvSpPr txBox="1">
            <a:spLocks noChangeArrowheads="1"/>
          </p:cNvSpPr>
          <p:nvPr/>
        </p:nvSpPr>
        <p:spPr bwMode="auto">
          <a:xfrm>
            <a:off x="640079" y="2053641"/>
            <a:ext cx="3669161" cy="2760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Ethical principles and themes</a:t>
            </a:r>
          </a:p>
        </p:txBody>
      </p:sp>
      <p:sp>
        <p:nvSpPr>
          <p:cNvPr id="2" name="Content Placeholder 1"/>
          <p:cNvSpPr>
            <a:spLocks/>
          </p:cNvSpPr>
          <p:nvPr/>
        </p:nvSpPr>
        <p:spPr bwMode="auto">
          <a:xfrm>
            <a:off x="6090574" y="801866"/>
            <a:ext cx="5306084" cy="52306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566737" indent="-228600">
              <a:lnSpc>
                <a:spcPct val="90000"/>
              </a:lnSpc>
              <a:spcBef>
                <a:spcPct val="35000"/>
              </a:spcBef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Reputational issues</a:t>
            </a:r>
          </a:p>
          <a:p>
            <a:pPr marL="566737" indent="-228600">
              <a:lnSpc>
                <a:spcPct val="90000"/>
              </a:lnSpc>
              <a:spcBef>
                <a:spcPct val="35000"/>
              </a:spcBef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Well-being of participants</a:t>
            </a:r>
          </a:p>
          <a:p>
            <a:pPr marL="566737" indent="-228600">
              <a:lnSpc>
                <a:spcPct val="90000"/>
              </a:lnSpc>
              <a:spcBef>
                <a:spcPct val="35000"/>
              </a:spcBef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Informed consent</a:t>
            </a:r>
          </a:p>
          <a:p>
            <a:pPr marL="566737" indent="-228600">
              <a:lnSpc>
                <a:spcPct val="90000"/>
              </a:lnSpc>
              <a:spcBef>
                <a:spcPct val="35000"/>
              </a:spcBef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Protection of privacy</a:t>
            </a:r>
          </a:p>
          <a:p>
            <a:pPr marL="566737" indent="-228600">
              <a:lnSpc>
                <a:spcPct val="90000"/>
              </a:lnSpc>
              <a:spcBef>
                <a:spcPct val="35000"/>
              </a:spcBef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The dignity of participants</a:t>
            </a:r>
          </a:p>
          <a:p>
            <a:pPr marL="566737" indent="-228600">
              <a:lnSpc>
                <a:spcPct val="90000"/>
              </a:lnSpc>
              <a:spcBef>
                <a:spcPct val="35000"/>
              </a:spcBef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The potential for conflicts of interest</a:t>
            </a:r>
          </a:p>
        </p:txBody>
      </p:sp>
    </p:spTree>
    <p:extLst>
      <p:ext uri="{BB962C8B-B14F-4D97-AF65-F5344CB8AC3E}">
        <p14:creationId xmlns:p14="http://schemas.microsoft.com/office/powerpoint/2010/main" val="31482238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rgbClr val="FFFFFF"/>
                </a:solidFill>
              </a:rPr>
              <a:t>Ethical issues through the research process</a:t>
            </a:r>
            <a:endParaRPr lang="en-US" sz="4000" dirty="0">
              <a:ea typeface="+mj-lt"/>
              <a:cs typeface="+mj-lt"/>
            </a:endParaRPr>
          </a:p>
          <a:p>
            <a:pPr algn="ctr"/>
            <a:endParaRPr lang="en-US" sz="4000" dirty="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endParaRPr lang="en-US" sz="1400" dirty="0">
              <a:solidFill>
                <a:srgbClr val="000000"/>
              </a:solidFill>
            </a:endParaRPr>
          </a:p>
          <a:p>
            <a:endParaRPr lang="en-US" sz="1400">
              <a:solidFill>
                <a:srgbClr val="000000"/>
              </a:solidFill>
            </a:endParaRPr>
          </a:p>
        </p:txBody>
      </p:sp>
      <p:pic>
        <p:nvPicPr>
          <p:cNvPr id="4" name="Content Placeholder 6" descr="figure 11.JPG">
            <a:extLst>
              <a:ext uri="{FF2B5EF4-FFF2-40B4-BE49-F238E27FC236}">
                <a16:creationId xmlns:a16="http://schemas.microsoft.com/office/drawing/2014/main" id="{F7623FA2-9161-48A2-AF9B-7568C4FF1694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rcRect t="9351"/>
          <a:stretch>
            <a:fillRect/>
          </a:stretch>
        </p:blipFill>
        <p:spPr bwMode="auto">
          <a:xfrm>
            <a:off x="1534170" y="2595812"/>
            <a:ext cx="9066700" cy="40894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556509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Ethics: 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000">
                <a:solidFill>
                  <a:srgbClr val="000000"/>
                </a:solidFill>
              </a:rPr>
              <a:t>Concerns the appropriateness of the researcher’s behaviour in relation to the rights of those who become the subject of their work, or those who may be affected by it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000">
                <a:solidFill>
                  <a:srgbClr val="000000"/>
                </a:solidFill>
              </a:rPr>
              <a:t>Relates to formulation and clarification of research topics; design of research; access, collection, processing and storage of data; data analysis and writing up of reports – all aspects of the design process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000">
                <a:solidFill>
                  <a:srgbClr val="000000"/>
                </a:solidFill>
              </a:rPr>
              <a:t>Design has to be methodically sound and morally defensible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000">
                <a:solidFill>
                  <a:srgbClr val="000000"/>
                </a:solidFill>
              </a:rPr>
              <a:t>What is morally defensible is the subject of societal norms and behaviours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000">
                <a:solidFill>
                  <a:srgbClr val="000000"/>
                </a:solidFill>
              </a:rPr>
              <a:t>Any research is usually the subject of university codes of ethics or other external ethics conventions (e.g. NHS)</a:t>
            </a:r>
          </a:p>
        </p:txBody>
      </p:sp>
    </p:spTree>
    <p:extLst>
      <p:ext uri="{BB962C8B-B14F-4D97-AF65-F5344CB8AC3E}">
        <p14:creationId xmlns:p14="http://schemas.microsoft.com/office/powerpoint/2010/main" val="6555064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rgbClr val="FFFFFF"/>
                </a:solidFill>
              </a:rPr>
              <a:t>General ethical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rgbClr val="000000"/>
                </a:solidFill>
              </a:rPr>
              <a:t>Privacy of possible and actual participants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rgbClr val="000000"/>
                </a:solidFill>
              </a:rPr>
              <a:t>Voluntary nature of participation and the right to withdraw partially or completely from the process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rgbClr val="000000"/>
                </a:solidFill>
              </a:rPr>
              <a:t>Consent and possible deception of participants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rgbClr val="000000"/>
                </a:solidFill>
              </a:rPr>
              <a:t>Maintenance of the confidentiality of data provided by individuals or identifiable participants and their anonymity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rgbClr val="000000"/>
                </a:solidFill>
              </a:rPr>
              <a:t>Reactions of participants to the way you seek to collect data, including embarrassment, stress, discomfort, pain and harm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rgbClr val="000000"/>
                </a:solidFill>
              </a:rPr>
              <a:t>Effects on participants of the way in which you use, </a:t>
            </a:r>
            <a:r>
              <a:rPr lang="en-US" sz="1400" dirty="0" err="1">
                <a:solidFill>
                  <a:srgbClr val="000000"/>
                </a:solidFill>
              </a:rPr>
              <a:t>analyse</a:t>
            </a:r>
            <a:r>
              <a:rPr lang="en-US" sz="1400" dirty="0">
                <a:solidFill>
                  <a:srgbClr val="000000"/>
                </a:solidFill>
              </a:rPr>
              <a:t> and report your data, in particular the avoidance of embarrassment, stress, discomfort, pain and harm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 err="1">
                <a:solidFill>
                  <a:srgbClr val="000000"/>
                </a:solidFill>
              </a:rPr>
              <a:t>Behaviour</a:t>
            </a:r>
            <a:r>
              <a:rPr lang="en-US" sz="1400" dirty="0">
                <a:solidFill>
                  <a:srgbClr val="000000"/>
                </a:solidFill>
              </a:rPr>
              <a:t> and objectivity of you as a researcher</a:t>
            </a:r>
          </a:p>
          <a:p>
            <a:endParaRPr lang="en-US" sz="1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607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7518345" y="303591"/>
            <a:ext cx="433532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4377" y="637125"/>
            <a:ext cx="3802276" cy="5256371"/>
          </a:xfrm>
        </p:spPr>
        <p:txBody>
          <a:bodyPr>
            <a:normAutofit/>
          </a:bodyPr>
          <a:lstStyle/>
          <a:p>
            <a:r>
              <a:rPr lang="en-US" sz="4800"/>
              <a:t>Assessing the research topic in relation to causing harm to participants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01493F-5D14-441E-8BF4-0B0C86B22E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6250699"/>
              </p:ext>
            </p:extLst>
          </p:nvPr>
        </p:nvGraphicFramePr>
        <p:xfrm>
          <a:off x="438912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45666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4781794_Research presentation_RVA_v3" id="{DF2794B4-2314-4F87-8639-5DCB9EEE28EE}" vid="{3B969E49-204F-4FF6-BD10-D26195B8D4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2AB02E3-5ADF-4BF0-9C1B-35CDF3FE95B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3C7D9E6-B0D9-433E-BD46-EB60F64F4DA8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71af3243-3dd4-4a8d-8c0d-dd76da1f02a5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CA875DA-F9FD-4F83-A049-3B1027B542D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Research presentation</Template>
  <TotalTime>0</TotalTime>
  <Words>330</Words>
  <Application>Microsoft Office PowerPoint</Application>
  <PresentationFormat>Widescreen</PresentationFormat>
  <Paragraphs>32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Arial</vt:lpstr>
      <vt:lpstr>Calibri</vt:lpstr>
      <vt:lpstr>Calibri Light</vt:lpstr>
      <vt:lpstr>Franklin Gothic Book</vt:lpstr>
      <vt:lpstr>Segoe UI</vt:lpstr>
      <vt:lpstr>Wingdings</vt:lpstr>
      <vt:lpstr>Office Theme</vt:lpstr>
      <vt:lpstr>Research Ethics</vt:lpstr>
      <vt:lpstr>PowerPoint Presentation</vt:lpstr>
      <vt:lpstr>Ethical issues through the research process </vt:lpstr>
      <vt:lpstr>Ethics: Definition</vt:lpstr>
      <vt:lpstr>General ethical issues</vt:lpstr>
      <vt:lpstr>Assessing the research topic in relation to causing harm to participants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Ethics</dc:title>
  <dc:creator/>
  <cp:lastModifiedBy/>
  <cp:revision>25</cp:revision>
  <dcterms:created xsi:type="dcterms:W3CDTF">2020-05-27T14:03:13Z</dcterms:created>
  <dcterms:modified xsi:type="dcterms:W3CDTF">2020-05-28T13:40:36Z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