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3" r:id="rId2"/>
  </p:sldMasterIdLst>
  <p:notesMasterIdLst>
    <p:notesMasterId r:id="rId21"/>
  </p:notesMasterIdLst>
  <p:sldIdLst>
    <p:sldId id="311" r:id="rId3"/>
    <p:sldId id="414" r:id="rId4"/>
    <p:sldId id="380" r:id="rId5"/>
    <p:sldId id="408" r:id="rId6"/>
    <p:sldId id="355" r:id="rId7"/>
    <p:sldId id="371" r:id="rId8"/>
    <p:sldId id="364" r:id="rId9"/>
    <p:sldId id="381" r:id="rId10"/>
    <p:sldId id="382" r:id="rId11"/>
    <p:sldId id="349" r:id="rId12"/>
    <p:sldId id="410" r:id="rId13"/>
    <p:sldId id="409" r:id="rId14"/>
    <p:sldId id="411" r:id="rId15"/>
    <p:sldId id="412" r:id="rId16"/>
    <p:sldId id="415" r:id="rId17"/>
    <p:sldId id="407" r:id="rId18"/>
    <p:sldId id="406" r:id="rId19"/>
    <p:sldId id="383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A96905-8D9B-4896-8BB6-5B357B05397F}" v="245" dt="2024-07-25T10:51:34.57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microsoft.com/office/2016/11/relationships/changesInfo" Target="changesInfos/changesInfo1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DFA96905-8D9B-4896-8BB6-5B357B05397F}"/>
    <pc:docChg chg="custSel addSld delSld modSld sldOrd delMainMaster">
      <pc:chgData name="Stephanie Bradley" userId="bb573b86-6a01-430f-ba3c-43c2b2970490" providerId="ADAL" clId="{DFA96905-8D9B-4896-8BB6-5B357B05397F}" dt="2024-07-25T10:51:34.578" v="2123" actId="20577"/>
      <pc:docMkLst>
        <pc:docMk/>
      </pc:docMkLst>
      <pc:sldChg chg="del">
        <pc:chgData name="Stephanie Bradley" userId="bb573b86-6a01-430f-ba3c-43c2b2970490" providerId="ADAL" clId="{DFA96905-8D9B-4896-8BB6-5B357B05397F}" dt="2024-07-23T07:50:48.779" v="0" actId="2696"/>
        <pc:sldMkLst>
          <pc:docMk/>
          <pc:sldMk cId="458069470" sldId="256"/>
        </pc:sldMkLst>
      </pc:sldChg>
      <pc:sldChg chg="del">
        <pc:chgData name="Stephanie Bradley" userId="bb573b86-6a01-430f-ba3c-43c2b2970490" providerId="ADAL" clId="{DFA96905-8D9B-4896-8BB6-5B357B05397F}" dt="2024-07-23T07:52:26.407" v="7" actId="2696"/>
        <pc:sldMkLst>
          <pc:docMk/>
          <pc:sldMk cId="1897792545" sldId="287"/>
        </pc:sldMkLst>
      </pc:sldChg>
      <pc:sldChg chg="modSp mod">
        <pc:chgData name="Stephanie Bradley" userId="bb573b86-6a01-430f-ba3c-43c2b2970490" providerId="ADAL" clId="{DFA96905-8D9B-4896-8BB6-5B357B05397F}" dt="2024-07-23T07:55:26.633" v="119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DFA96905-8D9B-4896-8BB6-5B357B05397F}" dt="2024-07-23T07:55:26.633" v="119" actId="20577"/>
          <ac:spMkLst>
            <pc:docMk/>
            <pc:sldMk cId="1839522070" sldId="311"/>
            <ac:spMk id="3" creationId="{E59E4643-C805-F4EA-EA41-6D9CE5CD232F}"/>
          </ac:spMkLst>
        </pc:spChg>
      </pc:sldChg>
      <pc:sldChg chg="modSp mod modAnim">
        <pc:chgData name="Stephanie Bradley" userId="bb573b86-6a01-430f-ba3c-43c2b2970490" providerId="ADAL" clId="{DFA96905-8D9B-4896-8BB6-5B357B05397F}" dt="2024-07-25T07:43:32.906" v="787"/>
        <pc:sldMkLst>
          <pc:docMk/>
          <pc:sldMk cId="3496716073" sldId="349"/>
        </pc:sldMkLst>
        <pc:spChg chg="mod">
          <ac:chgData name="Stephanie Bradley" userId="bb573b86-6a01-430f-ba3c-43c2b2970490" providerId="ADAL" clId="{DFA96905-8D9B-4896-8BB6-5B357B05397F}" dt="2024-07-23T07:59:31.786" v="137" actId="20577"/>
          <ac:spMkLst>
            <pc:docMk/>
            <pc:sldMk cId="3496716073" sldId="349"/>
            <ac:spMk id="2" creationId="{69DBFB40-6749-D047-06E9-57360808E521}"/>
          </ac:spMkLst>
        </pc:spChg>
      </pc:sldChg>
      <pc:sldChg chg="modSp del mod modAnim">
        <pc:chgData name="Stephanie Bradley" userId="bb573b86-6a01-430f-ba3c-43c2b2970490" providerId="ADAL" clId="{DFA96905-8D9B-4896-8BB6-5B357B05397F}" dt="2024-07-25T08:11:18.568" v="2021" actId="2696"/>
        <pc:sldMkLst>
          <pc:docMk/>
          <pc:sldMk cId="3629873397" sldId="359"/>
        </pc:sldMkLst>
        <pc:spChg chg="mod">
          <ac:chgData name="Stephanie Bradley" userId="bb573b86-6a01-430f-ba3c-43c2b2970490" providerId="ADAL" clId="{DFA96905-8D9B-4896-8BB6-5B357B05397F}" dt="2024-07-25T07:22:21.907" v="238" actId="5793"/>
          <ac:spMkLst>
            <pc:docMk/>
            <pc:sldMk cId="3629873397" sldId="359"/>
            <ac:spMk id="3" creationId="{FB09764C-861D-E407-E725-C3E0FA0FA3A5}"/>
          </ac:spMkLst>
        </pc:spChg>
      </pc:sldChg>
      <pc:sldChg chg="modSp mod ord">
        <pc:chgData name="Stephanie Bradley" userId="bb573b86-6a01-430f-ba3c-43c2b2970490" providerId="ADAL" clId="{DFA96905-8D9B-4896-8BB6-5B357B05397F}" dt="2024-07-23T08:06:08.842" v="187"/>
        <pc:sldMkLst>
          <pc:docMk/>
          <pc:sldMk cId="897401514" sldId="382"/>
        </pc:sldMkLst>
        <pc:spChg chg="mod">
          <ac:chgData name="Stephanie Bradley" userId="bb573b86-6a01-430f-ba3c-43c2b2970490" providerId="ADAL" clId="{DFA96905-8D9B-4896-8BB6-5B357B05397F}" dt="2024-07-23T07:58:25.633" v="127" actId="20577"/>
          <ac:spMkLst>
            <pc:docMk/>
            <pc:sldMk cId="897401514" sldId="382"/>
            <ac:spMk id="4" creationId="{EF51BF7C-0CD2-65C1-5F6F-30B2ACD6F719}"/>
          </ac:spMkLst>
        </pc:spChg>
        <pc:spChg chg="mod">
          <ac:chgData name="Stephanie Bradley" userId="bb573b86-6a01-430f-ba3c-43c2b2970490" providerId="ADAL" clId="{DFA96905-8D9B-4896-8BB6-5B357B05397F}" dt="2024-07-23T07:58:32.191" v="135" actId="20577"/>
          <ac:spMkLst>
            <pc:docMk/>
            <pc:sldMk cId="897401514" sldId="382"/>
            <ac:spMk id="5" creationId="{1443453B-2B9A-60D8-276F-999A35DE6C05}"/>
          </ac:spMkLst>
        </pc:spChg>
      </pc:sldChg>
      <pc:sldChg chg="modSp mod ord">
        <pc:chgData name="Stephanie Bradley" userId="bb573b86-6a01-430f-ba3c-43c2b2970490" providerId="ADAL" clId="{DFA96905-8D9B-4896-8BB6-5B357B05397F}" dt="2024-07-25T07:50:10.378" v="963" actId="20577"/>
        <pc:sldMkLst>
          <pc:docMk/>
          <pc:sldMk cId="4121331554" sldId="383"/>
        </pc:sldMkLst>
        <pc:spChg chg="mod">
          <ac:chgData name="Stephanie Bradley" userId="bb573b86-6a01-430f-ba3c-43c2b2970490" providerId="ADAL" clId="{DFA96905-8D9B-4896-8BB6-5B357B05397F}" dt="2024-07-25T07:50:10.378" v="963" actId="20577"/>
          <ac:spMkLst>
            <pc:docMk/>
            <pc:sldMk cId="4121331554" sldId="383"/>
            <ac:spMk id="3" creationId="{EEEA0D50-3772-16DD-C1FA-CEA07197F2FD}"/>
          </ac:spMkLst>
        </pc:spChg>
      </pc:sldChg>
      <pc:sldChg chg="modSp modAnim">
        <pc:chgData name="Stephanie Bradley" userId="bb573b86-6a01-430f-ba3c-43c2b2970490" providerId="ADAL" clId="{DFA96905-8D9B-4896-8BB6-5B357B05397F}" dt="2024-07-25T08:06:52.092" v="1986" actId="20577"/>
        <pc:sldMkLst>
          <pc:docMk/>
          <pc:sldMk cId="470597179" sldId="406"/>
        </pc:sldMkLst>
        <pc:spChg chg="mod">
          <ac:chgData name="Stephanie Bradley" userId="bb573b86-6a01-430f-ba3c-43c2b2970490" providerId="ADAL" clId="{DFA96905-8D9B-4896-8BB6-5B357B05397F}" dt="2024-07-25T08:06:52.092" v="1986" actId="20577"/>
          <ac:spMkLst>
            <pc:docMk/>
            <pc:sldMk cId="470597179" sldId="406"/>
            <ac:spMk id="3" creationId="{40438CA1-C09E-75B2-68B8-1BB1C7C6EA2F}"/>
          </ac:spMkLst>
        </pc:spChg>
      </pc:sldChg>
      <pc:sldChg chg="modSp new mod">
        <pc:chgData name="Stephanie Bradley" userId="bb573b86-6a01-430f-ba3c-43c2b2970490" providerId="ADAL" clId="{DFA96905-8D9B-4896-8BB6-5B357B05397F}" dt="2024-07-23T07:55:09.790" v="99" actId="20577"/>
        <pc:sldMkLst>
          <pc:docMk/>
          <pc:sldMk cId="1356257966" sldId="408"/>
        </pc:sldMkLst>
        <pc:spChg chg="mod">
          <ac:chgData name="Stephanie Bradley" userId="bb573b86-6a01-430f-ba3c-43c2b2970490" providerId="ADAL" clId="{DFA96905-8D9B-4896-8BB6-5B357B05397F}" dt="2024-07-23T07:54:53.032" v="47" actId="113"/>
          <ac:spMkLst>
            <pc:docMk/>
            <pc:sldMk cId="1356257966" sldId="408"/>
            <ac:spMk id="2" creationId="{0AC81AFB-06AA-C390-4E82-82819A2DBFF1}"/>
          </ac:spMkLst>
        </pc:spChg>
        <pc:spChg chg="mod">
          <ac:chgData name="Stephanie Bradley" userId="bb573b86-6a01-430f-ba3c-43c2b2970490" providerId="ADAL" clId="{DFA96905-8D9B-4896-8BB6-5B357B05397F}" dt="2024-07-23T07:55:09.790" v="99" actId="20577"/>
          <ac:spMkLst>
            <pc:docMk/>
            <pc:sldMk cId="1356257966" sldId="408"/>
            <ac:spMk id="3" creationId="{6A8D4A10-5C21-F5BC-0C7A-D7899FE0184B}"/>
          </ac:spMkLst>
        </pc:spChg>
      </pc:sldChg>
      <pc:sldChg chg="modSp add mod">
        <pc:chgData name="Stephanie Bradley" userId="bb573b86-6a01-430f-ba3c-43c2b2970490" providerId="ADAL" clId="{DFA96905-8D9B-4896-8BB6-5B357B05397F}" dt="2024-07-25T07:45:56.526" v="855" actId="20577"/>
        <pc:sldMkLst>
          <pc:docMk/>
          <pc:sldMk cId="3599725289" sldId="409"/>
        </pc:sldMkLst>
        <pc:spChg chg="mod">
          <ac:chgData name="Stephanie Bradley" userId="bb573b86-6a01-430f-ba3c-43c2b2970490" providerId="ADAL" clId="{DFA96905-8D9B-4896-8BB6-5B357B05397F}" dt="2024-07-23T07:59:40.203" v="139" actId="20577"/>
          <ac:spMkLst>
            <pc:docMk/>
            <pc:sldMk cId="3599725289" sldId="409"/>
            <ac:spMk id="2" creationId="{69DBFB40-6749-D047-06E9-57360808E521}"/>
          </ac:spMkLst>
        </pc:spChg>
        <pc:spChg chg="mod">
          <ac:chgData name="Stephanie Bradley" userId="bb573b86-6a01-430f-ba3c-43c2b2970490" providerId="ADAL" clId="{DFA96905-8D9B-4896-8BB6-5B357B05397F}" dt="2024-07-25T07:45:56.526" v="855" actId="20577"/>
          <ac:spMkLst>
            <pc:docMk/>
            <pc:sldMk cId="3599725289" sldId="409"/>
            <ac:spMk id="3" creationId="{217867F4-FA66-369C-D6F8-431476A6AB9D}"/>
          </ac:spMkLst>
        </pc:spChg>
      </pc:sldChg>
      <pc:sldChg chg="modSp new mod modAnim">
        <pc:chgData name="Stephanie Bradley" userId="bb573b86-6a01-430f-ba3c-43c2b2970490" providerId="ADAL" clId="{DFA96905-8D9B-4896-8BB6-5B357B05397F}" dt="2024-07-25T07:44:03.101" v="821" actId="20577"/>
        <pc:sldMkLst>
          <pc:docMk/>
          <pc:sldMk cId="1860075805" sldId="410"/>
        </pc:sldMkLst>
        <pc:spChg chg="mod">
          <ac:chgData name="Stephanie Bradley" userId="bb573b86-6a01-430f-ba3c-43c2b2970490" providerId="ADAL" clId="{DFA96905-8D9B-4896-8BB6-5B357B05397F}" dt="2024-07-25T07:41:10.542" v="578" actId="20577"/>
          <ac:spMkLst>
            <pc:docMk/>
            <pc:sldMk cId="1860075805" sldId="410"/>
            <ac:spMk id="2" creationId="{11A2F87C-AFE6-D16A-9560-6DFD7BEC3809}"/>
          </ac:spMkLst>
        </pc:spChg>
        <pc:spChg chg="mod">
          <ac:chgData name="Stephanie Bradley" userId="bb573b86-6a01-430f-ba3c-43c2b2970490" providerId="ADAL" clId="{DFA96905-8D9B-4896-8BB6-5B357B05397F}" dt="2024-07-25T07:44:03.101" v="821" actId="20577"/>
          <ac:spMkLst>
            <pc:docMk/>
            <pc:sldMk cId="1860075805" sldId="410"/>
            <ac:spMk id="3" creationId="{AA8C2633-D361-CF58-05F9-1ABD7BD1D937}"/>
          </ac:spMkLst>
        </pc:spChg>
      </pc:sldChg>
      <pc:sldChg chg="modSp new mod ord modAnim">
        <pc:chgData name="Stephanie Bradley" userId="bb573b86-6a01-430f-ba3c-43c2b2970490" providerId="ADAL" clId="{DFA96905-8D9B-4896-8BB6-5B357B05397F}" dt="2024-07-25T07:45:22.427" v="827"/>
        <pc:sldMkLst>
          <pc:docMk/>
          <pc:sldMk cId="1605655691" sldId="411"/>
        </pc:sldMkLst>
        <pc:spChg chg="mod">
          <ac:chgData name="Stephanie Bradley" userId="bb573b86-6a01-430f-ba3c-43c2b2970490" providerId="ADAL" clId="{DFA96905-8D9B-4896-8BB6-5B357B05397F}" dt="2024-07-25T07:41:43.943" v="605" actId="113"/>
          <ac:spMkLst>
            <pc:docMk/>
            <pc:sldMk cId="1605655691" sldId="411"/>
            <ac:spMk id="2" creationId="{C9A2FC41-6A92-5C7D-CBA7-10A540B40B49}"/>
          </ac:spMkLst>
        </pc:spChg>
        <pc:spChg chg="mod">
          <ac:chgData name="Stephanie Bradley" userId="bb573b86-6a01-430f-ba3c-43c2b2970490" providerId="ADAL" clId="{DFA96905-8D9B-4896-8BB6-5B357B05397F}" dt="2024-07-25T07:43:09.795" v="784" actId="20577"/>
          <ac:spMkLst>
            <pc:docMk/>
            <pc:sldMk cId="1605655691" sldId="411"/>
            <ac:spMk id="3" creationId="{B4F17C99-C76F-E5A5-E771-741B44F34B55}"/>
          </ac:spMkLst>
        </pc:spChg>
      </pc:sldChg>
      <pc:sldChg chg="modSp add mod ord">
        <pc:chgData name="Stephanie Bradley" userId="bb573b86-6a01-430f-ba3c-43c2b2970490" providerId="ADAL" clId="{DFA96905-8D9B-4896-8BB6-5B357B05397F}" dt="2024-07-25T07:50:35.193" v="965" actId="20577"/>
        <pc:sldMkLst>
          <pc:docMk/>
          <pc:sldMk cId="1175382560" sldId="412"/>
        </pc:sldMkLst>
        <pc:spChg chg="mod">
          <ac:chgData name="Stephanie Bradley" userId="bb573b86-6a01-430f-ba3c-43c2b2970490" providerId="ADAL" clId="{DFA96905-8D9B-4896-8BB6-5B357B05397F}" dt="2024-07-25T07:50:35.193" v="965" actId="20577"/>
          <ac:spMkLst>
            <pc:docMk/>
            <pc:sldMk cId="1175382560" sldId="412"/>
            <ac:spMk id="3" creationId="{217867F4-FA66-369C-D6F8-431476A6AB9D}"/>
          </ac:spMkLst>
        </pc:spChg>
      </pc:sldChg>
      <pc:sldChg chg="new del">
        <pc:chgData name="Stephanie Bradley" userId="bb573b86-6a01-430f-ba3c-43c2b2970490" providerId="ADAL" clId="{DFA96905-8D9B-4896-8BB6-5B357B05397F}" dt="2024-07-25T07:51:22.891" v="984" actId="2696"/>
        <pc:sldMkLst>
          <pc:docMk/>
          <pc:sldMk cId="990005917" sldId="413"/>
        </pc:sldMkLst>
      </pc:sldChg>
      <pc:sldChg chg="modSp new del mod">
        <pc:chgData name="Stephanie Bradley" userId="bb573b86-6a01-430f-ba3c-43c2b2970490" providerId="ADAL" clId="{DFA96905-8D9B-4896-8BB6-5B357B05397F}" dt="2024-07-25T07:51:03.431" v="982" actId="2696"/>
        <pc:sldMkLst>
          <pc:docMk/>
          <pc:sldMk cId="3790191338" sldId="413"/>
        </pc:sldMkLst>
        <pc:spChg chg="mod">
          <ac:chgData name="Stephanie Bradley" userId="bb573b86-6a01-430f-ba3c-43c2b2970490" providerId="ADAL" clId="{DFA96905-8D9B-4896-8BB6-5B357B05397F}" dt="2024-07-25T07:50:57.255" v="981" actId="113"/>
          <ac:spMkLst>
            <pc:docMk/>
            <pc:sldMk cId="3790191338" sldId="413"/>
            <ac:spMk id="2" creationId="{EF28A9A3-92A2-99D2-75B9-152287F072B1}"/>
          </ac:spMkLst>
        </pc:spChg>
      </pc:sldChg>
      <pc:sldChg chg="addSp modSp mod setBg modAnim">
        <pc:chgData name="Stephanie Bradley" userId="bb573b86-6a01-430f-ba3c-43c2b2970490" providerId="ADAL" clId="{DFA96905-8D9B-4896-8BB6-5B357B05397F}" dt="2024-07-25T08:01:21.321" v="1455"/>
        <pc:sldMkLst>
          <pc:docMk/>
          <pc:sldMk cId="2054274965" sldId="414"/>
        </pc:sldMkLst>
        <pc:spChg chg="mod">
          <ac:chgData name="Stephanie Bradley" userId="bb573b86-6a01-430f-ba3c-43c2b2970490" providerId="ADAL" clId="{DFA96905-8D9B-4896-8BB6-5B357B05397F}" dt="2024-07-25T08:00:26.079" v="1448" actId="20577"/>
          <ac:spMkLst>
            <pc:docMk/>
            <pc:sldMk cId="2054274965" sldId="414"/>
            <ac:spMk id="2" creationId="{EF28A9A3-92A2-99D2-75B9-152287F072B1}"/>
          </ac:spMkLst>
        </pc:spChg>
        <pc:spChg chg="mod">
          <ac:chgData name="Stephanie Bradley" userId="bb573b86-6a01-430f-ba3c-43c2b2970490" providerId="ADAL" clId="{DFA96905-8D9B-4896-8BB6-5B357B05397F}" dt="2024-07-25T07:58:17.930" v="1382" actId="26606"/>
          <ac:spMkLst>
            <pc:docMk/>
            <pc:sldMk cId="2054274965" sldId="414"/>
            <ac:spMk id="3" creationId="{1CC87142-96FA-99FA-0710-1BF2BF897F8C}"/>
          </ac:spMkLst>
        </pc:spChg>
        <pc:spChg chg="add mod">
          <ac:chgData name="Stephanie Bradley" userId="bb573b86-6a01-430f-ba3c-43c2b2970490" providerId="ADAL" clId="{DFA96905-8D9B-4896-8BB6-5B357B05397F}" dt="2024-07-25T07:59:54.782" v="1400" actId="14100"/>
          <ac:spMkLst>
            <pc:docMk/>
            <pc:sldMk cId="2054274965" sldId="414"/>
            <ac:spMk id="7" creationId="{A089D1E1-77D2-D632-9E48-0C2656BDD30A}"/>
          </ac:spMkLst>
        </pc:spChg>
        <pc:spChg chg="add">
          <ac:chgData name="Stephanie Bradley" userId="bb573b86-6a01-430f-ba3c-43c2b2970490" providerId="ADAL" clId="{DFA96905-8D9B-4896-8BB6-5B357B05397F}" dt="2024-07-25T07:58:17.930" v="1382" actId="26606"/>
          <ac:spMkLst>
            <pc:docMk/>
            <pc:sldMk cId="2054274965" sldId="414"/>
            <ac:spMk id="10" creationId="{9427AF5F-9A0E-42B7-A252-FD64C9885F9C}"/>
          </ac:spMkLst>
        </pc:spChg>
        <pc:picChg chg="add mod">
          <ac:chgData name="Stephanie Bradley" userId="bb573b86-6a01-430f-ba3c-43c2b2970490" providerId="ADAL" clId="{DFA96905-8D9B-4896-8BB6-5B357B05397F}" dt="2024-07-25T07:59:01.602" v="1391" actId="1076"/>
          <ac:picMkLst>
            <pc:docMk/>
            <pc:sldMk cId="2054274965" sldId="414"/>
            <ac:picMk id="5" creationId="{B3E4244E-A62B-C658-4682-90D561DCA062}"/>
          </ac:picMkLst>
        </pc:picChg>
      </pc:sldChg>
      <pc:sldChg chg="modSp new mod modAnim">
        <pc:chgData name="Stephanie Bradley" userId="bb573b86-6a01-430f-ba3c-43c2b2970490" providerId="ADAL" clId="{DFA96905-8D9B-4896-8BB6-5B357B05397F}" dt="2024-07-25T10:51:34.578" v="2123" actId="20577"/>
        <pc:sldMkLst>
          <pc:docMk/>
          <pc:sldMk cId="583563659" sldId="415"/>
        </pc:sldMkLst>
        <pc:spChg chg="mod">
          <ac:chgData name="Stephanie Bradley" userId="bb573b86-6a01-430f-ba3c-43c2b2970490" providerId="ADAL" clId="{DFA96905-8D9B-4896-8BB6-5B357B05397F}" dt="2024-07-25T08:03:12.835" v="1535" actId="20577"/>
          <ac:spMkLst>
            <pc:docMk/>
            <pc:sldMk cId="583563659" sldId="415"/>
            <ac:spMk id="2" creationId="{BABFD57F-311A-3105-E371-5F1677E00FC9}"/>
          </ac:spMkLst>
        </pc:spChg>
        <pc:spChg chg="mod">
          <ac:chgData name="Stephanie Bradley" userId="bb573b86-6a01-430f-ba3c-43c2b2970490" providerId="ADAL" clId="{DFA96905-8D9B-4896-8BB6-5B357B05397F}" dt="2024-07-25T10:51:34.578" v="2123" actId="20577"/>
          <ac:spMkLst>
            <pc:docMk/>
            <pc:sldMk cId="583563659" sldId="415"/>
            <ac:spMk id="3" creationId="{8277EA88-FC8B-DAAF-3971-65322EDAF4C8}"/>
          </ac:spMkLst>
        </pc:spChg>
      </pc:sldChg>
      <pc:sldMasterChg chg="del delSldLayout">
        <pc:chgData name="Stephanie Bradley" userId="bb573b86-6a01-430f-ba3c-43c2b2970490" providerId="ADAL" clId="{DFA96905-8D9B-4896-8BB6-5B357B05397F}" dt="2024-07-23T07:50:48.779" v="0" actId="2696"/>
        <pc:sldMasterMkLst>
          <pc:docMk/>
          <pc:sldMasterMk cId="3995734625" sldId="2147483648"/>
        </pc:sldMasterMkLst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1496452067" sldId="2147483649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1359281474" sldId="2147483650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3326220601" sldId="2147483651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3068556881" sldId="2147483652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4249601132" sldId="2147483653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298563441" sldId="2147483654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909002563" sldId="2147483655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3816637646" sldId="2147483656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3254739767" sldId="2147483657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2751877736" sldId="2147483658"/>
          </pc:sldLayoutMkLst>
        </pc:sldLayoutChg>
        <pc:sldLayoutChg chg="del">
          <pc:chgData name="Stephanie Bradley" userId="bb573b86-6a01-430f-ba3c-43c2b2970490" providerId="ADAL" clId="{DFA96905-8D9B-4896-8BB6-5B357B05397F}" dt="2024-07-23T07:50:48.779" v="0" actId="2696"/>
          <pc:sldLayoutMkLst>
            <pc:docMk/>
            <pc:sldMasterMk cId="3995734625" sldId="2147483648"/>
            <pc:sldLayoutMk cId="495701843" sldId="2147483659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102B22-8A7F-45D2-B0C4-254F1DA81295}" type="datetimeFigureOut">
              <a:rPr lang="en-GB" smtClean="0"/>
              <a:t>25/07/2024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9BBFC4-83F8-4764-A2A1-B50D3B06E5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221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1074419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778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305552" y="1516008"/>
            <a:ext cx="5160433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28847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243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8979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76122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737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908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55199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13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2509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0911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17317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0468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slideLayout" Target="../slideLayouts/slideLayout13.xml"/><Relationship Id="rId5" Type="http://schemas.openxmlformats.org/officeDocument/2006/relationships/slideLayout" Target="../slideLayouts/slideLayout7.xml"/><Relationship Id="rId10" Type="http://schemas.openxmlformats.org/officeDocument/2006/relationships/slideLayout" Target="../slideLayouts/slideLayout1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010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9551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4" Type="http://schemas.openxmlformats.org/officeDocument/2006/relationships/customXml" Target="../ink/ink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meister.com/blog/wp-content/uploads/MindMapping_mindmap_handdrawn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transitiontales/handmade-or-manufactured-ww3k1ey8mnw8dy9i" TargetMode="External"/><Relationship Id="rId2" Type="http://schemas.openxmlformats.org/officeDocument/2006/relationships/hyperlink" Target="https://padlet.com/transitiontales/handmade-or-manufactured-f5j997ut5npk50we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34458/640/528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58252/650/570" TargetMode="Externa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/>
            </a:br>
            <a:br>
              <a:rPr lang="en-GB"/>
            </a:br>
            <a:r>
              <a:rPr lang="en-GB">
                <a:latin typeface="Arial"/>
                <a:cs typeface="Arial"/>
              </a:rPr>
              <a:t>WEEK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>
                <a:latin typeface="Arial"/>
                <a:cs typeface="Arial"/>
              </a:rPr>
              <a:t>Day Four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>
                <a:latin typeface="Arial"/>
                <a:cs typeface="Arial"/>
              </a:rPr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Writing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Discussion Skills 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4089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>
          <mc:Choice xmlns:p14="http://schemas.microsoft.com/office/powerpoint/2010/main"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>
          <mc:Choice xmlns:p14="http://schemas.microsoft.com/office/powerpoint/2010/main"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427AF5F-9A0E-42B7-A252-FD64C9885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8A9A3-92A2-99D2-75B9-152287F07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06443"/>
          </a:xfrm>
        </p:spPr>
        <p:txBody>
          <a:bodyPr>
            <a:normAutofit/>
          </a:bodyPr>
          <a:lstStyle/>
          <a:p>
            <a:r>
              <a:rPr lang="en-GB" sz="4000" b="1">
                <a:solidFill>
                  <a:schemeClr val="accent1"/>
                </a:solidFill>
              </a:rPr>
              <a:t>Brainstorming or Mind Mapping.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C87142-96FA-99FA-0710-1BF2BF897F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152774" cy="4303464"/>
          </a:xfrm>
        </p:spPr>
        <p:txBody>
          <a:bodyPr>
            <a:normAutofit/>
          </a:bodyPr>
          <a:lstStyle/>
          <a:p>
            <a:r>
              <a:rPr lang="en-GB" sz="2000"/>
              <a:t>Planning for writing – first step.</a:t>
            </a:r>
          </a:p>
          <a:p>
            <a:r>
              <a:rPr lang="en-GB" sz="2000"/>
              <a:t>Brief words/phrases/ideas</a:t>
            </a:r>
          </a:p>
          <a:p>
            <a:r>
              <a:rPr lang="en-GB" sz="2000"/>
              <a:t>One word/phrase/idea in each place</a:t>
            </a:r>
          </a:p>
          <a:p>
            <a:r>
              <a:rPr lang="en-GB" sz="2000"/>
              <a:t>Quick method of sharing ideas – focus on ideas, not accuracy of language.</a:t>
            </a:r>
          </a:p>
          <a:p>
            <a:r>
              <a:rPr lang="en-GB" sz="2000"/>
              <a:t>Helps you to see all the possibilities, so that you can then narrow down what you choose to speak or write about.</a:t>
            </a:r>
          </a:p>
        </p:txBody>
      </p:sp>
      <p:pic>
        <p:nvPicPr>
          <p:cNvPr id="5" name="Picture 4" descr="A mind map with text and images&#10;&#10;Description automatically generated">
            <a:extLst>
              <a:ext uri="{FF2B5EF4-FFF2-40B4-BE49-F238E27FC236}">
                <a16:creationId xmlns:a16="http://schemas.microsoft.com/office/drawing/2014/main" id="{B3E4244E-A62B-C658-4682-90D561DCA0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7" r="179" b="-1"/>
          <a:stretch/>
        </p:blipFill>
        <p:spPr>
          <a:xfrm>
            <a:off x="5092060" y="1864953"/>
            <a:ext cx="6170299" cy="422480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89D1E1-77D2-D632-9E48-0C2656BDD30A}"/>
              </a:ext>
            </a:extLst>
          </p:cNvPr>
          <p:cNvSpPr txBox="1"/>
          <p:nvPr/>
        </p:nvSpPr>
        <p:spPr>
          <a:xfrm rot="10800000" flipV="1">
            <a:off x="1127758" y="5609572"/>
            <a:ext cx="4267201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>
                <a:hlinkClick r:id="rId3"/>
              </a:rPr>
              <a:t>MindMapping_mindmap_handdrawn.png (1500×1000) (mindmeister.com)</a:t>
            </a: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2054274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E2528-8C5E-C49E-5907-B8A1583EA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Machine Made or Hand Made?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34835-F5B1-5274-F6F6-436CB7EC92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081145"/>
            <a:ext cx="7886700" cy="5095819"/>
          </a:xfrm>
        </p:spPr>
        <p:txBody>
          <a:bodyPr/>
          <a:lstStyle/>
          <a:p>
            <a:r>
              <a:rPr lang="en-GB"/>
              <a:t>What are the pros and cons of machine made and handmade products?</a:t>
            </a:r>
          </a:p>
          <a:p>
            <a:endParaRPr lang="en-GB"/>
          </a:p>
          <a:p>
            <a:r>
              <a:rPr lang="en-GB"/>
              <a:t>Add your ideas to the </a:t>
            </a:r>
            <a:r>
              <a:rPr lang="en-GB" err="1"/>
              <a:t>Padlets</a:t>
            </a:r>
            <a:r>
              <a:rPr lang="en-GB"/>
              <a:t>:</a:t>
            </a:r>
          </a:p>
          <a:p>
            <a:r>
              <a:rPr lang="en-GB"/>
              <a:t>The Pros:</a:t>
            </a:r>
          </a:p>
          <a:p>
            <a:r>
              <a:rPr lang="en-GB">
                <a:hlinkClick r:id="rId2"/>
              </a:rPr>
              <a:t>https://padlet.com/transitiontales/handmade-or-manufactured-f5j997ut5npk50we</a:t>
            </a:r>
            <a:r>
              <a:rPr lang="en-GB"/>
              <a:t> </a:t>
            </a:r>
          </a:p>
          <a:p>
            <a:r>
              <a:rPr lang="en-GB"/>
              <a:t>The Cons:</a:t>
            </a:r>
          </a:p>
          <a:p>
            <a:r>
              <a:rPr lang="en-GB"/>
              <a:t> </a:t>
            </a:r>
            <a:r>
              <a:rPr lang="en-GB">
                <a:hlinkClick r:id="rId3"/>
              </a:rPr>
              <a:t>https://padlet.com/transitiontales/handmade-or-manufactured-ww3k1ey8mnw8dy9i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80750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81AFB-06AA-C390-4E82-82819A2DB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The Language of 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8D4A10-5C21-F5BC-0C7A-D7899FE01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Learn some phrases and when to use them: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>
                <a:hlinkClick r:id="rId2"/>
              </a:rPr>
              <a:t>https://wordwall.net/play/34458/640/528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356257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D57D8-12B7-656E-F8B5-A3C97752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Speaking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F0519-729D-A9C8-8CEC-85816AAC8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/>
          </a:p>
          <a:p>
            <a:r>
              <a:rPr lang="en-GB" b="1">
                <a:solidFill>
                  <a:srgbClr val="002060"/>
                </a:solidFill>
              </a:rPr>
              <a:t>Discussion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Read the </a:t>
            </a:r>
            <a:r>
              <a:rPr lang="en-GB" err="1"/>
              <a:t>Padlets</a:t>
            </a:r>
            <a:r>
              <a:rPr lang="en-GB"/>
              <a:t> and think about your stance*</a:t>
            </a:r>
          </a:p>
          <a:p>
            <a:r>
              <a:rPr lang="en-GB"/>
              <a:t>Be ready to discuss your ideas with your classmates.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* Your viewpoint</a:t>
            </a:r>
          </a:p>
        </p:txBody>
      </p:sp>
    </p:spTree>
    <p:extLst>
      <p:ext uri="{BB962C8B-B14F-4D97-AF65-F5344CB8AC3E}">
        <p14:creationId xmlns:p14="http://schemas.microsoft.com/office/powerpoint/2010/main" val="19933530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CC34A-FEB6-9AFB-CC92-F1EDDB98B6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Writing a First Draft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28E76-5ACC-F9A9-7FA8-B0D13834F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r>
              <a:rPr lang="en-GB"/>
              <a:t>R&amp;W Book page 31</a:t>
            </a:r>
            <a:endParaRPr lang="en-GB">
              <a:cs typeface="Calibri"/>
            </a:endParaRPr>
          </a:p>
          <a:p>
            <a:endParaRPr lang="en-GB"/>
          </a:p>
          <a:p>
            <a:r>
              <a:rPr lang="en-GB"/>
              <a:t>Read the tips – which of these do you already do?</a:t>
            </a:r>
          </a:p>
        </p:txBody>
      </p:sp>
    </p:spTree>
    <p:extLst>
      <p:ext uri="{BB962C8B-B14F-4D97-AF65-F5344CB8AC3E}">
        <p14:creationId xmlns:p14="http://schemas.microsoft.com/office/powerpoint/2010/main" val="3048346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AAE91-EFEC-BF35-FE94-57292C680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Organising your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AD5FD-F52B-B221-7306-C9C725DD1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endParaRPr lang="en-GB"/>
          </a:p>
          <a:p>
            <a:r>
              <a:rPr lang="en-GB">
                <a:hlinkClick r:id="rId2"/>
              </a:rPr>
              <a:t>https://wordwall.net/play/58252/650/570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275337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E5AA8-B981-483C-8BC4-E5391813A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Writing Skills</a:t>
            </a:r>
          </a:p>
        </p:txBody>
      </p:sp>
      <p:pic>
        <p:nvPicPr>
          <p:cNvPr id="5" name="Content Placeholder 4" descr="A picture containing text, screenshot, font, businesscard&#10;&#10;Description automatically generated">
            <a:extLst>
              <a:ext uri="{FF2B5EF4-FFF2-40B4-BE49-F238E27FC236}">
                <a16:creationId xmlns:a16="http://schemas.microsoft.com/office/drawing/2014/main" id="{C4F04743-731F-BD0E-82FF-43E5AFFE59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73914" y="1199479"/>
            <a:ext cx="7644173" cy="4593515"/>
          </a:xfrm>
        </p:spPr>
      </p:pic>
    </p:spTree>
    <p:extLst>
      <p:ext uri="{BB962C8B-B14F-4D97-AF65-F5344CB8AC3E}">
        <p14:creationId xmlns:p14="http://schemas.microsoft.com/office/powerpoint/2010/main" val="4177888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9AD89-9AA0-6AF8-D590-F9EAF9D18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Writing Buddies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51BF7C-0CD2-65C1-5F6F-30B2ACD6F71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lIns="91440" tIns="45720" rIns="91440" bIns="45720" anchor="t"/>
          <a:lstStyle/>
          <a:p>
            <a:r>
              <a:rPr lang="en-GB">
                <a:cs typeface="Calibri"/>
              </a:rPr>
              <a:t>Ross</a:t>
            </a:r>
          </a:p>
          <a:p>
            <a:r>
              <a:rPr lang="en-GB">
                <a:cs typeface="Calibri"/>
              </a:rPr>
              <a:t>Mamba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43453B-2B9A-60D8-276F-999A35DE6C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lIns="91440" tIns="45720" rIns="91440" bIns="45720" anchor="t"/>
          <a:lstStyle/>
          <a:p>
            <a:r>
              <a:rPr lang="en-GB"/>
              <a:t>Judy</a:t>
            </a:r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Leon</a:t>
            </a:r>
          </a:p>
          <a:p>
            <a:r>
              <a:rPr lang="en-GB">
                <a:cs typeface="Calibri"/>
              </a:rPr>
              <a:t>Joyce</a:t>
            </a:r>
          </a:p>
        </p:txBody>
      </p:sp>
    </p:spTree>
    <p:extLst>
      <p:ext uri="{BB962C8B-B14F-4D97-AF65-F5344CB8AC3E}">
        <p14:creationId xmlns:p14="http://schemas.microsoft.com/office/powerpoint/2010/main" val="8974015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FB40-6749-D047-06E9-57360808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Prepare for Writing  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67F4-FA66-369C-D6F8-431476A6A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85539"/>
            <a:ext cx="7886700" cy="4891424"/>
          </a:xfrm>
        </p:spPr>
        <p:txBody>
          <a:bodyPr lIns="91440" tIns="45720" rIns="91440" bIns="45720" anchor="t"/>
          <a:lstStyle/>
          <a:p>
            <a:endParaRPr lang="en-GB"/>
          </a:p>
          <a:p>
            <a:r>
              <a:rPr lang="en-GB" b="1">
                <a:solidFill>
                  <a:srgbClr val="002060"/>
                </a:solidFill>
                <a:cs typeface="Calibri"/>
              </a:rPr>
              <a:t>Small groupwork</a:t>
            </a:r>
          </a:p>
          <a:p>
            <a:r>
              <a:rPr lang="en-GB"/>
              <a:t>R&amp;W book page 31</a:t>
            </a:r>
            <a:endParaRPr lang="en-GB">
              <a:cs typeface="Calibri"/>
            </a:endParaRPr>
          </a:p>
          <a:p>
            <a:endParaRPr lang="en-GB"/>
          </a:p>
          <a:p>
            <a:r>
              <a:rPr lang="en-GB"/>
              <a:t>Exercises 2,3,4,5</a:t>
            </a:r>
          </a:p>
          <a:p>
            <a:endParaRPr lang="en-GB"/>
          </a:p>
          <a:p>
            <a:r>
              <a:rPr lang="en-GB"/>
              <a:t>Work with your writing buddy </a:t>
            </a:r>
          </a:p>
          <a:p>
            <a:r>
              <a:rPr lang="en-GB"/>
              <a:t>Support one another.</a:t>
            </a:r>
          </a:p>
        </p:txBody>
      </p:sp>
    </p:spTree>
    <p:extLst>
      <p:ext uri="{BB962C8B-B14F-4D97-AF65-F5344CB8AC3E}">
        <p14:creationId xmlns:p14="http://schemas.microsoft.com/office/powerpoint/2010/main" val="3496716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F87C-AFE6-D16A-9560-6DFD7BEC3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The Thesis Statement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C2633-D361-CF58-05F9-1ABD7BD1D9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/>
              <a:t>What does a thesis statement tell the reader?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R&amp;W book page 39</a:t>
            </a:r>
          </a:p>
          <a:p>
            <a:r>
              <a:rPr lang="en-GB"/>
              <a:t>Look at the model essay.</a:t>
            </a:r>
          </a:p>
          <a:p>
            <a:r>
              <a:rPr lang="en-GB"/>
              <a:t>Where should you look to find the thesis statement?</a:t>
            </a:r>
          </a:p>
          <a:p>
            <a:r>
              <a:rPr lang="en-GB"/>
              <a:t>Scan the introduction and underline the thesis statement.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07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FB40-6749-D047-06E9-57360808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Prepare for Writing 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67F4-FA66-369C-D6F8-431476A6A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85539"/>
            <a:ext cx="7886700" cy="4891424"/>
          </a:xfrm>
        </p:spPr>
        <p:txBody>
          <a:bodyPr lIns="91440" tIns="45720" rIns="91440" bIns="45720" anchor="t"/>
          <a:lstStyle/>
          <a:p>
            <a:endParaRPr lang="en-GB"/>
          </a:p>
          <a:p>
            <a:r>
              <a:rPr lang="en-GB" b="1">
                <a:solidFill>
                  <a:srgbClr val="002060"/>
                </a:solidFill>
                <a:cs typeface="Calibri"/>
              </a:rPr>
              <a:t>Small groupwork</a:t>
            </a:r>
          </a:p>
          <a:p>
            <a:r>
              <a:rPr lang="en-GB"/>
              <a:t>R&amp;W book pages 39</a:t>
            </a:r>
            <a:endParaRPr lang="en-GB">
              <a:cs typeface="Calibri"/>
            </a:endParaRPr>
          </a:p>
          <a:p>
            <a:endParaRPr lang="en-GB"/>
          </a:p>
          <a:p>
            <a:r>
              <a:rPr lang="en-GB"/>
              <a:t>Exercises p39 A &amp; B  </a:t>
            </a:r>
          </a:p>
          <a:p>
            <a:endParaRPr lang="en-GB"/>
          </a:p>
          <a:p>
            <a:r>
              <a:rPr lang="en-GB"/>
              <a:t>Work with your writing buddy </a:t>
            </a:r>
          </a:p>
          <a:p>
            <a:r>
              <a:rPr lang="en-GB"/>
              <a:t>Support one another.</a:t>
            </a:r>
          </a:p>
        </p:txBody>
      </p:sp>
    </p:spTree>
    <p:extLst>
      <p:ext uri="{BB962C8B-B14F-4D97-AF65-F5344CB8AC3E}">
        <p14:creationId xmlns:p14="http://schemas.microsoft.com/office/powerpoint/2010/main" val="35997252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2FC41-6A92-5C7D-CBA7-10A540B40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The Topic 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F17C99-C76F-E5A5-E771-741B44F34B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What does the topic sentence tell you?</a:t>
            </a:r>
          </a:p>
          <a:p>
            <a:r>
              <a:rPr lang="en-GB"/>
              <a:t>Look at the model essay.</a:t>
            </a:r>
          </a:p>
          <a:p>
            <a:r>
              <a:rPr lang="en-GB"/>
              <a:t>Where can you find topic sentences?</a:t>
            </a:r>
          </a:p>
          <a:p>
            <a:r>
              <a:rPr lang="en-GB"/>
              <a:t>Underline them.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5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DBFB40-6749-D047-06E9-57360808E5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Prepare for Writing  II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867F4-FA66-369C-D6F8-431476A6AB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285539"/>
            <a:ext cx="7886700" cy="4891424"/>
          </a:xfrm>
        </p:spPr>
        <p:txBody>
          <a:bodyPr lIns="91440" tIns="45720" rIns="91440" bIns="45720" anchor="t"/>
          <a:lstStyle/>
          <a:p>
            <a:endParaRPr lang="en-GB"/>
          </a:p>
          <a:p>
            <a:r>
              <a:rPr lang="en-GB" b="1">
                <a:solidFill>
                  <a:srgbClr val="002060"/>
                </a:solidFill>
                <a:cs typeface="Calibri"/>
              </a:rPr>
              <a:t>Small groupwork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p41 exercises 1-3.</a:t>
            </a:r>
          </a:p>
          <a:p>
            <a:endParaRPr lang="en-GB"/>
          </a:p>
          <a:p>
            <a:r>
              <a:rPr lang="en-GB"/>
              <a:t>Work with your writing buddy </a:t>
            </a:r>
          </a:p>
          <a:p>
            <a:r>
              <a:rPr lang="en-GB"/>
              <a:t>Support one another.</a:t>
            </a:r>
          </a:p>
        </p:txBody>
      </p:sp>
    </p:spTree>
    <p:extLst>
      <p:ext uri="{BB962C8B-B14F-4D97-AF65-F5344CB8AC3E}">
        <p14:creationId xmlns:p14="http://schemas.microsoft.com/office/powerpoint/2010/main" val="11753825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FD57F-311A-3105-E371-5F1677E00F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Brainstorm, then write your thesis statement.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7EA88-FC8B-DAAF-3971-65322EDAF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Look at the group </a:t>
            </a:r>
            <a:r>
              <a:rPr lang="en-GB" err="1"/>
              <a:t>Padlets</a:t>
            </a:r>
            <a:r>
              <a:rPr lang="en-GB"/>
              <a:t>.</a:t>
            </a:r>
          </a:p>
          <a:p>
            <a:r>
              <a:rPr lang="en-GB"/>
              <a:t>Do you have any other ideas? Brainstorm them using paper and pen.</a:t>
            </a:r>
          </a:p>
          <a:p>
            <a:r>
              <a:rPr lang="en-GB"/>
              <a:t>Select 2-3 main ideas from the brainstorm that would support your thesis.</a:t>
            </a:r>
          </a:p>
          <a:p>
            <a:r>
              <a:rPr lang="en-GB"/>
              <a:t>Write your thesis statement underneath.</a:t>
            </a:r>
          </a:p>
          <a:p>
            <a:r>
              <a:rPr lang="en-GB"/>
              <a:t>Now, write the topic sentences.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563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812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11421664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7300B-EFBF-9AF1-DFEC-D130FB67DF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Timed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38CA1-C09E-75B2-68B8-1BB1C7C6E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2650" y="1111045"/>
            <a:ext cx="7886700" cy="5065918"/>
          </a:xfrm>
        </p:spPr>
        <p:txBody>
          <a:bodyPr/>
          <a:lstStyle/>
          <a:p>
            <a:r>
              <a:rPr lang="en-GB"/>
              <a:t>You have 1 hour to write a 250-word essay.</a:t>
            </a:r>
          </a:p>
          <a:p>
            <a:pPr marL="0" indent="0">
              <a:buNone/>
            </a:pPr>
            <a:r>
              <a:rPr lang="en-GB">
                <a:solidFill>
                  <a:schemeClr val="accent1"/>
                </a:solidFill>
              </a:rPr>
              <a:t>‘Discuss some advantages of handmade products over machine-made products. Use specific reasons and example in your answer.’</a:t>
            </a:r>
            <a:endParaRPr lang="en-GB"/>
          </a:p>
          <a:p>
            <a:r>
              <a:rPr lang="en-GB"/>
              <a:t>Use pen/pencil and paper.</a:t>
            </a:r>
          </a:p>
          <a:p>
            <a:r>
              <a:rPr lang="en-GB"/>
              <a:t>You should work without devices or books.</a:t>
            </a:r>
          </a:p>
          <a:p>
            <a:r>
              <a:rPr lang="en-GB"/>
              <a:t>You can refer to your brainstorm paper.</a:t>
            </a:r>
          </a:p>
          <a:p>
            <a:r>
              <a:rPr lang="en-GB"/>
              <a:t>When you have finished, check your work carefully.</a:t>
            </a:r>
          </a:p>
          <a:p>
            <a:r>
              <a:rPr lang="en-GB"/>
              <a:t>Take a photo and upload your work on to Teams Assignments. Press submit.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597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520A35-CB7B-7649-3777-75E361F8E0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Self-Study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EA0D50-3772-16DD-C1FA-CEA07197F2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/>
              <a:t>Reading Practice – S&amp;L e-book pages 32-35.</a:t>
            </a:r>
            <a:endParaRPr lang="en-GB" sz="3200">
              <a:cs typeface="Calibri"/>
            </a:endParaRPr>
          </a:p>
          <a:p>
            <a:r>
              <a:rPr lang="en-GB" sz="3200">
                <a:solidFill>
                  <a:schemeClr val="accent1"/>
                </a:solidFill>
              </a:rPr>
              <a:t>Submit your first attempt.</a:t>
            </a:r>
          </a:p>
          <a:p>
            <a:r>
              <a:rPr lang="en-GB" sz="3200"/>
              <a:t>Language practice – R&amp;W e-book page 40.</a:t>
            </a:r>
          </a:p>
          <a:p>
            <a:endParaRPr lang="en-GB" sz="3200"/>
          </a:p>
          <a:p>
            <a:r>
              <a:rPr lang="en-GB" sz="3200"/>
              <a:t>S&amp;L workbook – Unit 2 – grammar and vocabulary.</a:t>
            </a:r>
          </a:p>
        </p:txBody>
      </p:sp>
    </p:spTree>
    <p:extLst>
      <p:ext uri="{BB962C8B-B14F-4D97-AF65-F5344CB8AC3E}">
        <p14:creationId xmlns:p14="http://schemas.microsoft.com/office/powerpoint/2010/main" val="4121331554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Sub Title 1</vt:lpstr>
      <vt:lpstr>Text 1</vt:lpstr>
      <vt:lpstr>  WEEK THREE   Day Four   Session One</vt:lpstr>
      <vt:lpstr>Brainstorming or Mind Mapping.</vt:lpstr>
      <vt:lpstr>Machine Made or Hand Made?</vt:lpstr>
      <vt:lpstr>The Language of Discussion</vt:lpstr>
      <vt:lpstr>Speaking Practice</vt:lpstr>
      <vt:lpstr>Writing a First Draft</vt:lpstr>
      <vt:lpstr>Organising your writing</vt:lpstr>
      <vt:lpstr>Writing Skills</vt:lpstr>
      <vt:lpstr>Writing Buddies</vt:lpstr>
      <vt:lpstr>Prepare for Writing  I</vt:lpstr>
      <vt:lpstr>The Thesis Statement</vt:lpstr>
      <vt:lpstr>Prepare for Writing  II</vt:lpstr>
      <vt:lpstr>The Topic Sentence</vt:lpstr>
      <vt:lpstr>Prepare for Writing  II</vt:lpstr>
      <vt:lpstr>Brainstorm, then write your thesis statement.</vt:lpstr>
      <vt:lpstr>Take a Break</vt:lpstr>
      <vt:lpstr>Timed Writing</vt:lpstr>
      <vt:lpstr>Self-Study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WEEK THREE   Day Four   Session One</dc:title>
  <dc:creator>Stephanie Bradley</dc:creator>
  <cp:revision>1</cp:revision>
  <dcterms:created xsi:type="dcterms:W3CDTF">2024-07-23T07:49:47Z</dcterms:created>
  <dcterms:modified xsi:type="dcterms:W3CDTF">2024-07-25T10:52:17Z</dcterms:modified>
</cp:coreProperties>
</file>