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84" r:id="rId2"/>
    <p:sldId id="286" r:id="rId3"/>
    <p:sldId id="315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5" r:id="rId20"/>
    <p:sldId id="303" r:id="rId21"/>
    <p:sldId id="304" r:id="rId22"/>
    <p:sldId id="306" r:id="rId23"/>
    <p:sldId id="307" r:id="rId24"/>
    <p:sldId id="308" r:id="rId25"/>
    <p:sldId id="309" r:id="rId26"/>
    <p:sldId id="310" r:id="rId27"/>
    <p:sldId id="311" r:id="rId28"/>
    <p:sldId id="312" r:id="rId29"/>
    <p:sldId id="313" r:id="rId30"/>
    <p:sldId id="314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CF00A-5EC9-44A5-A4FD-55DC8010FB5C}" v="356" dt="2023-03-18T21:17:22.3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56" d="100"/>
          <a:sy n="56" d="100"/>
        </p:scale>
        <p:origin x="1424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2828" y="4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8FECF00A-5EC9-44A5-A4FD-55DC8010FB5C}"/>
    <pc:docChg chg="undo redo custSel addSld delSld modSld sldOrd modMainMaster modHandout">
      <pc:chgData name="Ivana Rozic" userId="3146e45c-111e-47f4-abdb-d162ebf290e2" providerId="ADAL" clId="{8FECF00A-5EC9-44A5-A4FD-55DC8010FB5C}" dt="2023-03-18T21:17:22.371" v="1160" actId="20577"/>
      <pc:docMkLst>
        <pc:docMk/>
      </pc:docMkLst>
      <pc:sldChg chg="addSp delSp modSp mod">
        <pc:chgData name="Ivana Rozic" userId="3146e45c-111e-47f4-abdb-d162ebf290e2" providerId="ADAL" clId="{8FECF00A-5EC9-44A5-A4FD-55DC8010FB5C}" dt="2023-03-18T21:04:35.113" v="965" actId="478"/>
        <pc:sldMkLst>
          <pc:docMk/>
          <pc:sldMk cId="3180564613" sldId="284"/>
        </pc:sldMkLst>
        <pc:spChg chg="add del mod">
          <ac:chgData name="Ivana Rozic" userId="3146e45c-111e-47f4-abdb-d162ebf290e2" providerId="ADAL" clId="{8FECF00A-5EC9-44A5-A4FD-55DC8010FB5C}" dt="2023-03-12T14:24:00.161" v="15" actId="478"/>
          <ac:spMkLst>
            <pc:docMk/>
            <pc:sldMk cId="3180564613" sldId="284"/>
            <ac:spMk id="2" creationId="{1F59D9F2-714D-6497-C022-D480C9A106E6}"/>
          </ac:spMkLst>
        </pc:spChg>
        <pc:spChg chg="mod">
          <ac:chgData name="Ivana Rozic" userId="3146e45c-111e-47f4-abdb-d162ebf290e2" providerId="ADAL" clId="{8FECF00A-5EC9-44A5-A4FD-55DC8010FB5C}" dt="2023-03-12T14:25:01.796" v="38" actId="1076"/>
          <ac:spMkLst>
            <pc:docMk/>
            <pc:sldMk cId="3180564613" sldId="284"/>
            <ac:spMk id="2051" creationId="{00000000-0000-0000-0000-000000000000}"/>
          </ac:spMkLst>
        </pc:spChg>
        <pc:spChg chg="add del mod">
          <ac:chgData name="Ivana Rozic" userId="3146e45c-111e-47f4-abdb-d162ebf290e2" providerId="ADAL" clId="{8FECF00A-5EC9-44A5-A4FD-55DC8010FB5C}" dt="2023-03-12T14:24:32.352" v="30" actId="27636"/>
          <ac:spMkLst>
            <pc:docMk/>
            <pc:sldMk cId="3180564613" sldId="284"/>
            <ac:spMk id="2052" creationId="{00000000-0000-0000-0000-000000000000}"/>
          </ac:spMkLst>
        </pc:spChg>
        <pc:spChg chg="del">
          <ac:chgData name="Ivana Rozic" userId="3146e45c-111e-47f4-abdb-d162ebf290e2" providerId="ADAL" clId="{8FECF00A-5EC9-44A5-A4FD-55DC8010FB5C}" dt="2023-03-18T21:04:35.113" v="965" actId="478"/>
          <ac:spMkLst>
            <pc:docMk/>
            <pc:sldMk cId="3180564613" sldId="284"/>
            <ac:spMk id="59396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9:13.478" v="1009"/>
        <pc:sldMkLst>
          <pc:docMk/>
          <pc:sldMk cId="2227853363" sldId="286"/>
        </pc:sldMkLst>
        <pc:spChg chg="add mod">
          <ac:chgData name="Ivana Rozic" userId="3146e45c-111e-47f4-abdb-d162ebf290e2" providerId="ADAL" clId="{8FECF00A-5EC9-44A5-A4FD-55DC8010FB5C}" dt="2023-03-18T21:09:13.478" v="1009"/>
          <ac:spMkLst>
            <pc:docMk/>
            <pc:sldMk cId="2227853363" sldId="286"/>
            <ac:spMk id="2" creationId="{BD554B5B-B3DB-AC5D-6546-5172A221D951}"/>
          </ac:spMkLst>
        </pc:spChg>
        <pc:spChg chg="add del">
          <ac:chgData name="Ivana Rozic" userId="3146e45c-111e-47f4-abdb-d162ebf290e2" providerId="ADAL" clId="{8FECF00A-5EC9-44A5-A4FD-55DC8010FB5C}" dt="2023-03-18T21:08:59.990" v="1006" actId="478"/>
          <ac:spMkLst>
            <pc:docMk/>
            <pc:sldMk cId="2227853363" sldId="286"/>
            <ac:spMk id="614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6:25:26.737" v="878" actId="115"/>
          <ac:spMkLst>
            <pc:docMk/>
            <pc:sldMk cId="2227853363" sldId="286"/>
            <ac:spMk id="6147" creationId="{00000000-0000-0000-0000-000000000000}"/>
          </ac:spMkLst>
        </pc:spChg>
      </pc:sldChg>
      <pc:sldChg chg="addSp delSp modSp del mod">
        <pc:chgData name="Ivana Rozic" userId="3146e45c-111e-47f4-abdb-d162ebf290e2" providerId="ADAL" clId="{8FECF00A-5EC9-44A5-A4FD-55DC8010FB5C}" dt="2023-03-18T13:47:15.828" v="463" actId="47"/>
        <pc:sldMkLst>
          <pc:docMk/>
          <pc:sldMk cId="791779197" sldId="287"/>
        </pc:sldMkLst>
        <pc:spChg chg="mod">
          <ac:chgData name="Ivana Rozic" userId="3146e45c-111e-47f4-abdb-d162ebf290e2" providerId="ADAL" clId="{8FECF00A-5EC9-44A5-A4FD-55DC8010FB5C}" dt="2023-03-18T13:47:07.403" v="458" actId="21"/>
          <ac:spMkLst>
            <pc:docMk/>
            <pc:sldMk cId="791779197" sldId="287"/>
            <ac:spMk id="7172" creationId="{00000000-0000-0000-0000-000000000000}"/>
          </ac:spMkLst>
        </pc:spChg>
        <pc:picChg chg="add del">
          <ac:chgData name="Ivana Rozic" userId="3146e45c-111e-47f4-abdb-d162ebf290e2" providerId="ADAL" clId="{8FECF00A-5EC9-44A5-A4FD-55DC8010FB5C}" dt="2023-03-18T13:46:06.467" v="452"/>
          <ac:picMkLst>
            <pc:docMk/>
            <pc:sldMk cId="791779197" sldId="287"/>
            <ac:picMk id="2" creationId="{9F77BC38-0679-1D12-9AD0-70082392EE27}"/>
          </ac:picMkLst>
        </pc:picChg>
        <pc:picChg chg="add del">
          <ac:chgData name="Ivana Rozic" userId="3146e45c-111e-47f4-abdb-d162ebf290e2" providerId="ADAL" clId="{8FECF00A-5EC9-44A5-A4FD-55DC8010FB5C}" dt="2023-03-18T13:46:15.971" v="454"/>
          <ac:picMkLst>
            <pc:docMk/>
            <pc:sldMk cId="791779197" sldId="287"/>
            <ac:picMk id="3" creationId="{8D1CF4ED-A8AD-66C5-7FA4-CC252F13394C}"/>
          </ac:picMkLst>
        </pc:picChg>
      </pc:sldChg>
      <pc:sldChg chg="addSp delSp modSp mod">
        <pc:chgData name="Ivana Rozic" userId="3146e45c-111e-47f4-abdb-d162ebf290e2" providerId="ADAL" clId="{8FECF00A-5EC9-44A5-A4FD-55DC8010FB5C}" dt="2023-03-18T21:09:19.002" v="1011"/>
        <pc:sldMkLst>
          <pc:docMk/>
          <pc:sldMk cId="997318327" sldId="288"/>
        </pc:sldMkLst>
        <pc:spChg chg="add mod">
          <ac:chgData name="Ivana Rozic" userId="3146e45c-111e-47f4-abdb-d162ebf290e2" providerId="ADAL" clId="{8FECF00A-5EC9-44A5-A4FD-55DC8010FB5C}" dt="2023-03-18T21:09:19.002" v="1011"/>
          <ac:spMkLst>
            <pc:docMk/>
            <pc:sldMk cId="997318327" sldId="288"/>
            <ac:spMk id="2" creationId="{E47A2417-D36E-E53A-3432-C36A1C213E6D}"/>
          </ac:spMkLst>
        </pc:spChg>
        <pc:spChg chg="mod">
          <ac:chgData name="Ivana Rozic" userId="3146e45c-111e-47f4-abdb-d162ebf290e2" providerId="ADAL" clId="{8FECF00A-5EC9-44A5-A4FD-55DC8010FB5C}" dt="2023-03-12T16:13:59.347" v="407" actId="6549"/>
          <ac:spMkLst>
            <pc:docMk/>
            <pc:sldMk cId="997318327" sldId="288"/>
            <ac:spMk id="3075" creationId="{00000000-0000-0000-0000-000000000000}"/>
          </ac:spMkLst>
        </pc:spChg>
        <pc:spChg chg="add del mod">
          <ac:chgData name="Ivana Rozic" userId="3146e45c-111e-47f4-abdb-d162ebf290e2" providerId="ADAL" clId="{8FECF00A-5EC9-44A5-A4FD-55DC8010FB5C}" dt="2023-03-18T21:09:06.451" v="1008" actId="478"/>
          <ac:spMkLst>
            <pc:docMk/>
            <pc:sldMk cId="997318327" sldId="288"/>
            <ac:spMk id="819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0:58.354" v="555" actId="108"/>
          <ac:spMkLst>
            <pc:docMk/>
            <pc:sldMk cId="997318327" sldId="288"/>
            <ac:spMk id="8195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5:29.201" v="973" actId="478"/>
        <pc:sldMkLst>
          <pc:docMk/>
          <pc:sldMk cId="2845641156" sldId="289"/>
        </pc:sldMkLst>
        <pc:spChg chg="add del">
          <ac:chgData name="Ivana Rozic" userId="3146e45c-111e-47f4-abdb-d162ebf290e2" providerId="ADAL" clId="{8FECF00A-5EC9-44A5-A4FD-55DC8010FB5C}" dt="2023-03-18T21:05:29.201" v="973" actId="478"/>
          <ac:spMkLst>
            <pc:docMk/>
            <pc:sldMk cId="2845641156" sldId="289"/>
            <ac:spMk id="921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0:23.753" v="553" actId="20577"/>
          <ac:spMkLst>
            <pc:docMk/>
            <pc:sldMk cId="2845641156" sldId="289"/>
            <ac:spMk id="921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0:43.123" v="554" actId="1076"/>
          <ac:spMkLst>
            <pc:docMk/>
            <pc:sldMk cId="2845641156" sldId="289"/>
            <ac:spMk id="43011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5:29.025" v="972" actId="478"/>
        <pc:sldMkLst>
          <pc:docMk/>
          <pc:sldMk cId="1962299634" sldId="290"/>
        </pc:sldMkLst>
        <pc:spChg chg="add del">
          <ac:chgData name="Ivana Rozic" userId="3146e45c-111e-47f4-abdb-d162ebf290e2" providerId="ADAL" clId="{8FECF00A-5EC9-44A5-A4FD-55DC8010FB5C}" dt="2023-03-18T21:05:29.025" v="972" actId="478"/>
          <ac:spMkLst>
            <pc:docMk/>
            <pc:sldMk cId="1962299634" sldId="290"/>
            <ac:spMk id="1024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1:07.439" v="556" actId="108"/>
          <ac:spMkLst>
            <pc:docMk/>
            <pc:sldMk cId="1962299634" sldId="290"/>
            <ac:spMk id="1024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30:17.750" v="44" actId="20577"/>
          <ac:spMkLst>
            <pc:docMk/>
            <pc:sldMk cId="1962299634" sldId="290"/>
            <ac:spMk id="10244" creationId="{00000000-0000-0000-0000-000000000000}"/>
          </ac:spMkLst>
        </pc:spChg>
        <pc:picChg chg="mod">
          <ac:chgData name="Ivana Rozic" userId="3146e45c-111e-47f4-abdb-d162ebf290e2" providerId="ADAL" clId="{8FECF00A-5EC9-44A5-A4FD-55DC8010FB5C}" dt="2023-03-12T14:30:13.714" v="42" actId="1076"/>
          <ac:picMkLst>
            <pc:docMk/>
            <pc:sldMk cId="1962299634" sldId="290"/>
            <ac:picMk id="10245" creationId="{00000000-0000-0000-0000-000000000000}"/>
          </ac:picMkLst>
        </pc:picChg>
      </pc:sldChg>
      <pc:sldChg chg="addSp delSp modSp mod">
        <pc:chgData name="Ivana Rozic" userId="3146e45c-111e-47f4-abdb-d162ebf290e2" providerId="ADAL" clId="{8FECF00A-5EC9-44A5-A4FD-55DC8010FB5C}" dt="2023-03-18T21:03:23.121" v="953" actId="478"/>
        <pc:sldMkLst>
          <pc:docMk/>
          <pc:sldMk cId="522328422" sldId="291"/>
        </pc:sldMkLst>
        <pc:spChg chg="add del">
          <ac:chgData name="Ivana Rozic" userId="3146e45c-111e-47f4-abdb-d162ebf290e2" providerId="ADAL" clId="{8FECF00A-5EC9-44A5-A4FD-55DC8010FB5C}" dt="2023-03-18T21:03:23.121" v="953" actId="478"/>
          <ac:spMkLst>
            <pc:docMk/>
            <pc:sldMk cId="522328422" sldId="291"/>
            <ac:spMk id="1126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2:21.564" v="561" actId="20577"/>
          <ac:spMkLst>
            <pc:docMk/>
            <pc:sldMk cId="522328422" sldId="291"/>
            <ac:spMk id="1126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5:06:55.448" v="615" actId="207"/>
          <ac:spMkLst>
            <pc:docMk/>
            <pc:sldMk cId="522328422" sldId="291"/>
            <ac:spMk id="11268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3:22.931" v="952" actId="478"/>
        <pc:sldMkLst>
          <pc:docMk/>
          <pc:sldMk cId="2075136579" sldId="292"/>
        </pc:sldMkLst>
        <pc:spChg chg="mod">
          <ac:chgData name="Ivana Rozic" userId="3146e45c-111e-47f4-abdb-d162ebf290e2" providerId="ADAL" clId="{8FECF00A-5EC9-44A5-A4FD-55DC8010FB5C}" dt="2023-03-18T17:06:29.977" v="920" actId="20577"/>
          <ac:spMkLst>
            <pc:docMk/>
            <pc:sldMk cId="2075136579" sldId="292"/>
            <ac:spMk id="5123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3:22.931" v="952" actId="478"/>
          <ac:spMkLst>
            <pc:docMk/>
            <pc:sldMk cId="2075136579" sldId="292"/>
            <ac:spMk id="1229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4:09:28.488" v="567" actId="207"/>
          <ac:spMkLst>
            <pc:docMk/>
            <pc:sldMk cId="2075136579" sldId="292"/>
            <ac:spMk id="12291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3:22.693" v="951" actId="478"/>
        <pc:sldMkLst>
          <pc:docMk/>
          <pc:sldMk cId="1020046857" sldId="293"/>
        </pc:sldMkLst>
        <pc:spChg chg="add del">
          <ac:chgData name="Ivana Rozic" userId="3146e45c-111e-47f4-abdb-d162ebf290e2" providerId="ADAL" clId="{8FECF00A-5EC9-44A5-A4FD-55DC8010FB5C}" dt="2023-03-18T21:03:22.693" v="951" actId="478"/>
          <ac:spMkLst>
            <pc:docMk/>
            <pc:sldMk cId="1020046857" sldId="293"/>
            <ac:spMk id="1331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4:12:03.039" v="573" actId="207"/>
          <ac:spMkLst>
            <pc:docMk/>
            <pc:sldMk cId="1020046857" sldId="293"/>
            <ac:spMk id="1331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7:06:35.732" v="921" actId="6549"/>
          <ac:spMkLst>
            <pc:docMk/>
            <pc:sldMk cId="1020046857" sldId="293"/>
            <ac:spMk id="13316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3:22.538" v="950" actId="6549"/>
        <pc:sldMkLst>
          <pc:docMk/>
          <pc:sldMk cId="425687056" sldId="294"/>
        </pc:sldMkLst>
        <pc:spChg chg="add del mod">
          <ac:chgData name="Ivana Rozic" userId="3146e45c-111e-47f4-abdb-d162ebf290e2" providerId="ADAL" clId="{8FECF00A-5EC9-44A5-A4FD-55DC8010FB5C}" dt="2023-03-18T21:03:22.538" v="950" actId="6549"/>
          <ac:spMkLst>
            <pc:docMk/>
            <pc:sldMk cId="425687056" sldId="294"/>
            <ac:spMk id="1433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4:13:13.606" v="585" actId="207"/>
          <ac:spMkLst>
            <pc:docMk/>
            <pc:sldMk cId="425687056" sldId="294"/>
            <ac:spMk id="1433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5:04:12.757" v="591" actId="207"/>
          <ac:spMkLst>
            <pc:docMk/>
            <pc:sldMk cId="425687056" sldId="294"/>
            <ac:spMk id="16388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3:22.228" v="948" actId="478"/>
        <pc:sldMkLst>
          <pc:docMk/>
          <pc:sldMk cId="3722104552" sldId="295"/>
        </pc:sldMkLst>
        <pc:spChg chg="mod">
          <ac:chgData name="Ivana Rozic" userId="3146e45c-111e-47f4-abdb-d162ebf290e2" providerId="ADAL" clId="{8FECF00A-5EC9-44A5-A4FD-55DC8010FB5C}" dt="2023-03-18T17:05:41.275" v="912" actId="1076"/>
          <ac:spMkLst>
            <pc:docMk/>
            <pc:sldMk cId="3722104552" sldId="295"/>
            <ac:spMk id="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5:04:21.606" v="592" actId="207"/>
          <ac:spMkLst>
            <pc:docMk/>
            <pc:sldMk cId="3722104552" sldId="295"/>
            <ac:spMk id="15362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3:22.228" v="948" actId="478"/>
          <ac:spMkLst>
            <pc:docMk/>
            <pc:sldMk cId="3722104552" sldId="295"/>
            <ac:spMk id="15364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3:22.055" v="947" actId="478"/>
        <pc:sldMkLst>
          <pc:docMk/>
          <pc:sldMk cId="2733518541" sldId="296"/>
        </pc:sldMkLst>
        <pc:spChg chg="mod">
          <ac:chgData name="Ivana Rozic" userId="3146e45c-111e-47f4-abdb-d162ebf290e2" providerId="ADAL" clId="{8FECF00A-5EC9-44A5-A4FD-55DC8010FB5C}" dt="2023-03-18T15:06:41.976" v="610" actId="207"/>
          <ac:spMkLst>
            <pc:docMk/>
            <pc:sldMk cId="2733518541" sldId="296"/>
            <ac:spMk id="1638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5:07:32.351" v="624" actId="108"/>
          <ac:spMkLst>
            <pc:docMk/>
            <pc:sldMk cId="2733518541" sldId="296"/>
            <ac:spMk id="16387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3:22.055" v="947" actId="478"/>
          <ac:spMkLst>
            <pc:docMk/>
            <pc:sldMk cId="2733518541" sldId="296"/>
            <ac:spMk id="16388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21:09:42.442" v="1015" actId="478"/>
        <pc:sldMkLst>
          <pc:docMk/>
          <pc:sldMk cId="2087055669" sldId="297"/>
        </pc:sldMkLst>
        <pc:spChg chg="add mod">
          <ac:chgData name="Ivana Rozic" userId="3146e45c-111e-47f4-abdb-d162ebf290e2" providerId="ADAL" clId="{8FECF00A-5EC9-44A5-A4FD-55DC8010FB5C}" dt="2023-03-18T21:09:38.839" v="1014"/>
          <ac:spMkLst>
            <pc:docMk/>
            <pc:sldMk cId="2087055669" sldId="297"/>
            <ac:spMk id="2" creationId="{E7CCA31F-6F94-E31E-9FEA-20F33F79C7BE}"/>
          </ac:spMkLst>
        </pc:spChg>
        <pc:spChg chg="add del mod">
          <ac:chgData name="Ivana Rozic" userId="3146e45c-111e-47f4-abdb-d162ebf290e2" providerId="ADAL" clId="{8FECF00A-5EC9-44A5-A4FD-55DC8010FB5C}" dt="2023-03-12T14:43:44.995" v="68" actId="478"/>
          <ac:spMkLst>
            <pc:docMk/>
            <pc:sldMk cId="2087055669" sldId="297"/>
            <ac:spMk id="4" creationId="{1E59984A-1C90-A0C9-2116-22865DAE0F48}"/>
          </ac:spMkLst>
        </pc:spChg>
        <pc:spChg chg="add del mod">
          <ac:chgData name="Ivana Rozic" userId="3146e45c-111e-47f4-abdb-d162ebf290e2" providerId="ADAL" clId="{8FECF00A-5EC9-44A5-A4FD-55DC8010FB5C}" dt="2023-03-12T14:44:52.063" v="77" actId="931"/>
          <ac:spMkLst>
            <pc:docMk/>
            <pc:sldMk cId="2087055669" sldId="297"/>
            <ac:spMk id="7" creationId="{47FDA1E2-92AE-77FF-51B3-DB04E2AC0A91}"/>
          </ac:spMkLst>
        </pc:spChg>
        <pc:spChg chg="add del mod">
          <ac:chgData name="Ivana Rozic" userId="3146e45c-111e-47f4-abdb-d162ebf290e2" providerId="ADAL" clId="{8FECF00A-5EC9-44A5-A4FD-55DC8010FB5C}" dt="2023-03-12T14:45:48.376" v="81" actId="478"/>
          <ac:spMkLst>
            <pc:docMk/>
            <pc:sldMk cId="2087055669" sldId="297"/>
            <ac:spMk id="10" creationId="{83F9BEE7-C3CA-BB12-B154-89293F2A117A}"/>
          </ac:spMkLst>
        </pc:spChg>
        <pc:spChg chg="add del mod">
          <ac:chgData name="Ivana Rozic" userId="3146e45c-111e-47f4-abdb-d162ebf290e2" providerId="ADAL" clId="{8FECF00A-5EC9-44A5-A4FD-55DC8010FB5C}" dt="2023-03-18T15:07:49.532" v="626" actId="478"/>
          <ac:spMkLst>
            <pc:docMk/>
            <pc:sldMk cId="2087055669" sldId="297"/>
            <ac:spMk id="13" creationId="{E9BC52D1-5F6D-B2C8-CAD2-EC25EC67BD21}"/>
          </ac:spMkLst>
        </pc:spChg>
        <pc:spChg chg="mod">
          <ac:chgData name="Ivana Rozic" userId="3146e45c-111e-47f4-abdb-d162ebf290e2" providerId="ADAL" clId="{8FECF00A-5EC9-44A5-A4FD-55DC8010FB5C}" dt="2023-03-12T14:47:31.204" v="90" actId="20577"/>
          <ac:spMkLst>
            <pc:docMk/>
            <pc:sldMk cId="2087055669" sldId="297"/>
            <ac:spMk id="17410" creationId="{00000000-0000-0000-0000-000000000000}"/>
          </ac:spMkLst>
        </pc:spChg>
        <pc:spChg chg="del mod ord">
          <ac:chgData name="Ivana Rozic" userId="3146e45c-111e-47f4-abdb-d162ebf290e2" providerId="ADAL" clId="{8FECF00A-5EC9-44A5-A4FD-55DC8010FB5C}" dt="2023-03-18T21:09:37.070" v="1013" actId="478"/>
          <ac:spMkLst>
            <pc:docMk/>
            <pc:sldMk cId="2087055669" sldId="297"/>
            <ac:spMk id="17411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9:42.442" v="1015" actId="478"/>
          <ac:spMkLst>
            <pc:docMk/>
            <pc:sldMk cId="2087055669" sldId="297"/>
            <ac:spMk id="17413" creationId="{D57DB8A1-EF3B-7ADF-BC6C-EF7C5D3435C3}"/>
          </ac:spMkLst>
        </pc:spChg>
        <pc:spChg chg="add del">
          <ac:chgData name="Ivana Rozic" userId="3146e45c-111e-47f4-abdb-d162ebf290e2" providerId="ADAL" clId="{8FECF00A-5EC9-44A5-A4FD-55DC8010FB5C}" dt="2023-03-12T14:44:47.482" v="74" actId="26606"/>
          <ac:spMkLst>
            <pc:docMk/>
            <pc:sldMk cId="2087055669" sldId="297"/>
            <ac:spMk id="17416" creationId="{F8AF7751-BD64-0C1D-375D-CD7360687EF8}"/>
          </ac:spMkLst>
        </pc:spChg>
        <pc:picChg chg="add del mod">
          <ac:chgData name="Ivana Rozic" userId="3146e45c-111e-47f4-abdb-d162ebf290e2" providerId="ADAL" clId="{8FECF00A-5EC9-44A5-A4FD-55DC8010FB5C}" dt="2023-03-12T14:43:44.995" v="68" actId="478"/>
          <ac:picMkLst>
            <pc:docMk/>
            <pc:sldMk cId="2087055669" sldId="297"/>
            <ac:picMk id="3" creationId="{734E1F21-36C0-6B33-C1AE-25842A56ED53}"/>
          </ac:picMkLst>
        </pc:picChg>
        <pc:picChg chg="add del mod">
          <ac:chgData name="Ivana Rozic" userId="3146e45c-111e-47f4-abdb-d162ebf290e2" providerId="ADAL" clId="{8FECF00A-5EC9-44A5-A4FD-55DC8010FB5C}" dt="2023-03-12T14:44:52.063" v="77" actId="931"/>
          <ac:picMkLst>
            <pc:docMk/>
            <pc:sldMk cId="2087055669" sldId="297"/>
            <ac:picMk id="6" creationId="{0C92D058-D03D-5EAE-0547-06D8B6514B46}"/>
          </ac:picMkLst>
        </pc:picChg>
        <pc:picChg chg="add del mod">
          <ac:chgData name="Ivana Rozic" userId="3146e45c-111e-47f4-abdb-d162ebf290e2" providerId="ADAL" clId="{8FECF00A-5EC9-44A5-A4FD-55DC8010FB5C}" dt="2023-03-12T14:45:48.376" v="81" actId="478"/>
          <ac:picMkLst>
            <pc:docMk/>
            <pc:sldMk cId="2087055669" sldId="297"/>
            <ac:picMk id="9" creationId="{91D7AFFC-8780-CC6C-54F0-982E4D12D861}"/>
          </ac:picMkLst>
        </pc:picChg>
        <pc:picChg chg="add mod">
          <ac:chgData name="Ivana Rozic" userId="3146e45c-111e-47f4-abdb-d162ebf290e2" providerId="ADAL" clId="{8FECF00A-5EC9-44A5-A4FD-55DC8010FB5C}" dt="2023-03-12T14:47:47.868" v="94" actId="1076"/>
          <ac:picMkLst>
            <pc:docMk/>
            <pc:sldMk cId="2087055669" sldId="297"/>
            <ac:picMk id="12" creationId="{FDBEE286-191B-53ED-CDA9-9155C1B111AB}"/>
          </ac:picMkLst>
        </pc:picChg>
        <pc:picChg chg="del">
          <ac:chgData name="Ivana Rozic" userId="3146e45c-111e-47f4-abdb-d162ebf290e2" providerId="ADAL" clId="{8FECF00A-5EC9-44A5-A4FD-55DC8010FB5C}" dt="2023-03-12T14:42:20.653" v="64" actId="478"/>
          <ac:picMkLst>
            <pc:docMk/>
            <pc:sldMk cId="2087055669" sldId="297"/>
            <ac:picMk id="17412" creationId="{00000000-0000-0000-0000-000000000000}"/>
          </ac:picMkLst>
        </pc:picChg>
      </pc:sldChg>
      <pc:sldChg chg="modSp mod">
        <pc:chgData name="Ivana Rozic" userId="3146e45c-111e-47f4-abdb-d162ebf290e2" providerId="ADAL" clId="{8FECF00A-5EC9-44A5-A4FD-55DC8010FB5C}" dt="2023-03-18T20:07:59.779" v="923" actId="20577"/>
        <pc:sldMkLst>
          <pc:docMk/>
          <pc:sldMk cId="1441148806" sldId="298"/>
        </pc:sldMkLst>
        <pc:spChg chg="mod">
          <ac:chgData name="Ivana Rozic" userId="3146e45c-111e-47f4-abdb-d162ebf290e2" providerId="ADAL" clId="{8FECF00A-5EC9-44A5-A4FD-55DC8010FB5C}" dt="2023-03-18T20:07:59.779" v="923" actId="20577"/>
          <ac:spMkLst>
            <pc:docMk/>
            <pc:sldMk cId="1441148806" sldId="298"/>
            <ac:spMk id="1843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3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3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48:18.330" v="102" actId="1076"/>
          <ac:spMkLst>
            <pc:docMk/>
            <pc:sldMk cId="1441148806" sldId="298"/>
            <ac:spMk id="18445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4:48:18.330" v="102" actId="1076"/>
          <ac:grpSpMkLst>
            <pc:docMk/>
            <pc:sldMk cId="1441148806" sldId="298"/>
            <ac:grpSpMk id="18437" creationId="{00000000-0000-0000-0000-000000000000}"/>
          </ac:grpSpMkLst>
        </pc:grpChg>
      </pc:sldChg>
      <pc:sldChg chg="addSp delSp modSp mod">
        <pc:chgData name="Ivana Rozic" userId="3146e45c-111e-47f4-abdb-d162ebf290e2" providerId="ADAL" clId="{8FECF00A-5EC9-44A5-A4FD-55DC8010FB5C}" dt="2023-03-18T21:03:21.879" v="946" actId="478"/>
        <pc:sldMkLst>
          <pc:docMk/>
          <pc:sldMk cId="4185568345" sldId="299"/>
        </pc:sldMkLst>
        <pc:spChg chg="mod">
          <ac:chgData name="Ivana Rozic" userId="3146e45c-111e-47f4-abdb-d162ebf290e2" providerId="ADAL" clId="{8FECF00A-5EC9-44A5-A4FD-55DC8010FB5C}" dt="2023-03-18T15:09:10.622" v="645" actId="1076"/>
          <ac:spMkLst>
            <pc:docMk/>
            <pc:sldMk cId="4185568345" sldId="299"/>
            <ac:spMk id="19459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3:21.879" v="946" actId="478"/>
          <ac:spMkLst>
            <pc:docMk/>
            <pc:sldMk cId="4185568345" sldId="299"/>
            <ac:spMk id="19460" creationId="{00000000-0000-0000-0000-000000000000}"/>
          </ac:spMkLst>
        </pc:spChg>
        <pc:graphicFrameChg chg="mod modGraphic">
          <ac:chgData name="Ivana Rozic" userId="3146e45c-111e-47f4-abdb-d162ebf290e2" providerId="ADAL" clId="{8FECF00A-5EC9-44A5-A4FD-55DC8010FB5C}" dt="2023-03-12T14:53:46.161" v="176" actId="1076"/>
          <ac:graphicFrameMkLst>
            <pc:docMk/>
            <pc:sldMk cId="4185568345" sldId="299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8FECF00A-5EC9-44A5-A4FD-55DC8010FB5C}" dt="2023-03-18T17:05:01.313" v="910" actId="6549"/>
        <pc:sldMkLst>
          <pc:docMk/>
          <pc:sldMk cId="534030862" sldId="300"/>
        </pc:sldMkLst>
        <pc:spChg chg="mod">
          <ac:chgData name="Ivana Rozic" userId="3146e45c-111e-47f4-abdb-d162ebf290e2" providerId="ADAL" clId="{8FECF00A-5EC9-44A5-A4FD-55DC8010FB5C}" dt="2023-03-18T17:05:01.313" v="910" actId="6549"/>
          <ac:spMkLst>
            <pc:docMk/>
            <pc:sldMk cId="534030862" sldId="300"/>
            <ac:spMk id="20483" creationId="{00000000-0000-0000-0000-000000000000}"/>
          </ac:spMkLst>
        </pc:spChg>
      </pc:sldChg>
      <pc:sldChg chg="modSp mod">
        <pc:chgData name="Ivana Rozic" userId="3146e45c-111e-47f4-abdb-d162ebf290e2" providerId="ADAL" clId="{8FECF00A-5EC9-44A5-A4FD-55DC8010FB5C}" dt="2023-03-18T15:09:30.155" v="648" actId="113"/>
        <pc:sldMkLst>
          <pc:docMk/>
          <pc:sldMk cId="3562497710" sldId="301"/>
        </pc:sldMkLst>
        <pc:spChg chg="mod">
          <ac:chgData name="Ivana Rozic" userId="3146e45c-111e-47f4-abdb-d162ebf290e2" providerId="ADAL" clId="{8FECF00A-5EC9-44A5-A4FD-55DC8010FB5C}" dt="2023-03-18T15:09:30.155" v="648" actId="113"/>
          <ac:spMkLst>
            <pc:docMk/>
            <pc:sldMk cId="3562497710" sldId="301"/>
            <ac:spMk id="2150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1:51.044" v="155" actId="1076"/>
          <ac:spMkLst>
            <pc:docMk/>
            <pc:sldMk cId="3562497710" sldId="301"/>
            <ac:spMk id="21516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4:51:51.044" v="155" actId="1076"/>
          <ac:grpSpMkLst>
            <pc:docMk/>
            <pc:sldMk cId="3562497710" sldId="301"/>
            <ac:grpSpMk id="21509" creationId="{00000000-0000-0000-0000-000000000000}"/>
          </ac:grpSpMkLst>
        </pc:grpChg>
      </pc:sldChg>
      <pc:sldChg chg="modSp mod">
        <pc:chgData name="Ivana Rozic" userId="3146e45c-111e-47f4-abdb-d162ebf290e2" providerId="ADAL" clId="{8FECF00A-5EC9-44A5-A4FD-55DC8010FB5C}" dt="2023-03-18T17:04:34.348" v="907" actId="20577"/>
        <pc:sldMkLst>
          <pc:docMk/>
          <pc:sldMk cId="2784697619" sldId="302"/>
        </pc:sldMkLst>
        <pc:spChg chg="mod">
          <ac:chgData name="Ivana Rozic" userId="3146e45c-111e-47f4-abdb-d162ebf290e2" providerId="ADAL" clId="{8FECF00A-5EC9-44A5-A4FD-55DC8010FB5C}" dt="2023-03-18T17:04:34.348" v="907" actId="20577"/>
          <ac:spMkLst>
            <pc:docMk/>
            <pc:sldMk cId="2784697619" sldId="302"/>
            <ac:spMk id="22531" creationId="{00000000-0000-0000-0000-000000000000}"/>
          </ac:spMkLst>
        </pc:spChg>
        <pc:graphicFrameChg chg="mod modGraphic">
          <ac:chgData name="Ivana Rozic" userId="3146e45c-111e-47f4-abdb-d162ebf290e2" providerId="ADAL" clId="{8FECF00A-5EC9-44A5-A4FD-55DC8010FB5C}" dt="2023-03-12T14:53:33.797" v="173" actId="1076"/>
          <ac:graphicFrameMkLst>
            <pc:docMk/>
            <pc:sldMk cId="2784697619" sldId="302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8FECF00A-5EC9-44A5-A4FD-55DC8010FB5C}" dt="2023-03-12T14:54:32.063" v="179" actId="20577"/>
        <pc:sldMkLst>
          <pc:docMk/>
          <pc:sldMk cId="2315686818" sldId="303"/>
        </pc:sldMkLst>
        <pc:spChg chg="mod">
          <ac:chgData name="Ivana Rozic" userId="3146e45c-111e-47f4-abdb-d162ebf290e2" providerId="ADAL" clId="{8FECF00A-5EC9-44A5-A4FD-55DC8010FB5C}" dt="2023-03-12T14:54:32.063" v="179" actId="20577"/>
          <ac:spMkLst>
            <pc:docMk/>
            <pc:sldMk cId="2315686818" sldId="303"/>
            <ac:spMk id="23555" creationId="{00000000-0000-0000-0000-000000000000}"/>
          </ac:spMkLst>
        </pc:spChg>
      </pc:sldChg>
      <pc:sldChg chg="modSp">
        <pc:chgData name="Ivana Rozic" userId="3146e45c-111e-47f4-abdb-d162ebf290e2" providerId="ADAL" clId="{8FECF00A-5EC9-44A5-A4FD-55DC8010FB5C}" dt="2023-03-12T14:55:33.788" v="187" actId="1076"/>
        <pc:sldMkLst>
          <pc:docMk/>
          <pc:sldMk cId="3341237632" sldId="304"/>
        </pc:sldMkLst>
        <pc:spChg chg="mod">
          <ac:chgData name="Ivana Rozic" userId="3146e45c-111e-47f4-abdb-d162ebf290e2" providerId="ADAL" clId="{8FECF00A-5EC9-44A5-A4FD-55DC8010FB5C}" dt="2023-03-12T14:55:04.029" v="181" actId="1076"/>
          <ac:spMkLst>
            <pc:docMk/>
            <pc:sldMk cId="3341237632" sldId="304"/>
            <ac:spMk id="2458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8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59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33.788" v="187" actId="1076"/>
          <ac:spMkLst>
            <pc:docMk/>
            <pc:sldMk cId="3341237632" sldId="304"/>
            <ac:spMk id="24606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4:55:33.788" v="187" actId="1076"/>
          <ac:grpSpMkLst>
            <pc:docMk/>
            <pc:sldMk cId="3341237632" sldId="304"/>
            <ac:grpSpMk id="24581" creationId="{00000000-0000-0000-0000-000000000000}"/>
          </ac:grpSpMkLst>
        </pc:grpChg>
      </pc:sldChg>
      <pc:sldChg chg="modSp ord">
        <pc:chgData name="Ivana Rozic" userId="3146e45c-111e-47f4-abdb-d162ebf290e2" providerId="ADAL" clId="{8FECF00A-5EC9-44A5-A4FD-55DC8010FB5C}" dt="2023-03-18T21:03:25.775" v="961" actId="20578"/>
        <pc:sldMkLst>
          <pc:docMk/>
          <pc:sldMk cId="436094113" sldId="305"/>
        </pc:sldMkLst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0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0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0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0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5:45.981" v="188" actId="1076"/>
          <ac:spMkLst>
            <pc:docMk/>
            <pc:sldMk cId="436094113" sldId="305"/>
            <ac:spMk id="25618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4:55:45.981" v="188" actId="1076"/>
          <ac:grpSpMkLst>
            <pc:docMk/>
            <pc:sldMk cId="436094113" sldId="305"/>
            <ac:grpSpMk id="25604" creationId="{00000000-0000-0000-0000-000000000000}"/>
          </ac:grpSpMkLst>
        </pc:grpChg>
        <pc:grpChg chg="mod">
          <ac:chgData name="Ivana Rozic" userId="3146e45c-111e-47f4-abdb-d162ebf290e2" providerId="ADAL" clId="{8FECF00A-5EC9-44A5-A4FD-55DC8010FB5C}" dt="2023-03-12T14:55:45.981" v="188" actId="1076"/>
          <ac:grpSpMkLst>
            <pc:docMk/>
            <pc:sldMk cId="436094113" sldId="305"/>
            <ac:grpSpMk id="25606" creationId="{00000000-0000-0000-0000-000000000000}"/>
          </ac:grpSpMkLst>
        </pc:grpChg>
        <pc:grpChg chg="mod">
          <ac:chgData name="Ivana Rozic" userId="3146e45c-111e-47f4-abdb-d162ebf290e2" providerId="ADAL" clId="{8FECF00A-5EC9-44A5-A4FD-55DC8010FB5C}" dt="2023-03-12T14:55:45.981" v="188" actId="1076"/>
          <ac:grpSpMkLst>
            <pc:docMk/>
            <pc:sldMk cId="436094113" sldId="305"/>
            <ac:grpSpMk id="25612" creationId="{00000000-0000-0000-0000-000000000000}"/>
          </ac:grpSpMkLst>
        </pc:grpChg>
      </pc:sldChg>
      <pc:sldChg chg="modSp">
        <pc:chgData name="Ivana Rozic" userId="3146e45c-111e-47f4-abdb-d162ebf290e2" providerId="ADAL" clId="{8FECF00A-5EC9-44A5-A4FD-55DC8010FB5C}" dt="2023-03-12T14:56:08.149" v="192" actId="1076"/>
        <pc:sldMkLst>
          <pc:docMk/>
          <pc:sldMk cId="1273534566" sldId="306"/>
        </pc:sldMkLst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2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3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4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4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4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4:56:08.149" v="192" actId="1076"/>
          <ac:spMkLst>
            <pc:docMk/>
            <pc:sldMk cId="1273534566" sldId="306"/>
            <ac:spMk id="26643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4:56:08.149" v="192" actId="1076"/>
          <ac:grpSpMkLst>
            <pc:docMk/>
            <pc:sldMk cId="1273534566" sldId="306"/>
            <ac:grpSpMk id="26628" creationId="{00000000-0000-0000-0000-000000000000}"/>
          </ac:grpSpMkLst>
        </pc:grpChg>
      </pc:sldChg>
      <pc:sldChg chg="modSp mod">
        <pc:chgData name="Ivana Rozic" userId="3146e45c-111e-47f4-abdb-d162ebf290e2" providerId="ADAL" clId="{8FECF00A-5EC9-44A5-A4FD-55DC8010FB5C}" dt="2023-03-18T21:11:17.188" v="1017" actId="20577"/>
        <pc:sldMkLst>
          <pc:docMk/>
          <pc:sldMk cId="2111174819" sldId="307"/>
        </pc:sldMkLst>
        <pc:spChg chg="mod">
          <ac:chgData name="Ivana Rozic" userId="3146e45c-111e-47f4-abdb-d162ebf290e2" providerId="ADAL" clId="{8FECF00A-5EC9-44A5-A4FD-55DC8010FB5C}" dt="2023-03-18T21:11:17.188" v="1017" actId="20577"/>
          <ac:spMkLst>
            <pc:docMk/>
            <pc:sldMk cId="2111174819" sldId="307"/>
            <ac:spMk id="27651" creationId="{00000000-0000-0000-0000-000000000000}"/>
          </ac:spMkLst>
        </pc:spChg>
        <pc:graphicFrameChg chg="mod modGraphic">
          <ac:chgData name="Ivana Rozic" userId="3146e45c-111e-47f4-abdb-d162ebf290e2" providerId="ADAL" clId="{8FECF00A-5EC9-44A5-A4FD-55DC8010FB5C}" dt="2023-03-12T14:58:06.860" v="206" actId="1076"/>
          <ac:graphicFrameMkLst>
            <pc:docMk/>
            <pc:sldMk cId="2111174819" sldId="307"/>
            <ac:graphicFrameMk id="5" creationId="{00000000-0000-0000-0000-000000000000}"/>
          </ac:graphicFrameMkLst>
        </pc:graphicFrameChg>
      </pc:sldChg>
      <pc:sldChg chg="addSp modSp mod">
        <pc:chgData name="Ivana Rozic" userId="3146e45c-111e-47f4-abdb-d162ebf290e2" providerId="ADAL" clId="{8FECF00A-5EC9-44A5-A4FD-55DC8010FB5C}" dt="2023-03-18T21:14:47.980" v="1125"/>
        <pc:sldMkLst>
          <pc:docMk/>
          <pc:sldMk cId="919452466" sldId="308"/>
        </pc:sldMkLst>
        <pc:spChg chg="mod">
          <ac:chgData name="Ivana Rozic" userId="3146e45c-111e-47f4-abdb-d162ebf290e2" providerId="ADAL" clId="{8FECF00A-5EC9-44A5-A4FD-55DC8010FB5C}" dt="2023-03-18T21:14:00.341" v="1117" actId="948"/>
          <ac:spMkLst>
            <pc:docMk/>
            <pc:sldMk cId="919452466" sldId="308"/>
            <ac:spMk id="29698" creationId="{00000000-0000-0000-0000-000000000000}"/>
          </ac:spMkLst>
        </pc:spChg>
        <pc:graphicFrameChg chg="add mod modGraphic">
          <ac:chgData name="Ivana Rozic" userId="3146e45c-111e-47f4-abdb-d162ebf290e2" providerId="ADAL" clId="{8FECF00A-5EC9-44A5-A4FD-55DC8010FB5C}" dt="2023-03-18T21:14:47.980" v="1125"/>
          <ac:graphicFrameMkLst>
            <pc:docMk/>
            <pc:sldMk cId="919452466" sldId="308"/>
            <ac:graphicFrameMk id="2" creationId="{F62A0BA9-4DAD-C3DD-97A9-65816B42C66B}"/>
          </ac:graphicFrameMkLst>
        </pc:graphicFrameChg>
      </pc:sldChg>
      <pc:sldChg chg="modSp">
        <pc:chgData name="Ivana Rozic" userId="3146e45c-111e-47f4-abdb-d162ebf290e2" providerId="ADAL" clId="{8FECF00A-5EC9-44A5-A4FD-55DC8010FB5C}" dt="2023-03-12T15:05:24.585" v="291" actId="1076"/>
        <pc:sldMkLst>
          <pc:docMk/>
          <pc:sldMk cId="34336238" sldId="309"/>
        </pc:sldMkLst>
        <pc:spChg chg="mod">
          <ac:chgData name="Ivana Rozic" userId="3146e45c-111e-47f4-abdb-d162ebf290e2" providerId="ADAL" clId="{8FECF00A-5EC9-44A5-A4FD-55DC8010FB5C}" dt="2023-03-12T15:05:24.585" v="291" actId="1076"/>
          <ac:spMkLst>
            <pc:docMk/>
            <pc:sldMk cId="34336238" sldId="309"/>
            <ac:spMk id="3072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4:34.276" v="283" actId="14100"/>
          <ac:spMkLst>
            <pc:docMk/>
            <pc:sldMk cId="34336238" sldId="309"/>
            <ac:spMk id="3072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2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2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2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2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3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4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5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6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8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49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50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51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05:10.389" v="290" actId="1076"/>
          <ac:spMkLst>
            <pc:docMk/>
            <pc:sldMk cId="34336238" sldId="309"/>
            <ac:spMk id="30752" creationId="{00000000-0000-0000-0000-000000000000}"/>
          </ac:spMkLst>
        </pc:spChg>
        <pc:grpChg chg="mod">
          <ac:chgData name="Ivana Rozic" userId="3146e45c-111e-47f4-abdb-d162ebf290e2" providerId="ADAL" clId="{8FECF00A-5EC9-44A5-A4FD-55DC8010FB5C}" dt="2023-03-12T15:05:10.389" v="290" actId="1076"/>
          <ac:grpSpMkLst>
            <pc:docMk/>
            <pc:sldMk cId="34336238" sldId="309"/>
            <ac:grpSpMk id="30725" creationId="{00000000-0000-0000-0000-000000000000}"/>
          </ac:grpSpMkLst>
        </pc:grpChg>
      </pc:sldChg>
      <pc:sldChg chg="addSp delSp modSp mod modAnim">
        <pc:chgData name="Ivana Rozic" userId="3146e45c-111e-47f4-abdb-d162ebf290e2" providerId="ADAL" clId="{8FECF00A-5EC9-44A5-A4FD-55DC8010FB5C}" dt="2023-03-18T21:17:22.371" v="1160" actId="20577"/>
        <pc:sldMkLst>
          <pc:docMk/>
          <pc:sldMk cId="1158218873" sldId="310"/>
        </pc:sldMkLst>
        <pc:spChg chg="mod">
          <ac:chgData name="Ivana Rozic" userId="3146e45c-111e-47f4-abdb-d162ebf290e2" providerId="ADAL" clId="{8FECF00A-5EC9-44A5-A4FD-55DC8010FB5C}" dt="2023-03-18T21:17:22.371" v="1160" actId="20577"/>
          <ac:spMkLst>
            <pc:docMk/>
            <pc:sldMk cId="1158218873" sldId="310"/>
            <ac:spMk id="21507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5:55:49.298" v="311" actId="1076"/>
          <ac:spMkLst>
            <pc:docMk/>
            <pc:sldMk cId="1158218873" sldId="310"/>
            <ac:spMk id="31747" creationId="{00000000-0000-0000-0000-000000000000}"/>
          </ac:spMkLst>
        </pc:spChg>
        <pc:graphicFrameChg chg="add del mod">
          <ac:chgData name="Ivana Rozic" userId="3146e45c-111e-47f4-abdb-d162ebf290e2" providerId="ADAL" clId="{8FECF00A-5EC9-44A5-A4FD-55DC8010FB5C}" dt="2023-03-18T16:08:53.722" v="782"/>
          <ac:graphicFrameMkLst>
            <pc:docMk/>
            <pc:sldMk cId="1158218873" sldId="310"/>
            <ac:graphicFrameMk id="2" creationId="{695EB1CC-21F8-A505-6F39-C977EA72E830}"/>
          </ac:graphicFrameMkLst>
        </pc:graphicFrameChg>
        <pc:graphicFrameChg chg="add del mod">
          <ac:chgData name="Ivana Rozic" userId="3146e45c-111e-47f4-abdb-d162ebf290e2" providerId="ADAL" clId="{8FECF00A-5EC9-44A5-A4FD-55DC8010FB5C}" dt="2023-03-18T16:16:01.072" v="842"/>
          <ac:graphicFrameMkLst>
            <pc:docMk/>
            <pc:sldMk cId="1158218873" sldId="310"/>
            <ac:graphicFrameMk id="9" creationId="{E3CB8D75-3731-C932-87F3-D6363DB2C373}"/>
          </ac:graphicFrameMkLst>
        </pc:graphicFrameChg>
        <pc:picChg chg="add mod modCrop">
          <ac:chgData name="Ivana Rozic" userId="3146e45c-111e-47f4-abdb-d162ebf290e2" providerId="ADAL" clId="{8FECF00A-5EC9-44A5-A4FD-55DC8010FB5C}" dt="2023-03-18T21:17:10.363" v="1156" actId="1076"/>
          <ac:picMkLst>
            <pc:docMk/>
            <pc:sldMk cId="1158218873" sldId="310"/>
            <ac:picMk id="2" creationId="{A127ED70-90C5-5EC2-DC5C-E19349F92064}"/>
          </ac:picMkLst>
        </pc:picChg>
        <pc:picChg chg="add del mod">
          <ac:chgData name="Ivana Rozic" userId="3146e45c-111e-47f4-abdb-d162ebf290e2" providerId="ADAL" clId="{8FECF00A-5EC9-44A5-A4FD-55DC8010FB5C}" dt="2023-03-18T16:09:03.522" v="785" actId="478"/>
          <ac:picMkLst>
            <pc:docMk/>
            <pc:sldMk cId="1158218873" sldId="310"/>
            <ac:picMk id="3" creationId="{AF8E679C-164B-B545-5672-52BA8EE91A00}"/>
          </ac:picMkLst>
        </pc:picChg>
        <pc:picChg chg="add del">
          <ac:chgData name="Ivana Rozic" userId="3146e45c-111e-47f4-abdb-d162ebf290e2" providerId="ADAL" clId="{8FECF00A-5EC9-44A5-A4FD-55DC8010FB5C}" dt="2023-03-18T16:09:32.176" v="788" actId="478"/>
          <ac:picMkLst>
            <pc:docMk/>
            <pc:sldMk cId="1158218873" sldId="310"/>
            <ac:picMk id="4" creationId="{35EDFA2C-22EA-9326-5B35-0B4D7BB9E818}"/>
          </ac:picMkLst>
        </pc:picChg>
        <pc:picChg chg="add del mod modCrop">
          <ac:chgData name="Ivana Rozic" userId="3146e45c-111e-47f4-abdb-d162ebf290e2" providerId="ADAL" clId="{8FECF00A-5EC9-44A5-A4FD-55DC8010FB5C}" dt="2023-03-18T16:10:59.913" v="807" actId="478"/>
          <ac:picMkLst>
            <pc:docMk/>
            <pc:sldMk cId="1158218873" sldId="310"/>
            <ac:picMk id="5" creationId="{665FE898-A2A3-956D-F4C3-94CC507DCF9C}"/>
          </ac:picMkLst>
        </pc:picChg>
        <pc:picChg chg="add del mod modCrop">
          <ac:chgData name="Ivana Rozic" userId="3146e45c-111e-47f4-abdb-d162ebf290e2" providerId="ADAL" clId="{8FECF00A-5EC9-44A5-A4FD-55DC8010FB5C}" dt="2023-03-18T16:11:23.906" v="817" actId="478"/>
          <ac:picMkLst>
            <pc:docMk/>
            <pc:sldMk cId="1158218873" sldId="310"/>
            <ac:picMk id="6" creationId="{9D904F97-FF46-CDCE-4233-D7FD9DB06064}"/>
          </ac:picMkLst>
        </pc:picChg>
        <pc:picChg chg="add mod modCrop">
          <ac:chgData name="Ivana Rozic" userId="3146e45c-111e-47f4-abdb-d162ebf290e2" providerId="ADAL" clId="{8FECF00A-5EC9-44A5-A4FD-55DC8010FB5C}" dt="2023-03-18T21:15:18.252" v="1127" actId="1076"/>
          <ac:picMkLst>
            <pc:docMk/>
            <pc:sldMk cId="1158218873" sldId="310"/>
            <ac:picMk id="7" creationId="{D548FADC-4659-0DAB-F026-F7AEDAAB9CB7}"/>
          </ac:picMkLst>
        </pc:picChg>
        <pc:picChg chg="add mod modCrop">
          <ac:chgData name="Ivana Rozic" userId="3146e45c-111e-47f4-abdb-d162ebf290e2" providerId="ADAL" clId="{8FECF00A-5EC9-44A5-A4FD-55DC8010FB5C}" dt="2023-03-18T16:17:23.157" v="855" actId="1076"/>
          <ac:picMkLst>
            <pc:docMk/>
            <pc:sldMk cId="1158218873" sldId="310"/>
            <ac:picMk id="8" creationId="{7DFE2F10-C42A-CFDE-0430-1928E1EE5A3B}"/>
          </ac:picMkLst>
        </pc:picChg>
        <pc:picChg chg="add del mod modCrop">
          <ac:chgData name="Ivana Rozic" userId="3146e45c-111e-47f4-abdb-d162ebf290e2" providerId="ADAL" clId="{8FECF00A-5EC9-44A5-A4FD-55DC8010FB5C}" dt="2023-03-18T21:15:38.643" v="1130" actId="478"/>
          <ac:picMkLst>
            <pc:docMk/>
            <pc:sldMk cId="1158218873" sldId="310"/>
            <ac:picMk id="10" creationId="{9995B04A-4C85-8E59-0D5D-1E9152523441}"/>
          </ac:picMkLst>
        </pc:picChg>
      </pc:sldChg>
      <pc:sldChg chg="modSp mod modAnim">
        <pc:chgData name="Ivana Rozic" userId="3146e45c-111e-47f4-abdb-d162ebf290e2" providerId="ADAL" clId="{8FECF00A-5EC9-44A5-A4FD-55DC8010FB5C}" dt="2023-03-18T17:03:23.371" v="902" actId="113"/>
        <pc:sldMkLst>
          <pc:docMk/>
          <pc:sldMk cId="1835277326" sldId="311"/>
        </pc:sldMkLst>
        <pc:spChg chg="mod">
          <ac:chgData name="Ivana Rozic" userId="3146e45c-111e-47f4-abdb-d162ebf290e2" providerId="ADAL" clId="{8FECF00A-5EC9-44A5-A4FD-55DC8010FB5C}" dt="2023-03-18T17:03:23.371" v="902" actId="113"/>
          <ac:spMkLst>
            <pc:docMk/>
            <pc:sldMk cId="1835277326" sldId="311"/>
            <ac:spMk id="2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2T16:12:43.968" v="397" actId="1076"/>
          <ac:spMkLst>
            <pc:docMk/>
            <pc:sldMk cId="1835277326" sldId="311"/>
            <ac:spMk id="32771" creationId="{00000000-0000-0000-0000-000000000000}"/>
          </ac:spMkLst>
        </pc:spChg>
      </pc:sldChg>
      <pc:sldChg chg="addSp delSp modSp mod">
        <pc:chgData name="Ivana Rozic" userId="3146e45c-111e-47f4-abdb-d162ebf290e2" providerId="ADAL" clId="{8FECF00A-5EC9-44A5-A4FD-55DC8010FB5C}" dt="2023-03-18T16:59:19.476" v="892" actId="1076"/>
        <pc:sldMkLst>
          <pc:docMk/>
          <pc:sldMk cId="1631283921" sldId="312"/>
        </pc:sldMkLst>
        <pc:spChg chg="mod">
          <ac:chgData name="Ivana Rozic" userId="3146e45c-111e-47f4-abdb-d162ebf290e2" providerId="ADAL" clId="{8FECF00A-5EC9-44A5-A4FD-55DC8010FB5C}" dt="2023-03-18T16:23:04.943" v="859" actId="6549"/>
          <ac:spMkLst>
            <pc:docMk/>
            <pc:sldMk cId="1631283921" sldId="312"/>
            <ac:spMk id="3" creationId="{00000000-0000-0000-0000-000000000000}"/>
          </ac:spMkLst>
        </pc:spChg>
        <pc:picChg chg="add del mod modCrop">
          <ac:chgData name="Ivana Rozic" userId="3146e45c-111e-47f4-abdb-d162ebf290e2" providerId="ADAL" clId="{8FECF00A-5EC9-44A5-A4FD-55DC8010FB5C}" dt="2023-03-18T16:23:41.545" v="864" actId="478"/>
          <ac:picMkLst>
            <pc:docMk/>
            <pc:sldMk cId="1631283921" sldId="312"/>
            <ac:picMk id="2" creationId="{32ACD31C-A400-600A-8A74-3C05917A3BCC}"/>
          </ac:picMkLst>
        </pc:picChg>
        <pc:picChg chg="add mod modCrop">
          <ac:chgData name="Ivana Rozic" userId="3146e45c-111e-47f4-abdb-d162ebf290e2" providerId="ADAL" clId="{8FECF00A-5EC9-44A5-A4FD-55DC8010FB5C}" dt="2023-03-18T16:59:19.476" v="892" actId="1076"/>
          <ac:picMkLst>
            <pc:docMk/>
            <pc:sldMk cId="1631283921" sldId="312"/>
            <ac:picMk id="4" creationId="{AB776212-0FE5-0EA6-4F51-A5537A1F5A3B}"/>
          </ac:picMkLst>
        </pc:picChg>
      </pc:sldChg>
      <pc:sldChg chg="modSp mod">
        <pc:chgData name="Ivana Rozic" userId="3146e45c-111e-47f4-abdb-d162ebf290e2" providerId="ADAL" clId="{8FECF00A-5EC9-44A5-A4FD-55DC8010FB5C}" dt="2023-03-18T17:02:55.001" v="897" actId="20577"/>
        <pc:sldMkLst>
          <pc:docMk/>
          <pc:sldMk cId="2934786326" sldId="313"/>
        </pc:sldMkLst>
        <pc:spChg chg="mod">
          <ac:chgData name="Ivana Rozic" userId="3146e45c-111e-47f4-abdb-d162ebf290e2" providerId="ADAL" clId="{8FECF00A-5EC9-44A5-A4FD-55DC8010FB5C}" dt="2023-03-18T17:02:55.001" v="897" actId="20577"/>
          <ac:spMkLst>
            <pc:docMk/>
            <pc:sldMk cId="2934786326" sldId="313"/>
            <ac:spMk id="3" creationId="{00000000-0000-0000-0000-000000000000}"/>
          </ac:spMkLst>
        </pc:spChg>
      </pc:sldChg>
      <pc:sldChg chg="modSp mod modAnim">
        <pc:chgData name="Ivana Rozic" userId="3146e45c-111e-47f4-abdb-d162ebf290e2" providerId="ADAL" clId="{8FECF00A-5EC9-44A5-A4FD-55DC8010FB5C}" dt="2023-03-18T17:02:22.843" v="893" actId="1076"/>
        <pc:sldMkLst>
          <pc:docMk/>
          <pc:sldMk cId="3901102040" sldId="314"/>
        </pc:sldMkLst>
        <pc:spChg chg="mod">
          <ac:chgData name="Ivana Rozic" userId="3146e45c-111e-47f4-abdb-d162ebf290e2" providerId="ADAL" clId="{8FECF00A-5EC9-44A5-A4FD-55DC8010FB5C}" dt="2023-03-18T17:02:22.843" v="893" actId="1076"/>
          <ac:spMkLst>
            <pc:docMk/>
            <pc:sldMk cId="3901102040" sldId="314"/>
            <ac:spMk id="30723" creationId="{00000000-0000-0000-0000-000000000000}"/>
          </ac:spMkLst>
        </pc:spChg>
        <pc:spChg chg="mod">
          <ac:chgData name="Ivana Rozic" userId="3146e45c-111e-47f4-abdb-d162ebf290e2" providerId="ADAL" clId="{8FECF00A-5EC9-44A5-A4FD-55DC8010FB5C}" dt="2023-03-18T13:51:55.511" v="558" actId="108"/>
          <ac:spMkLst>
            <pc:docMk/>
            <pc:sldMk cId="3901102040" sldId="314"/>
            <ac:spMk id="35843" creationId="{00000000-0000-0000-0000-000000000000}"/>
          </ac:spMkLst>
        </pc:spChg>
      </pc:sldChg>
      <pc:sldChg chg="addSp delSp modSp add mod ord">
        <pc:chgData name="Ivana Rozic" userId="3146e45c-111e-47f4-abdb-d162ebf290e2" providerId="ADAL" clId="{8FECF00A-5EC9-44A5-A4FD-55DC8010FB5C}" dt="2023-03-18T21:09:16.677" v="1010"/>
        <pc:sldMkLst>
          <pc:docMk/>
          <pc:sldMk cId="3028520534" sldId="315"/>
        </pc:sldMkLst>
        <pc:spChg chg="add del mod">
          <ac:chgData name="Ivana Rozic" userId="3146e45c-111e-47f4-abdb-d162ebf290e2" providerId="ADAL" clId="{8FECF00A-5EC9-44A5-A4FD-55DC8010FB5C}" dt="2023-03-18T21:08:07.015" v="1005" actId="478"/>
          <ac:spMkLst>
            <pc:docMk/>
            <pc:sldMk cId="3028520534" sldId="315"/>
            <ac:spMk id="2" creationId="{DD861EB2-A03A-C1A4-037E-C1CBFB3CF479}"/>
          </ac:spMkLst>
        </pc:spChg>
        <pc:spChg chg="add mod">
          <ac:chgData name="Ivana Rozic" userId="3146e45c-111e-47f4-abdb-d162ebf290e2" providerId="ADAL" clId="{8FECF00A-5EC9-44A5-A4FD-55DC8010FB5C}" dt="2023-03-18T21:09:16.677" v="1010"/>
          <ac:spMkLst>
            <pc:docMk/>
            <pc:sldMk cId="3028520534" sldId="315"/>
            <ac:spMk id="3" creationId="{F3BAF88C-111E-5FE0-80F5-1B3FA2CFCE40}"/>
          </ac:spMkLst>
        </pc:spChg>
        <pc:spChg chg="mod">
          <ac:chgData name="Ivana Rozic" userId="3146e45c-111e-47f4-abdb-d162ebf290e2" providerId="ADAL" clId="{8FECF00A-5EC9-44A5-A4FD-55DC8010FB5C}" dt="2023-03-18T17:07:27.474" v="922" actId="6549"/>
          <ac:spMkLst>
            <pc:docMk/>
            <pc:sldMk cId="3028520534" sldId="315"/>
            <ac:spMk id="71682" creationId="{00000000-0000-0000-0000-000000000000}"/>
          </ac:spMkLst>
        </pc:spChg>
        <pc:spChg chg="add del">
          <ac:chgData name="Ivana Rozic" userId="3146e45c-111e-47f4-abdb-d162ebf290e2" providerId="ADAL" clId="{8FECF00A-5EC9-44A5-A4FD-55DC8010FB5C}" dt="2023-03-18T21:09:02.713" v="1007" actId="478"/>
          <ac:spMkLst>
            <pc:docMk/>
            <pc:sldMk cId="3028520534" sldId="315"/>
            <ac:spMk id="71683" creationId="{00000000-0000-0000-0000-000000000000}"/>
          </ac:spMkLst>
        </pc:spChg>
      </pc:sldChg>
      <pc:sldChg chg="add del">
        <pc:chgData name="Ivana Rozic" userId="3146e45c-111e-47f4-abdb-d162ebf290e2" providerId="ADAL" clId="{8FECF00A-5EC9-44A5-A4FD-55DC8010FB5C}" dt="2023-03-12T16:13:19.849" v="398" actId="2696"/>
        <pc:sldMkLst>
          <pc:docMk/>
          <pc:sldMk cId="4003773526" sldId="315"/>
        </pc:sldMkLst>
      </pc:sldChg>
      <pc:sldMasterChg chg="delSp mod delSldLayout modSldLayout">
        <pc:chgData name="Ivana Rozic" userId="3146e45c-111e-47f4-abdb-d162ebf290e2" providerId="ADAL" clId="{8FECF00A-5EC9-44A5-A4FD-55DC8010FB5C}" dt="2023-03-18T21:07:46.839" v="1003" actId="478"/>
        <pc:sldMasterMkLst>
          <pc:docMk/>
          <pc:sldMasterMk cId="0" sldId="2147483677"/>
        </pc:sldMasterMkLst>
        <pc:spChg chg="del">
          <ac:chgData name="Ivana Rozic" userId="3146e45c-111e-47f4-abdb-d162ebf290e2" providerId="ADAL" clId="{8FECF00A-5EC9-44A5-A4FD-55DC8010FB5C}" dt="2023-03-18T21:06:41.582" v="983" actId="478"/>
          <ac:spMkLst>
            <pc:docMk/>
            <pc:sldMasterMk cId="0" sldId="2147483677"/>
            <ac:spMk id="4" creationId="{9C6041E6-F87D-4E72-B2F2-59F741FC8835}"/>
          </ac:spMkLst>
        </pc:spChg>
        <pc:spChg chg="del">
          <ac:chgData name="Ivana Rozic" userId="3146e45c-111e-47f4-abdb-d162ebf290e2" providerId="ADAL" clId="{8FECF00A-5EC9-44A5-A4FD-55DC8010FB5C}" dt="2023-03-18T21:06:45.063" v="984" actId="478"/>
          <ac:spMkLst>
            <pc:docMk/>
            <pc:sldMasterMk cId="0" sldId="2147483677"/>
            <ac:spMk id="6" creationId="{870D973B-9FE3-4237-AF7B-BFA9FEE09901}"/>
          </ac:spMkLst>
        </pc:spChg>
        <pc:sldLayoutChg chg="delSp mod">
          <pc:chgData name="Ivana Rozic" userId="3146e45c-111e-47f4-abdb-d162ebf290e2" providerId="ADAL" clId="{8FECF00A-5EC9-44A5-A4FD-55DC8010FB5C}" dt="2023-03-18T21:07:26.512" v="990" actId="478"/>
          <pc:sldLayoutMkLst>
            <pc:docMk/>
            <pc:sldMasterMk cId="0" sldId="2147483677"/>
            <pc:sldLayoutMk cId="2014937424" sldId="2147483777"/>
          </pc:sldLayoutMkLst>
          <pc:spChg chg="del">
            <ac:chgData name="Ivana Rozic" userId="3146e45c-111e-47f4-abdb-d162ebf290e2" providerId="ADAL" clId="{8FECF00A-5EC9-44A5-A4FD-55DC8010FB5C}" dt="2023-03-18T21:07:25.378" v="989" actId="478"/>
            <ac:spMkLst>
              <pc:docMk/>
              <pc:sldMasterMk cId="0" sldId="2147483677"/>
              <pc:sldLayoutMk cId="2014937424" sldId="2147483777"/>
              <ac:spMk id="4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26.512" v="990" actId="478"/>
            <ac:spMkLst>
              <pc:docMk/>
              <pc:sldMasterMk cId="0" sldId="2147483677"/>
              <pc:sldLayoutMk cId="2014937424" sldId="2147483777"/>
              <ac:spMk id="5" creationId="{870D973B-9FE3-4237-AF7B-BFA9FEE09901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30.067" v="992" actId="478"/>
          <pc:sldLayoutMkLst>
            <pc:docMk/>
            <pc:sldMasterMk cId="0" sldId="2147483677"/>
            <pc:sldLayoutMk cId="694915260" sldId="2147483778"/>
          </pc:sldLayoutMkLst>
          <pc:spChg chg="del">
            <ac:chgData name="Ivana Rozic" userId="3146e45c-111e-47f4-abdb-d162ebf290e2" providerId="ADAL" clId="{8FECF00A-5EC9-44A5-A4FD-55DC8010FB5C}" dt="2023-03-18T21:07:29.175" v="991" actId="478"/>
            <ac:spMkLst>
              <pc:docMk/>
              <pc:sldMasterMk cId="0" sldId="2147483677"/>
              <pc:sldLayoutMk cId="694915260" sldId="2147483778"/>
              <ac:spMk id="5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30.067" v="992" actId="478"/>
            <ac:spMkLst>
              <pc:docMk/>
              <pc:sldMasterMk cId="0" sldId="2147483677"/>
              <pc:sldLayoutMk cId="694915260" sldId="2147483778"/>
              <ac:spMk id="6" creationId="{870D973B-9FE3-4237-AF7B-BFA9FEE09901}"/>
            </ac:spMkLst>
          </pc:spChg>
        </pc:sldLayoutChg>
        <pc:sldLayoutChg chg="delSp modSp mod">
          <pc:chgData name="Ivana Rozic" userId="3146e45c-111e-47f4-abdb-d162ebf290e2" providerId="ADAL" clId="{8FECF00A-5EC9-44A5-A4FD-55DC8010FB5C}" dt="2023-03-18T21:07:33.621" v="995" actId="478"/>
          <pc:sldLayoutMkLst>
            <pc:docMk/>
            <pc:sldMasterMk cId="0" sldId="2147483677"/>
            <pc:sldLayoutMk cId="2644807045" sldId="2147483779"/>
          </pc:sldLayoutMkLst>
          <pc:spChg chg="del mod">
            <ac:chgData name="Ivana Rozic" userId="3146e45c-111e-47f4-abdb-d162ebf290e2" providerId="ADAL" clId="{8FECF00A-5EC9-44A5-A4FD-55DC8010FB5C}" dt="2023-03-18T21:07:32.556" v="994" actId="478"/>
            <ac:spMkLst>
              <pc:docMk/>
              <pc:sldMasterMk cId="0" sldId="2147483677"/>
              <pc:sldLayoutMk cId="2644807045" sldId="2147483779"/>
              <ac:spMk id="7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33.621" v="995" actId="478"/>
            <ac:spMkLst>
              <pc:docMk/>
              <pc:sldMasterMk cId="0" sldId="2147483677"/>
              <pc:sldLayoutMk cId="2644807045" sldId="2147483779"/>
              <ac:spMk id="8" creationId="{870D973B-9FE3-4237-AF7B-BFA9FEE09901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36.849" v="997" actId="478"/>
          <pc:sldLayoutMkLst>
            <pc:docMk/>
            <pc:sldMasterMk cId="0" sldId="2147483677"/>
            <pc:sldLayoutMk cId="1220749102" sldId="2147483780"/>
          </pc:sldLayoutMkLst>
          <pc:spChg chg="del">
            <ac:chgData name="Ivana Rozic" userId="3146e45c-111e-47f4-abdb-d162ebf290e2" providerId="ADAL" clId="{8FECF00A-5EC9-44A5-A4FD-55DC8010FB5C}" dt="2023-03-18T21:07:36.099" v="996" actId="478"/>
            <ac:spMkLst>
              <pc:docMk/>
              <pc:sldMasterMk cId="0" sldId="2147483677"/>
              <pc:sldLayoutMk cId="1220749102" sldId="2147483780"/>
              <ac:spMk id="3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36.849" v="997" actId="478"/>
            <ac:spMkLst>
              <pc:docMk/>
              <pc:sldMasterMk cId="0" sldId="2147483677"/>
              <pc:sldLayoutMk cId="1220749102" sldId="2147483780"/>
              <ac:spMk id="4" creationId="{870D973B-9FE3-4237-AF7B-BFA9FEE09901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40.333" v="999" actId="478"/>
          <pc:sldLayoutMkLst>
            <pc:docMk/>
            <pc:sldMasterMk cId="0" sldId="2147483677"/>
            <pc:sldLayoutMk cId="1826422192" sldId="2147483781"/>
          </pc:sldLayoutMkLst>
          <pc:spChg chg="del">
            <ac:chgData name="Ivana Rozic" userId="3146e45c-111e-47f4-abdb-d162ebf290e2" providerId="ADAL" clId="{8FECF00A-5EC9-44A5-A4FD-55DC8010FB5C}" dt="2023-03-18T21:07:38.962" v="998" actId="478"/>
            <ac:spMkLst>
              <pc:docMk/>
              <pc:sldMasterMk cId="0" sldId="2147483677"/>
              <pc:sldLayoutMk cId="1826422192" sldId="2147483781"/>
              <ac:spMk id="2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40.333" v="999" actId="478"/>
            <ac:spMkLst>
              <pc:docMk/>
              <pc:sldMasterMk cId="0" sldId="2147483677"/>
              <pc:sldLayoutMk cId="1826422192" sldId="2147483781"/>
              <ac:spMk id="3" creationId="{870D973B-9FE3-4237-AF7B-BFA9FEE09901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43.168" v="1001" actId="478"/>
          <pc:sldLayoutMkLst>
            <pc:docMk/>
            <pc:sldMasterMk cId="0" sldId="2147483677"/>
            <pc:sldLayoutMk cId="3529993513" sldId="2147483783"/>
          </pc:sldLayoutMkLst>
          <pc:spChg chg="del">
            <ac:chgData name="Ivana Rozic" userId="3146e45c-111e-47f4-abdb-d162ebf290e2" providerId="ADAL" clId="{8FECF00A-5EC9-44A5-A4FD-55DC8010FB5C}" dt="2023-03-18T21:07:42.186" v="1000" actId="478"/>
            <ac:spMkLst>
              <pc:docMk/>
              <pc:sldMasterMk cId="0" sldId="2147483677"/>
              <pc:sldLayoutMk cId="3529993513" sldId="2147483783"/>
              <ac:spMk id="5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43.168" v="1001" actId="478"/>
            <ac:spMkLst>
              <pc:docMk/>
              <pc:sldMasterMk cId="0" sldId="2147483677"/>
              <pc:sldLayoutMk cId="3529993513" sldId="2147483783"/>
              <ac:spMk id="6" creationId="{870D973B-9FE3-4237-AF7B-BFA9FEE09901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46.839" v="1003" actId="478"/>
          <pc:sldLayoutMkLst>
            <pc:docMk/>
            <pc:sldMasterMk cId="0" sldId="2147483677"/>
            <pc:sldLayoutMk cId="134213006" sldId="2147483784"/>
          </pc:sldLayoutMkLst>
          <pc:spChg chg="del">
            <ac:chgData name="Ivana Rozic" userId="3146e45c-111e-47f4-abdb-d162ebf290e2" providerId="ADAL" clId="{8FECF00A-5EC9-44A5-A4FD-55DC8010FB5C}" dt="2023-03-18T21:07:45.872" v="1002" actId="478"/>
            <ac:spMkLst>
              <pc:docMk/>
              <pc:sldMasterMk cId="0" sldId="2147483677"/>
              <pc:sldLayoutMk cId="134213006" sldId="2147483784"/>
              <ac:spMk id="4" creationId="{9C6041E6-F87D-4E72-B2F2-59F741FC8835}"/>
            </ac:spMkLst>
          </pc:spChg>
          <pc:spChg chg="del">
            <ac:chgData name="Ivana Rozic" userId="3146e45c-111e-47f4-abdb-d162ebf290e2" providerId="ADAL" clId="{8FECF00A-5EC9-44A5-A4FD-55DC8010FB5C}" dt="2023-03-18T21:07:46.839" v="1003" actId="478"/>
            <ac:spMkLst>
              <pc:docMk/>
              <pc:sldMasterMk cId="0" sldId="2147483677"/>
              <pc:sldLayoutMk cId="134213006" sldId="2147483784"/>
              <ac:spMk id="5" creationId="{870D973B-9FE3-4237-AF7B-BFA9FEE09901}"/>
            </ac:spMkLst>
          </pc:spChg>
        </pc:sldLayoutChg>
        <pc:sldLayoutChg chg="addSp delSp modSp del">
          <pc:chgData name="Ivana Rozic" userId="3146e45c-111e-47f4-abdb-d162ebf290e2" providerId="ADAL" clId="{8FECF00A-5EC9-44A5-A4FD-55DC8010FB5C}" dt="2023-03-18T21:06:22.899" v="982" actId="2696"/>
          <pc:sldLayoutMkLst>
            <pc:docMk/>
            <pc:sldMasterMk cId="0" sldId="2147483677"/>
            <pc:sldLayoutMk cId="3048425336" sldId="2147483785"/>
          </pc:sldLayoutMkLst>
          <pc:spChg chg="del">
            <ac:chgData name="Ivana Rozic" userId="3146e45c-111e-47f4-abdb-d162ebf290e2" providerId="ADAL" clId="{8FECF00A-5EC9-44A5-A4FD-55DC8010FB5C}" dt="2023-03-18T21:06:13.423" v="978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add del mod">
            <ac:chgData name="Ivana Rozic" userId="3146e45c-111e-47f4-abdb-d162ebf290e2" providerId="ADAL" clId="{8FECF00A-5EC9-44A5-A4FD-55DC8010FB5C}" dt="2023-03-18T21:06:14.920" v="980"/>
            <ac:spMkLst>
              <pc:docMk/>
              <pc:sldMasterMk cId="0" sldId="2147483677"/>
              <pc:sldLayoutMk cId="3048425336" sldId="2147483785"/>
              <ac:spMk id="6" creationId="{507CDA86-806E-05FC-7B40-8DB219967E7A}"/>
            </ac:spMkLst>
          </pc:spChg>
          <pc:spChg chg="add mod">
            <ac:chgData name="Ivana Rozic" userId="3146e45c-111e-47f4-abdb-d162ebf290e2" providerId="ADAL" clId="{8FECF00A-5EC9-44A5-A4FD-55DC8010FB5C}" dt="2023-03-18T21:06:15.692" v="981"/>
            <ac:spMkLst>
              <pc:docMk/>
              <pc:sldMasterMk cId="0" sldId="2147483677"/>
              <pc:sldLayoutMk cId="3048425336" sldId="2147483785"/>
              <ac:spMk id="7" creationId="{D5D21B48-8C37-AB98-1D97-576B72083ABB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00.293" v="986" actId="478"/>
          <pc:sldLayoutMkLst>
            <pc:docMk/>
            <pc:sldMasterMk cId="0" sldId="2147483677"/>
            <pc:sldLayoutMk cId="3812398924" sldId="2147483786"/>
          </pc:sldLayoutMkLst>
          <pc:spChg chg="del">
            <ac:chgData name="Ivana Rozic" userId="3146e45c-111e-47f4-abdb-d162ebf290e2" providerId="ADAL" clId="{8FECF00A-5EC9-44A5-A4FD-55DC8010FB5C}" dt="2023-03-18T21:06:49.565" v="985" actId="478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del">
            <ac:chgData name="Ivana Rozic" userId="3146e45c-111e-47f4-abdb-d162ebf290e2" providerId="ADAL" clId="{8FECF00A-5EC9-44A5-A4FD-55DC8010FB5C}" dt="2023-03-18T21:07:00.293" v="986" actId="478"/>
            <ac:spMkLst>
              <pc:docMk/>
              <pc:sldMasterMk cId="0" sldId="2147483677"/>
              <pc:sldLayoutMk cId="3812398924" sldId="2147483786"/>
              <ac:spMk id="6" creationId="{EF529589-853B-4D1C-BB9C-5B46B696F2A6}"/>
            </ac:spMkLst>
          </pc:spChg>
        </pc:sldLayoutChg>
        <pc:sldLayoutChg chg="delSp mod">
          <pc:chgData name="Ivana Rozic" userId="3146e45c-111e-47f4-abdb-d162ebf290e2" providerId="ADAL" clId="{8FECF00A-5EC9-44A5-A4FD-55DC8010FB5C}" dt="2023-03-18T21:07:22.907" v="988" actId="478"/>
          <pc:sldLayoutMkLst>
            <pc:docMk/>
            <pc:sldMasterMk cId="0" sldId="2147483677"/>
            <pc:sldLayoutMk cId="258251497" sldId="2147483787"/>
          </pc:sldLayoutMkLst>
          <pc:spChg chg="del">
            <ac:chgData name="Ivana Rozic" userId="3146e45c-111e-47f4-abdb-d162ebf290e2" providerId="ADAL" clId="{8FECF00A-5EC9-44A5-A4FD-55DC8010FB5C}" dt="2023-03-18T21:07:21.925" v="987" actId="478"/>
            <ac:spMkLst>
              <pc:docMk/>
              <pc:sldMasterMk cId="0" sldId="2147483677"/>
              <pc:sldLayoutMk cId="258251497" sldId="2147483787"/>
              <ac:spMk id="4" creationId="{B6E86CF0-C040-4ECE-8BD3-C00954DCC01A}"/>
            </ac:spMkLst>
          </pc:spChg>
          <pc:spChg chg="del">
            <ac:chgData name="Ivana Rozic" userId="3146e45c-111e-47f4-abdb-d162ebf290e2" providerId="ADAL" clId="{8FECF00A-5EC9-44A5-A4FD-55DC8010FB5C}" dt="2023-03-18T21:07:22.907" v="988" actId="478"/>
            <ac:spMkLst>
              <pc:docMk/>
              <pc:sldMasterMk cId="0" sldId="2147483677"/>
              <pc:sldLayoutMk cId="258251497" sldId="2147483787"/>
              <ac:spMk id="6" creationId="{49EDCEDB-BC6D-4588-B62D-E297C3288852}"/>
            </ac:spMkLst>
          </pc:spChg>
        </pc:sldLayoutChg>
      </pc:sldMasterChg>
    </pc:docChg>
  </pc:docChgLst>
  <pc:docChgLst>
    <pc:chgData name="Emad Elkhashen" userId="f6773d4c-e24e-4e81-9dfb-d11fc303467b" providerId="ADAL" clId="{4F72525C-675D-4916-BA52-7AA38D3A6A18}"/>
    <pc:docChg chg="modSld">
      <pc:chgData name="Emad Elkhashen" userId="f6773d4c-e24e-4e81-9dfb-d11fc303467b" providerId="ADAL" clId="{4F72525C-675D-4916-BA52-7AA38D3A6A18}" dt="2022-11-13T15:15:14.899" v="0" actId="20577"/>
      <pc:docMkLst>
        <pc:docMk/>
      </pc:docMkLst>
      <pc:sldChg chg="modSp mod">
        <pc:chgData name="Emad Elkhashen" userId="f6773d4c-e24e-4e81-9dfb-d11fc303467b" providerId="ADAL" clId="{4F72525C-675D-4916-BA52-7AA38D3A6A18}" dt="2022-11-13T15:15:14.899" v="0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4F72525C-675D-4916-BA52-7AA38D3A6A18}" dt="2022-11-13T15:15:14.899" v="0" actId="20577"/>
          <ac:spMkLst>
            <pc:docMk/>
            <pc:sldMk cId="3180564613" sldId="284"/>
            <ac:spMk id="205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E2421E-6A80-401F-2487-E2057B204E9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08A82F-794B-494C-AB7D-EA691039C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5E2DE24-15A6-4430-9C5C-BA151A814E5B}" type="slidenum">
              <a:rPr lang="en-GB" altLang="en-US" smtClean="0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350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decorated-fairy-cakes-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9389" y="1556792"/>
            <a:ext cx="8441245" cy="252028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6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8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cap="none" dirty="0">
                <a:solidFill>
                  <a:schemeClr val="accent2"/>
                </a:solidFill>
                <a:ea typeface="ＭＳ Ｐゴシック" charset="0"/>
              </a:rPr>
              <a:t>Week 6</a:t>
            </a:r>
            <a:br>
              <a:rPr lang="en-GB" cap="none" dirty="0">
                <a:solidFill>
                  <a:schemeClr val="accent2"/>
                </a:solidFill>
                <a:ea typeface="ＭＳ Ｐゴシック" charset="0"/>
              </a:rPr>
            </a:br>
            <a:endParaRPr lang="en-GB" dirty="0">
              <a:solidFill>
                <a:schemeClr val="accent2"/>
              </a:solidFill>
              <a:ea typeface="ＭＳ Ｐゴシック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35696" y="3429000"/>
            <a:ext cx="5688632" cy="1800199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 typeface="Arial" charset="0"/>
              <a:buNone/>
              <a:defRPr/>
            </a:pPr>
            <a:endParaRPr lang="en-GB" sz="3500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3500" cap="none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1900" cap="none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b="1" dirty="0">
                <a:solidFill>
                  <a:schemeClr val="accent2"/>
                </a:solidFill>
                <a:ea typeface="ＭＳ Ｐゴシック" charset="0"/>
              </a:rPr>
              <a:t>Cost classification and break even analysis</a:t>
            </a:r>
          </a:p>
          <a:p>
            <a:pPr eaLnBrk="1" hangingPunct="1">
              <a:defRPr/>
            </a:pPr>
            <a:endParaRPr lang="en-GB" altLang="en-US" sz="40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cap="none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564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OBJECTIVES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We are now starting to look at  MANAGEMENT ACCOUNTING topics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Cost classifications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Decision making techniques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Break even analysis (CVP)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Marginal analysis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Limitations of the techniques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BD554B5B-B3DB-AC5D-6546-5172A221D951}"/>
              </a:ext>
            </a:extLst>
          </p:cNvPr>
          <p:cNvSpPr txBox="1">
            <a:spLocks/>
          </p:cNvSpPr>
          <p:nvPr/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E144EA-46D5-4B5D-8804-7536F0321CD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22785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Content Placeholder 2"/>
          <p:cNvSpPr>
            <a:spLocks noGrp="1"/>
          </p:cNvSpPr>
          <p:nvPr>
            <p:ph idx="1"/>
          </p:nvPr>
        </p:nvSpPr>
        <p:spPr>
          <a:xfrm>
            <a:off x="473224" y="404664"/>
            <a:ext cx="8229600" cy="5360987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Management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Accounting</a:t>
            </a:r>
            <a:endParaRPr lang="en-GB" altLang="en-US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 algn="just" eaLnBrk="1" hangingPunct="1">
              <a:buNone/>
            </a:pPr>
            <a:endParaRPr lang="en-GB" altLang="en-US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182563" indent="-182563" eaLnBrk="1" hangingPunct="1">
              <a:buFont typeface="Wingdings" panose="05000000000000000000" pitchFamily="2" charset="2"/>
              <a:buNone/>
            </a:pPr>
            <a:r>
              <a:rPr lang="en-GB" altLang="en-US" sz="2400" b="1" dirty="0"/>
              <a:t>	</a:t>
            </a:r>
            <a:r>
              <a:rPr lang="en-GB" altLang="en-US" sz="2400" dirty="0"/>
              <a:t>The area of accounting that provides </a:t>
            </a:r>
            <a:r>
              <a:rPr lang="en-GB" altLang="en-US" sz="2400" b="1" u="sng" dirty="0">
                <a:highlight>
                  <a:srgbClr val="FFFF00"/>
                </a:highlight>
              </a:rPr>
              <a:t>internal users </a:t>
            </a:r>
            <a:r>
              <a:rPr lang="en-GB" altLang="en-US" sz="2400" b="1" dirty="0"/>
              <a:t>(like managers and employees) </a:t>
            </a:r>
            <a:r>
              <a:rPr lang="en-GB" altLang="en-US" sz="2400" dirty="0"/>
              <a:t>with</a:t>
            </a:r>
            <a:r>
              <a:rPr lang="en-GB" altLang="en-US" sz="2400" b="1" dirty="0"/>
              <a:t> timely and relevant information for decision making.</a:t>
            </a:r>
          </a:p>
          <a:p>
            <a:pPr marL="228600" lvl="1" indent="0" algn="just" eaLnBrk="1" hangingPunct="1">
              <a:buNone/>
            </a:pPr>
            <a:endParaRPr lang="en-GB" altLang="en-US" sz="2000" dirty="0"/>
          </a:p>
          <a:p>
            <a:pPr marL="411163" lvl="1" indent="-182563" algn="just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The application of the principles of accounting and financial management to create, protect, preserve and increase value to the stakeholders of enterprises.</a:t>
            </a:r>
          </a:p>
          <a:p>
            <a:pPr marL="411163" lvl="1" indent="-182563" algn="just" eaLnBrk="1" hangingPunct="1"/>
            <a:endParaRPr lang="en-US" altLang="en-US" sz="2400" dirty="0">
              <a:ea typeface="ＭＳ Ｐゴシック" panose="020B0600070205080204" pitchFamily="34" charset="-128"/>
            </a:endParaRPr>
          </a:p>
          <a:p>
            <a:pPr marL="411163" lvl="1" indent="-182563" algn="just" eaLnBrk="1" hangingPunct="1"/>
            <a:r>
              <a:rPr lang="en-GB" altLang="en-US" sz="2400" dirty="0"/>
              <a:t>Function mainly concerned with </a:t>
            </a:r>
            <a:r>
              <a:rPr lang="en-GB" altLang="en-US" sz="2400" b="1" dirty="0"/>
              <a:t>planning</a:t>
            </a:r>
            <a:r>
              <a:rPr lang="en-GB" altLang="en-US" sz="2400" dirty="0"/>
              <a:t>, </a:t>
            </a:r>
            <a:r>
              <a:rPr lang="en-GB" altLang="en-US" sz="2400" b="1" dirty="0"/>
              <a:t>controlling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decision</a:t>
            </a:r>
            <a:r>
              <a:rPr lang="en-GB" altLang="en-US" sz="2400" dirty="0"/>
              <a:t> </a:t>
            </a:r>
            <a:r>
              <a:rPr lang="en-GB" altLang="en-US" sz="2400" b="1" dirty="0"/>
              <a:t>making</a:t>
            </a:r>
          </a:p>
          <a:p>
            <a:pPr marL="228600" lvl="1" indent="0" algn="just" eaLnBrk="1" hangingPunct="1"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3BAF88C-111E-5FE0-80F5-1B3FA2CFCE40}"/>
              </a:ext>
            </a:extLst>
          </p:cNvPr>
          <p:cNvSpPr txBox="1">
            <a:spLocks/>
          </p:cNvSpPr>
          <p:nvPr/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E144EA-46D5-4B5D-8804-7536F0321CD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02852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6088" y="1316192"/>
            <a:ext cx="8229600" cy="3917032"/>
          </a:xfrm>
        </p:spPr>
        <p:txBody>
          <a:bodyPr/>
          <a:lstStyle/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Planning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Formulating business strategy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Planning activities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Budgets</a:t>
            </a:r>
          </a:p>
          <a:p>
            <a:pPr marL="444500" indent="-44450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Decision making</a:t>
            </a:r>
          </a:p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Control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Efficient resource usage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Performance improvement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Safeguarding assets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Corporate governance &amp; internal control</a:t>
            </a:r>
          </a:p>
        </p:txBody>
      </p:sp>
      <p:pic>
        <p:nvPicPr>
          <p:cNvPr id="819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708275"/>
            <a:ext cx="3240088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47A2417-D36E-E53A-3432-C36A1C213E6D}"/>
              </a:ext>
            </a:extLst>
          </p:cNvPr>
          <p:cNvSpPr txBox="1">
            <a:spLocks/>
          </p:cNvSpPr>
          <p:nvPr/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E144EA-46D5-4B5D-8804-7536F0321CD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99731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60BE9-67F4-4D3B-B0EB-31320B2591EE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 dirty="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Key characteristics of management accounting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Private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Specific focus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Detailed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Not regulated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Frequency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Forward looking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Financial and non-financial information</a:t>
            </a:r>
          </a:p>
        </p:txBody>
      </p:sp>
    </p:spTree>
    <p:extLst>
      <p:ext uri="{BB962C8B-B14F-4D97-AF65-F5344CB8AC3E}">
        <p14:creationId xmlns:p14="http://schemas.microsoft.com/office/powerpoint/2010/main" val="284564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CC603B-3574-4B2B-B669-B2734D354D1A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COSTS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958737"/>
            <a:ext cx="8229600" cy="2735263"/>
          </a:xfrm>
        </p:spPr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amount of resources, usually measured in monetary terms, sacrificed to achieve a particular objective.</a:t>
            </a:r>
          </a:p>
        </p:txBody>
      </p:sp>
      <p:pic>
        <p:nvPicPr>
          <p:cNvPr id="10245" name="Picture 5" descr="C:\Users\ImahSidi\Downloads\MC90044039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48" y="3322638"/>
            <a:ext cx="3751262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2299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6A3E6C-D119-49AD-81B6-D894BA7C1BAC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 dirty="0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COST CLASSIFICATIONS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solidFill>
                  <a:srgbClr val="7030A0"/>
                </a:solidFill>
                <a:ea typeface="ＭＳ Ｐゴシック" panose="020B0600070205080204" pitchFamily="34" charset="-128"/>
              </a:rPr>
              <a:t>Relevant v. irrelevant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Product v. period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Direct v. indirect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solidFill>
                  <a:schemeClr val="accent5"/>
                </a:solidFill>
                <a:ea typeface="ＭＳ Ｐゴシック" panose="020B0600070205080204" pitchFamily="34" charset="-128"/>
              </a:rPr>
              <a:t>Fixed v. variable</a:t>
            </a:r>
          </a:p>
        </p:txBody>
      </p:sp>
    </p:spTree>
    <p:extLst>
      <p:ext uri="{BB962C8B-B14F-4D97-AF65-F5344CB8AC3E}">
        <p14:creationId xmlns:p14="http://schemas.microsoft.com/office/powerpoint/2010/main" val="522328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C257F0-4AB2-4B99-A044-E3CA204FFAC6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7030A0"/>
                </a:solidFill>
              </a:rPr>
              <a:t>RELEVANT v. IRRELEVANT COSTS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80927"/>
            <a:ext cx="8229600" cy="3696146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Criteria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Relate to the business objective</a:t>
            </a:r>
          </a:p>
          <a:p>
            <a:pPr eaLnBrk="1" hangingPunct="1">
              <a:lnSpc>
                <a:spcPct val="80000"/>
              </a:lnSpc>
              <a:spcAft>
                <a:spcPts val="12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Differ from one possible decision outcome to the next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u="sng" dirty="0">
                <a:ea typeface="ＭＳ Ｐゴシック" panose="020B0600070205080204" pitchFamily="34" charset="-128"/>
              </a:rPr>
              <a:t>Relevant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costs include</a:t>
            </a:r>
            <a:r>
              <a:rPr lang="en-GB" altLang="en-US" sz="2400" dirty="0">
                <a:ea typeface="ＭＳ Ｐゴシック" panose="020B0600070205080204" pitchFamily="34" charset="-128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Future outlay costs which vary with the decision</a:t>
            </a:r>
          </a:p>
          <a:p>
            <a:pPr eaLnBrk="1" hangingPunct="1">
              <a:lnSpc>
                <a:spcPct val="80000"/>
              </a:lnSpc>
              <a:spcAft>
                <a:spcPts val="12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Opportunity costs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u="sng" dirty="0">
                <a:ea typeface="ＭＳ Ｐゴシック" panose="020B0600070205080204" pitchFamily="34" charset="-128"/>
              </a:rPr>
              <a:t>Irrelevant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Historic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Sunk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Committed costs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7513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85AC79-726A-4B4E-A3C5-6BD11311E77F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accent1">
                    <a:lumMod val="75000"/>
                  </a:schemeClr>
                </a:solidFill>
              </a:rPr>
              <a:t>PRODUCT v. PERIOD COSTS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200"/>
              </a:spcAft>
              <a:buFontTx/>
              <a:buNone/>
            </a:pPr>
            <a:r>
              <a:rPr lang="en-GB" altLang="en-US" sz="2800" b="1" u="sng" dirty="0">
                <a:ea typeface="ＭＳ Ｐゴシック" panose="020B0600070205080204" pitchFamily="34" charset="-128"/>
              </a:rPr>
              <a:t>Product cost</a:t>
            </a:r>
          </a:p>
          <a:p>
            <a:pPr marL="0" indent="0" eaLnBrk="1" hangingPunct="1">
              <a:lnSpc>
                <a:spcPct val="90000"/>
              </a:lnSpc>
              <a:spcAft>
                <a:spcPts val="1200"/>
              </a:spcAft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are associated with goods or services purchased or produced for sale to customers. </a:t>
            </a:r>
            <a:br>
              <a:rPr lang="en-GB" altLang="en-US" sz="2800" dirty="0">
                <a:ea typeface="ＭＳ Ｐゴシック" panose="020B0600070205080204" pitchFamily="34" charset="-128"/>
              </a:rPr>
            </a:br>
            <a:r>
              <a:rPr lang="en-GB" altLang="en-US" sz="2800" dirty="0">
                <a:ea typeface="ＭＳ Ｐゴシック" panose="020B0600070205080204" pitchFamily="34" charset="-128"/>
              </a:rPr>
              <a:t>They comprise:</a:t>
            </a:r>
          </a:p>
          <a:p>
            <a:pPr marL="622300" lvl="1" indent="-442913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Prime costs (direct costs)</a:t>
            </a:r>
          </a:p>
          <a:p>
            <a:pPr marL="622300" lvl="1" indent="-442913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Production overhead costs</a:t>
            </a:r>
            <a:endParaRPr lang="en-GB" altLang="en-US" sz="2400" b="1" dirty="0"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spcAft>
                <a:spcPts val="600"/>
              </a:spcAft>
              <a:buFontTx/>
              <a:buNone/>
            </a:pPr>
            <a:r>
              <a:rPr lang="en-GB" altLang="en-US" sz="2800" b="1" u="sng" dirty="0">
                <a:ea typeface="ＭＳ Ｐゴシック" panose="020B0600070205080204" pitchFamily="34" charset="-128"/>
              </a:rPr>
              <a:t>Period costs</a:t>
            </a:r>
          </a:p>
          <a:p>
            <a:pPr marL="0" indent="0" eaLnBrk="1" hangingPunct="1">
              <a:lnSpc>
                <a:spcPct val="90000"/>
              </a:lnSpc>
              <a:spcAft>
                <a:spcPts val="1200"/>
              </a:spcAft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are treated as expenses in the period in which they occur</a:t>
            </a:r>
          </a:p>
        </p:txBody>
      </p:sp>
    </p:spTree>
    <p:extLst>
      <p:ext uri="{BB962C8B-B14F-4D97-AF65-F5344CB8AC3E}">
        <p14:creationId xmlns:p14="http://schemas.microsoft.com/office/powerpoint/2010/main" val="1020046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AE0307-F20B-44E2-91F0-748A793F1726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 dirty="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accent6">
                    <a:lumMod val="75000"/>
                  </a:schemeClr>
                </a:solidFill>
              </a:rPr>
              <a:t>DIRECT COSTS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008" y="1312862"/>
            <a:ext cx="8229600" cy="456441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a typeface="+mn-ea"/>
              </a:rPr>
              <a:t>Costs directly traceable to an identifiable unit.</a:t>
            </a:r>
          </a:p>
          <a:p>
            <a:pPr lvl="1" eaLnBrk="1" hangingPunct="1">
              <a:defRPr/>
            </a:pPr>
            <a:r>
              <a:rPr lang="en-GB" dirty="0"/>
              <a:t>Direct material</a:t>
            </a:r>
          </a:p>
          <a:p>
            <a:pPr lvl="1" eaLnBrk="1" hangingPunct="1">
              <a:defRPr/>
            </a:pPr>
            <a:r>
              <a:rPr lang="en-GB" dirty="0"/>
              <a:t>Direct labour</a:t>
            </a:r>
          </a:p>
          <a:p>
            <a:pPr lvl="1" eaLnBrk="1" hangingPunct="1">
              <a:defRPr/>
            </a:pPr>
            <a:r>
              <a:rPr lang="en-GB" dirty="0"/>
              <a:t>Direct expenses</a:t>
            </a:r>
          </a:p>
          <a:p>
            <a:pPr eaLnBrk="1" hangingPunct="1">
              <a:defRPr/>
            </a:pPr>
            <a:endParaRPr lang="en-GB" dirty="0">
              <a:ea typeface="+mn-ea"/>
            </a:endParaRPr>
          </a:p>
          <a:p>
            <a:pPr eaLnBrk="1" hangingPunct="1">
              <a:defRPr/>
            </a:pPr>
            <a:r>
              <a:rPr lang="en-GB" dirty="0">
                <a:ea typeface="+mn-ea"/>
              </a:rPr>
              <a:t>Direct material + Direct labour + Direct expenses =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ea typeface="+mn-ea"/>
              </a:rPr>
              <a:t>PRIME COSTS</a:t>
            </a:r>
          </a:p>
        </p:txBody>
      </p:sp>
    </p:spTree>
    <p:extLst>
      <p:ext uri="{BB962C8B-B14F-4D97-AF65-F5344CB8AC3E}">
        <p14:creationId xmlns:p14="http://schemas.microsoft.com/office/powerpoint/2010/main" val="425687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B050"/>
                </a:solidFill>
              </a:rPr>
              <a:t>INDIRECT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ea typeface="+mn-ea"/>
              </a:rPr>
              <a:t>Those costs that cannot be directly identified and attributed to a product or service.</a:t>
            </a:r>
          </a:p>
          <a:p>
            <a:pPr>
              <a:defRPr/>
            </a:pPr>
            <a:r>
              <a:rPr lang="en-GB" sz="2800" dirty="0">
                <a:ea typeface="+mn-ea"/>
              </a:rPr>
              <a:t>Also called </a:t>
            </a:r>
            <a:r>
              <a:rPr lang="en-GB" sz="2800" b="1" dirty="0">
                <a:solidFill>
                  <a:srgbClr val="00B050"/>
                </a:solidFill>
                <a:ea typeface="+mn-ea"/>
              </a:rPr>
              <a:t>OVERHEAD COSTS</a:t>
            </a:r>
            <a:endParaRPr lang="en-GB" sz="2800" b="1" dirty="0">
              <a:ea typeface="+mn-ea"/>
            </a:endParaRPr>
          </a:p>
          <a:p>
            <a:pPr>
              <a:defRPr/>
            </a:pPr>
            <a:r>
              <a:rPr lang="en-GB" sz="2800" dirty="0">
                <a:ea typeface="+mn-ea"/>
              </a:rPr>
              <a:t>Examples</a:t>
            </a:r>
          </a:p>
          <a:p>
            <a:pPr lvl="1">
              <a:defRPr/>
            </a:pPr>
            <a:r>
              <a:rPr lang="en-GB" sz="2400" dirty="0"/>
              <a:t>Factory rent</a:t>
            </a:r>
          </a:p>
          <a:p>
            <a:pPr lvl="1">
              <a:defRPr/>
            </a:pPr>
            <a:r>
              <a:rPr lang="en-GB" sz="2400" dirty="0"/>
              <a:t>Light and heating</a:t>
            </a:r>
          </a:p>
          <a:p>
            <a:pPr lvl="1">
              <a:defRPr/>
            </a:pPr>
            <a:r>
              <a:rPr lang="en-GB" sz="2400" dirty="0"/>
              <a:t>Production supervisor wages</a:t>
            </a:r>
          </a:p>
          <a:p>
            <a:pPr>
              <a:defRPr/>
            </a:pPr>
            <a:r>
              <a:rPr lang="en-GB" sz="2800" dirty="0">
                <a:ea typeface="+mn-ea"/>
              </a:rPr>
              <a:t>Indirect cost is estimated </a:t>
            </a:r>
            <a:endParaRPr lang="en-GB" sz="2400" dirty="0"/>
          </a:p>
          <a:p>
            <a:pPr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5C2A794-8670-4600-AFD1-D046FCBD3B61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722104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accent5"/>
                </a:solidFill>
              </a:rPr>
              <a:t>FIXED AND VARIABLE COSTS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199357"/>
            <a:ext cx="8229600" cy="4461891"/>
          </a:xfrm>
        </p:spPr>
        <p:txBody>
          <a:bodyPr/>
          <a:lstStyle/>
          <a:p>
            <a:r>
              <a:rPr lang="en-GB" altLang="en-US" sz="2800" b="1" u="sng" dirty="0">
                <a:ea typeface="ＭＳ Ｐゴシック" panose="020B0600070205080204" pitchFamily="34" charset="-128"/>
              </a:rPr>
              <a:t>Fixed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Not affected by changes in the level of activity over a defined period of time</a:t>
            </a:r>
          </a:p>
          <a:p>
            <a:r>
              <a:rPr lang="en-GB" altLang="en-US" sz="2800" b="1" u="sng" dirty="0">
                <a:ea typeface="ＭＳ Ｐゴシック" panose="020B0600070205080204" pitchFamily="34" charset="-128"/>
              </a:rPr>
              <a:t>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Varies directly with changes in the level of activity over a defined period of time</a:t>
            </a:r>
          </a:p>
          <a:p>
            <a:r>
              <a:rPr lang="en-GB" altLang="en-US" sz="2800" b="1" u="sng" dirty="0">
                <a:ea typeface="ＭＳ Ｐゴシック" panose="020B0600070205080204" pitchFamily="34" charset="-128"/>
              </a:rPr>
              <a:t>Semi-variable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Has a fixed element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PLUS</a:t>
            </a:r>
            <a:r>
              <a:rPr lang="en-GB" altLang="en-US" sz="2400" dirty="0">
                <a:ea typeface="ＭＳ Ｐゴシック" panose="020B0600070205080204" pitchFamily="34" charset="-128"/>
              </a:rPr>
              <a:t> a variable element</a:t>
            </a:r>
          </a:p>
          <a:p>
            <a:r>
              <a:rPr lang="en-GB" altLang="en-US" sz="2800" b="1" u="sng" dirty="0">
                <a:ea typeface="ＭＳ Ｐゴシック" panose="020B0600070205080204" pitchFamily="34" charset="-128"/>
              </a:rPr>
              <a:t>Step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Fixed cost increases by steps</a:t>
            </a: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4B453B-A8B0-486D-8930-EA88294AB4F3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335185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endParaRPr lang="en-GB" altLang="en-US" sz="3700" dirty="0"/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GB" altLang="en-US" sz="3700" dirty="0"/>
              <a:t>Today we are making cakes!</a:t>
            </a:r>
          </a:p>
        </p:txBody>
      </p:sp>
      <p:pic>
        <p:nvPicPr>
          <p:cNvPr id="12" name="Picture 11" descr="A tray of cupcakes">
            <a:extLst>
              <a:ext uri="{FF2B5EF4-FFF2-40B4-BE49-F238E27FC236}">
                <a16:creationId xmlns:a16="http://schemas.microsoft.com/office/drawing/2014/main" id="{FDBEE286-191B-53ED-CDA9-9155C1B111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105" b="5320"/>
          <a:stretch/>
        </p:blipFill>
        <p:spPr>
          <a:xfrm>
            <a:off x="611560" y="1612787"/>
            <a:ext cx="8229600" cy="3917032"/>
          </a:xfrm>
          <a:prstGeom prst="rect">
            <a:avLst/>
          </a:prstGeom>
          <a:noFill/>
        </p:spPr>
      </p:pic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7CCA31F-6F94-E31E-9FEA-20F33F79C7BE}"/>
              </a:ext>
            </a:extLst>
          </p:cNvPr>
          <p:cNvSpPr txBox="1">
            <a:spLocks/>
          </p:cNvSpPr>
          <p:nvPr/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E144EA-46D5-4B5D-8804-7536F0321CD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087055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626E1E-AAE8-49BC-AE14-0B33FA36340B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 dirty="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21435"/>
            <a:ext cx="8229600" cy="518477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Fixed costs do not vary with the volume of activity over a specific period.</a:t>
            </a:r>
          </a:p>
        </p:txBody>
      </p:sp>
      <p:grpSp>
        <p:nvGrpSpPr>
          <p:cNvPr id="18437" name="Group 4"/>
          <p:cNvGrpSpPr>
            <a:grpSpLocks/>
          </p:cNvGrpSpPr>
          <p:nvPr/>
        </p:nvGrpSpPr>
        <p:grpSpPr bwMode="auto">
          <a:xfrm>
            <a:off x="1277590" y="2524331"/>
            <a:ext cx="6588819" cy="3012234"/>
            <a:chOff x="686" y="771"/>
            <a:chExt cx="4171" cy="2463"/>
          </a:xfrm>
        </p:grpSpPr>
        <p:sp>
          <p:nvSpPr>
            <p:cNvPr id="18438" name="AutoShape 5"/>
            <p:cNvSpPr>
              <a:spLocks noChangeArrowheads="1"/>
            </p:cNvSpPr>
            <p:nvPr/>
          </p:nvSpPr>
          <p:spPr bwMode="auto">
            <a:xfrm>
              <a:off x="902" y="77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39" name="AutoShape 6"/>
            <p:cNvSpPr>
              <a:spLocks noChangeArrowheads="1"/>
            </p:cNvSpPr>
            <p:nvPr/>
          </p:nvSpPr>
          <p:spPr bwMode="auto">
            <a:xfrm>
              <a:off x="720" y="772"/>
              <a:ext cx="442" cy="2460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0" name="Text Box 7"/>
            <p:cNvSpPr txBox="1">
              <a:spLocks noChangeArrowheads="1"/>
            </p:cNvSpPr>
            <p:nvPr/>
          </p:nvSpPr>
          <p:spPr bwMode="auto">
            <a:xfrm>
              <a:off x="686" y="893"/>
              <a:ext cx="453" cy="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18441" name="AutoShape 8"/>
            <p:cNvSpPr>
              <a:spLocks noChangeArrowheads="1"/>
            </p:cNvSpPr>
            <p:nvPr/>
          </p:nvSpPr>
          <p:spPr bwMode="auto">
            <a:xfrm>
              <a:off x="1110" y="2926"/>
              <a:ext cx="3685" cy="30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2" name="Text Box 9"/>
            <p:cNvSpPr txBox="1">
              <a:spLocks noChangeArrowheads="1"/>
            </p:cNvSpPr>
            <p:nvPr/>
          </p:nvSpPr>
          <p:spPr bwMode="auto">
            <a:xfrm>
              <a:off x="2013" y="2984"/>
              <a:ext cx="284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 </a:t>
              </a:r>
            </a:p>
          </p:txBody>
        </p:sp>
        <p:sp>
          <p:nvSpPr>
            <p:cNvPr id="18443" name="Line 10"/>
            <p:cNvSpPr>
              <a:spLocks noChangeShapeType="1"/>
            </p:cNvSpPr>
            <p:nvPr/>
          </p:nvSpPr>
          <p:spPr bwMode="auto">
            <a:xfrm>
              <a:off x="1141" y="1996"/>
              <a:ext cx="3660" cy="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44" name="Text Box 11"/>
            <p:cNvSpPr txBox="1">
              <a:spLocks noChangeArrowheads="1"/>
            </p:cNvSpPr>
            <p:nvPr/>
          </p:nvSpPr>
          <p:spPr bwMode="auto">
            <a:xfrm>
              <a:off x="939" y="1896"/>
              <a:ext cx="201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18445" name="Text Box 12"/>
            <p:cNvSpPr txBox="1">
              <a:spLocks noChangeArrowheads="1"/>
            </p:cNvSpPr>
            <p:nvPr/>
          </p:nvSpPr>
          <p:spPr bwMode="auto">
            <a:xfrm>
              <a:off x="916" y="2880"/>
              <a:ext cx="200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1148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91133" y="1268760"/>
            <a:ext cx="8229600" cy="4996458"/>
          </a:xfrm>
        </p:spPr>
        <p:txBody>
          <a:bodyPr/>
          <a:lstStyle/>
          <a:p>
            <a:pPr marL="0" indent="0">
              <a:spcAft>
                <a:spcPts val="16200"/>
              </a:spcAft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Let</a:t>
            </a:r>
            <a:r>
              <a:rPr lang="ja-JP" altLang="en-GB" dirty="0">
                <a:ea typeface="ＭＳ Ｐゴシック" panose="020B0600070205080204" pitchFamily="34" charset="-128"/>
              </a:rPr>
              <a:t>’</a:t>
            </a:r>
            <a:r>
              <a:rPr lang="en-GB" altLang="ja-JP" dirty="0">
                <a:ea typeface="ＭＳ Ｐゴシック" panose="020B0600070205080204" pitchFamily="34" charset="-128"/>
              </a:rPr>
              <a:t>s say you have to pay £3000 to cover fixed costs for a period of time.</a:t>
            </a:r>
          </a:p>
          <a:p>
            <a:pPr marL="0" indent="0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UNIT COST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DECREASE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the fixed cost is spread over more cakes!!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D844EB-4C76-4327-9249-D636D42F0C8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505954"/>
              </p:ext>
            </p:extLst>
          </p:nvPr>
        </p:nvGraphicFramePr>
        <p:xfrm>
          <a:off x="1061776" y="2600908"/>
          <a:ext cx="7020447" cy="1656184"/>
        </p:xfrm>
        <a:graphic>
          <a:graphicData uri="http://schemas.openxmlformats.org/drawingml/2006/table">
            <a:tbl>
              <a:tblPr>
                <a:tableStyleId>{1E171933-4619-4E11-9A3F-F7608DF75F80}</a:tableStyleId>
              </a:tblPr>
              <a:tblGrid>
                <a:gridCol w="2197010">
                  <a:extLst>
                    <a:ext uri="{9D8B030D-6E8A-4147-A177-3AD203B41FA5}">
                      <a16:colId xmlns:a16="http://schemas.microsoft.com/office/drawing/2014/main" val="631434784"/>
                    </a:ext>
                  </a:extLst>
                </a:gridCol>
                <a:gridCol w="1647758">
                  <a:extLst>
                    <a:ext uri="{9D8B030D-6E8A-4147-A177-3AD203B41FA5}">
                      <a16:colId xmlns:a16="http://schemas.microsoft.com/office/drawing/2014/main" val="2012925395"/>
                    </a:ext>
                  </a:extLst>
                </a:gridCol>
                <a:gridCol w="1647758">
                  <a:extLst>
                    <a:ext uri="{9D8B030D-6E8A-4147-A177-3AD203B41FA5}">
                      <a16:colId xmlns:a16="http://schemas.microsoft.com/office/drawing/2014/main" val="3464540708"/>
                    </a:ext>
                  </a:extLst>
                </a:gridCol>
                <a:gridCol w="1527921">
                  <a:extLst>
                    <a:ext uri="{9D8B030D-6E8A-4147-A177-3AD203B41FA5}">
                      <a16:colId xmlns:a16="http://schemas.microsoft.com/office/drawing/2014/main" val="3925334315"/>
                    </a:ext>
                  </a:extLst>
                </a:gridCol>
              </a:tblGrid>
              <a:tr h="48570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Output (cakes)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722325172"/>
                  </a:ext>
                </a:extLst>
              </a:tr>
              <a:tr h="51699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Total FIXED cost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£3000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£3000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£3000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4109789151"/>
                  </a:ext>
                </a:extLst>
              </a:tr>
              <a:tr h="6534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UNIT COST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</a:rPr>
                        <a:t>£30 </a:t>
                      </a: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unit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</a:rPr>
                        <a:t>£15 </a:t>
                      </a: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per unit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</a:rPr>
                        <a:t>£10</a:t>
                      </a: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per unit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4002352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5568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EXAMPLES OF FIXED COSTS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Salary paid to a delivery man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Advertising in newspapers/magazines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Business rates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Insurance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Depreciation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Road Tax/MOT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0A72725-C18D-47C7-B053-974CDA366F69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34030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ED3DB6-215D-44C9-868A-1853E5BFB8A2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1430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A cost that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varies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directly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with changes in the level of activity </a:t>
            </a:r>
            <a:r>
              <a:rPr lang="en-GB" altLang="en-US" sz="2800" dirty="0">
                <a:ea typeface="ＭＳ Ｐゴシック" panose="020B0600070205080204" pitchFamily="34" charset="-128"/>
              </a:rPr>
              <a:t>over a defined period of time.</a:t>
            </a:r>
          </a:p>
          <a:p>
            <a:pPr marL="0" indent="0" eaLnBrk="1" hangingPunct="1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grpSp>
        <p:nvGrpSpPr>
          <p:cNvPr id="21509" name="Group 8"/>
          <p:cNvGrpSpPr>
            <a:grpSpLocks/>
          </p:cNvGrpSpPr>
          <p:nvPr/>
        </p:nvGrpSpPr>
        <p:grpSpPr bwMode="auto">
          <a:xfrm>
            <a:off x="1587649" y="2710831"/>
            <a:ext cx="5968702" cy="2807940"/>
            <a:chOff x="911" y="811"/>
            <a:chExt cx="3976" cy="2448"/>
          </a:xfrm>
        </p:grpSpPr>
        <p:sp>
          <p:nvSpPr>
            <p:cNvPr id="21510" name="AutoShape 9"/>
            <p:cNvSpPr>
              <a:spLocks noChangeArrowheads="1"/>
            </p:cNvSpPr>
            <p:nvPr/>
          </p:nvSpPr>
          <p:spPr bwMode="auto">
            <a:xfrm>
              <a:off x="983" y="81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1" name="AutoShape 10"/>
            <p:cNvSpPr>
              <a:spLocks noChangeArrowheads="1"/>
            </p:cNvSpPr>
            <p:nvPr/>
          </p:nvSpPr>
          <p:spPr bwMode="auto">
            <a:xfrm>
              <a:off x="937" y="811"/>
              <a:ext cx="439" cy="2448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2" name="Text Box 11"/>
            <p:cNvSpPr txBox="1">
              <a:spLocks noChangeArrowheads="1"/>
            </p:cNvSpPr>
            <p:nvPr/>
          </p:nvSpPr>
          <p:spPr bwMode="auto">
            <a:xfrm>
              <a:off x="911" y="923"/>
              <a:ext cx="451" cy="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21513" name="AutoShape 12"/>
            <p:cNvSpPr>
              <a:spLocks noChangeArrowheads="1"/>
            </p:cNvSpPr>
            <p:nvPr/>
          </p:nvSpPr>
          <p:spPr bwMode="auto">
            <a:xfrm>
              <a:off x="1324" y="2954"/>
              <a:ext cx="3563" cy="305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4" name="Text Box 13"/>
            <p:cNvSpPr txBox="1">
              <a:spLocks noChangeArrowheads="1"/>
            </p:cNvSpPr>
            <p:nvPr/>
          </p:nvSpPr>
          <p:spPr bwMode="auto">
            <a:xfrm>
              <a:off x="1955" y="3000"/>
              <a:ext cx="276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1515" name="Text Box 14"/>
            <p:cNvSpPr txBox="1">
              <a:spLocks noChangeArrowheads="1"/>
            </p:cNvSpPr>
            <p:nvPr/>
          </p:nvSpPr>
          <p:spPr bwMode="auto">
            <a:xfrm>
              <a:off x="1163" y="2928"/>
              <a:ext cx="19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1516" name="Line 15"/>
            <p:cNvSpPr>
              <a:spLocks noChangeShapeType="1"/>
            </p:cNvSpPr>
            <p:nvPr/>
          </p:nvSpPr>
          <p:spPr bwMode="auto">
            <a:xfrm flipV="1">
              <a:off x="1355" y="1523"/>
              <a:ext cx="3521" cy="1442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62497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096344"/>
          </a:xfrm>
        </p:spPr>
        <p:txBody>
          <a:bodyPr/>
          <a:lstStyle/>
          <a:p>
            <a:pPr marL="446088" indent="-446088"/>
            <a:r>
              <a:rPr lang="en-GB" altLang="en-US" sz="2400" dirty="0">
                <a:ea typeface="ＭＳ Ｐゴシック" panose="020B0600070205080204" pitchFamily="34" charset="-128"/>
              </a:rPr>
              <a:t>What could these variable costs be?</a:t>
            </a:r>
          </a:p>
          <a:p>
            <a:pPr marL="446088" indent="-446088"/>
            <a:r>
              <a:rPr lang="en-GB" altLang="en-US" sz="2400" dirty="0">
                <a:ea typeface="ＭＳ Ｐゴシック" panose="020B0600070205080204" pitchFamily="34" charset="-128"/>
              </a:rPr>
              <a:t>In this case, the variable cost is £2 to produce each cake</a:t>
            </a:r>
          </a:p>
          <a:p>
            <a:pPr marL="446088" indent="-446088"/>
            <a:r>
              <a:rPr lang="en-GB" altLang="en-US" sz="2400" dirty="0">
                <a:ea typeface="ＭＳ Ｐゴシック" panose="020B0600070205080204" pitchFamily="34" charset="-128"/>
              </a:rPr>
              <a:t>What if you make no cakes?</a:t>
            </a:r>
          </a:p>
          <a:p>
            <a:pPr marL="0" indent="0"/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UNIT COST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INCREASE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we need more variable costs to make more cakes!!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02EB37-3A3B-4D45-94FB-A1E9BDBED48E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430716"/>
              </p:ext>
            </p:extLst>
          </p:nvPr>
        </p:nvGraphicFramePr>
        <p:xfrm>
          <a:off x="1120787" y="1360518"/>
          <a:ext cx="6902425" cy="1043680"/>
        </p:xfrm>
        <a:graphic>
          <a:graphicData uri="http://schemas.openxmlformats.org/drawingml/2006/table">
            <a:tbl>
              <a:tblPr>
                <a:tableStyleId>{1E171933-4619-4E11-9A3F-F7608DF75F80}</a:tableStyleId>
              </a:tblPr>
              <a:tblGrid>
                <a:gridCol w="2527294">
                  <a:extLst>
                    <a:ext uri="{9D8B030D-6E8A-4147-A177-3AD203B41FA5}">
                      <a16:colId xmlns:a16="http://schemas.microsoft.com/office/drawing/2014/main" val="677140354"/>
                    </a:ext>
                  </a:extLst>
                </a:gridCol>
                <a:gridCol w="1385878">
                  <a:extLst>
                    <a:ext uri="{9D8B030D-6E8A-4147-A177-3AD203B41FA5}">
                      <a16:colId xmlns:a16="http://schemas.microsoft.com/office/drawing/2014/main" val="2184042721"/>
                    </a:ext>
                  </a:extLst>
                </a:gridCol>
                <a:gridCol w="1385877">
                  <a:extLst>
                    <a:ext uri="{9D8B030D-6E8A-4147-A177-3AD203B41FA5}">
                      <a16:colId xmlns:a16="http://schemas.microsoft.com/office/drawing/2014/main" val="2274512131"/>
                    </a:ext>
                  </a:extLst>
                </a:gridCol>
                <a:gridCol w="1603376">
                  <a:extLst>
                    <a:ext uri="{9D8B030D-6E8A-4147-A177-3AD203B41FA5}">
                      <a16:colId xmlns:a16="http://schemas.microsoft.com/office/drawing/2014/main" val="1456991105"/>
                    </a:ext>
                  </a:extLst>
                </a:gridCol>
              </a:tblGrid>
              <a:tr h="42285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Output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300</a:t>
                      </a: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276889313"/>
                  </a:ext>
                </a:extLst>
              </a:tr>
              <a:tr h="62082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Total variable cost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£200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£400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£600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76312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4697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D25E5-1F57-475D-8010-8F0B6F8BDEB4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STEPPED FIXED COSTS</a:t>
            </a:r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1187624" y="1423987"/>
            <a:ext cx="6427787" cy="4010025"/>
            <a:chOff x="831" y="744"/>
            <a:chExt cx="4049" cy="2508"/>
          </a:xfrm>
        </p:grpSpPr>
        <p:sp>
          <p:nvSpPr>
            <p:cNvPr id="25605" name="AutoShape 5"/>
            <p:cNvSpPr>
              <a:spLocks noChangeArrowheads="1"/>
            </p:cNvSpPr>
            <p:nvPr/>
          </p:nvSpPr>
          <p:spPr bwMode="auto">
            <a:xfrm>
              <a:off x="1097" y="747"/>
              <a:ext cx="3781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grpSp>
          <p:nvGrpSpPr>
            <p:cNvPr id="25606" name="Group 6"/>
            <p:cNvGrpSpPr>
              <a:grpSpLocks/>
            </p:cNvGrpSpPr>
            <p:nvPr/>
          </p:nvGrpSpPr>
          <p:grpSpPr bwMode="auto">
            <a:xfrm>
              <a:off x="831" y="744"/>
              <a:ext cx="4049" cy="2508"/>
              <a:chOff x="831" y="744"/>
              <a:chExt cx="4049" cy="2508"/>
            </a:xfrm>
          </p:grpSpPr>
          <p:sp>
            <p:nvSpPr>
              <p:cNvPr id="25607" name="AutoShape 7"/>
              <p:cNvSpPr>
                <a:spLocks noChangeArrowheads="1"/>
              </p:cNvSpPr>
              <p:nvPr/>
            </p:nvSpPr>
            <p:spPr bwMode="auto">
              <a:xfrm>
                <a:off x="858" y="744"/>
                <a:ext cx="442" cy="2508"/>
              </a:xfrm>
              <a:prstGeom prst="cube">
                <a:avLst>
                  <a:gd name="adj" fmla="val 1143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08" name="Text Box 8"/>
              <p:cNvSpPr txBox="1">
                <a:spLocks noChangeArrowheads="1"/>
              </p:cNvSpPr>
              <p:nvPr/>
            </p:nvSpPr>
            <p:spPr bwMode="auto">
              <a:xfrm>
                <a:off x="831" y="867"/>
                <a:ext cx="589" cy="5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Rent cost (£)</a:t>
                </a:r>
              </a:p>
            </p:txBody>
          </p:sp>
          <p:sp>
            <p:nvSpPr>
              <p:cNvPr id="25609" name="AutoShape 9"/>
              <p:cNvSpPr>
                <a:spLocks noChangeArrowheads="1"/>
              </p:cNvSpPr>
              <p:nvPr/>
            </p:nvSpPr>
            <p:spPr bwMode="auto">
              <a:xfrm>
                <a:off x="1246" y="2940"/>
                <a:ext cx="3634" cy="312"/>
              </a:xfrm>
              <a:prstGeom prst="cube">
                <a:avLst>
                  <a:gd name="adj" fmla="val 1456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10" name="Text Box 10"/>
              <p:cNvSpPr txBox="1">
                <a:spLocks noChangeArrowheads="1"/>
              </p:cNvSpPr>
              <p:nvPr/>
            </p:nvSpPr>
            <p:spPr bwMode="auto">
              <a:xfrm>
                <a:off x="2081" y="3004"/>
                <a:ext cx="2663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Volume of activity (units of output)</a:t>
                </a:r>
                <a:endParaRPr lang="en-GB" altLang="en-US" sz="1400" b="1"/>
              </a:p>
            </p:txBody>
          </p:sp>
          <p:sp>
            <p:nvSpPr>
              <p:cNvPr id="25611" name="Text Box 11"/>
              <p:cNvSpPr txBox="1">
                <a:spLocks noChangeArrowheads="1"/>
              </p:cNvSpPr>
              <p:nvPr/>
            </p:nvSpPr>
            <p:spPr bwMode="auto">
              <a:xfrm>
                <a:off x="1062" y="2413"/>
                <a:ext cx="231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</a:t>
                </a:r>
              </a:p>
            </p:txBody>
          </p:sp>
          <p:grpSp>
            <p:nvGrpSpPr>
              <p:cNvPr id="25612" name="Group 12"/>
              <p:cNvGrpSpPr>
                <a:grpSpLocks/>
              </p:cNvGrpSpPr>
              <p:nvPr/>
            </p:nvGrpSpPr>
            <p:grpSpPr bwMode="auto">
              <a:xfrm>
                <a:off x="1277" y="1787"/>
                <a:ext cx="3592" cy="776"/>
                <a:chOff x="1189" y="1771"/>
                <a:chExt cx="3656" cy="776"/>
              </a:xfrm>
            </p:grpSpPr>
            <p:sp>
              <p:nvSpPr>
                <p:cNvPr id="25614" name="Line 13"/>
                <p:cNvSpPr>
                  <a:spLocks noChangeShapeType="1"/>
                </p:cNvSpPr>
                <p:nvPr/>
              </p:nvSpPr>
              <p:spPr bwMode="auto">
                <a:xfrm>
                  <a:off x="1189" y="2523"/>
                  <a:ext cx="1315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5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526" y="2135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6" name="Line 15"/>
                <p:cNvSpPr>
                  <a:spLocks noChangeShapeType="1"/>
                </p:cNvSpPr>
                <p:nvPr/>
              </p:nvSpPr>
              <p:spPr bwMode="auto">
                <a:xfrm>
                  <a:off x="2503" y="2160"/>
                  <a:ext cx="1377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7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3857" y="1771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8" name="Line 17"/>
                <p:cNvSpPr>
                  <a:spLocks noChangeShapeType="1"/>
                </p:cNvSpPr>
                <p:nvPr/>
              </p:nvSpPr>
              <p:spPr bwMode="auto">
                <a:xfrm>
                  <a:off x="3842" y="1796"/>
                  <a:ext cx="1003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5613" name="Text Box 18"/>
              <p:cNvSpPr txBox="1">
                <a:spLocks noChangeArrowheads="1"/>
              </p:cNvSpPr>
              <p:nvPr/>
            </p:nvSpPr>
            <p:spPr bwMode="auto">
              <a:xfrm>
                <a:off x="1095" y="2936"/>
                <a:ext cx="197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0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36094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>
                <a:ea typeface="ＭＳ Ｐゴシック" panose="020B0600070205080204" pitchFamily="34" charset="-128"/>
              </a:rPr>
              <a:t>EXAMPLES OF VARIABLE COSTS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032250"/>
          </a:xfrm>
        </p:spPr>
        <p:txBody>
          <a:bodyPr/>
          <a:lstStyle/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Material</a:t>
            </a:r>
            <a:r>
              <a:rPr lang="en-GB" altLang="en-US" dirty="0">
                <a:ea typeface="ＭＳ Ｐゴシック" panose="020B0600070205080204" pitchFamily="34" charset="-128"/>
              </a:rPr>
              <a:t> used to manufacture a unit of output or to provide a type of service.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Labour costs </a:t>
            </a:r>
            <a:r>
              <a:rPr lang="en-GB" altLang="en-US" dirty="0">
                <a:ea typeface="ＭＳ Ｐゴシック" panose="020B0600070205080204" pitchFamily="34" charset="-128"/>
              </a:rPr>
              <a:t>of manufacturing a unit of output or providing a type of service.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Commission</a:t>
            </a:r>
            <a:r>
              <a:rPr lang="en-GB" altLang="en-US" dirty="0">
                <a:ea typeface="ＭＳ Ｐゴシック" panose="020B0600070205080204" pitchFamily="34" charset="-128"/>
              </a:rPr>
              <a:t> paid to a salesperson.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Royalty</a:t>
            </a:r>
            <a:r>
              <a:rPr lang="en-GB" altLang="en-US" dirty="0">
                <a:ea typeface="ＭＳ Ｐゴシック" panose="020B0600070205080204" pitchFamily="34" charset="-128"/>
              </a:rPr>
              <a:t> payments for each unit produced.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584255-3A53-452E-A4E6-E0CEEB6C86E1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3156868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3F1579E-76CF-4B57-9BC0-DC1E4E4ADFB5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u="sng">
                <a:ea typeface="ＭＳ Ｐゴシック" panose="020B0600070205080204" pitchFamily="34" charset="-128"/>
              </a:rPr>
              <a:t>SEMI-VARIABLE COSTS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27300"/>
            <a:ext cx="8229600" cy="1036566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Costs that have an element of both fixed and variable costs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grpSp>
        <p:nvGrpSpPr>
          <p:cNvPr id="24581" name="Group 4"/>
          <p:cNvGrpSpPr>
            <a:grpSpLocks/>
          </p:cNvGrpSpPr>
          <p:nvPr/>
        </p:nvGrpSpPr>
        <p:grpSpPr bwMode="auto">
          <a:xfrm>
            <a:off x="700881" y="2363867"/>
            <a:ext cx="7543527" cy="3166834"/>
            <a:chOff x="427" y="816"/>
            <a:chExt cx="4877" cy="2589"/>
          </a:xfrm>
        </p:grpSpPr>
        <p:sp>
          <p:nvSpPr>
            <p:cNvPr id="24582" name="AutoShape 5"/>
            <p:cNvSpPr>
              <a:spLocks noChangeArrowheads="1"/>
            </p:cNvSpPr>
            <p:nvPr/>
          </p:nvSpPr>
          <p:spPr bwMode="auto">
            <a:xfrm>
              <a:off x="1356" y="2433"/>
              <a:ext cx="816" cy="671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3" name="AutoShape 6"/>
            <p:cNvSpPr>
              <a:spLocks noChangeArrowheads="1"/>
            </p:cNvSpPr>
            <p:nvPr/>
          </p:nvSpPr>
          <p:spPr bwMode="auto">
            <a:xfrm>
              <a:off x="561" y="896"/>
              <a:ext cx="832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4" name="Text Box 7"/>
            <p:cNvSpPr txBox="1">
              <a:spLocks noChangeArrowheads="1"/>
            </p:cNvSpPr>
            <p:nvPr/>
          </p:nvSpPr>
          <p:spPr bwMode="auto">
            <a:xfrm>
              <a:off x="427" y="896"/>
              <a:ext cx="1038" cy="9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dirty="0"/>
                <a:t>Maintenance cost (£)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br>
                <a:rPr lang="en-GB" altLang="en-US" sz="1800" b="1" dirty="0"/>
              </a:br>
              <a:r>
                <a:rPr lang="en-GB" altLang="en-US" sz="1800" b="1" dirty="0"/>
                <a:t> </a:t>
              </a:r>
            </a:p>
          </p:txBody>
        </p:sp>
        <p:sp>
          <p:nvSpPr>
            <p:cNvPr id="24585" name="AutoShape 8"/>
            <p:cNvSpPr>
              <a:spLocks noChangeArrowheads="1"/>
            </p:cNvSpPr>
            <p:nvPr/>
          </p:nvSpPr>
          <p:spPr bwMode="auto">
            <a:xfrm>
              <a:off x="1296" y="3062"/>
              <a:ext cx="4008" cy="330"/>
            </a:xfrm>
            <a:prstGeom prst="cube">
              <a:avLst>
                <a:gd name="adj" fmla="val 20750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6" name="Text Box 9"/>
            <p:cNvSpPr txBox="1">
              <a:spLocks noChangeArrowheads="1"/>
            </p:cNvSpPr>
            <p:nvPr/>
          </p:nvSpPr>
          <p:spPr bwMode="auto">
            <a:xfrm>
              <a:off x="1161" y="3101"/>
              <a:ext cx="205" cy="2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24587" name="Line 10"/>
            <p:cNvSpPr>
              <a:spLocks noChangeShapeType="1"/>
            </p:cNvSpPr>
            <p:nvPr/>
          </p:nvSpPr>
          <p:spPr bwMode="auto">
            <a:xfrm flipV="1">
              <a:off x="1351" y="1641"/>
              <a:ext cx="3780" cy="81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8" name="Oval 11"/>
            <p:cNvSpPr>
              <a:spLocks noChangeArrowheads="1"/>
            </p:cNvSpPr>
            <p:nvPr/>
          </p:nvSpPr>
          <p:spPr bwMode="auto">
            <a:xfrm>
              <a:off x="2414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9" name="Oval 12"/>
            <p:cNvSpPr>
              <a:spLocks noChangeArrowheads="1"/>
            </p:cNvSpPr>
            <p:nvPr/>
          </p:nvSpPr>
          <p:spPr bwMode="auto">
            <a:xfrm>
              <a:off x="2834" y="2392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0" name="Oval 13"/>
            <p:cNvSpPr>
              <a:spLocks noChangeArrowheads="1"/>
            </p:cNvSpPr>
            <p:nvPr/>
          </p:nvSpPr>
          <p:spPr bwMode="auto">
            <a:xfrm>
              <a:off x="3168" y="200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1" name="Oval 14"/>
            <p:cNvSpPr>
              <a:spLocks noChangeArrowheads="1"/>
            </p:cNvSpPr>
            <p:nvPr/>
          </p:nvSpPr>
          <p:spPr bwMode="auto">
            <a:xfrm>
              <a:off x="3296" y="2167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2" name="Oval 15"/>
            <p:cNvSpPr>
              <a:spLocks noChangeArrowheads="1"/>
            </p:cNvSpPr>
            <p:nvPr/>
          </p:nvSpPr>
          <p:spPr bwMode="auto">
            <a:xfrm>
              <a:off x="3485" y="1620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3" name="Oval 16"/>
            <p:cNvSpPr>
              <a:spLocks noChangeArrowheads="1"/>
            </p:cNvSpPr>
            <p:nvPr/>
          </p:nvSpPr>
          <p:spPr bwMode="auto">
            <a:xfrm>
              <a:off x="3793" y="1691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4" name="Oval 17"/>
            <p:cNvSpPr>
              <a:spLocks noChangeArrowheads="1"/>
            </p:cNvSpPr>
            <p:nvPr/>
          </p:nvSpPr>
          <p:spPr bwMode="auto">
            <a:xfrm>
              <a:off x="3776" y="1986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5" name="Oval 18"/>
            <p:cNvSpPr>
              <a:spLocks noChangeArrowheads="1"/>
            </p:cNvSpPr>
            <p:nvPr/>
          </p:nvSpPr>
          <p:spPr bwMode="auto">
            <a:xfrm>
              <a:off x="4076" y="1691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6" name="Oval 19"/>
            <p:cNvSpPr>
              <a:spLocks noChangeArrowheads="1"/>
            </p:cNvSpPr>
            <p:nvPr/>
          </p:nvSpPr>
          <p:spPr bwMode="auto">
            <a:xfrm>
              <a:off x="4162" y="2068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7" name="Oval 20"/>
            <p:cNvSpPr>
              <a:spLocks noChangeArrowheads="1"/>
            </p:cNvSpPr>
            <p:nvPr/>
          </p:nvSpPr>
          <p:spPr bwMode="auto">
            <a:xfrm>
              <a:off x="4359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8" name="Oval 21"/>
            <p:cNvSpPr>
              <a:spLocks noChangeArrowheads="1"/>
            </p:cNvSpPr>
            <p:nvPr/>
          </p:nvSpPr>
          <p:spPr bwMode="auto">
            <a:xfrm>
              <a:off x="4522" y="1575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9" name="Oval 22"/>
            <p:cNvSpPr>
              <a:spLocks noChangeArrowheads="1"/>
            </p:cNvSpPr>
            <p:nvPr/>
          </p:nvSpPr>
          <p:spPr bwMode="auto">
            <a:xfrm>
              <a:off x="4727" y="1278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0" name="Oval 23"/>
            <p:cNvSpPr>
              <a:spLocks noChangeArrowheads="1"/>
            </p:cNvSpPr>
            <p:nvPr/>
          </p:nvSpPr>
          <p:spPr bwMode="auto">
            <a:xfrm>
              <a:off x="4684" y="1960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1" name="Oval 24"/>
            <p:cNvSpPr>
              <a:spLocks noChangeArrowheads="1"/>
            </p:cNvSpPr>
            <p:nvPr/>
          </p:nvSpPr>
          <p:spPr bwMode="auto">
            <a:xfrm>
              <a:off x="4984" y="1718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2" name="AutoShape 25"/>
            <p:cNvSpPr>
              <a:spLocks noChangeArrowheads="1"/>
            </p:cNvSpPr>
            <p:nvPr/>
          </p:nvSpPr>
          <p:spPr bwMode="auto">
            <a:xfrm>
              <a:off x="1503" y="816"/>
              <a:ext cx="2362" cy="597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3" name="Text Box 26"/>
            <p:cNvSpPr txBox="1">
              <a:spLocks noChangeArrowheads="1"/>
            </p:cNvSpPr>
            <p:nvPr/>
          </p:nvSpPr>
          <p:spPr bwMode="auto">
            <a:xfrm>
              <a:off x="1465" y="852"/>
              <a:ext cx="2328" cy="5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 dirty="0"/>
                <a:t>The slope of this line gives the variable cost per unit of activity</a:t>
              </a:r>
              <a:r>
                <a:rPr lang="en-GB" altLang="en-US" sz="1400" b="1" dirty="0"/>
                <a:t> </a:t>
              </a:r>
            </a:p>
          </p:txBody>
        </p:sp>
        <p:sp>
          <p:nvSpPr>
            <p:cNvPr id="24604" name="Text Box 27"/>
            <p:cNvSpPr txBox="1">
              <a:spLocks noChangeArrowheads="1"/>
            </p:cNvSpPr>
            <p:nvPr/>
          </p:nvSpPr>
          <p:spPr bwMode="auto">
            <a:xfrm>
              <a:off x="1429" y="2480"/>
              <a:ext cx="672" cy="6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- cost</a:t>
              </a:r>
              <a:br>
                <a:rPr lang="en-GB" altLang="en-US" sz="1700" b="1" i="1"/>
              </a:br>
              <a:r>
                <a:rPr lang="en-GB" altLang="en-US" sz="1700" b="1" i="1"/>
                <a:t>element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4605" name="AutoShape 28"/>
            <p:cNvSpPr>
              <a:spLocks noChangeArrowheads="1"/>
            </p:cNvSpPr>
            <p:nvPr/>
          </p:nvSpPr>
          <p:spPr bwMode="auto">
            <a:xfrm rot="5400000" flipV="1">
              <a:off x="1916" y="1617"/>
              <a:ext cx="696" cy="368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83 w 21600"/>
                <a:gd name="T13" fmla="*/ 5400 h 21600"/>
                <a:gd name="T14" fmla="*/ 19645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7697" y="0"/>
                  </a:moveTo>
                  <a:lnTo>
                    <a:pt x="17697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7697" y="16200"/>
                  </a:lnTo>
                  <a:lnTo>
                    <a:pt x="17697" y="21600"/>
                  </a:lnTo>
                  <a:lnTo>
                    <a:pt x="21600" y="10800"/>
                  </a:lnTo>
                  <a:lnTo>
                    <a:pt x="17697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E5CEB7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Text Box 29"/>
            <p:cNvSpPr txBox="1">
              <a:spLocks noChangeArrowheads="1"/>
            </p:cNvSpPr>
            <p:nvPr/>
          </p:nvSpPr>
          <p:spPr bwMode="auto">
            <a:xfrm>
              <a:off x="2385" y="3137"/>
              <a:ext cx="2768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12376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2B6086-E209-4D7A-BB2C-A77ABBE6661F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TOTAL COST</a:t>
            </a:r>
          </a:p>
        </p:txBody>
      </p:sp>
      <p:grpSp>
        <p:nvGrpSpPr>
          <p:cNvPr id="26628" name="Group 4"/>
          <p:cNvGrpSpPr>
            <a:grpSpLocks/>
          </p:cNvGrpSpPr>
          <p:nvPr/>
        </p:nvGrpSpPr>
        <p:grpSpPr bwMode="auto">
          <a:xfrm>
            <a:off x="1187450" y="1789780"/>
            <a:ext cx="6791325" cy="3244183"/>
            <a:chOff x="787" y="529"/>
            <a:chExt cx="4278" cy="2735"/>
          </a:xfrm>
        </p:grpSpPr>
        <p:sp>
          <p:nvSpPr>
            <p:cNvPr id="26629" name="Rectangle 5"/>
            <p:cNvSpPr>
              <a:spLocks noChangeArrowheads="1"/>
            </p:cNvSpPr>
            <p:nvPr/>
          </p:nvSpPr>
          <p:spPr bwMode="auto">
            <a:xfrm>
              <a:off x="1204" y="2256"/>
              <a:ext cx="3780" cy="792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0" name="AutoShape 6"/>
            <p:cNvSpPr>
              <a:spLocks noChangeArrowheads="1"/>
            </p:cNvSpPr>
            <p:nvPr/>
          </p:nvSpPr>
          <p:spPr bwMode="auto">
            <a:xfrm flipH="1">
              <a:off x="1247" y="1417"/>
              <a:ext cx="3736" cy="84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1" name="AutoShape 7"/>
            <p:cNvSpPr>
              <a:spLocks noChangeArrowheads="1"/>
            </p:cNvSpPr>
            <p:nvPr/>
          </p:nvSpPr>
          <p:spPr bwMode="auto">
            <a:xfrm>
              <a:off x="3812" y="1083"/>
              <a:ext cx="276" cy="542"/>
            </a:xfrm>
            <a:prstGeom prst="downArrow">
              <a:avLst>
                <a:gd name="adj1" fmla="val 50000"/>
                <a:gd name="adj2" fmla="val 33511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2" name="AutoShape 8"/>
            <p:cNvSpPr>
              <a:spLocks noChangeArrowheads="1"/>
            </p:cNvSpPr>
            <p:nvPr/>
          </p:nvSpPr>
          <p:spPr bwMode="auto">
            <a:xfrm>
              <a:off x="822" y="768"/>
              <a:ext cx="456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3" name="Text Box 9"/>
            <p:cNvSpPr txBox="1">
              <a:spLocks noChangeArrowheads="1"/>
            </p:cNvSpPr>
            <p:nvPr/>
          </p:nvSpPr>
          <p:spPr bwMode="auto">
            <a:xfrm>
              <a:off x="787" y="846"/>
              <a:ext cx="468" cy="4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26634" name="AutoShape 10"/>
            <p:cNvSpPr>
              <a:spLocks noChangeArrowheads="1"/>
            </p:cNvSpPr>
            <p:nvPr/>
          </p:nvSpPr>
          <p:spPr bwMode="auto">
            <a:xfrm>
              <a:off x="1223" y="2948"/>
              <a:ext cx="3768" cy="31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5" name="Text Box 11"/>
            <p:cNvSpPr txBox="1">
              <a:spLocks noChangeArrowheads="1"/>
            </p:cNvSpPr>
            <p:nvPr/>
          </p:nvSpPr>
          <p:spPr bwMode="auto">
            <a:xfrm>
              <a:off x="2452" y="3012"/>
              <a:ext cx="2613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</a:p>
          </p:txBody>
        </p:sp>
        <p:sp>
          <p:nvSpPr>
            <p:cNvPr id="26636" name="Text Box 12"/>
            <p:cNvSpPr txBox="1">
              <a:spLocks noChangeArrowheads="1"/>
            </p:cNvSpPr>
            <p:nvPr/>
          </p:nvSpPr>
          <p:spPr bwMode="auto">
            <a:xfrm>
              <a:off x="1057" y="2920"/>
              <a:ext cx="207" cy="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6637" name="Line 13"/>
            <p:cNvSpPr>
              <a:spLocks noChangeShapeType="1"/>
            </p:cNvSpPr>
            <p:nvPr/>
          </p:nvSpPr>
          <p:spPr bwMode="auto">
            <a:xfrm>
              <a:off x="1255" y="2270"/>
              <a:ext cx="3728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8" name="Line 14"/>
            <p:cNvSpPr>
              <a:spLocks noChangeShapeType="1"/>
            </p:cNvSpPr>
            <p:nvPr/>
          </p:nvSpPr>
          <p:spPr bwMode="auto">
            <a:xfrm flipV="1">
              <a:off x="1255" y="1430"/>
              <a:ext cx="3732" cy="827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9" name="Text Box 15"/>
            <p:cNvSpPr txBox="1">
              <a:spLocks noChangeArrowheads="1"/>
            </p:cNvSpPr>
            <p:nvPr/>
          </p:nvSpPr>
          <p:spPr bwMode="auto">
            <a:xfrm>
              <a:off x="1053" y="2171"/>
              <a:ext cx="207" cy="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26640" name="AutoShape 16"/>
            <p:cNvSpPr>
              <a:spLocks noChangeArrowheads="1"/>
            </p:cNvSpPr>
            <p:nvPr/>
          </p:nvSpPr>
          <p:spPr bwMode="auto">
            <a:xfrm>
              <a:off x="3467" y="529"/>
              <a:ext cx="981" cy="496"/>
            </a:xfrm>
            <a:prstGeom prst="roundRect">
              <a:avLst>
                <a:gd name="adj" fmla="val 30204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41" name="Text Box 17"/>
            <p:cNvSpPr txBox="1">
              <a:spLocks noChangeArrowheads="1"/>
            </p:cNvSpPr>
            <p:nvPr/>
          </p:nvSpPr>
          <p:spPr bwMode="auto">
            <a:xfrm>
              <a:off x="3467" y="697"/>
              <a:ext cx="966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 dirty="0"/>
                <a:t>Total cost</a:t>
              </a:r>
            </a:p>
          </p:txBody>
        </p:sp>
        <p:sp>
          <p:nvSpPr>
            <p:cNvPr id="26642" name="Text Box 18"/>
            <p:cNvSpPr txBox="1">
              <a:spLocks noChangeArrowheads="1"/>
            </p:cNvSpPr>
            <p:nvPr/>
          </p:nvSpPr>
          <p:spPr bwMode="auto">
            <a:xfrm>
              <a:off x="2604" y="2444"/>
              <a:ext cx="985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Fixed costs</a:t>
              </a:r>
            </a:p>
          </p:txBody>
        </p:sp>
        <p:sp>
          <p:nvSpPr>
            <p:cNvPr id="26643" name="Text Box 19"/>
            <p:cNvSpPr txBox="1">
              <a:spLocks noChangeArrowheads="1"/>
            </p:cNvSpPr>
            <p:nvPr/>
          </p:nvSpPr>
          <p:spPr bwMode="auto">
            <a:xfrm>
              <a:off x="4069" y="1744"/>
              <a:ext cx="804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Variable costs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3534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 dirty="0">
                <a:ea typeface="ＭＳ Ｐゴシック" panose="020B0600070205080204" pitchFamily="34" charset="-128"/>
              </a:rPr>
              <a:t>LET</a:t>
            </a:r>
            <a:r>
              <a:rPr lang="ja-JP" altLang="en-GB" sz="3600" u="sng" dirty="0">
                <a:ea typeface="ＭＳ Ｐゴシック" panose="020B0600070205080204" pitchFamily="34" charset="-128"/>
              </a:rPr>
              <a:t>’</a:t>
            </a:r>
            <a:r>
              <a:rPr lang="en-GB" altLang="ja-JP" sz="3600" u="sng" dirty="0">
                <a:ea typeface="ＭＳ Ｐゴシック" panose="020B0600070205080204" pitchFamily="34" charset="-128"/>
              </a:rPr>
              <a:t>S GET BACK TO OUR CAKES….</a:t>
            </a:r>
            <a:endParaRPr lang="en-GB" altLang="en-US" sz="3600" u="sng" dirty="0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57200" y="2754362"/>
            <a:ext cx="8229600" cy="2520280"/>
          </a:xfrm>
        </p:spPr>
        <p:txBody>
          <a:bodyPr/>
          <a:lstStyle/>
          <a:p>
            <a:pPr marL="446088" indent="-446088">
              <a:spcBef>
                <a:spcPts val="0"/>
              </a:spcBef>
              <a:spcAft>
                <a:spcPts val="6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VARIABLE COSTS</a:t>
            </a:r>
            <a:r>
              <a:rPr lang="en-GB" altLang="en-US" sz="2400" dirty="0">
                <a:ea typeface="ＭＳ Ｐゴシック" panose="020B0600070205080204" pitchFamily="34" charset="-128"/>
              </a:rPr>
              <a:t> is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£2</a:t>
            </a:r>
            <a:r>
              <a:rPr lang="en-GB" altLang="en-US" sz="2400" dirty="0">
                <a:ea typeface="ＭＳ Ｐゴシック" panose="020B0600070205080204" pitchFamily="34" charset="-128"/>
              </a:rPr>
              <a:t> to produce each cake</a:t>
            </a:r>
          </a:p>
          <a:p>
            <a:pPr marL="446088" indent="-446088">
              <a:spcBef>
                <a:spcPts val="0"/>
              </a:spcBef>
              <a:spcAft>
                <a:spcPts val="6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Our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FIXED COSTS </a:t>
            </a:r>
            <a:r>
              <a:rPr lang="en-GB" altLang="en-US" sz="2400" dirty="0">
                <a:ea typeface="ＭＳ Ｐゴシック" panose="020B0600070205080204" pitchFamily="34" charset="-128"/>
              </a:rPr>
              <a:t>were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£3000 </a:t>
            </a:r>
            <a:r>
              <a:rPr lang="en-GB" altLang="en-US" sz="2400" dirty="0">
                <a:ea typeface="ＭＳ Ｐゴシック" panose="020B0600070205080204" pitchFamily="34" charset="-128"/>
              </a:rPr>
              <a:t>for the period</a:t>
            </a:r>
          </a:p>
          <a:p>
            <a:pPr marL="446088" indent="-446088">
              <a:spcBef>
                <a:spcPts val="0"/>
              </a:spcBef>
              <a:spcAft>
                <a:spcPts val="600"/>
              </a:spcAft>
            </a:pPr>
            <a:r>
              <a:rPr lang="en-GB" altLang="en-US" sz="2400" dirty="0">
                <a:ea typeface="ＭＳ Ｐゴシック" panose="020B0600070205080204" pitchFamily="34" charset="-128"/>
              </a:rPr>
              <a:t>We sell each cake for </a:t>
            </a:r>
            <a:r>
              <a:rPr lang="en-GB" altLang="en-US" sz="2400" b="1" dirty="0">
                <a:ea typeface="ＭＳ Ｐゴシック" panose="020B0600070205080204" pitchFamily="34" charset="-128"/>
              </a:rPr>
              <a:t>£14 </a:t>
            </a:r>
            <a:r>
              <a:rPr lang="en-GB" altLang="en-US" sz="2400" dirty="0">
                <a:ea typeface="ＭＳ Ｐゴシック" panose="020B0600070205080204" pitchFamily="34" charset="-128"/>
              </a:rPr>
              <a:t>(they really are exceedingly good cakes!!)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altLang="en-US" sz="2800" u="sng" dirty="0">
                <a:ea typeface="ＭＳ Ｐゴシック" panose="020B0600070205080204" pitchFamily="34" charset="-128"/>
              </a:rPr>
              <a:t>The obvious question: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altLang="en-US" sz="2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How many cakes </a:t>
            </a:r>
            <a:r>
              <a:rPr lang="en-GB" altLang="en-US" sz="2400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do we have </a:t>
            </a:r>
            <a:r>
              <a:rPr lang="en-GB" altLang="en-US" sz="2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to make and sell to cover all of our costs? </a:t>
            </a:r>
            <a:endParaRPr lang="en-GB" altLang="en-US" b="1" dirty="0">
              <a:highlight>
                <a:srgbClr val="FFFF00"/>
              </a:highlight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8D904F-F517-4E2B-B186-73941FE6880B}" type="slidenum">
              <a:rPr lang="en-GB" altLang="en-US" sz="1400" smtClean="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752709"/>
              </p:ext>
            </p:extLst>
          </p:nvPr>
        </p:nvGraphicFramePr>
        <p:xfrm>
          <a:off x="899592" y="1628800"/>
          <a:ext cx="6911975" cy="914400"/>
        </p:xfrm>
        <a:graphic>
          <a:graphicData uri="http://schemas.openxmlformats.org/drawingml/2006/table">
            <a:tbl>
              <a:tblPr>
                <a:tableStyleId>{1E171933-4619-4E11-9A3F-F7608DF75F80}</a:tableStyleId>
              </a:tblPr>
              <a:tblGrid>
                <a:gridCol w="2808288">
                  <a:extLst>
                    <a:ext uri="{9D8B030D-6E8A-4147-A177-3AD203B41FA5}">
                      <a16:colId xmlns:a16="http://schemas.microsoft.com/office/drawing/2014/main" val="4273128547"/>
                    </a:ext>
                  </a:extLst>
                </a:gridCol>
                <a:gridCol w="1368425">
                  <a:extLst>
                    <a:ext uri="{9D8B030D-6E8A-4147-A177-3AD203B41FA5}">
                      <a16:colId xmlns:a16="http://schemas.microsoft.com/office/drawing/2014/main" val="1311166988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197878800"/>
                    </a:ext>
                  </a:extLst>
                </a:gridCol>
                <a:gridCol w="1511300">
                  <a:extLst>
                    <a:ext uri="{9D8B030D-6E8A-4147-A177-3AD203B41FA5}">
                      <a16:colId xmlns:a16="http://schemas.microsoft.com/office/drawing/2014/main" val="3698334006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Output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kumimoji="0" lang="en-GB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kumimoji="0" lang="en-GB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300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433927616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Total variable cost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£200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£400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£600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882635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11748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040411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The point of sale where all costs are covered is known as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BREAKEVEN POINT (BEP)</a:t>
            </a:r>
          </a:p>
          <a:p>
            <a:pPr>
              <a:spcBef>
                <a:spcPts val="1800"/>
              </a:spcBef>
            </a:pPr>
            <a:r>
              <a:rPr lang="en-GB" altLang="en-US" sz="2800" dirty="0">
                <a:ea typeface="ＭＳ Ｐゴシック" panose="020B0600070205080204" pitchFamily="34" charset="-128"/>
              </a:rPr>
              <a:t>We need to understand </a:t>
            </a:r>
            <a:r>
              <a:rPr lang="en-GB" altLang="en-US" sz="2800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CONTRIBUTION</a:t>
            </a:r>
          </a:p>
          <a:p>
            <a:endParaRPr lang="en-GB" altLang="en-US" sz="2800" dirty="0">
              <a:ea typeface="ＭＳ Ｐゴシック" panose="020B0600070205080204" pitchFamily="34" charset="-128"/>
            </a:endParaRPr>
          </a:p>
          <a:p>
            <a:pPr algn="ctr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 algn="just">
              <a:spcBef>
                <a:spcPts val="7200"/>
              </a:spcBef>
              <a:buNone/>
            </a:pPr>
            <a:r>
              <a:rPr lang="en-GB" altLang="en-US" sz="2800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CONTRIBUTION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equals to </a:t>
            </a:r>
            <a:r>
              <a:rPr lang="en-GB" altLang="en-US" sz="2800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EXCESS</a:t>
            </a:r>
            <a:r>
              <a:rPr lang="en-GB" altLang="en-US" sz="2800" dirty="0">
                <a:ea typeface="ＭＳ Ｐゴシック" panose="020B0600070205080204" pitchFamily="34" charset="-128"/>
              </a:rPr>
              <a:t> of sales revenue over variable costs</a:t>
            </a:r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E38AFD6-C733-42EE-BE03-6DC7BDAE49ED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62A0BA9-4DAD-C3DD-97A9-65816B42C6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683412"/>
              </p:ext>
            </p:extLst>
          </p:nvPr>
        </p:nvGraphicFramePr>
        <p:xfrm>
          <a:off x="1691680" y="2636912"/>
          <a:ext cx="6096000" cy="1371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2468890432"/>
                    </a:ext>
                  </a:extLst>
                </a:gridCol>
                <a:gridCol w="1991544">
                  <a:extLst>
                    <a:ext uri="{9D8B030D-6E8A-4147-A177-3AD203B41FA5}">
                      <a16:colId xmlns:a16="http://schemas.microsoft.com/office/drawing/2014/main" val="29944933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altLang="en-US" sz="2400" dirty="0"/>
                        <a:t>Selling price per unit 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dirty="0"/>
                        <a:t>£14</a:t>
                      </a:r>
                      <a:endParaRPr lang="en-GB" altLang="en-US" sz="2400" dirty="0">
                        <a:ea typeface="ＭＳ Ｐゴシック" panose="020B0600070205080204" pitchFamily="34" charset="-12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2259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altLang="en-US" sz="2400" dirty="0"/>
                        <a:t>Variable cost per unit </a:t>
                      </a:r>
                      <a:endParaRPr lang="en-GB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u="none" dirty="0"/>
                        <a:t>£ 2</a:t>
                      </a:r>
                      <a:endParaRPr lang="en-GB" altLang="en-US" sz="2400" u="none" dirty="0">
                        <a:ea typeface="ＭＳ Ｐゴシック" panose="020B0600070205080204" pitchFamily="34" charset="-128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6605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altLang="en-US" sz="2400" dirty="0"/>
                        <a:t>Contribution per unit </a:t>
                      </a:r>
                      <a:endParaRPr lang="en-GB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dirty="0"/>
                        <a:t>£12</a:t>
                      </a:r>
                      <a:endParaRPr lang="en-GB" altLang="en-US" sz="2400" dirty="0">
                        <a:ea typeface="ＭＳ Ｐゴシック" panose="020B0600070205080204" pitchFamily="34" charset="-128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9504253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4524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B2F283-7946-4316-9989-96D75B035E39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46222" y="18248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BREAK EVEN CHART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06501"/>
            <a:ext cx="7931224" cy="406082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</a:p>
        </p:txBody>
      </p:sp>
      <p:grpSp>
        <p:nvGrpSpPr>
          <p:cNvPr id="30725" name="Group 4"/>
          <p:cNvGrpSpPr>
            <a:grpSpLocks/>
          </p:cNvGrpSpPr>
          <p:nvPr/>
        </p:nvGrpSpPr>
        <p:grpSpPr bwMode="auto">
          <a:xfrm>
            <a:off x="755576" y="1222229"/>
            <a:ext cx="7242249" cy="4429271"/>
            <a:chOff x="701" y="540"/>
            <a:chExt cx="4381" cy="2856"/>
          </a:xfrm>
        </p:grpSpPr>
        <p:sp>
          <p:nvSpPr>
            <p:cNvPr id="30726" name="AutoShape 5"/>
            <p:cNvSpPr>
              <a:spLocks noChangeArrowheads="1"/>
            </p:cNvSpPr>
            <p:nvPr/>
          </p:nvSpPr>
          <p:spPr bwMode="auto">
            <a:xfrm flipH="1">
              <a:off x="3632" y="984"/>
              <a:ext cx="1440" cy="784"/>
            </a:xfrm>
            <a:prstGeom prst="rtTriangle">
              <a:avLst/>
            </a:prstGeom>
            <a:solidFill>
              <a:srgbClr val="8AAA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7" name="AutoShape 6"/>
            <p:cNvSpPr>
              <a:spLocks noChangeArrowheads="1"/>
            </p:cNvSpPr>
            <p:nvPr/>
          </p:nvSpPr>
          <p:spPr bwMode="auto">
            <a:xfrm flipH="1">
              <a:off x="1184" y="1472"/>
              <a:ext cx="3888" cy="86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8" name="Rectangle 7"/>
            <p:cNvSpPr>
              <a:spLocks noChangeArrowheads="1"/>
            </p:cNvSpPr>
            <p:nvPr/>
          </p:nvSpPr>
          <p:spPr bwMode="auto">
            <a:xfrm>
              <a:off x="1184" y="2344"/>
              <a:ext cx="3888" cy="816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9" name="AutoShape 8"/>
            <p:cNvSpPr>
              <a:spLocks noChangeArrowheads="1"/>
            </p:cNvSpPr>
            <p:nvPr/>
          </p:nvSpPr>
          <p:spPr bwMode="auto">
            <a:xfrm flipV="1">
              <a:off x="1208" y="1848"/>
              <a:ext cx="2280" cy="1208"/>
            </a:xfrm>
            <a:prstGeom prst="rtTriangle">
              <a:avLst/>
            </a:prstGeom>
            <a:solidFill>
              <a:srgbClr val="CED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0" name="AutoShape 9"/>
            <p:cNvSpPr>
              <a:spLocks noChangeArrowheads="1"/>
            </p:cNvSpPr>
            <p:nvPr/>
          </p:nvSpPr>
          <p:spPr bwMode="auto">
            <a:xfrm flipV="1">
              <a:off x="1144" y="1848"/>
              <a:ext cx="2280" cy="480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1" name="AutoShape 10"/>
            <p:cNvSpPr>
              <a:spLocks noChangeArrowheads="1"/>
            </p:cNvSpPr>
            <p:nvPr/>
          </p:nvSpPr>
          <p:spPr bwMode="auto">
            <a:xfrm rot="-1963213">
              <a:off x="4007" y="844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33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2" name="AutoShape 11"/>
            <p:cNvSpPr>
              <a:spLocks noChangeArrowheads="1"/>
            </p:cNvSpPr>
            <p:nvPr/>
          </p:nvSpPr>
          <p:spPr bwMode="auto">
            <a:xfrm rot="-1963213">
              <a:off x="3215" y="1260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3" name="AutoShape 12"/>
            <p:cNvSpPr>
              <a:spLocks noChangeArrowheads="1"/>
            </p:cNvSpPr>
            <p:nvPr/>
          </p:nvSpPr>
          <p:spPr bwMode="auto">
            <a:xfrm>
              <a:off x="1602" y="1615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4" name="AutoShape 13"/>
            <p:cNvSpPr>
              <a:spLocks noChangeArrowheads="1"/>
            </p:cNvSpPr>
            <p:nvPr/>
          </p:nvSpPr>
          <p:spPr bwMode="auto">
            <a:xfrm>
              <a:off x="736" y="682"/>
              <a:ext cx="481" cy="2714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5" name="Text Box 14"/>
            <p:cNvSpPr txBox="1">
              <a:spLocks noChangeArrowheads="1"/>
            </p:cNvSpPr>
            <p:nvPr/>
          </p:nvSpPr>
          <p:spPr bwMode="auto">
            <a:xfrm>
              <a:off x="701" y="797"/>
              <a:ext cx="494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30736" name="AutoShape 15"/>
            <p:cNvSpPr>
              <a:spLocks noChangeArrowheads="1"/>
            </p:cNvSpPr>
            <p:nvPr/>
          </p:nvSpPr>
          <p:spPr bwMode="auto">
            <a:xfrm>
              <a:off x="1160" y="3062"/>
              <a:ext cx="3922" cy="334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7" name="Text Box 16"/>
            <p:cNvSpPr txBox="1">
              <a:spLocks noChangeArrowheads="1"/>
            </p:cNvSpPr>
            <p:nvPr/>
          </p:nvSpPr>
          <p:spPr bwMode="auto">
            <a:xfrm>
              <a:off x="2251" y="3140"/>
              <a:ext cx="278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dirty="0"/>
                <a:t>Volume of activity (units of output)</a:t>
              </a:r>
            </a:p>
          </p:txBody>
        </p:sp>
        <p:sp>
          <p:nvSpPr>
            <p:cNvPr id="30738" name="Text Box 17"/>
            <p:cNvSpPr txBox="1">
              <a:spLocks noChangeArrowheads="1"/>
            </p:cNvSpPr>
            <p:nvPr/>
          </p:nvSpPr>
          <p:spPr bwMode="auto">
            <a:xfrm>
              <a:off x="985" y="303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30739" name="Line 18"/>
            <p:cNvSpPr>
              <a:spLocks noChangeShapeType="1"/>
            </p:cNvSpPr>
            <p:nvPr/>
          </p:nvSpPr>
          <p:spPr bwMode="auto">
            <a:xfrm>
              <a:off x="1194" y="2348"/>
              <a:ext cx="3874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0" name="Line 19"/>
            <p:cNvSpPr>
              <a:spLocks noChangeShapeType="1"/>
            </p:cNvSpPr>
            <p:nvPr/>
          </p:nvSpPr>
          <p:spPr bwMode="auto">
            <a:xfrm flipV="1">
              <a:off x="1194" y="1473"/>
              <a:ext cx="3886" cy="861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1" name="Text Box 20"/>
            <p:cNvSpPr txBox="1">
              <a:spLocks noChangeArrowheads="1"/>
            </p:cNvSpPr>
            <p:nvPr/>
          </p:nvSpPr>
          <p:spPr bwMode="auto">
            <a:xfrm>
              <a:off x="980" y="224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F</a:t>
              </a:r>
            </a:p>
          </p:txBody>
        </p:sp>
        <p:sp>
          <p:nvSpPr>
            <p:cNvPr id="30742" name="AutoShape 21"/>
            <p:cNvSpPr>
              <a:spLocks noChangeArrowheads="1"/>
            </p:cNvSpPr>
            <p:nvPr/>
          </p:nvSpPr>
          <p:spPr bwMode="auto">
            <a:xfrm>
              <a:off x="1448" y="1486"/>
              <a:ext cx="769" cy="353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3" name="Text Box 22"/>
            <p:cNvSpPr txBox="1">
              <a:spLocks noChangeArrowheads="1"/>
            </p:cNvSpPr>
            <p:nvPr/>
          </p:nvSpPr>
          <p:spPr bwMode="auto">
            <a:xfrm>
              <a:off x="1374" y="1539"/>
              <a:ext cx="916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Total cost</a:t>
              </a:r>
            </a:p>
          </p:txBody>
        </p:sp>
        <p:sp>
          <p:nvSpPr>
            <p:cNvPr id="30744" name="Text Box 23"/>
            <p:cNvSpPr txBox="1">
              <a:spLocks noChangeArrowheads="1"/>
            </p:cNvSpPr>
            <p:nvPr/>
          </p:nvSpPr>
          <p:spPr bwMode="auto">
            <a:xfrm>
              <a:off x="3003" y="2584"/>
              <a:ext cx="1079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costs</a:t>
              </a:r>
            </a:p>
          </p:txBody>
        </p:sp>
        <p:sp>
          <p:nvSpPr>
            <p:cNvPr id="30745" name="Text Box 24"/>
            <p:cNvSpPr txBox="1">
              <a:spLocks noChangeArrowheads="1"/>
            </p:cNvSpPr>
            <p:nvPr/>
          </p:nvSpPr>
          <p:spPr bwMode="auto">
            <a:xfrm>
              <a:off x="3918" y="1805"/>
              <a:ext cx="848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Variable costs</a:t>
              </a:r>
            </a:p>
          </p:txBody>
        </p:sp>
        <p:sp>
          <p:nvSpPr>
            <p:cNvPr id="30746" name="Line 25"/>
            <p:cNvSpPr>
              <a:spLocks noChangeShapeType="1"/>
            </p:cNvSpPr>
            <p:nvPr/>
          </p:nvSpPr>
          <p:spPr bwMode="auto">
            <a:xfrm flipV="1">
              <a:off x="1194" y="994"/>
              <a:ext cx="3875" cy="2075"/>
            </a:xfrm>
            <a:prstGeom prst="line">
              <a:avLst/>
            </a:prstGeom>
            <a:noFill/>
            <a:ln w="76200">
              <a:solidFill>
                <a:srgbClr val="3333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7" name="AutoShape 26"/>
            <p:cNvSpPr>
              <a:spLocks noChangeArrowheads="1"/>
            </p:cNvSpPr>
            <p:nvPr/>
          </p:nvSpPr>
          <p:spPr bwMode="auto">
            <a:xfrm>
              <a:off x="2638" y="1071"/>
              <a:ext cx="970" cy="388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8" name="Text Box 27"/>
            <p:cNvSpPr txBox="1">
              <a:spLocks noChangeArrowheads="1"/>
            </p:cNvSpPr>
            <p:nvPr/>
          </p:nvSpPr>
          <p:spPr bwMode="auto">
            <a:xfrm>
              <a:off x="2681" y="1065"/>
              <a:ext cx="893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Break-even point</a:t>
              </a:r>
            </a:p>
          </p:txBody>
        </p:sp>
        <p:sp>
          <p:nvSpPr>
            <p:cNvPr id="30749" name="AutoShape 28"/>
            <p:cNvSpPr>
              <a:spLocks noChangeArrowheads="1"/>
            </p:cNvSpPr>
            <p:nvPr/>
          </p:nvSpPr>
          <p:spPr bwMode="auto">
            <a:xfrm>
              <a:off x="3783" y="566"/>
              <a:ext cx="953" cy="359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50" name="Text Box 29"/>
            <p:cNvSpPr txBox="1">
              <a:spLocks noChangeArrowheads="1"/>
            </p:cNvSpPr>
            <p:nvPr/>
          </p:nvSpPr>
          <p:spPr bwMode="auto">
            <a:xfrm>
              <a:off x="3789" y="540"/>
              <a:ext cx="1004" cy="3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 dirty="0"/>
                <a:t>Total sales revenue</a:t>
              </a:r>
            </a:p>
          </p:txBody>
        </p:sp>
        <p:sp>
          <p:nvSpPr>
            <p:cNvPr id="30751" name="Text Box 30"/>
            <p:cNvSpPr txBox="1">
              <a:spLocks noChangeArrowheads="1"/>
            </p:cNvSpPr>
            <p:nvPr/>
          </p:nvSpPr>
          <p:spPr bwMode="auto">
            <a:xfrm rot="-1497965">
              <a:off x="4445" y="1233"/>
              <a:ext cx="58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Profit</a:t>
              </a:r>
            </a:p>
          </p:txBody>
        </p:sp>
        <p:sp>
          <p:nvSpPr>
            <p:cNvPr id="30752" name="Text Box 31"/>
            <p:cNvSpPr txBox="1">
              <a:spLocks noChangeArrowheads="1"/>
            </p:cNvSpPr>
            <p:nvPr/>
          </p:nvSpPr>
          <p:spPr bwMode="auto">
            <a:xfrm rot="-1181588">
              <a:off x="2305" y="2036"/>
              <a:ext cx="49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Loss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3362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F70FD5-51E5-4768-B665-6B5CC1A11CBE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897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ALGEBRAIC APPROACH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4044" y="2086047"/>
            <a:ext cx="7755912" cy="180242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u="sng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Break even point is where: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Sales revenue = Total costs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and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Contribution = Fixed costs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>
                <a:ea typeface="ＭＳ Ｐゴシック" panose="020B0600070205080204" pitchFamily="34" charset="-128"/>
              </a:rPr>
              <a:t> 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48FADC-4659-0DAB-F026-F7AEDAAB9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1" t="12584"/>
          <a:stretch/>
        </p:blipFill>
        <p:spPr>
          <a:xfrm>
            <a:off x="401231" y="1220026"/>
            <a:ext cx="8341538" cy="715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FE2F10-C42A-CFDE-0430-1928E1EE5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54"/>
          <a:stretch/>
        </p:blipFill>
        <p:spPr>
          <a:xfrm>
            <a:off x="488032" y="4004499"/>
            <a:ext cx="7598300" cy="71506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127ED70-90C5-5EC2-DC5C-E19349F920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696" t="22708" r="14581" b="14839"/>
          <a:stretch/>
        </p:blipFill>
        <p:spPr>
          <a:xfrm>
            <a:off x="392103" y="5085184"/>
            <a:ext cx="6398236" cy="491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2755B4-CD85-43F6-9FF7-8879D0CF624B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454888" y="1365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pPr marL="0" indent="0" eaLnBrk="1" hangingPunct="1">
              <a:spcAft>
                <a:spcPts val="1200"/>
              </a:spcAft>
              <a:buFontTx/>
              <a:buNone/>
            </a:pPr>
            <a:r>
              <a:rPr lang="en-GB" altLang="en-US" sz="2800" b="1" u="sng" dirty="0">
                <a:ea typeface="ＭＳ Ｐゴシック" panose="020B0600070205080204" pitchFamily="34" charset="-128"/>
              </a:rPr>
              <a:t>1. Margin of safety</a:t>
            </a:r>
          </a:p>
          <a:p>
            <a:pPr marL="354013" indent="-285750"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E.g., If we normally sell 300 cakes and we have to sell 250 cakes to breakeven – our margin of safety is 300 – 250 = 50 cakes </a:t>
            </a:r>
          </a:p>
          <a:p>
            <a:pPr marL="354013" indent="-285750" eaLnBrk="1" hangingPunct="1">
              <a:spcBef>
                <a:spcPts val="1800"/>
              </a:spcBef>
            </a:pPr>
            <a:r>
              <a:rPr lang="en-GB" altLang="en-US" sz="2800" b="1" u="sng" dirty="0">
                <a:ea typeface="ＭＳ Ｐゴシック" panose="020B0600070205080204" pitchFamily="34" charset="-128"/>
              </a:rPr>
              <a:t>What is it?</a:t>
            </a:r>
          </a:p>
          <a:p>
            <a:pPr marL="525463" lvl="1" indent="-457200" eaLnBrk="1" hangingPunct="1"/>
            <a:r>
              <a:rPr lang="en-GB" altLang="en-US" dirty="0">
                <a:ea typeface="ＭＳ Ｐゴシック" panose="020B0600070205080204" pitchFamily="34" charset="-128"/>
              </a:rPr>
              <a:t>Measure the amount by which sales can fall before we start making a loss</a:t>
            </a:r>
          </a:p>
          <a:p>
            <a:pPr marL="525463" lvl="1" indent="-457200" eaLnBrk="1" hangingPunct="1"/>
            <a:r>
              <a:rPr lang="en-GB" altLang="en-US" dirty="0">
                <a:ea typeface="ＭＳ Ｐゴシック" panose="020B0600070205080204" pitchFamily="34" charset="-128"/>
              </a:rPr>
              <a:t>The excess of planned or actual sales above the break even point</a:t>
            </a:r>
          </a:p>
        </p:txBody>
      </p:sp>
    </p:spTree>
    <p:extLst>
      <p:ext uri="{BB962C8B-B14F-4D97-AF65-F5344CB8AC3E}">
        <p14:creationId xmlns:p14="http://schemas.microsoft.com/office/powerpoint/2010/main" val="18352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b="1" u="sng" dirty="0">
                <a:solidFill>
                  <a:srgbClr val="000000"/>
                </a:solidFill>
                <a:ea typeface="+mn-ea"/>
              </a:rPr>
              <a:t>2. Target profit</a:t>
            </a: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solidFill>
                <a:srgbClr val="000000"/>
              </a:solidFill>
              <a:ea typeface="+mn-ea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solidFill>
                <a:srgbClr val="000000"/>
              </a:solidFill>
              <a:ea typeface="+mn-ea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solidFill>
                <a:srgbClr val="000000"/>
              </a:solidFill>
              <a:ea typeface="+mn-ea"/>
            </a:endParaRPr>
          </a:p>
          <a:p>
            <a:pPr eaLnBrk="1" hangingPunct="1">
              <a:defRPr/>
            </a:pPr>
            <a:r>
              <a:rPr lang="en-GB" sz="2800" dirty="0">
                <a:solidFill>
                  <a:srgbClr val="000000"/>
                </a:solidFill>
                <a:ea typeface="+mn-ea"/>
              </a:rPr>
              <a:t>Level of sales necessary to cover fixed costs and make a specified profit.</a:t>
            </a:r>
          </a:p>
          <a:p>
            <a:pPr eaLnBrk="1" hangingPunct="1">
              <a:defRPr/>
            </a:pPr>
            <a:endParaRPr lang="en-GB" sz="2800" dirty="0">
              <a:solidFill>
                <a:srgbClr val="000000"/>
              </a:solidFill>
              <a:ea typeface="+mn-ea"/>
            </a:endParaRPr>
          </a:p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DD3A673-300F-4FFF-B097-B7925B20D8CE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776212-0FE5-0EA6-4F51-A5537A1F5A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56" t="-25600"/>
          <a:stretch/>
        </p:blipFill>
        <p:spPr>
          <a:xfrm>
            <a:off x="178299" y="2254715"/>
            <a:ext cx="8787402" cy="1161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2839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TYPICAL SCENARIOS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2800" dirty="0"/>
              <a:t>What happens to the breakeven point when the selling price changes?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2800" dirty="0"/>
              <a:t>What happens to the breakeven point when the variable cost per unit changes?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2800" dirty="0"/>
              <a:t>What happens to the breakeven point when the fixed costs change?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ABD1C4E-5747-4809-BF7E-2FCC95ABC2F6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34786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F7ABF8-2D9D-4686-A4E8-0A065A1072C3}" type="slidenum">
              <a:rPr lang="en-GB" altLang="en-US" sz="1400" smtClean="0"/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400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/>
              <a:t>LIMITATIONS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91380"/>
            <a:ext cx="8229600" cy="3917032"/>
          </a:xfrm>
        </p:spPr>
        <p:txBody>
          <a:bodyPr/>
          <a:lstStyle/>
          <a:p>
            <a:pPr eaLnBrk="1" hangingPunct="1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Assumes variable costs increase at a steady rate in line with activity</a:t>
            </a:r>
          </a:p>
          <a:p>
            <a:pPr eaLnBrk="1" hangingPunct="1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Few costs are truly variable</a:t>
            </a:r>
          </a:p>
          <a:p>
            <a:pPr eaLnBrk="1" hangingPunct="1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Fixed costs are only fixed to a certain point</a:t>
            </a:r>
          </a:p>
          <a:p>
            <a:pPr eaLnBrk="1" hangingPunct="1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Analysis complicated with multiple products</a:t>
            </a:r>
          </a:p>
          <a:p>
            <a:pPr eaLnBrk="1" hangingPunct="1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other factors</a:t>
            </a:r>
          </a:p>
        </p:txBody>
      </p:sp>
    </p:spTree>
    <p:extLst>
      <p:ext uri="{BB962C8B-B14F-4D97-AF65-F5344CB8AC3E}">
        <p14:creationId xmlns:p14="http://schemas.microsoft.com/office/powerpoint/2010/main" val="390110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3623</TotalTime>
  <Words>1111</Words>
  <Application>Microsoft Office PowerPoint</Application>
  <PresentationFormat>On-screen Show (4:3)</PresentationFormat>
  <Paragraphs>263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ＭＳ Ｐゴシック</vt:lpstr>
      <vt:lpstr>Arial</vt:lpstr>
      <vt:lpstr>Myriad Pro</vt:lpstr>
      <vt:lpstr>Verdana</vt:lpstr>
      <vt:lpstr>Wingdings</vt:lpstr>
      <vt:lpstr>20140311PresentationUWTSDTemplate</vt:lpstr>
      <vt:lpstr>LCBB4001 Accounting Fundamentals Week 6 </vt:lpstr>
      <vt:lpstr>OBJECTIVES</vt:lpstr>
      <vt:lpstr>PowerPoint Presentation</vt:lpstr>
      <vt:lpstr>FUNCTIONS</vt:lpstr>
      <vt:lpstr>Key characteristics of management accounting</vt:lpstr>
      <vt:lpstr>COSTS</vt:lpstr>
      <vt:lpstr>COST CLASSIFICATIONS</vt:lpstr>
      <vt:lpstr>RELEVANT v. IRRELEVANT COSTS</vt:lpstr>
      <vt:lpstr>PRODUCT v. PERIOD COSTS</vt:lpstr>
      <vt:lpstr>DIRECT COSTS</vt:lpstr>
      <vt:lpstr>INDIRECT COSTS</vt:lpstr>
      <vt:lpstr>FIXED AND VARIABLE COSTS</vt:lpstr>
      <vt:lpstr> Today we are making cakes!</vt:lpstr>
      <vt:lpstr>FIXED COSTS</vt:lpstr>
      <vt:lpstr>FIXED COSTS</vt:lpstr>
      <vt:lpstr>EXAMPLES OF FIXED COSTS</vt:lpstr>
      <vt:lpstr>VARIABLE COSTS</vt:lpstr>
      <vt:lpstr>VARIABLE COSTS</vt:lpstr>
      <vt:lpstr>STEPPED FIXED COSTS</vt:lpstr>
      <vt:lpstr>EXAMPLES OF VARIABLE COSTS</vt:lpstr>
      <vt:lpstr>SEMI-VARIABLE COSTS</vt:lpstr>
      <vt:lpstr>TOTAL COST</vt:lpstr>
      <vt:lpstr>LET’S GET BACK TO OUR CAKES….</vt:lpstr>
      <vt:lpstr>PowerPoint Presentation</vt:lpstr>
      <vt:lpstr>BREAK EVEN CHART</vt:lpstr>
      <vt:lpstr>ALGEBRAIC APPROACH</vt:lpstr>
      <vt:lpstr>FURTHER APPLICATIONS</vt:lpstr>
      <vt:lpstr>FURTHER APPLICATIONS</vt:lpstr>
      <vt:lpstr>TYPICAL SCENARIOS</vt:lpstr>
      <vt:lpstr>LIMITATIONS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154</cp:revision>
  <cp:lastPrinted>2018-07-09T15:27:01Z</cp:lastPrinted>
  <dcterms:created xsi:type="dcterms:W3CDTF">2002-10-07T19:43:58Z</dcterms:created>
  <dcterms:modified xsi:type="dcterms:W3CDTF">2023-03-18T21:17:29Z</dcterms:modified>
</cp:coreProperties>
</file>