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59"/>
  </p:notesMasterIdLst>
  <p:handoutMasterIdLst>
    <p:handoutMasterId r:id="rId60"/>
  </p:handoutMasterIdLst>
  <p:sldIdLst>
    <p:sldId id="1314" r:id="rId5"/>
    <p:sldId id="646" r:id="rId6"/>
    <p:sldId id="1313" r:id="rId7"/>
    <p:sldId id="392" r:id="rId8"/>
    <p:sldId id="638" r:id="rId9"/>
    <p:sldId id="621" r:id="rId10"/>
    <p:sldId id="623" r:id="rId11"/>
    <p:sldId id="625" r:id="rId12"/>
    <p:sldId id="329" r:id="rId13"/>
    <p:sldId id="619" r:id="rId14"/>
    <p:sldId id="622" r:id="rId15"/>
    <p:sldId id="637" r:id="rId16"/>
    <p:sldId id="295" r:id="rId17"/>
    <p:sldId id="626" r:id="rId18"/>
    <p:sldId id="298" r:id="rId19"/>
    <p:sldId id="324" r:id="rId20"/>
    <p:sldId id="627" r:id="rId21"/>
    <p:sldId id="342" r:id="rId22"/>
    <p:sldId id="343" r:id="rId23"/>
    <p:sldId id="389" r:id="rId24"/>
    <p:sldId id="390" r:id="rId25"/>
    <p:sldId id="726" r:id="rId26"/>
    <p:sldId id="303" r:id="rId27"/>
    <p:sldId id="643" r:id="rId28"/>
    <p:sldId id="629" r:id="rId29"/>
    <p:sldId id="630" r:id="rId30"/>
    <p:sldId id="628" r:id="rId31"/>
    <p:sldId id="631" r:id="rId32"/>
    <p:sldId id="632" r:id="rId33"/>
    <p:sldId id="635" r:id="rId34"/>
    <p:sldId id="636" r:id="rId35"/>
    <p:sldId id="318" r:id="rId36"/>
    <p:sldId id="313" r:id="rId37"/>
    <p:sldId id="332" r:id="rId38"/>
    <p:sldId id="333" r:id="rId39"/>
    <p:sldId id="334" r:id="rId40"/>
    <p:sldId id="349" r:id="rId41"/>
    <p:sldId id="336" r:id="rId42"/>
    <p:sldId id="346" r:id="rId43"/>
    <p:sldId id="337" r:id="rId44"/>
    <p:sldId id="338" r:id="rId45"/>
    <p:sldId id="347" r:id="rId46"/>
    <p:sldId id="639" r:id="rId47"/>
    <p:sldId id="314" r:id="rId48"/>
    <p:sldId id="340" r:id="rId49"/>
    <p:sldId id="320" r:id="rId50"/>
    <p:sldId id="640" r:id="rId51"/>
    <p:sldId id="316" r:id="rId52"/>
    <p:sldId id="641" r:id="rId53"/>
    <p:sldId id="317" r:id="rId54"/>
    <p:sldId id="321" r:id="rId55"/>
    <p:sldId id="341" r:id="rId56"/>
    <p:sldId id="642" r:id="rId57"/>
    <p:sldId id="1315" r:id="rId5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EB500"/>
    <a:srgbClr val="FFDB69"/>
    <a:srgbClr val="FFD243"/>
    <a:srgbClr val="FFBFBD"/>
    <a:srgbClr val="ABFBFB"/>
    <a:srgbClr val="ABFFE3"/>
    <a:srgbClr val="C1C1FF"/>
    <a:srgbClr val="FFFFCC"/>
    <a:srgbClr val="9ABDFC"/>
    <a:srgbClr val="FFE0C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2ACF50-B84E-4E75-A722-291F18971162}" v="5" dt="2025-10-03T00:39:52.06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6695" autoAdjust="0"/>
    <p:restoredTop sz="94353" autoAdjust="0"/>
  </p:normalViewPr>
  <p:slideViewPr>
    <p:cSldViewPr showGuides="1">
      <p:cViewPr varScale="1">
        <p:scale>
          <a:sx n="72" d="100"/>
          <a:sy n="72" d="100"/>
        </p:scale>
        <p:origin x="729" y="2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63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microsoft.com/office/2015/10/relationships/revisionInfo" Target="revisionInfo.xml"/><Relationship Id="rId5" Type="http://schemas.openxmlformats.org/officeDocument/2006/relationships/slide" Target="slides/slide1.xml"/><Relationship Id="rId61" Type="http://schemas.openxmlformats.org/officeDocument/2006/relationships/presProps" Target="presProps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tableStyles" Target="tableStyle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notesMaster" Target="notesMasters/notesMaster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handoutMaster" Target="handoutMasters/handoutMaster1.xml"/><Relationship Id="rId65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. Grewal" userId="e95042fc648cfaf9" providerId="LiveId" clId="{CE74F4FD-8FA4-4BA3-A5B8-4F1BAAC41793}"/>
    <pc:docChg chg="undo custSel addSld delSld modSld sldOrd">
      <pc:chgData name="I. Grewal" userId="e95042fc648cfaf9" providerId="LiveId" clId="{CE74F4FD-8FA4-4BA3-A5B8-4F1BAAC41793}" dt="2025-10-03T00:39:55.060" v="16234" actId="47"/>
      <pc:docMkLst>
        <pc:docMk/>
      </pc:docMkLst>
      <pc:sldChg chg="delSp modSp mod">
        <pc:chgData name="I. Grewal" userId="e95042fc648cfaf9" providerId="LiveId" clId="{CE74F4FD-8FA4-4BA3-A5B8-4F1BAAC41793}" dt="2025-09-29T17:31:24.460" v="16163" actId="478"/>
        <pc:sldMkLst>
          <pc:docMk/>
          <pc:sldMk cId="0" sldId="256"/>
        </pc:sldMkLst>
        <pc:spChg chg="mod">
          <ac:chgData name="I. Grewal" userId="e95042fc648cfaf9" providerId="LiveId" clId="{CE74F4FD-8FA4-4BA3-A5B8-4F1BAAC41793}" dt="2025-09-29T17:31:21.241" v="16162" actId="20577"/>
          <ac:spMkLst>
            <pc:docMk/>
            <pc:sldMk cId="0" sldId="256"/>
            <ac:spMk id="2" creationId="{00000000-0000-0000-0000-000000000000}"/>
          </ac:spMkLst>
        </pc:spChg>
      </pc:sldChg>
      <pc:sldChg chg="addSp delSp modSp del mod">
        <pc:chgData name="I. Grewal" userId="e95042fc648cfaf9" providerId="LiveId" clId="{CE74F4FD-8FA4-4BA3-A5B8-4F1BAAC41793}" dt="2025-09-20T02:24:30.519" v="15659" actId="47"/>
        <pc:sldMkLst>
          <pc:docMk/>
          <pc:sldMk cId="0" sldId="275"/>
        </pc:sldMkLst>
      </pc:sldChg>
      <pc:sldChg chg="del">
        <pc:chgData name="I. Grewal" userId="e95042fc648cfaf9" providerId="LiveId" clId="{CE74F4FD-8FA4-4BA3-A5B8-4F1BAAC41793}" dt="2025-09-20T01:42:01.553" v="15235" actId="2696"/>
        <pc:sldMkLst>
          <pc:docMk/>
          <pc:sldMk cId="0" sldId="291"/>
        </pc:sldMkLst>
      </pc:sldChg>
      <pc:sldChg chg="modSp mod modAnim">
        <pc:chgData name="I. Grewal" userId="e95042fc648cfaf9" providerId="LiveId" clId="{CE74F4FD-8FA4-4BA3-A5B8-4F1BAAC41793}" dt="2025-09-19T00:44:23.069" v="2747" actId="113"/>
        <pc:sldMkLst>
          <pc:docMk/>
          <pc:sldMk cId="0" sldId="295"/>
        </pc:sldMkLst>
        <pc:spChg chg="mod">
          <ac:chgData name="I. Grewal" userId="e95042fc648cfaf9" providerId="LiveId" clId="{CE74F4FD-8FA4-4BA3-A5B8-4F1BAAC41793}" dt="2025-09-19T00:41:13.672" v="2687" actId="255"/>
          <ac:spMkLst>
            <pc:docMk/>
            <pc:sldMk cId="0" sldId="295"/>
            <ac:spMk id="2" creationId="{00000000-0000-0000-0000-000000000000}"/>
          </ac:spMkLst>
        </pc:spChg>
        <pc:spChg chg="mod">
          <ac:chgData name="I. Grewal" userId="e95042fc648cfaf9" providerId="LiveId" clId="{CE74F4FD-8FA4-4BA3-A5B8-4F1BAAC41793}" dt="2025-09-19T00:44:23.069" v="2747" actId="113"/>
          <ac:spMkLst>
            <pc:docMk/>
            <pc:sldMk cId="0" sldId="295"/>
            <ac:spMk id="3" creationId="{00000000-0000-0000-0000-000000000000}"/>
          </ac:spMkLst>
        </pc:spChg>
        <pc:picChg chg="mod modCrop">
          <ac:chgData name="I. Grewal" userId="e95042fc648cfaf9" providerId="LiveId" clId="{CE74F4FD-8FA4-4BA3-A5B8-4F1BAAC41793}" dt="2025-09-19T00:41:20.126" v="2688" actId="1076"/>
          <ac:picMkLst>
            <pc:docMk/>
            <pc:sldMk cId="0" sldId="295"/>
            <ac:picMk id="4" creationId="{00000000-0000-0000-0000-000000000000}"/>
          </ac:picMkLst>
        </pc:picChg>
      </pc:sldChg>
      <pc:sldChg chg="addSp delSp modSp mod">
        <pc:chgData name="I. Grewal" userId="e95042fc648cfaf9" providerId="LiveId" clId="{CE74F4FD-8FA4-4BA3-A5B8-4F1BAAC41793}" dt="2025-09-29T17:32:58.719" v="16169" actId="20577"/>
        <pc:sldMkLst>
          <pc:docMk/>
          <pc:sldMk cId="0" sldId="296"/>
        </pc:sldMkLst>
        <pc:spChg chg="add mod ord">
          <ac:chgData name="I. Grewal" userId="e95042fc648cfaf9" providerId="LiveId" clId="{CE74F4FD-8FA4-4BA3-A5B8-4F1BAAC41793}" dt="2025-09-19T03:02:24.495" v="5891" actId="167"/>
          <ac:spMkLst>
            <pc:docMk/>
            <pc:sldMk cId="0" sldId="296"/>
            <ac:spMk id="6" creationId="{CBEDB976-4B47-B94A-66DD-985A88E3E95D}"/>
          </ac:spMkLst>
        </pc:spChg>
        <pc:graphicFrameChg chg="mod modGraphic">
          <ac:chgData name="I. Grewal" userId="e95042fc648cfaf9" providerId="LiveId" clId="{CE74F4FD-8FA4-4BA3-A5B8-4F1BAAC41793}" dt="2025-09-29T17:32:58.719" v="16169" actId="20577"/>
          <ac:graphicFrameMkLst>
            <pc:docMk/>
            <pc:sldMk cId="0" sldId="296"/>
            <ac:graphicFrameMk id="4" creationId="{00000000-0000-0000-0000-000000000000}"/>
          </ac:graphicFrameMkLst>
        </pc:graphicFrameChg>
      </pc:sldChg>
      <pc:sldChg chg="addSp modSp mod modAnim modNotesTx">
        <pc:chgData name="I. Grewal" userId="e95042fc648cfaf9" providerId="LiveId" clId="{CE74F4FD-8FA4-4BA3-A5B8-4F1BAAC41793}" dt="2025-09-19T13:44:52.370" v="6142" actId="6549"/>
        <pc:sldMkLst>
          <pc:docMk/>
          <pc:sldMk cId="0" sldId="298"/>
        </pc:sldMkLst>
        <pc:spChg chg="mod">
          <ac:chgData name="I. Grewal" userId="e95042fc648cfaf9" providerId="LiveId" clId="{CE74F4FD-8FA4-4BA3-A5B8-4F1BAAC41793}" dt="2025-09-19T01:24:26.338" v="3588" actId="255"/>
          <ac:spMkLst>
            <pc:docMk/>
            <pc:sldMk cId="0" sldId="298"/>
            <ac:spMk id="2" creationId="{00000000-0000-0000-0000-000000000000}"/>
          </ac:spMkLst>
        </pc:spChg>
        <pc:spChg chg="mod">
          <ac:chgData name="I. Grewal" userId="e95042fc648cfaf9" providerId="LiveId" clId="{CE74F4FD-8FA4-4BA3-A5B8-4F1BAAC41793}" dt="2025-09-19T13:44:52.370" v="6142" actId="6549"/>
          <ac:spMkLst>
            <pc:docMk/>
            <pc:sldMk cId="0" sldId="298"/>
            <ac:spMk id="3" creationId="{00000000-0000-0000-0000-000000000000}"/>
          </ac:spMkLst>
        </pc:spChg>
        <pc:spChg chg="add mod">
          <ac:chgData name="I. Grewal" userId="e95042fc648cfaf9" providerId="LiveId" clId="{CE74F4FD-8FA4-4BA3-A5B8-4F1BAAC41793}" dt="2025-09-19T01:37:10.782" v="4105" actId="1076"/>
          <ac:spMkLst>
            <pc:docMk/>
            <pc:sldMk cId="0" sldId="298"/>
            <ac:spMk id="4" creationId="{2864F3C6-8376-55EF-9C99-AAA0D8E3BF3F}"/>
          </ac:spMkLst>
        </pc:spChg>
      </pc:sldChg>
      <pc:sldChg chg="delSp modSp add del mod">
        <pc:chgData name="I. Grewal" userId="e95042fc648cfaf9" providerId="LiveId" clId="{CE74F4FD-8FA4-4BA3-A5B8-4F1BAAC41793}" dt="2025-10-03T00:39:52.069" v="16233"/>
        <pc:sldMkLst>
          <pc:docMk/>
          <pc:sldMk cId="0" sldId="303"/>
        </pc:sldMkLst>
      </pc:sldChg>
      <pc:sldChg chg="addSp delSp modSp mod modAnim">
        <pc:chgData name="I. Grewal" userId="e95042fc648cfaf9" providerId="LiveId" clId="{CE74F4FD-8FA4-4BA3-A5B8-4F1BAAC41793}" dt="2025-10-02T12:12:29.248" v="16232" actId="2710"/>
        <pc:sldMkLst>
          <pc:docMk/>
          <pc:sldMk cId="0" sldId="312"/>
        </pc:sldMkLst>
        <pc:spChg chg="mod">
          <ac:chgData name="I. Grewal" userId="e95042fc648cfaf9" providerId="LiveId" clId="{CE74F4FD-8FA4-4BA3-A5B8-4F1BAAC41793}" dt="2025-09-20T02:25:03.763" v="15667" actId="1076"/>
          <ac:spMkLst>
            <pc:docMk/>
            <pc:sldMk cId="0" sldId="312"/>
            <ac:spMk id="2" creationId="{00000000-0000-0000-0000-000000000000}"/>
          </ac:spMkLst>
        </pc:spChg>
        <pc:spChg chg="add mod">
          <ac:chgData name="I. Grewal" userId="e95042fc648cfaf9" providerId="LiveId" clId="{CE74F4FD-8FA4-4BA3-A5B8-4F1BAAC41793}" dt="2025-10-02T12:12:29.248" v="16232" actId="2710"/>
          <ac:spMkLst>
            <pc:docMk/>
            <pc:sldMk cId="0" sldId="312"/>
            <ac:spMk id="7" creationId="{EC9A76D6-A8E2-B1D4-D7CD-66F0F6AEF6FB}"/>
          </ac:spMkLst>
        </pc:spChg>
        <pc:picChg chg="add mod">
          <ac:chgData name="I. Grewal" userId="e95042fc648cfaf9" providerId="LiveId" clId="{CE74F4FD-8FA4-4BA3-A5B8-4F1BAAC41793}" dt="2025-09-19T20:41:08.631" v="11791"/>
          <ac:picMkLst>
            <pc:docMk/>
            <pc:sldMk cId="0" sldId="312"/>
            <ac:picMk id="5" creationId="{7F2E54DD-86E4-B2E5-8753-C91007FFA629}"/>
          </ac:picMkLst>
        </pc:picChg>
      </pc:sldChg>
      <pc:sldChg chg="addSp delSp modSp mod modAnim">
        <pc:chgData name="I. Grewal" userId="e95042fc648cfaf9" providerId="LiveId" clId="{CE74F4FD-8FA4-4BA3-A5B8-4F1BAAC41793}" dt="2025-09-29T17:53:24.848" v="16199" actId="20577"/>
        <pc:sldMkLst>
          <pc:docMk/>
          <pc:sldMk cId="0" sldId="313"/>
        </pc:sldMkLst>
        <pc:spChg chg="mod">
          <ac:chgData name="I. Grewal" userId="e95042fc648cfaf9" providerId="LiveId" clId="{CE74F4FD-8FA4-4BA3-A5B8-4F1BAAC41793}" dt="2025-09-29T17:51:07.618" v="16195" actId="20577"/>
          <ac:spMkLst>
            <pc:docMk/>
            <pc:sldMk cId="0" sldId="313"/>
            <ac:spMk id="2" creationId="{00000000-0000-0000-0000-000000000000}"/>
          </ac:spMkLst>
        </pc:spChg>
        <pc:spChg chg="mod">
          <ac:chgData name="I. Grewal" userId="e95042fc648cfaf9" providerId="LiveId" clId="{CE74F4FD-8FA4-4BA3-A5B8-4F1BAAC41793}" dt="2025-09-29T17:53:24.848" v="16199" actId="20577"/>
          <ac:spMkLst>
            <pc:docMk/>
            <pc:sldMk cId="0" sldId="313"/>
            <ac:spMk id="3" creationId="{00000000-0000-0000-0000-000000000000}"/>
          </ac:spMkLst>
        </pc:spChg>
      </pc:sldChg>
      <pc:sldChg chg="addSp modSp mod modAnim">
        <pc:chgData name="I. Grewal" userId="e95042fc648cfaf9" providerId="LiveId" clId="{CE74F4FD-8FA4-4BA3-A5B8-4F1BAAC41793}" dt="2025-09-27T04:09:38.026" v="16065" actId="14100"/>
        <pc:sldMkLst>
          <pc:docMk/>
          <pc:sldMk cId="0" sldId="314"/>
        </pc:sldMkLst>
        <pc:spChg chg="mod">
          <ac:chgData name="I. Grewal" userId="e95042fc648cfaf9" providerId="LiveId" clId="{CE74F4FD-8FA4-4BA3-A5B8-4F1BAAC41793}" dt="2025-09-19T23:47:36.238" v="12863" actId="255"/>
          <ac:spMkLst>
            <pc:docMk/>
            <pc:sldMk cId="0" sldId="314"/>
            <ac:spMk id="2" creationId="{00000000-0000-0000-0000-000000000000}"/>
          </ac:spMkLst>
        </pc:spChg>
        <pc:spChg chg="mod">
          <ac:chgData name="I. Grewal" userId="e95042fc648cfaf9" providerId="LiveId" clId="{CE74F4FD-8FA4-4BA3-A5B8-4F1BAAC41793}" dt="2025-09-19T23:47:18.790" v="12840" actId="1076"/>
          <ac:spMkLst>
            <pc:docMk/>
            <pc:sldMk cId="0" sldId="314"/>
            <ac:spMk id="3" creationId="{00000000-0000-0000-0000-000000000000}"/>
          </ac:spMkLst>
        </pc:spChg>
        <pc:spChg chg="add mod">
          <ac:chgData name="I. Grewal" userId="e95042fc648cfaf9" providerId="LiveId" clId="{CE74F4FD-8FA4-4BA3-A5B8-4F1BAAC41793}" dt="2025-09-27T04:09:38.026" v="16065" actId="14100"/>
          <ac:spMkLst>
            <pc:docMk/>
            <pc:sldMk cId="0" sldId="314"/>
            <ac:spMk id="5" creationId="{DBB1E5F2-2252-C1BE-7CA5-FD77A670518C}"/>
          </ac:spMkLst>
        </pc:spChg>
      </pc:sldChg>
      <pc:sldChg chg="addSp delSp modSp mod delAnim modAnim modNotesTx">
        <pc:chgData name="I. Grewal" userId="e95042fc648cfaf9" providerId="LiveId" clId="{CE74F4FD-8FA4-4BA3-A5B8-4F1BAAC41793}" dt="2025-09-20T02:29:57.024" v="15758"/>
        <pc:sldMkLst>
          <pc:docMk/>
          <pc:sldMk cId="0" sldId="316"/>
        </pc:sldMkLst>
        <pc:spChg chg="mod">
          <ac:chgData name="I. Grewal" userId="e95042fc648cfaf9" providerId="LiveId" clId="{CE74F4FD-8FA4-4BA3-A5B8-4F1BAAC41793}" dt="2025-09-20T00:48:51.564" v="14198" actId="1076"/>
          <ac:spMkLst>
            <pc:docMk/>
            <pc:sldMk cId="0" sldId="316"/>
            <ac:spMk id="2" creationId="{00000000-0000-0000-0000-000000000000}"/>
          </ac:spMkLst>
        </pc:spChg>
        <pc:spChg chg="add mod ord">
          <ac:chgData name="I. Grewal" userId="e95042fc648cfaf9" providerId="LiveId" clId="{CE74F4FD-8FA4-4BA3-A5B8-4F1BAAC41793}" dt="2025-09-20T00:49:26.979" v="14200" actId="14100"/>
          <ac:spMkLst>
            <pc:docMk/>
            <pc:sldMk cId="0" sldId="316"/>
            <ac:spMk id="8" creationId="{C8B7181B-688F-0AA4-FA0B-8EE93AF56813}"/>
          </ac:spMkLst>
        </pc:spChg>
        <pc:spChg chg="add mod ord">
          <ac:chgData name="I. Grewal" userId="e95042fc648cfaf9" providerId="LiveId" clId="{CE74F4FD-8FA4-4BA3-A5B8-4F1BAAC41793}" dt="2025-09-20T00:49:26.979" v="14200" actId="14100"/>
          <ac:spMkLst>
            <pc:docMk/>
            <pc:sldMk cId="0" sldId="316"/>
            <ac:spMk id="9" creationId="{1EB08F20-7DE1-7F69-A8EC-D536E0C259B1}"/>
          </ac:spMkLst>
        </pc:spChg>
        <pc:spChg chg="add mod ord">
          <ac:chgData name="I. Grewal" userId="e95042fc648cfaf9" providerId="LiveId" clId="{CE74F4FD-8FA4-4BA3-A5B8-4F1BAAC41793}" dt="2025-09-20T00:49:26.979" v="14200" actId="14100"/>
          <ac:spMkLst>
            <pc:docMk/>
            <pc:sldMk cId="0" sldId="316"/>
            <ac:spMk id="10" creationId="{97AA1D4C-CC44-6AC1-C0FA-22880F8D7EB0}"/>
          </ac:spMkLst>
        </pc:spChg>
        <pc:spChg chg="add mod ord">
          <ac:chgData name="I. Grewal" userId="e95042fc648cfaf9" providerId="LiveId" clId="{CE74F4FD-8FA4-4BA3-A5B8-4F1BAAC41793}" dt="2025-09-20T00:49:26.979" v="14200" actId="14100"/>
          <ac:spMkLst>
            <pc:docMk/>
            <pc:sldMk cId="0" sldId="316"/>
            <ac:spMk id="11" creationId="{638C3113-2ADB-2B5B-5CC3-C12248C054BA}"/>
          </ac:spMkLst>
        </pc:spChg>
        <pc:spChg chg="add mod">
          <ac:chgData name="I. Grewal" userId="e95042fc648cfaf9" providerId="LiveId" clId="{CE74F4FD-8FA4-4BA3-A5B8-4F1BAAC41793}" dt="2025-09-20T00:51:54.358" v="14303" actId="14100"/>
          <ac:spMkLst>
            <pc:docMk/>
            <pc:sldMk cId="0" sldId="316"/>
            <ac:spMk id="13" creationId="{FA64B040-E0F3-0E79-AA54-FFBA6611978F}"/>
          </ac:spMkLst>
        </pc:spChg>
        <pc:picChg chg="mod">
          <ac:chgData name="I. Grewal" userId="e95042fc648cfaf9" providerId="LiveId" clId="{CE74F4FD-8FA4-4BA3-A5B8-4F1BAAC41793}" dt="2025-09-20T00:50:01.048" v="14205" actId="1076"/>
          <ac:picMkLst>
            <pc:docMk/>
            <pc:sldMk cId="0" sldId="316"/>
            <ac:picMk id="4" creationId="{00000000-0000-0000-0000-000000000000}"/>
          </ac:picMkLst>
        </pc:picChg>
        <pc:picChg chg="mod modCrop">
          <ac:chgData name="I. Grewal" userId="e95042fc648cfaf9" providerId="LiveId" clId="{CE74F4FD-8FA4-4BA3-A5B8-4F1BAAC41793}" dt="2025-09-20T00:49:48.813" v="14203" actId="1076"/>
          <ac:picMkLst>
            <pc:docMk/>
            <pc:sldMk cId="0" sldId="316"/>
            <ac:picMk id="5" creationId="{00000000-0000-0000-0000-000000000000}"/>
          </ac:picMkLst>
        </pc:picChg>
        <pc:picChg chg="mod">
          <ac:chgData name="I. Grewal" userId="e95042fc648cfaf9" providerId="LiveId" clId="{CE74F4FD-8FA4-4BA3-A5B8-4F1BAAC41793}" dt="2025-09-20T00:49:55.282" v="14204" actId="1076"/>
          <ac:picMkLst>
            <pc:docMk/>
            <pc:sldMk cId="0" sldId="316"/>
            <ac:picMk id="6" creationId="{00000000-0000-0000-0000-000000000000}"/>
          </ac:picMkLst>
        </pc:picChg>
        <pc:picChg chg="mod">
          <ac:chgData name="I. Grewal" userId="e95042fc648cfaf9" providerId="LiveId" clId="{CE74F4FD-8FA4-4BA3-A5B8-4F1BAAC41793}" dt="2025-09-20T00:49:44.675" v="14202" actId="1076"/>
          <ac:picMkLst>
            <pc:docMk/>
            <pc:sldMk cId="0" sldId="316"/>
            <ac:picMk id="7" creationId="{00000000-0000-0000-0000-000000000000}"/>
          </ac:picMkLst>
        </pc:picChg>
      </pc:sldChg>
      <pc:sldChg chg="modSp mod">
        <pc:chgData name="I. Grewal" userId="e95042fc648cfaf9" providerId="LiveId" clId="{CE74F4FD-8FA4-4BA3-A5B8-4F1BAAC41793}" dt="2025-09-20T01:17:27.592" v="14695" actId="14100"/>
        <pc:sldMkLst>
          <pc:docMk/>
          <pc:sldMk cId="0" sldId="317"/>
        </pc:sldMkLst>
        <pc:graphicFrameChg chg="mod modGraphic">
          <ac:chgData name="I. Grewal" userId="e95042fc648cfaf9" providerId="LiveId" clId="{CE74F4FD-8FA4-4BA3-A5B8-4F1BAAC41793}" dt="2025-09-20T01:17:27.592" v="14695" actId="14100"/>
          <ac:graphicFrameMkLst>
            <pc:docMk/>
            <pc:sldMk cId="0" sldId="317"/>
            <ac:graphicFrameMk id="4" creationId="{00000000-0000-0000-0000-000000000000}"/>
          </ac:graphicFrameMkLst>
        </pc:graphicFrameChg>
      </pc:sldChg>
      <pc:sldChg chg="addSp delSp modSp mod">
        <pc:chgData name="I. Grewal" userId="e95042fc648cfaf9" providerId="LiveId" clId="{CE74F4FD-8FA4-4BA3-A5B8-4F1BAAC41793}" dt="2025-09-20T02:27:42.290" v="15747" actId="20577"/>
        <pc:sldMkLst>
          <pc:docMk/>
          <pc:sldMk cId="0" sldId="318"/>
        </pc:sldMkLst>
        <pc:spChg chg="add mod">
          <ac:chgData name="I. Grewal" userId="e95042fc648cfaf9" providerId="LiveId" clId="{CE74F4FD-8FA4-4BA3-A5B8-4F1BAAC41793}" dt="2025-09-20T02:27:42.290" v="15747" actId="20577"/>
          <ac:spMkLst>
            <pc:docMk/>
            <pc:sldMk cId="0" sldId="318"/>
            <ac:spMk id="6" creationId="{06202EDD-EC11-FA9F-1CA4-35BC8E0CC011}"/>
          </ac:spMkLst>
        </pc:spChg>
      </pc:sldChg>
      <pc:sldChg chg="modSp mod">
        <pc:chgData name="I. Grewal" userId="e95042fc648cfaf9" providerId="LiveId" clId="{CE74F4FD-8FA4-4BA3-A5B8-4F1BAAC41793}" dt="2025-09-20T02:22:05.969" v="15655" actId="20577"/>
        <pc:sldMkLst>
          <pc:docMk/>
          <pc:sldMk cId="0" sldId="320"/>
        </pc:sldMkLst>
        <pc:spChg chg="mod">
          <ac:chgData name="I. Grewal" userId="e95042fc648cfaf9" providerId="LiveId" clId="{CE74F4FD-8FA4-4BA3-A5B8-4F1BAAC41793}" dt="2025-09-20T02:20:28.641" v="15515" actId="255"/>
          <ac:spMkLst>
            <pc:docMk/>
            <pc:sldMk cId="0" sldId="320"/>
            <ac:spMk id="2" creationId="{00000000-0000-0000-0000-000000000000}"/>
          </ac:spMkLst>
        </pc:spChg>
        <pc:spChg chg="mod">
          <ac:chgData name="I. Grewal" userId="e95042fc648cfaf9" providerId="LiveId" clId="{CE74F4FD-8FA4-4BA3-A5B8-4F1BAAC41793}" dt="2025-09-20T02:22:05.969" v="15655" actId="20577"/>
          <ac:spMkLst>
            <pc:docMk/>
            <pc:sldMk cId="0" sldId="320"/>
            <ac:spMk id="3" creationId="{00000000-0000-0000-0000-000000000000}"/>
          </ac:spMkLst>
        </pc:spChg>
      </pc:sldChg>
      <pc:sldChg chg="addSp modSp mod modAnim">
        <pc:chgData name="I. Grewal" userId="e95042fc648cfaf9" providerId="LiveId" clId="{CE74F4FD-8FA4-4BA3-A5B8-4F1BAAC41793}" dt="2025-09-20T01:25:19.489" v="14811" actId="20577"/>
        <pc:sldMkLst>
          <pc:docMk/>
          <pc:sldMk cId="0" sldId="321"/>
        </pc:sldMkLst>
        <pc:spChg chg="mod">
          <ac:chgData name="I. Grewal" userId="e95042fc648cfaf9" providerId="LiveId" clId="{CE74F4FD-8FA4-4BA3-A5B8-4F1BAAC41793}" dt="2025-09-20T01:17:42.545" v="14696" actId="14100"/>
          <ac:spMkLst>
            <pc:docMk/>
            <pc:sldMk cId="0" sldId="321"/>
            <ac:spMk id="2" creationId="{00000000-0000-0000-0000-000000000000}"/>
          </ac:spMkLst>
        </pc:spChg>
        <pc:spChg chg="mod">
          <ac:chgData name="I. Grewal" userId="e95042fc648cfaf9" providerId="LiveId" clId="{CE74F4FD-8FA4-4BA3-A5B8-4F1BAAC41793}" dt="2025-09-20T01:25:19.489" v="14811" actId="20577"/>
          <ac:spMkLst>
            <pc:docMk/>
            <pc:sldMk cId="0" sldId="321"/>
            <ac:spMk id="3" creationId="{00000000-0000-0000-0000-000000000000}"/>
          </ac:spMkLst>
        </pc:spChg>
        <pc:picChg chg="add mod">
          <ac:chgData name="I. Grewal" userId="e95042fc648cfaf9" providerId="LiveId" clId="{CE74F4FD-8FA4-4BA3-A5B8-4F1BAAC41793}" dt="2025-09-20T01:24:58.644" v="14807" actId="1076"/>
          <ac:picMkLst>
            <pc:docMk/>
            <pc:sldMk cId="0" sldId="321"/>
            <ac:picMk id="5" creationId="{73C64BE6-4FF8-9CD6-CE83-2291F8F2C3CB}"/>
          </ac:picMkLst>
        </pc:picChg>
      </pc:sldChg>
      <pc:sldChg chg="addSp delSp modSp mod delAnim modAnim">
        <pc:chgData name="I. Grewal" userId="e95042fc648cfaf9" providerId="LiveId" clId="{CE74F4FD-8FA4-4BA3-A5B8-4F1BAAC41793}" dt="2025-09-19T13:45:30.565" v="6147" actId="692"/>
        <pc:sldMkLst>
          <pc:docMk/>
          <pc:sldMk cId="0" sldId="324"/>
        </pc:sldMkLst>
        <pc:spChg chg="mod">
          <ac:chgData name="I. Grewal" userId="e95042fc648cfaf9" providerId="LiveId" clId="{CE74F4FD-8FA4-4BA3-A5B8-4F1BAAC41793}" dt="2025-09-19T02:00:01.646" v="4392" actId="1076"/>
          <ac:spMkLst>
            <pc:docMk/>
            <pc:sldMk cId="0" sldId="324"/>
            <ac:spMk id="2" creationId="{00000000-0000-0000-0000-000000000000}"/>
          </ac:spMkLst>
        </pc:spChg>
        <pc:spChg chg="mod">
          <ac:chgData name="I. Grewal" userId="e95042fc648cfaf9" providerId="LiveId" clId="{CE74F4FD-8FA4-4BA3-A5B8-4F1BAAC41793}" dt="2025-09-19T02:01:13.150" v="4399" actId="2710"/>
          <ac:spMkLst>
            <pc:docMk/>
            <pc:sldMk cId="0" sldId="324"/>
            <ac:spMk id="3" creationId="{00000000-0000-0000-0000-000000000000}"/>
          </ac:spMkLst>
        </pc:spChg>
        <pc:spChg chg="add mod">
          <ac:chgData name="I. Grewal" userId="e95042fc648cfaf9" providerId="LiveId" clId="{CE74F4FD-8FA4-4BA3-A5B8-4F1BAAC41793}" dt="2025-09-19T02:02:02.580" v="4404" actId="14100"/>
          <ac:spMkLst>
            <pc:docMk/>
            <pc:sldMk cId="0" sldId="324"/>
            <ac:spMk id="4" creationId="{15157E91-6921-59F2-BFA0-7698045F84AA}"/>
          </ac:spMkLst>
        </pc:spChg>
        <pc:spChg chg="add mod">
          <ac:chgData name="I. Grewal" userId="e95042fc648cfaf9" providerId="LiveId" clId="{CE74F4FD-8FA4-4BA3-A5B8-4F1BAAC41793}" dt="2025-09-19T02:01:43.556" v="4402" actId="14100"/>
          <ac:spMkLst>
            <pc:docMk/>
            <pc:sldMk cId="0" sldId="324"/>
            <ac:spMk id="5" creationId="{D60708ED-7221-79C4-D6A3-0622096E7E78}"/>
          </ac:spMkLst>
        </pc:spChg>
        <pc:spChg chg="add mod">
          <ac:chgData name="I. Grewal" userId="e95042fc648cfaf9" providerId="LiveId" clId="{CE74F4FD-8FA4-4BA3-A5B8-4F1BAAC41793}" dt="2025-09-19T13:45:30.565" v="6147" actId="692"/>
          <ac:spMkLst>
            <pc:docMk/>
            <pc:sldMk cId="0" sldId="324"/>
            <ac:spMk id="12" creationId="{40EF5430-31F1-5A1D-F30D-1B24FABB78A9}"/>
          </ac:spMkLst>
        </pc:spChg>
      </pc:sldChg>
      <pc:sldChg chg="addSp modSp del mod">
        <pc:chgData name="I. Grewal" userId="e95042fc648cfaf9" providerId="LiveId" clId="{CE74F4FD-8FA4-4BA3-A5B8-4F1BAAC41793}" dt="2025-09-20T01:42:30.169" v="15236" actId="2696"/>
        <pc:sldMkLst>
          <pc:docMk/>
          <pc:sldMk cId="0" sldId="326"/>
        </pc:sldMkLst>
      </pc:sldChg>
      <pc:sldChg chg="modSp del mod">
        <pc:chgData name="I. Grewal" userId="e95042fc648cfaf9" providerId="LiveId" clId="{CE74F4FD-8FA4-4BA3-A5B8-4F1BAAC41793}" dt="2025-09-20T00:54:18.564" v="14339" actId="47"/>
        <pc:sldMkLst>
          <pc:docMk/>
          <pc:sldMk cId="0" sldId="327"/>
        </pc:sldMkLst>
      </pc:sldChg>
      <pc:sldChg chg="modSp mod modAnim">
        <pc:chgData name="I. Grewal" userId="e95042fc648cfaf9" providerId="LiveId" clId="{CE74F4FD-8FA4-4BA3-A5B8-4F1BAAC41793}" dt="2025-09-20T02:26:55.425" v="15691"/>
        <pc:sldMkLst>
          <pc:docMk/>
          <pc:sldMk cId="0" sldId="329"/>
        </pc:sldMkLst>
        <pc:spChg chg="mod">
          <ac:chgData name="I. Grewal" userId="e95042fc648cfaf9" providerId="LiveId" clId="{CE74F4FD-8FA4-4BA3-A5B8-4F1BAAC41793}" dt="2025-09-18T23:56:07.921" v="1583" actId="27636"/>
          <ac:spMkLst>
            <pc:docMk/>
            <pc:sldMk cId="0" sldId="329"/>
            <ac:spMk id="3" creationId="{00000000-0000-0000-0000-000000000000}"/>
          </ac:spMkLst>
        </pc:spChg>
        <pc:spChg chg="mod">
          <ac:chgData name="I. Grewal" userId="e95042fc648cfaf9" providerId="LiveId" clId="{CE74F4FD-8FA4-4BA3-A5B8-4F1BAAC41793}" dt="2025-09-18T23:49:42.474" v="1412" actId="255"/>
          <ac:spMkLst>
            <pc:docMk/>
            <pc:sldMk cId="0" sldId="329"/>
            <ac:spMk id="5" creationId="{00000000-0000-0000-0000-000000000000}"/>
          </ac:spMkLst>
        </pc:spChg>
        <pc:picChg chg="mod">
          <ac:chgData name="I. Grewal" userId="e95042fc648cfaf9" providerId="LiveId" clId="{CE74F4FD-8FA4-4BA3-A5B8-4F1BAAC41793}" dt="2025-09-18T23:53:40.916" v="1513" actId="1440"/>
          <ac:picMkLst>
            <pc:docMk/>
            <pc:sldMk cId="0" sldId="329"/>
            <ac:picMk id="4" creationId="{00000000-0000-0000-0000-000000000000}"/>
          </ac:picMkLst>
        </pc:picChg>
        <pc:picChg chg="mod">
          <ac:chgData name="I. Grewal" userId="e95042fc648cfaf9" providerId="LiveId" clId="{CE74F4FD-8FA4-4BA3-A5B8-4F1BAAC41793}" dt="2025-09-18T23:50:15.996" v="1430" actId="1076"/>
          <ac:picMkLst>
            <pc:docMk/>
            <pc:sldMk cId="0" sldId="329"/>
            <ac:picMk id="6" creationId="{00000000-0000-0000-0000-000000000000}"/>
          </ac:picMkLst>
        </pc:picChg>
      </pc:sldChg>
      <pc:sldChg chg="modSp del mod">
        <pc:chgData name="I. Grewal" userId="e95042fc648cfaf9" providerId="LiveId" clId="{CE74F4FD-8FA4-4BA3-A5B8-4F1BAAC41793}" dt="2025-09-19T00:04:56.816" v="1944" actId="2696"/>
        <pc:sldMkLst>
          <pc:docMk/>
          <pc:sldMk cId="0" sldId="331"/>
        </pc:sldMkLst>
      </pc:sldChg>
      <pc:sldChg chg="addSp delSp modSp mod">
        <pc:chgData name="I. Grewal" userId="e95042fc648cfaf9" providerId="LiveId" clId="{CE74F4FD-8FA4-4BA3-A5B8-4F1BAAC41793}" dt="2025-09-29T15:48:19.808" v="16149" actId="6549"/>
        <pc:sldMkLst>
          <pc:docMk/>
          <pc:sldMk cId="0" sldId="332"/>
        </pc:sldMkLst>
        <pc:spChg chg="mod">
          <ac:chgData name="I. Grewal" userId="e95042fc648cfaf9" providerId="LiveId" clId="{CE74F4FD-8FA4-4BA3-A5B8-4F1BAAC41793}" dt="2025-09-19T19:44:14.548" v="10413" actId="20577"/>
          <ac:spMkLst>
            <pc:docMk/>
            <pc:sldMk cId="0" sldId="332"/>
            <ac:spMk id="2" creationId="{00000000-0000-0000-0000-000000000000}"/>
          </ac:spMkLst>
        </pc:spChg>
        <pc:spChg chg="mod">
          <ac:chgData name="I. Grewal" userId="e95042fc648cfaf9" providerId="LiveId" clId="{CE74F4FD-8FA4-4BA3-A5B8-4F1BAAC41793}" dt="2025-09-29T15:48:19.808" v="16149" actId="6549"/>
          <ac:spMkLst>
            <pc:docMk/>
            <pc:sldMk cId="0" sldId="332"/>
            <ac:spMk id="3" creationId="{00000000-0000-0000-0000-000000000000}"/>
          </ac:spMkLst>
        </pc:spChg>
      </pc:sldChg>
      <pc:sldChg chg="addSp modSp mod modAnim">
        <pc:chgData name="I. Grewal" userId="e95042fc648cfaf9" providerId="LiveId" clId="{CE74F4FD-8FA4-4BA3-A5B8-4F1BAAC41793}" dt="2025-09-27T04:04:42.144" v="15764" actId="14100"/>
        <pc:sldMkLst>
          <pc:docMk/>
          <pc:sldMk cId="0" sldId="333"/>
        </pc:sldMkLst>
        <pc:spChg chg="mod">
          <ac:chgData name="I. Grewal" userId="e95042fc648cfaf9" providerId="LiveId" clId="{CE74F4FD-8FA4-4BA3-A5B8-4F1BAAC41793}" dt="2025-09-19T19:06:02.958" v="10084" actId="1076"/>
          <ac:spMkLst>
            <pc:docMk/>
            <pc:sldMk cId="0" sldId="333"/>
            <ac:spMk id="2" creationId="{00000000-0000-0000-0000-000000000000}"/>
          </ac:spMkLst>
        </pc:spChg>
        <pc:spChg chg="mod">
          <ac:chgData name="I. Grewal" userId="e95042fc648cfaf9" providerId="LiveId" clId="{CE74F4FD-8FA4-4BA3-A5B8-4F1BAAC41793}" dt="2025-09-19T19:06:11.040" v="10087" actId="1076"/>
          <ac:spMkLst>
            <pc:docMk/>
            <pc:sldMk cId="0" sldId="333"/>
            <ac:spMk id="4" creationId="{00000000-0000-0000-0000-000000000000}"/>
          </ac:spMkLst>
        </pc:spChg>
        <pc:spChg chg="add mod">
          <ac:chgData name="I. Grewal" userId="e95042fc648cfaf9" providerId="LiveId" clId="{CE74F4FD-8FA4-4BA3-A5B8-4F1BAAC41793}" dt="2025-09-19T19:11:06.965" v="10154" actId="208"/>
          <ac:spMkLst>
            <pc:docMk/>
            <pc:sldMk cId="0" sldId="333"/>
            <ac:spMk id="6" creationId="{1A76A716-E9FE-36A4-765B-1FCE10B15D90}"/>
          </ac:spMkLst>
        </pc:spChg>
        <pc:spChg chg="add mod">
          <ac:chgData name="I. Grewal" userId="e95042fc648cfaf9" providerId="LiveId" clId="{CE74F4FD-8FA4-4BA3-A5B8-4F1BAAC41793}" dt="2025-09-19T19:10:56.171" v="10153" actId="208"/>
          <ac:spMkLst>
            <pc:docMk/>
            <pc:sldMk cId="0" sldId="333"/>
            <ac:spMk id="7" creationId="{ECF11382-FB84-38B2-D767-EB0F813A7C5F}"/>
          </ac:spMkLst>
        </pc:spChg>
        <pc:spChg chg="add mod">
          <ac:chgData name="I. Grewal" userId="e95042fc648cfaf9" providerId="LiveId" clId="{CE74F4FD-8FA4-4BA3-A5B8-4F1BAAC41793}" dt="2025-09-19T19:10:49.295" v="10152" actId="208"/>
          <ac:spMkLst>
            <pc:docMk/>
            <pc:sldMk cId="0" sldId="333"/>
            <ac:spMk id="8" creationId="{26E240C3-CDED-8CEB-F365-3D3E2CD774DB}"/>
          </ac:spMkLst>
        </pc:spChg>
        <pc:picChg chg="mod">
          <ac:chgData name="I. Grewal" userId="e95042fc648cfaf9" providerId="LiveId" clId="{CE74F4FD-8FA4-4BA3-A5B8-4F1BAAC41793}" dt="2025-09-27T04:04:42.144" v="15764" actId="14100"/>
          <ac:picMkLst>
            <pc:docMk/>
            <pc:sldMk cId="0" sldId="333"/>
            <ac:picMk id="5" creationId="{00000000-0000-0000-0000-000000000000}"/>
          </ac:picMkLst>
        </pc:picChg>
        <pc:cxnChg chg="add mod">
          <ac:chgData name="I. Grewal" userId="e95042fc648cfaf9" providerId="LiveId" clId="{CE74F4FD-8FA4-4BA3-A5B8-4F1BAAC41793}" dt="2025-09-19T19:24:28.427" v="10189" actId="692"/>
          <ac:cxnSpMkLst>
            <pc:docMk/>
            <pc:sldMk cId="0" sldId="333"/>
            <ac:cxnSpMk id="10" creationId="{8F6E56BA-016C-E876-9815-DD6388C05657}"/>
          </ac:cxnSpMkLst>
        </pc:cxnChg>
        <pc:cxnChg chg="add mod">
          <ac:chgData name="I. Grewal" userId="e95042fc648cfaf9" providerId="LiveId" clId="{CE74F4FD-8FA4-4BA3-A5B8-4F1BAAC41793}" dt="2025-09-19T19:24:19.667" v="10185" actId="692"/>
          <ac:cxnSpMkLst>
            <pc:docMk/>
            <pc:sldMk cId="0" sldId="333"/>
            <ac:cxnSpMk id="11" creationId="{825C30D0-B466-8228-F738-C65A0CCA733B}"/>
          </ac:cxnSpMkLst>
        </pc:cxnChg>
        <pc:cxnChg chg="add mod">
          <ac:chgData name="I. Grewal" userId="e95042fc648cfaf9" providerId="LiveId" clId="{CE74F4FD-8FA4-4BA3-A5B8-4F1BAAC41793}" dt="2025-09-19T19:24:08.656" v="10180" actId="1076"/>
          <ac:cxnSpMkLst>
            <pc:docMk/>
            <pc:sldMk cId="0" sldId="333"/>
            <ac:cxnSpMk id="13" creationId="{A5490BB3-F933-9347-AFDE-176CBECA7E7C}"/>
          </ac:cxnSpMkLst>
        </pc:cxnChg>
      </pc:sldChg>
      <pc:sldChg chg="modSp mod modNotesTx">
        <pc:chgData name="I. Grewal" userId="e95042fc648cfaf9" providerId="LiveId" clId="{CE74F4FD-8FA4-4BA3-A5B8-4F1BAAC41793}" dt="2025-09-20T02:27:58.326" v="15748" actId="20577"/>
        <pc:sldMkLst>
          <pc:docMk/>
          <pc:sldMk cId="0" sldId="334"/>
        </pc:sldMkLst>
        <pc:spChg chg="mod">
          <ac:chgData name="I. Grewal" userId="e95042fc648cfaf9" providerId="LiveId" clId="{CE74F4FD-8FA4-4BA3-A5B8-4F1BAAC41793}" dt="2025-09-19T19:26:16.980" v="10198" actId="255"/>
          <ac:spMkLst>
            <pc:docMk/>
            <pc:sldMk cId="0" sldId="334"/>
            <ac:spMk id="2" creationId="{00000000-0000-0000-0000-000000000000}"/>
          </ac:spMkLst>
        </pc:spChg>
        <pc:spChg chg="mod">
          <ac:chgData name="I. Grewal" userId="e95042fc648cfaf9" providerId="LiveId" clId="{CE74F4FD-8FA4-4BA3-A5B8-4F1BAAC41793}" dt="2025-09-19T20:02:13.179" v="10916" actId="20577"/>
          <ac:spMkLst>
            <pc:docMk/>
            <pc:sldMk cId="0" sldId="334"/>
            <ac:spMk id="3" creationId="{00000000-0000-0000-0000-000000000000}"/>
          </ac:spMkLst>
        </pc:spChg>
      </pc:sldChg>
      <pc:sldChg chg="del">
        <pc:chgData name="I. Grewal" userId="e95042fc648cfaf9" providerId="LiveId" clId="{CE74F4FD-8FA4-4BA3-A5B8-4F1BAAC41793}" dt="2025-09-19T20:16:29.462" v="11213" actId="47"/>
        <pc:sldMkLst>
          <pc:docMk/>
          <pc:sldMk cId="0" sldId="335"/>
        </pc:sldMkLst>
      </pc:sldChg>
      <pc:sldChg chg="addSp delSp modSp mod delAnim modAnim">
        <pc:chgData name="I. Grewal" userId="e95042fc648cfaf9" providerId="LiveId" clId="{CE74F4FD-8FA4-4BA3-A5B8-4F1BAAC41793}" dt="2025-09-19T20:41:17.907" v="11792" actId="478"/>
        <pc:sldMkLst>
          <pc:docMk/>
          <pc:sldMk cId="0" sldId="336"/>
        </pc:sldMkLst>
        <pc:spChg chg="mod">
          <ac:chgData name="I. Grewal" userId="e95042fc648cfaf9" providerId="LiveId" clId="{CE74F4FD-8FA4-4BA3-A5B8-4F1BAAC41793}" dt="2025-09-19T20:33:48.686" v="11716" actId="5793"/>
          <ac:spMkLst>
            <pc:docMk/>
            <pc:sldMk cId="0" sldId="336"/>
            <ac:spMk id="2" creationId="{00000000-0000-0000-0000-000000000000}"/>
          </ac:spMkLst>
        </pc:spChg>
        <pc:spChg chg="mod">
          <ac:chgData name="I. Grewal" userId="e95042fc648cfaf9" providerId="LiveId" clId="{CE74F4FD-8FA4-4BA3-A5B8-4F1BAAC41793}" dt="2025-09-19T20:24:46.056" v="11441" actId="207"/>
          <ac:spMkLst>
            <pc:docMk/>
            <pc:sldMk cId="0" sldId="336"/>
            <ac:spMk id="3" creationId="{00000000-0000-0000-0000-000000000000}"/>
          </ac:spMkLst>
        </pc:spChg>
      </pc:sldChg>
      <pc:sldChg chg="addSp delSp modSp mod delAnim modAnim">
        <pc:chgData name="I. Grewal" userId="e95042fc648cfaf9" providerId="LiveId" clId="{CE74F4FD-8FA4-4BA3-A5B8-4F1BAAC41793}" dt="2025-09-19T20:41:23.962" v="11794" actId="478"/>
        <pc:sldMkLst>
          <pc:docMk/>
          <pc:sldMk cId="0" sldId="337"/>
        </pc:sldMkLst>
        <pc:spChg chg="mod">
          <ac:chgData name="I. Grewal" userId="e95042fc648cfaf9" providerId="LiveId" clId="{CE74F4FD-8FA4-4BA3-A5B8-4F1BAAC41793}" dt="2025-09-19T20:34:06.336" v="11728" actId="20577"/>
          <ac:spMkLst>
            <pc:docMk/>
            <pc:sldMk cId="0" sldId="337"/>
            <ac:spMk id="2" creationId="{00000000-0000-0000-0000-000000000000}"/>
          </ac:spMkLst>
        </pc:spChg>
        <pc:spChg chg="mod">
          <ac:chgData name="I. Grewal" userId="e95042fc648cfaf9" providerId="LiveId" clId="{CE74F4FD-8FA4-4BA3-A5B8-4F1BAAC41793}" dt="2025-09-19T20:34:11.190" v="11730" actId="6549"/>
          <ac:spMkLst>
            <pc:docMk/>
            <pc:sldMk cId="0" sldId="337"/>
            <ac:spMk id="3" creationId="{00000000-0000-0000-0000-000000000000}"/>
          </ac:spMkLst>
        </pc:spChg>
      </pc:sldChg>
      <pc:sldChg chg="addSp delSp modSp mod delAnim modAnim">
        <pc:chgData name="I. Grewal" userId="e95042fc648cfaf9" providerId="LiveId" clId="{CE74F4FD-8FA4-4BA3-A5B8-4F1BAAC41793}" dt="2025-09-19T20:41:26.556" v="11795" actId="478"/>
        <pc:sldMkLst>
          <pc:docMk/>
          <pc:sldMk cId="0" sldId="338"/>
        </pc:sldMkLst>
        <pc:spChg chg="mod">
          <ac:chgData name="I. Grewal" userId="e95042fc648cfaf9" providerId="LiveId" clId="{CE74F4FD-8FA4-4BA3-A5B8-4F1BAAC41793}" dt="2025-09-19T20:36:36.705" v="11786" actId="207"/>
          <ac:spMkLst>
            <pc:docMk/>
            <pc:sldMk cId="0" sldId="338"/>
            <ac:spMk id="3" creationId="{00000000-0000-0000-0000-000000000000}"/>
          </ac:spMkLst>
        </pc:spChg>
        <pc:spChg chg="add mod">
          <ac:chgData name="I. Grewal" userId="e95042fc648cfaf9" providerId="LiveId" clId="{CE74F4FD-8FA4-4BA3-A5B8-4F1BAAC41793}" dt="2025-09-19T20:34:22.937" v="11745" actId="20577"/>
          <ac:spMkLst>
            <pc:docMk/>
            <pc:sldMk cId="0" sldId="338"/>
            <ac:spMk id="5" creationId="{19F31B6B-0A71-9136-E7E9-05593B2D1ABF}"/>
          </ac:spMkLst>
        </pc:spChg>
      </pc:sldChg>
      <pc:sldChg chg="addSp delSp modSp del mod">
        <pc:chgData name="I. Grewal" userId="e95042fc648cfaf9" providerId="LiveId" clId="{CE74F4FD-8FA4-4BA3-A5B8-4F1BAAC41793}" dt="2025-09-19T23:53:53.435" v="12929" actId="47"/>
        <pc:sldMkLst>
          <pc:docMk/>
          <pc:sldMk cId="0" sldId="339"/>
        </pc:sldMkLst>
      </pc:sldChg>
      <pc:sldChg chg="addSp modSp mod">
        <pc:chgData name="I. Grewal" userId="e95042fc648cfaf9" providerId="LiveId" clId="{CE74F4FD-8FA4-4BA3-A5B8-4F1BAAC41793}" dt="2025-09-19T23:22:41.047" v="12042" actId="14100"/>
        <pc:sldMkLst>
          <pc:docMk/>
          <pc:sldMk cId="0" sldId="340"/>
        </pc:sldMkLst>
        <pc:spChg chg="mod">
          <ac:chgData name="I. Grewal" userId="e95042fc648cfaf9" providerId="LiveId" clId="{CE74F4FD-8FA4-4BA3-A5B8-4F1BAAC41793}" dt="2025-09-19T20:42:36.501" v="11806" actId="255"/>
          <ac:spMkLst>
            <pc:docMk/>
            <pc:sldMk cId="0" sldId="340"/>
            <ac:spMk id="2" creationId="{00000000-0000-0000-0000-000000000000}"/>
          </ac:spMkLst>
        </pc:spChg>
        <pc:spChg chg="mod">
          <ac:chgData name="I. Grewal" userId="e95042fc648cfaf9" providerId="LiveId" clId="{CE74F4FD-8FA4-4BA3-A5B8-4F1BAAC41793}" dt="2025-09-19T23:22:12.048" v="12041" actId="27636"/>
          <ac:spMkLst>
            <pc:docMk/>
            <pc:sldMk cId="0" sldId="340"/>
            <ac:spMk id="3" creationId="{00000000-0000-0000-0000-000000000000}"/>
          </ac:spMkLst>
        </pc:spChg>
        <pc:picChg chg="add mod modCrop">
          <ac:chgData name="I. Grewal" userId="e95042fc648cfaf9" providerId="LiveId" clId="{CE74F4FD-8FA4-4BA3-A5B8-4F1BAAC41793}" dt="2025-09-19T23:22:41.047" v="12042" actId="14100"/>
          <ac:picMkLst>
            <pc:docMk/>
            <pc:sldMk cId="0" sldId="340"/>
            <ac:picMk id="6" creationId="{03FBDF41-533E-638C-1EBF-96FA1F7EFB2E}"/>
          </ac:picMkLst>
        </pc:picChg>
      </pc:sldChg>
      <pc:sldChg chg="modSp mod">
        <pc:chgData name="I. Grewal" userId="e95042fc648cfaf9" providerId="LiveId" clId="{CE74F4FD-8FA4-4BA3-A5B8-4F1BAAC41793}" dt="2025-09-20T01:32:33.867" v="14984" actId="14100"/>
        <pc:sldMkLst>
          <pc:docMk/>
          <pc:sldMk cId="0" sldId="341"/>
        </pc:sldMkLst>
        <pc:spChg chg="mod">
          <ac:chgData name="I. Grewal" userId="e95042fc648cfaf9" providerId="LiveId" clId="{CE74F4FD-8FA4-4BA3-A5B8-4F1BAAC41793}" dt="2025-09-20T01:25:58.701" v="14813" actId="113"/>
          <ac:spMkLst>
            <pc:docMk/>
            <pc:sldMk cId="0" sldId="341"/>
            <ac:spMk id="2" creationId="{00000000-0000-0000-0000-000000000000}"/>
          </ac:spMkLst>
        </pc:spChg>
        <pc:spChg chg="mod">
          <ac:chgData name="I. Grewal" userId="e95042fc648cfaf9" providerId="LiveId" clId="{CE74F4FD-8FA4-4BA3-A5B8-4F1BAAC41793}" dt="2025-09-20T01:32:33.867" v="14984" actId="14100"/>
          <ac:spMkLst>
            <pc:docMk/>
            <pc:sldMk cId="0" sldId="341"/>
            <ac:spMk id="3" creationId="{00000000-0000-0000-0000-000000000000}"/>
          </ac:spMkLst>
        </pc:spChg>
      </pc:sldChg>
      <pc:sldChg chg="addSp modSp mod modAnim">
        <pc:chgData name="I. Grewal" userId="e95042fc648cfaf9" providerId="LiveId" clId="{CE74F4FD-8FA4-4BA3-A5B8-4F1BAAC41793}" dt="2025-09-19T13:45:45.506" v="6152" actId="692"/>
        <pc:sldMkLst>
          <pc:docMk/>
          <pc:sldMk cId="0" sldId="342"/>
        </pc:sldMkLst>
        <pc:spChg chg="mod">
          <ac:chgData name="I. Grewal" userId="e95042fc648cfaf9" providerId="LiveId" clId="{CE74F4FD-8FA4-4BA3-A5B8-4F1BAAC41793}" dt="2025-09-19T02:13:42.706" v="4704" actId="113"/>
          <ac:spMkLst>
            <pc:docMk/>
            <pc:sldMk cId="0" sldId="342"/>
            <ac:spMk id="2" creationId="{00000000-0000-0000-0000-000000000000}"/>
          </ac:spMkLst>
        </pc:spChg>
        <pc:spChg chg="mod">
          <ac:chgData name="I. Grewal" userId="e95042fc648cfaf9" providerId="LiveId" clId="{CE74F4FD-8FA4-4BA3-A5B8-4F1BAAC41793}" dt="2025-09-19T02:17:03.520" v="4790" actId="14100"/>
          <ac:spMkLst>
            <pc:docMk/>
            <pc:sldMk cId="0" sldId="342"/>
            <ac:spMk id="3" creationId="{00000000-0000-0000-0000-000000000000}"/>
          </ac:spMkLst>
        </pc:spChg>
        <pc:spChg chg="add mod">
          <ac:chgData name="I. Grewal" userId="e95042fc648cfaf9" providerId="LiveId" clId="{CE74F4FD-8FA4-4BA3-A5B8-4F1BAAC41793}" dt="2025-09-19T13:45:45.506" v="6152" actId="692"/>
          <ac:spMkLst>
            <pc:docMk/>
            <pc:sldMk cId="0" sldId="342"/>
            <ac:spMk id="4" creationId="{F789CDFB-4862-BD1E-C750-D87D1377A9DF}"/>
          </ac:spMkLst>
        </pc:spChg>
      </pc:sldChg>
      <pc:sldChg chg="addSp delSp modSp mod delAnim modAnim">
        <pc:chgData name="I. Grewal" userId="e95042fc648cfaf9" providerId="LiveId" clId="{CE74F4FD-8FA4-4BA3-A5B8-4F1BAAC41793}" dt="2025-09-20T02:13:51.290" v="15480"/>
        <pc:sldMkLst>
          <pc:docMk/>
          <pc:sldMk cId="0" sldId="343"/>
        </pc:sldMkLst>
        <pc:spChg chg="mod">
          <ac:chgData name="I. Grewal" userId="e95042fc648cfaf9" providerId="LiveId" clId="{CE74F4FD-8FA4-4BA3-A5B8-4F1BAAC41793}" dt="2025-09-19T02:19:22.465" v="4847" actId="14100"/>
          <ac:spMkLst>
            <pc:docMk/>
            <pc:sldMk cId="0" sldId="343"/>
            <ac:spMk id="2" creationId="{00000000-0000-0000-0000-000000000000}"/>
          </ac:spMkLst>
        </pc:spChg>
        <pc:spChg chg="mod">
          <ac:chgData name="I. Grewal" userId="e95042fc648cfaf9" providerId="LiveId" clId="{CE74F4FD-8FA4-4BA3-A5B8-4F1BAAC41793}" dt="2025-09-19T02:27:17.104" v="5060" actId="313"/>
          <ac:spMkLst>
            <pc:docMk/>
            <pc:sldMk cId="0" sldId="343"/>
            <ac:spMk id="3" creationId="{00000000-0000-0000-0000-000000000000}"/>
          </ac:spMkLst>
        </pc:spChg>
        <pc:spChg chg="add mod">
          <ac:chgData name="I. Grewal" userId="e95042fc648cfaf9" providerId="LiveId" clId="{CE74F4FD-8FA4-4BA3-A5B8-4F1BAAC41793}" dt="2025-09-19T20:44:47.211" v="11824" actId="1076"/>
          <ac:spMkLst>
            <pc:docMk/>
            <pc:sldMk cId="0" sldId="343"/>
            <ac:spMk id="4" creationId="{A3EA97DD-4E9E-9554-20AA-F08AC4A0ACDA}"/>
          </ac:spMkLst>
        </pc:spChg>
        <pc:spChg chg="add mod">
          <ac:chgData name="I. Grewal" userId="e95042fc648cfaf9" providerId="LiveId" clId="{CE74F4FD-8FA4-4BA3-A5B8-4F1BAAC41793}" dt="2025-09-19T02:27:32.599" v="5061" actId="113"/>
          <ac:spMkLst>
            <pc:docMk/>
            <pc:sldMk cId="0" sldId="343"/>
            <ac:spMk id="6" creationId="{95D53F4A-AD7A-0333-891C-A2FEF44FA29E}"/>
          </ac:spMkLst>
        </pc:spChg>
        <pc:spChg chg="add mod">
          <ac:chgData name="I. Grewal" userId="e95042fc648cfaf9" providerId="LiveId" clId="{CE74F4FD-8FA4-4BA3-A5B8-4F1BAAC41793}" dt="2025-09-19T02:27:37.384" v="5062" actId="113"/>
          <ac:spMkLst>
            <pc:docMk/>
            <pc:sldMk cId="0" sldId="343"/>
            <ac:spMk id="7" creationId="{89C87465-47EB-CBB4-B45F-C97C5031B841}"/>
          </ac:spMkLst>
        </pc:spChg>
        <pc:spChg chg="add mod">
          <ac:chgData name="I. Grewal" userId="e95042fc648cfaf9" providerId="LiveId" clId="{CE74F4FD-8FA4-4BA3-A5B8-4F1BAAC41793}" dt="2025-09-19T20:44:51.384" v="11825" actId="1076"/>
          <ac:spMkLst>
            <pc:docMk/>
            <pc:sldMk cId="0" sldId="343"/>
            <ac:spMk id="11" creationId="{E89A117F-2BDE-3AF5-012E-BF5744536C2E}"/>
          </ac:spMkLst>
        </pc:spChg>
      </pc:sldChg>
      <pc:sldChg chg="modSp del mod">
        <pc:chgData name="I. Grewal" userId="e95042fc648cfaf9" providerId="LiveId" clId="{CE74F4FD-8FA4-4BA3-A5B8-4F1BAAC41793}" dt="2025-09-19T16:03:30.110" v="8808" actId="47"/>
        <pc:sldMkLst>
          <pc:docMk/>
          <pc:sldMk cId="0" sldId="344"/>
        </pc:sldMkLst>
      </pc:sldChg>
      <pc:sldChg chg="modSp del mod">
        <pc:chgData name="I. Grewal" userId="e95042fc648cfaf9" providerId="LiveId" clId="{CE74F4FD-8FA4-4BA3-A5B8-4F1BAAC41793}" dt="2025-09-19T14:50:38.971" v="7258" actId="47"/>
        <pc:sldMkLst>
          <pc:docMk/>
          <pc:sldMk cId="0" sldId="345"/>
        </pc:sldMkLst>
      </pc:sldChg>
      <pc:sldChg chg="addSp delSp modSp mod delAnim modAnim">
        <pc:chgData name="I. Grewal" userId="e95042fc648cfaf9" providerId="LiveId" clId="{CE74F4FD-8FA4-4BA3-A5B8-4F1BAAC41793}" dt="2025-09-19T20:41:20.535" v="11793" actId="478"/>
        <pc:sldMkLst>
          <pc:docMk/>
          <pc:sldMk cId="0" sldId="346"/>
        </pc:sldMkLst>
        <pc:spChg chg="mod">
          <ac:chgData name="I. Grewal" userId="e95042fc648cfaf9" providerId="LiveId" clId="{CE74F4FD-8FA4-4BA3-A5B8-4F1BAAC41793}" dt="2025-09-19T20:25:34.814" v="11451" actId="27636"/>
          <ac:spMkLst>
            <pc:docMk/>
            <pc:sldMk cId="0" sldId="346"/>
            <ac:spMk id="3" creationId="{00000000-0000-0000-0000-000000000000}"/>
          </ac:spMkLst>
        </pc:spChg>
        <pc:spChg chg="add mod">
          <ac:chgData name="I. Grewal" userId="e95042fc648cfaf9" providerId="LiveId" clId="{CE74F4FD-8FA4-4BA3-A5B8-4F1BAAC41793}" dt="2025-09-19T20:33:56.590" v="11717"/>
          <ac:spMkLst>
            <pc:docMk/>
            <pc:sldMk cId="0" sldId="346"/>
            <ac:spMk id="5" creationId="{01954F98-ACD8-42AC-3CB5-B4125C7D826E}"/>
          </ac:spMkLst>
        </pc:spChg>
      </pc:sldChg>
      <pc:sldChg chg="addSp delSp modSp mod delAnim modAnim">
        <pc:chgData name="I. Grewal" userId="e95042fc648cfaf9" providerId="LiveId" clId="{CE74F4FD-8FA4-4BA3-A5B8-4F1BAAC41793}" dt="2025-09-19T20:41:29.757" v="11796" actId="478"/>
        <pc:sldMkLst>
          <pc:docMk/>
          <pc:sldMk cId="0" sldId="347"/>
        </pc:sldMkLst>
        <pc:spChg chg="mod">
          <ac:chgData name="I. Grewal" userId="e95042fc648cfaf9" providerId="LiveId" clId="{CE74F4FD-8FA4-4BA3-A5B8-4F1BAAC41793}" dt="2025-09-19T20:35:32.253" v="11774" actId="20577"/>
          <ac:spMkLst>
            <pc:docMk/>
            <pc:sldMk cId="0" sldId="347"/>
            <ac:spMk id="2" creationId="{00000000-0000-0000-0000-000000000000}"/>
          </ac:spMkLst>
        </pc:spChg>
        <pc:spChg chg="mod">
          <ac:chgData name="I. Grewal" userId="e95042fc648cfaf9" providerId="LiveId" clId="{CE74F4FD-8FA4-4BA3-A5B8-4F1BAAC41793}" dt="2025-09-19T20:36:15.838" v="11784" actId="20577"/>
          <ac:spMkLst>
            <pc:docMk/>
            <pc:sldMk cId="0" sldId="347"/>
            <ac:spMk id="3" creationId="{00000000-0000-0000-0000-000000000000}"/>
          </ac:spMkLst>
        </pc:spChg>
      </pc:sldChg>
      <pc:sldChg chg="add del">
        <pc:chgData name="I. Grewal" userId="e95042fc648cfaf9" providerId="LiveId" clId="{CE74F4FD-8FA4-4BA3-A5B8-4F1BAAC41793}" dt="2025-09-19T16:54:09.239" v="9798" actId="47"/>
        <pc:sldMkLst>
          <pc:docMk/>
          <pc:sldMk cId="0" sldId="348"/>
        </pc:sldMkLst>
      </pc:sldChg>
      <pc:sldChg chg="addSp modSp mod modNotesTx">
        <pc:chgData name="I. Grewal" userId="e95042fc648cfaf9" providerId="LiveId" clId="{CE74F4FD-8FA4-4BA3-A5B8-4F1BAAC41793}" dt="2025-09-20T02:28:09.129" v="15749" actId="20577"/>
        <pc:sldMkLst>
          <pc:docMk/>
          <pc:sldMk cId="0" sldId="349"/>
        </pc:sldMkLst>
        <pc:spChg chg="mod">
          <ac:chgData name="I. Grewal" userId="e95042fc648cfaf9" providerId="LiveId" clId="{CE74F4FD-8FA4-4BA3-A5B8-4F1BAAC41793}" dt="2025-09-19T20:14:00.363" v="11185" actId="27636"/>
          <ac:spMkLst>
            <pc:docMk/>
            <pc:sldMk cId="0" sldId="349"/>
            <ac:spMk id="2" creationId="{00000000-0000-0000-0000-000000000000}"/>
          </ac:spMkLst>
        </pc:spChg>
        <pc:spChg chg="mod">
          <ac:chgData name="I. Grewal" userId="e95042fc648cfaf9" providerId="LiveId" clId="{CE74F4FD-8FA4-4BA3-A5B8-4F1BAAC41793}" dt="2025-09-20T02:19:12.716" v="15510" actId="2710"/>
          <ac:spMkLst>
            <pc:docMk/>
            <pc:sldMk cId="0" sldId="349"/>
            <ac:spMk id="3" creationId="{00000000-0000-0000-0000-000000000000}"/>
          </ac:spMkLst>
        </pc:spChg>
        <pc:spChg chg="add mod">
          <ac:chgData name="I. Grewal" userId="e95042fc648cfaf9" providerId="LiveId" clId="{CE74F4FD-8FA4-4BA3-A5B8-4F1BAAC41793}" dt="2025-09-20T02:19:35.911" v="15512" actId="255"/>
          <ac:spMkLst>
            <pc:docMk/>
            <pc:sldMk cId="0" sldId="349"/>
            <ac:spMk id="7" creationId="{5357DFB3-F4C7-DC4E-53F6-A6D5F2006416}"/>
          </ac:spMkLst>
        </pc:spChg>
        <pc:picChg chg="add mod modCrop">
          <ac:chgData name="I. Grewal" userId="e95042fc648cfaf9" providerId="LiveId" clId="{CE74F4FD-8FA4-4BA3-A5B8-4F1BAAC41793}" dt="2025-09-20T02:19:26.349" v="15511" actId="1076"/>
          <ac:picMkLst>
            <pc:docMk/>
            <pc:sldMk cId="0" sldId="349"/>
            <ac:picMk id="6" creationId="{076E21A6-BC76-11A0-F6D1-388DD36D2B22}"/>
          </ac:picMkLst>
        </pc:picChg>
      </pc:sldChg>
      <pc:sldChg chg="modSp del mod">
        <pc:chgData name="I. Grewal" userId="e95042fc648cfaf9" providerId="LiveId" clId="{CE74F4FD-8FA4-4BA3-A5B8-4F1BAAC41793}" dt="2025-09-19T00:34:20.858" v="2379" actId="2696"/>
        <pc:sldMkLst>
          <pc:docMk/>
          <pc:sldMk cId="0" sldId="351"/>
        </pc:sldMkLst>
      </pc:sldChg>
      <pc:sldChg chg="addSp delSp modSp mod modAnim">
        <pc:chgData name="I. Grewal" userId="e95042fc648cfaf9" providerId="LiveId" clId="{CE74F4FD-8FA4-4BA3-A5B8-4F1BAAC41793}" dt="2025-09-20T02:14:42.887" v="15484" actId="2085"/>
        <pc:sldMkLst>
          <pc:docMk/>
          <pc:sldMk cId="0" sldId="389"/>
        </pc:sldMkLst>
        <pc:spChg chg="add mod ord">
          <ac:chgData name="I. Grewal" userId="e95042fc648cfaf9" providerId="LiveId" clId="{CE74F4FD-8FA4-4BA3-A5B8-4F1BAAC41793}" dt="2025-09-19T02:33:57.891" v="5178" actId="167"/>
          <ac:spMkLst>
            <pc:docMk/>
            <pc:sldMk cId="0" sldId="389"/>
            <ac:spMk id="4" creationId="{C6FE0100-C81E-8E48-E88A-DA41D9CA7163}"/>
          </ac:spMkLst>
        </pc:spChg>
        <pc:spChg chg="add mod">
          <ac:chgData name="I. Grewal" userId="e95042fc648cfaf9" providerId="LiveId" clId="{CE74F4FD-8FA4-4BA3-A5B8-4F1BAAC41793}" dt="2025-09-19T13:48:32.866" v="6181" actId="20577"/>
          <ac:spMkLst>
            <pc:docMk/>
            <pc:sldMk cId="0" sldId="389"/>
            <ac:spMk id="5" creationId="{9F77BA29-03B1-6397-09FA-4A9B6DB567DD}"/>
          </ac:spMkLst>
        </pc:spChg>
        <pc:spChg chg="add mod">
          <ac:chgData name="I. Grewal" userId="e95042fc648cfaf9" providerId="LiveId" clId="{CE74F4FD-8FA4-4BA3-A5B8-4F1BAAC41793}" dt="2025-09-20T02:14:38.360" v="15483" actId="1076"/>
          <ac:spMkLst>
            <pc:docMk/>
            <pc:sldMk cId="0" sldId="389"/>
            <ac:spMk id="6" creationId="{EDE28960-8FE0-0B3E-68FF-15E67B15F075}"/>
          </ac:spMkLst>
        </pc:spChg>
        <pc:spChg chg="add mod">
          <ac:chgData name="I. Grewal" userId="e95042fc648cfaf9" providerId="LiveId" clId="{CE74F4FD-8FA4-4BA3-A5B8-4F1BAAC41793}" dt="2025-09-20T02:14:42.887" v="15484" actId="2085"/>
          <ac:spMkLst>
            <pc:docMk/>
            <pc:sldMk cId="0" sldId="389"/>
            <ac:spMk id="7" creationId="{E24244C6-1780-2952-5C74-770EC2291600}"/>
          </ac:spMkLst>
        </pc:spChg>
        <pc:picChg chg="mod modCrop">
          <ac:chgData name="I. Grewal" userId="e95042fc648cfaf9" providerId="LiveId" clId="{CE74F4FD-8FA4-4BA3-A5B8-4F1BAAC41793}" dt="2025-09-19T02:40:31.651" v="5315" actId="14100"/>
          <ac:picMkLst>
            <pc:docMk/>
            <pc:sldMk cId="0" sldId="389"/>
            <ac:picMk id="10" creationId="{00000000-0000-0000-0000-000000000000}"/>
          </ac:picMkLst>
        </pc:picChg>
      </pc:sldChg>
      <pc:sldChg chg="addSp delSp modSp mod modAnim">
        <pc:chgData name="I. Grewal" userId="e95042fc648cfaf9" providerId="LiveId" clId="{CE74F4FD-8FA4-4BA3-A5B8-4F1BAAC41793}" dt="2025-10-02T12:11:02.205" v="16219" actId="20577"/>
        <pc:sldMkLst>
          <pc:docMk/>
          <pc:sldMk cId="0" sldId="390"/>
        </pc:sldMkLst>
        <pc:spChg chg="mod">
          <ac:chgData name="I. Grewal" userId="e95042fc648cfaf9" providerId="LiveId" clId="{CE74F4FD-8FA4-4BA3-A5B8-4F1BAAC41793}" dt="2025-09-19T02:51:53.048" v="5652" actId="255"/>
          <ac:spMkLst>
            <pc:docMk/>
            <pc:sldMk cId="0" sldId="390"/>
            <ac:spMk id="2" creationId="{00000000-0000-0000-0000-000000000000}"/>
          </ac:spMkLst>
        </pc:spChg>
        <pc:spChg chg="mod">
          <ac:chgData name="I. Grewal" userId="e95042fc648cfaf9" providerId="LiveId" clId="{CE74F4FD-8FA4-4BA3-A5B8-4F1BAAC41793}" dt="2025-10-02T12:11:02.205" v="16219" actId="20577"/>
          <ac:spMkLst>
            <pc:docMk/>
            <pc:sldMk cId="0" sldId="390"/>
            <ac:spMk id="8" creationId="{00000000-0000-0000-0000-000000000000}"/>
          </ac:spMkLst>
        </pc:spChg>
        <pc:picChg chg="add mod ord">
          <ac:chgData name="I. Grewal" userId="e95042fc648cfaf9" providerId="LiveId" clId="{CE74F4FD-8FA4-4BA3-A5B8-4F1BAAC41793}" dt="2025-09-19T02:51:33.165" v="5650" actId="207"/>
          <ac:picMkLst>
            <pc:docMk/>
            <pc:sldMk cId="0" sldId="390"/>
            <ac:picMk id="7" creationId="{45A758C1-790F-20D3-8794-9F0C77D24EC9}"/>
          </ac:picMkLst>
        </pc:picChg>
      </pc:sldChg>
      <pc:sldChg chg="addSp delSp modSp del mod">
        <pc:chgData name="I. Grewal" userId="e95042fc648cfaf9" providerId="LiveId" clId="{CE74F4FD-8FA4-4BA3-A5B8-4F1BAAC41793}" dt="2025-09-19T00:24:48.711" v="2124" actId="47"/>
        <pc:sldMkLst>
          <pc:docMk/>
          <pc:sldMk cId="1428623483" sldId="391"/>
        </pc:sldMkLst>
      </pc:sldChg>
      <pc:sldChg chg="modSp mod">
        <pc:chgData name="I. Grewal" userId="e95042fc648cfaf9" providerId="LiveId" clId="{CE74F4FD-8FA4-4BA3-A5B8-4F1BAAC41793}" dt="2025-09-19T00:41:44.851" v="2690" actId="255"/>
        <pc:sldMkLst>
          <pc:docMk/>
          <pc:sldMk cId="3203013290" sldId="392"/>
        </pc:sldMkLst>
        <pc:spChg chg="mod">
          <ac:chgData name="I. Grewal" userId="e95042fc648cfaf9" providerId="LiveId" clId="{CE74F4FD-8FA4-4BA3-A5B8-4F1BAAC41793}" dt="2025-09-19T00:24:56.508" v="2125" actId="255"/>
          <ac:spMkLst>
            <pc:docMk/>
            <pc:sldMk cId="3203013290" sldId="392"/>
            <ac:spMk id="3" creationId="{3685AD52-DC41-A3DE-C89C-85942741ABB8}"/>
          </ac:spMkLst>
        </pc:spChg>
        <pc:spChg chg="mod">
          <ac:chgData name="I. Grewal" userId="e95042fc648cfaf9" providerId="LiveId" clId="{CE74F4FD-8FA4-4BA3-A5B8-4F1BAAC41793}" dt="2025-09-19T00:41:44.851" v="2690" actId="255"/>
          <ac:spMkLst>
            <pc:docMk/>
            <pc:sldMk cId="3203013290" sldId="392"/>
            <ac:spMk id="5" creationId="{4712681A-AEB3-448E-B27F-61AC000858F4}"/>
          </ac:spMkLst>
        </pc:spChg>
      </pc:sldChg>
      <pc:sldChg chg="delSp modSp mod delAnim">
        <pc:chgData name="I. Grewal" userId="e95042fc648cfaf9" providerId="LiveId" clId="{CE74F4FD-8FA4-4BA3-A5B8-4F1BAAC41793}" dt="2025-09-19T13:42:11.926" v="6086" actId="1076"/>
        <pc:sldMkLst>
          <pc:docMk/>
          <pc:sldMk cId="0" sldId="619"/>
        </pc:sldMkLst>
        <pc:spChg chg="mod">
          <ac:chgData name="I. Grewal" userId="e95042fc648cfaf9" providerId="LiveId" clId="{CE74F4FD-8FA4-4BA3-A5B8-4F1BAAC41793}" dt="2025-09-19T13:40:07.446" v="6064" actId="207"/>
          <ac:spMkLst>
            <pc:docMk/>
            <pc:sldMk cId="0" sldId="619"/>
            <ac:spMk id="3" creationId="{00000000-0000-0000-0000-000000000000}"/>
          </ac:spMkLst>
        </pc:spChg>
        <pc:graphicFrameChg chg="mod modGraphic">
          <ac:chgData name="I. Grewal" userId="e95042fc648cfaf9" providerId="LiveId" clId="{CE74F4FD-8FA4-4BA3-A5B8-4F1BAAC41793}" dt="2025-09-19T13:40:53.877" v="6076" actId="14100"/>
          <ac:graphicFrameMkLst>
            <pc:docMk/>
            <pc:sldMk cId="0" sldId="619"/>
            <ac:graphicFrameMk id="2" creationId="{7FB40254-B0E4-5BB6-26AB-986A0CA94064}"/>
          </ac:graphicFrameMkLst>
        </pc:graphicFrameChg>
        <pc:cxnChg chg="mod">
          <ac:chgData name="I. Grewal" userId="e95042fc648cfaf9" providerId="LiveId" clId="{CE74F4FD-8FA4-4BA3-A5B8-4F1BAAC41793}" dt="2025-09-19T13:42:11.926" v="6086" actId="1076"/>
          <ac:cxnSpMkLst>
            <pc:docMk/>
            <pc:sldMk cId="0" sldId="619"/>
            <ac:cxnSpMk id="5" creationId="{2CEAC488-FC76-71FE-9DA7-7D0237042230}"/>
          </ac:cxnSpMkLst>
        </pc:cxnChg>
        <pc:cxnChg chg="mod">
          <ac:chgData name="I. Grewal" userId="e95042fc648cfaf9" providerId="LiveId" clId="{CE74F4FD-8FA4-4BA3-A5B8-4F1BAAC41793}" dt="2025-09-19T13:41:27.774" v="6082" actId="14100"/>
          <ac:cxnSpMkLst>
            <pc:docMk/>
            <pc:sldMk cId="0" sldId="619"/>
            <ac:cxnSpMk id="9" creationId="{530053EC-A382-9DEA-25A3-4DC8B0B19C75}"/>
          </ac:cxnSpMkLst>
        </pc:cxnChg>
        <pc:cxnChg chg="mod">
          <ac:chgData name="I. Grewal" userId="e95042fc648cfaf9" providerId="LiveId" clId="{CE74F4FD-8FA4-4BA3-A5B8-4F1BAAC41793}" dt="2025-09-19T13:41:33.440" v="6083" actId="14100"/>
          <ac:cxnSpMkLst>
            <pc:docMk/>
            <pc:sldMk cId="0" sldId="619"/>
            <ac:cxnSpMk id="12" creationId="{767CF223-4697-D2A6-6B96-824F950C15B1}"/>
          </ac:cxnSpMkLst>
        </pc:cxnChg>
        <pc:cxnChg chg="mod">
          <ac:chgData name="I. Grewal" userId="e95042fc648cfaf9" providerId="LiveId" clId="{CE74F4FD-8FA4-4BA3-A5B8-4F1BAAC41793}" dt="2025-09-19T13:41:16.948" v="6080" actId="14100"/>
          <ac:cxnSpMkLst>
            <pc:docMk/>
            <pc:sldMk cId="0" sldId="619"/>
            <ac:cxnSpMk id="13" creationId="{0CDC6E54-495D-7982-FB3F-53AE0EDB4BB0}"/>
          </ac:cxnSpMkLst>
        </pc:cxnChg>
      </pc:sldChg>
      <pc:sldChg chg="addSp delSp modSp del mod delAnim modAnim modNotesTx">
        <pc:chgData name="I. Grewal" userId="e95042fc648cfaf9" providerId="LiveId" clId="{CE74F4FD-8FA4-4BA3-A5B8-4F1BAAC41793}" dt="2025-09-19T00:21:33.337" v="2118" actId="47"/>
        <pc:sldMkLst>
          <pc:docMk/>
          <pc:sldMk cId="1095691835" sldId="620"/>
        </pc:sldMkLst>
      </pc:sldChg>
      <pc:sldChg chg="addSp delSp modSp new mod">
        <pc:chgData name="I. Grewal" userId="e95042fc648cfaf9" providerId="LiveId" clId="{CE74F4FD-8FA4-4BA3-A5B8-4F1BAAC41793}" dt="2025-09-19T00:42:46.084" v="2742" actId="255"/>
        <pc:sldMkLst>
          <pc:docMk/>
          <pc:sldMk cId="2108204094" sldId="621"/>
        </pc:sldMkLst>
        <pc:spChg chg="mod">
          <ac:chgData name="I. Grewal" userId="e95042fc648cfaf9" providerId="LiveId" clId="{CE74F4FD-8FA4-4BA3-A5B8-4F1BAAC41793}" dt="2025-09-19T00:42:30.280" v="2741" actId="27636"/>
          <ac:spMkLst>
            <pc:docMk/>
            <pc:sldMk cId="2108204094" sldId="621"/>
            <ac:spMk id="2" creationId="{1A9D17CF-9852-6C91-5F61-3F5BCBD7A025}"/>
          </ac:spMkLst>
        </pc:spChg>
        <pc:spChg chg="mod">
          <ac:chgData name="I. Grewal" userId="e95042fc648cfaf9" providerId="LiveId" clId="{CE74F4FD-8FA4-4BA3-A5B8-4F1BAAC41793}" dt="2025-09-19T00:42:46.084" v="2742" actId="255"/>
          <ac:spMkLst>
            <pc:docMk/>
            <pc:sldMk cId="2108204094" sldId="621"/>
            <ac:spMk id="3" creationId="{461947A7-A73E-25D6-E21B-7F6412E5D395}"/>
          </ac:spMkLst>
        </pc:spChg>
      </pc:sldChg>
      <pc:sldChg chg="addSp delSp modSp add mod modAnim">
        <pc:chgData name="I. Grewal" userId="e95042fc648cfaf9" providerId="LiveId" clId="{CE74F4FD-8FA4-4BA3-A5B8-4F1BAAC41793}" dt="2025-09-19T00:33:35.395" v="2376"/>
        <pc:sldMkLst>
          <pc:docMk/>
          <pc:sldMk cId="3552476204" sldId="622"/>
        </pc:sldMkLst>
        <pc:spChg chg="mod">
          <ac:chgData name="I. Grewal" userId="e95042fc648cfaf9" providerId="LiveId" clId="{CE74F4FD-8FA4-4BA3-A5B8-4F1BAAC41793}" dt="2025-09-19T00:33:24.755" v="2374" actId="255"/>
          <ac:spMkLst>
            <pc:docMk/>
            <pc:sldMk cId="3552476204" sldId="622"/>
            <ac:spMk id="3" creationId="{91B76858-7A69-719C-6E24-620AC91E512B}"/>
          </ac:spMkLst>
        </pc:spChg>
        <pc:spChg chg="mod">
          <ac:chgData name="I. Grewal" userId="e95042fc648cfaf9" providerId="LiveId" clId="{CE74F4FD-8FA4-4BA3-A5B8-4F1BAAC41793}" dt="2025-09-19T00:04:30.853" v="1943" actId="255"/>
          <ac:spMkLst>
            <pc:docMk/>
            <pc:sldMk cId="3552476204" sldId="622"/>
            <ac:spMk id="5" creationId="{01C1BA75-5F98-D9AF-1A71-20FDCAFD7756}"/>
          </ac:spMkLst>
        </pc:spChg>
      </pc:sldChg>
      <pc:sldChg chg="addSp delSp modSp add mod ord delAnim modAnim modNotesTx">
        <pc:chgData name="I. Grewal" userId="e95042fc648cfaf9" providerId="LiveId" clId="{CE74F4FD-8FA4-4BA3-A5B8-4F1BAAC41793}" dt="2025-09-19T13:36:59.456" v="6016" actId="113"/>
        <pc:sldMkLst>
          <pc:docMk/>
          <pc:sldMk cId="4096532343" sldId="623"/>
        </pc:sldMkLst>
        <pc:spChg chg="mod">
          <ac:chgData name="I. Grewal" userId="e95042fc648cfaf9" providerId="LiveId" clId="{CE74F4FD-8FA4-4BA3-A5B8-4F1BAAC41793}" dt="2025-09-19T13:36:33.322" v="6003" actId="207"/>
          <ac:spMkLst>
            <pc:docMk/>
            <pc:sldMk cId="4096532343" sldId="623"/>
            <ac:spMk id="6" creationId="{F832F6B3-140F-E661-AA5E-449D8DBC12EA}"/>
          </ac:spMkLst>
        </pc:spChg>
        <pc:spChg chg="mod">
          <ac:chgData name="I. Grewal" userId="e95042fc648cfaf9" providerId="LiveId" clId="{CE74F4FD-8FA4-4BA3-A5B8-4F1BAAC41793}" dt="2025-09-19T13:36:44.019" v="6006" actId="207"/>
          <ac:spMkLst>
            <pc:docMk/>
            <pc:sldMk cId="4096532343" sldId="623"/>
            <ac:spMk id="7" creationId="{21FA8ECE-16CE-5E51-2F6F-6E7A3F601912}"/>
          </ac:spMkLst>
        </pc:spChg>
        <pc:spChg chg="mod">
          <ac:chgData name="I. Grewal" userId="e95042fc648cfaf9" providerId="LiveId" clId="{CE74F4FD-8FA4-4BA3-A5B8-4F1BAAC41793}" dt="2025-09-19T13:36:59.456" v="6016" actId="113"/>
          <ac:spMkLst>
            <pc:docMk/>
            <pc:sldMk cId="4096532343" sldId="623"/>
            <ac:spMk id="20" creationId="{0A0CA142-D8A7-2EC4-B1E5-C9A55E8ED794}"/>
          </ac:spMkLst>
        </pc:spChg>
        <pc:spChg chg="mod">
          <ac:chgData name="I. Grewal" userId="e95042fc648cfaf9" providerId="LiveId" clId="{CE74F4FD-8FA4-4BA3-A5B8-4F1BAAC41793}" dt="2025-09-19T13:36:40.563" v="6005" actId="207"/>
          <ac:spMkLst>
            <pc:docMk/>
            <pc:sldMk cId="4096532343" sldId="623"/>
            <ac:spMk id="25" creationId="{5EEE9B62-02DA-7DA6-00D5-9E0CA339D5E9}"/>
          </ac:spMkLst>
        </pc:spChg>
        <pc:picChg chg="add mod">
          <ac:chgData name="I. Grewal" userId="e95042fc648cfaf9" providerId="LiveId" clId="{CE74F4FD-8FA4-4BA3-A5B8-4F1BAAC41793}" dt="2025-09-19T00:18:33.831" v="2049" actId="1076"/>
          <ac:picMkLst>
            <pc:docMk/>
            <pc:sldMk cId="4096532343" sldId="623"/>
            <ac:picMk id="3" creationId="{68484F13-6236-87A3-FD14-E4E5F969B3CE}"/>
          </ac:picMkLst>
        </pc:picChg>
        <pc:picChg chg="mod">
          <ac:chgData name="I. Grewal" userId="e95042fc648cfaf9" providerId="LiveId" clId="{CE74F4FD-8FA4-4BA3-A5B8-4F1BAAC41793}" dt="2025-09-19T00:11:52.312" v="1977" actId="1076"/>
          <ac:picMkLst>
            <pc:docMk/>
            <pc:sldMk cId="4096532343" sldId="623"/>
            <ac:picMk id="5" creationId="{499BDF6A-C463-0498-4223-CDF272361536}"/>
          </ac:picMkLst>
        </pc:picChg>
        <pc:picChg chg="mod">
          <ac:chgData name="I. Grewal" userId="e95042fc648cfaf9" providerId="LiveId" clId="{CE74F4FD-8FA4-4BA3-A5B8-4F1BAAC41793}" dt="2025-09-19T00:17:35.074" v="2042" actId="1076"/>
          <ac:picMkLst>
            <pc:docMk/>
            <pc:sldMk cId="4096532343" sldId="623"/>
            <ac:picMk id="22" creationId="{9B57BD8C-7881-A398-34C2-5C4B3A1D1F92}"/>
          </ac:picMkLst>
        </pc:picChg>
        <pc:picChg chg="mod">
          <ac:chgData name="I. Grewal" userId="e95042fc648cfaf9" providerId="LiveId" clId="{CE74F4FD-8FA4-4BA3-A5B8-4F1BAAC41793}" dt="2025-09-19T00:17:41.078" v="2043" actId="1076"/>
          <ac:picMkLst>
            <pc:docMk/>
            <pc:sldMk cId="4096532343" sldId="623"/>
            <ac:picMk id="24" creationId="{0EF8732D-20C1-F667-1830-89F64A134EE9}"/>
          </ac:picMkLst>
        </pc:picChg>
        <pc:picChg chg="mod">
          <ac:chgData name="I. Grewal" userId="e95042fc648cfaf9" providerId="LiveId" clId="{CE74F4FD-8FA4-4BA3-A5B8-4F1BAAC41793}" dt="2025-09-19T00:18:26.226" v="2048" actId="1076"/>
          <ac:picMkLst>
            <pc:docMk/>
            <pc:sldMk cId="4096532343" sldId="623"/>
            <ac:picMk id="27" creationId="{AB0C837C-5B1F-7D08-EF29-E38E069DAFB2}"/>
          </ac:picMkLst>
        </pc:picChg>
      </pc:sldChg>
      <pc:sldChg chg="add del">
        <pc:chgData name="I. Grewal" userId="e95042fc648cfaf9" providerId="LiveId" clId="{CE74F4FD-8FA4-4BA3-A5B8-4F1BAAC41793}" dt="2025-09-19T00:21:44.678" v="2119" actId="47"/>
        <pc:sldMkLst>
          <pc:docMk/>
          <pc:sldMk cId="570788128" sldId="624"/>
        </pc:sldMkLst>
      </pc:sldChg>
      <pc:sldChg chg="addSp delSp modSp add mod modAnim">
        <pc:chgData name="I. Grewal" userId="e95042fc648cfaf9" providerId="LiveId" clId="{CE74F4FD-8FA4-4BA3-A5B8-4F1BAAC41793}" dt="2025-09-19T13:39:45.269" v="6063" actId="1076"/>
        <pc:sldMkLst>
          <pc:docMk/>
          <pc:sldMk cId="803871523" sldId="625"/>
        </pc:sldMkLst>
        <pc:spChg chg="mod">
          <ac:chgData name="I. Grewal" userId="e95042fc648cfaf9" providerId="LiveId" clId="{CE74F4FD-8FA4-4BA3-A5B8-4F1BAAC41793}" dt="2025-09-19T13:37:17.991" v="6020" actId="207"/>
          <ac:spMkLst>
            <pc:docMk/>
            <pc:sldMk cId="803871523" sldId="625"/>
            <ac:spMk id="2" creationId="{99955AAC-4B54-7C80-FA7E-25A0D276A390}"/>
          </ac:spMkLst>
        </pc:spChg>
        <pc:spChg chg="mod">
          <ac:chgData name="I. Grewal" userId="e95042fc648cfaf9" providerId="LiveId" clId="{CE74F4FD-8FA4-4BA3-A5B8-4F1BAAC41793}" dt="2025-09-19T13:37:13.485" v="6018" actId="207"/>
          <ac:spMkLst>
            <pc:docMk/>
            <pc:sldMk cId="803871523" sldId="625"/>
            <ac:spMk id="12" creationId="{0D2110CB-0750-ABF3-36A6-377939471889}"/>
          </ac:spMkLst>
        </pc:spChg>
        <pc:spChg chg="mod">
          <ac:chgData name="I. Grewal" userId="e95042fc648cfaf9" providerId="LiveId" clId="{CE74F4FD-8FA4-4BA3-A5B8-4F1BAAC41793}" dt="2025-09-19T13:37:11.230" v="6017" actId="207"/>
          <ac:spMkLst>
            <pc:docMk/>
            <pc:sldMk cId="803871523" sldId="625"/>
            <ac:spMk id="13" creationId="{C6C7635A-F1E7-C542-7711-1B9CD62A6CF1}"/>
          </ac:spMkLst>
        </pc:spChg>
        <pc:spChg chg="mod">
          <ac:chgData name="I. Grewal" userId="e95042fc648cfaf9" providerId="LiveId" clId="{CE74F4FD-8FA4-4BA3-A5B8-4F1BAAC41793}" dt="2025-09-19T13:37:15.461" v="6019" actId="207"/>
          <ac:spMkLst>
            <pc:docMk/>
            <pc:sldMk cId="803871523" sldId="625"/>
            <ac:spMk id="15" creationId="{5D5DB755-4BAF-8584-16E3-89D1B21F55C4}"/>
          </ac:spMkLst>
        </pc:spChg>
        <pc:picChg chg="add mod">
          <ac:chgData name="I. Grewal" userId="e95042fc648cfaf9" providerId="LiveId" clId="{CE74F4FD-8FA4-4BA3-A5B8-4F1BAAC41793}" dt="2025-09-19T00:21:03.425" v="2114" actId="1076"/>
          <ac:picMkLst>
            <pc:docMk/>
            <pc:sldMk cId="803871523" sldId="625"/>
            <ac:picMk id="3" creationId="{5CCCDDE6-9FE5-F15D-B938-42C3F6111C10}"/>
          </ac:picMkLst>
        </pc:picChg>
        <pc:picChg chg="mod">
          <ac:chgData name="I. Grewal" userId="e95042fc648cfaf9" providerId="LiveId" clId="{CE74F4FD-8FA4-4BA3-A5B8-4F1BAAC41793}" dt="2025-09-19T13:39:40.510" v="6062" actId="1076"/>
          <ac:picMkLst>
            <pc:docMk/>
            <pc:sldMk cId="803871523" sldId="625"/>
            <ac:picMk id="4" creationId="{4389938F-5C06-79E8-7487-B985833329A5}"/>
          </ac:picMkLst>
        </pc:picChg>
        <pc:picChg chg="add mod">
          <ac:chgData name="I. Grewal" userId="e95042fc648cfaf9" providerId="LiveId" clId="{CE74F4FD-8FA4-4BA3-A5B8-4F1BAAC41793}" dt="2025-09-19T13:39:45.269" v="6063" actId="1076"/>
          <ac:picMkLst>
            <pc:docMk/>
            <pc:sldMk cId="803871523" sldId="625"/>
            <ac:picMk id="6" creationId="{C86EF48E-76AA-D738-D0E6-24C5DD2435D7}"/>
          </ac:picMkLst>
        </pc:picChg>
        <pc:picChg chg="mod">
          <ac:chgData name="I. Grewal" userId="e95042fc648cfaf9" providerId="LiveId" clId="{CE74F4FD-8FA4-4BA3-A5B8-4F1BAAC41793}" dt="2025-09-19T00:20:17.805" v="2111" actId="1076"/>
          <ac:picMkLst>
            <pc:docMk/>
            <pc:sldMk cId="803871523" sldId="625"/>
            <ac:picMk id="11" creationId="{0BECF5A5-58E8-C275-9D92-CEFC741BC491}"/>
          </ac:picMkLst>
        </pc:picChg>
        <pc:picChg chg="mod">
          <ac:chgData name="I. Grewal" userId="e95042fc648cfaf9" providerId="LiveId" clId="{CE74F4FD-8FA4-4BA3-A5B8-4F1BAAC41793}" dt="2025-09-19T00:20:17.805" v="2111" actId="1076"/>
          <ac:picMkLst>
            <pc:docMk/>
            <pc:sldMk cId="803871523" sldId="625"/>
            <ac:picMk id="31" creationId="{E5CBA6A5-C5FB-CDE2-EB2A-8A08FBE71216}"/>
          </ac:picMkLst>
        </pc:picChg>
      </pc:sldChg>
      <pc:sldChg chg="addSp delSp modSp new mod modAnim">
        <pc:chgData name="I. Grewal" userId="e95042fc648cfaf9" providerId="LiveId" clId="{CE74F4FD-8FA4-4BA3-A5B8-4F1BAAC41793}" dt="2025-09-19T13:43:19.742" v="6093" actId="6549"/>
        <pc:sldMkLst>
          <pc:docMk/>
          <pc:sldMk cId="2752900538" sldId="626"/>
        </pc:sldMkLst>
        <pc:spChg chg="mod">
          <ac:chgData name="I. Grewal" userId="e95042fc648cfaf9" providerId="LiveId" clId="{CE74F4FD-8FA4-4BA3-A5B8-4F1BAAC41793}" dt="2025-09-19T13:43:19.742" v="6093" actId="6549"/>
          <ac:spMkLst>
            <pc:docMk/>
            <pc:sldMk cId="2752900538" sldId="626"/>
            <ac:spMk id="2" creationId="{289DE920-D075-4673-0238-C653195DCB22}"/>
          </ac:spMkLst>
        </pc:spChg>
        <pc:spChg chg="mod">
          <ac:chgData name="I. Grewal" userId="e95042fc648cfaf9" providerId="LiveId" clId="{CE74F4FD-8FA4-4BA3-A5B8-4F1BAAC41793}" dt="2025-09-19T01:18:08.304" v="3514" actId="207"/>
          <ac:spMkLst>
            <pc:docMk/>
            <pc:sldMk cId="2752900538" sldId="626"/>
            <ac:spMk id="3" creationId="{15D15BA3-E0ED-A4EF-09CA-9E35E9B3EA27}"/>
          </ac:spMkLst>
        </pc:spChg>
        <pc:spChg chg="add mod">
          <ac:chgData name="I. Grewal" userId="e95042fc648cfaf9" providerId="LiveId" clId="{CE74F4FD-8FA4-4BA3-A5B8-4F1BAAC41793}" dt="2025-09-19T01:11:07.090" v="3333" actId="208"/>
          <ac:spMkLst>
            <pc:docMk/>
            <pc:sldMk cId="2752900538" sldId="626"/>
            <ac:spMk id="4" creationId="{8AB20398-B475-F20A-D549-D55628F9A0F5}"/>
          </ac:spMkLst>
        </pc:spChg>
        <pc:spChg chg="add mod">
          <ac:chgData name="I. Grewal" userId="e95042fc648cfaf9" providerId="LiveId" clId="{CE74F4FD-8FA4-4BA3-A5B8-4F1BAAC41793}" dt="2025-09-19T01:20:47.788" v="3527" actId="14100"/>
          <ac:spMkLst>
            <pc:docMk/>
            <pc:sldMk cId="2752900538" sldId="626"/>
            <ac:spMk id="6" creationId="{95A99719-E347-B9B7-7A82-208EB88233DE}"/>
          </ac:spMkLst>
        </pc:spChg>
        <pc:spChg chg="add mod">
          <ac:chgData name="I. Grewal" userId="e95042fc648cfaf9" providerId="LiveId" clId="{CE74F4FD-8FA4-4BA3-A5B8-4F1BAAC41793}" dt="2025-09-19T01:21:19.614" v="3538" actId="14100"/>
          <ac:spMkLst>
            <pc:docMk/>
            <pc:sldMk cId="2752900538" sldId="626"/>
            <ac:spMk id="7" creationId="{83DDCD2E-D26D-E4BF-A2D9-06015032BA05}"/>
          </ac:spMkLst>
        </pc:spChg>
        <pc:spChg chg="add mod">
          <ac:chgData name="I. Grewal" userId="e95042fc648cfaf9" providerId="LiveId" clId="{CE74F4FD-8FA4-4BA3-A5B8-4F1BAAC41793}" dt="2025-09-19T01:21:51.240" v="3550" actId="20577"/>
          <ac:spMkLst>
            <pc:docMk/>
            <pc:sldMk cId="2752900538" sldId="626"/>
            <ac:spMk id="8" creationId="{F0A4C4A6-9233-3FD5-FD2E-61C2AB045F98}"/>
          </ac:spMkLst>
        </pc:spChg>
        <pc:spChg chg="add mod">
          <ac:chgData name="I. Grewal" userId="e95042fc648cfaf9" providerId="LiveId" clId="{CE74F4FD-8FA4-4BA3-A5B8-4F1BAAC41793}" dt="2025-09-19T01:22:10.593" v="3556" actId="20577"/>
          <ac:spMkLst>
            <pc:docMk/>
            <pc:sldMk cId="2752900538" sldId="626"/>
            <ac:spMk id="9" creationId="{DB27E36B-6CCE-8F08-CD72-0E16092A9B9F}"/>
          </ac:spMkLst>
        </pc:spChg>
        <pc:spChg chg="add mod">
          <ac:chgData name="I. Grewal" userId="e95042fc648cfaf9" providerId="LiveId" clId="{CE74F4FD-8FA4-4BA3-A5B8-4F1BAAC41793}" dt="2025-09-19T01:22:38.712" v="3566" actId="20577"/>
          <ac:spMkLst>
            <pc:docMk/>
            <pc:sldMk cId="2752900538" sldId="626"/>
            <ac:spMk id="10" creationId="{8F4D4537-2838-C6B3-E174-66A32A66C26F}"/>
          </ac:spMkLst>
        </pc:spChg>
        <pc:spChg chg="add mod">
          <ac:chgData name="I. Grewal" userId="e95042fc648cfaf9" providerId="LiveId" clId="{CE74F4FD-8FA4-4BA3-A5B8-4F1BAAC41793}" dt="2025-09-19T01:23:11.069" v="3577" actId="14100"/>
          <ac:spMkLst>
            <pc:docMk/>
            <pc:sldMk cId="2752900538" sldId="626"/>
            <ac:spMk id="11" creationId="{9559FEAC-EBD1-FBF6-495B-B4834665E636}"/>
          </ac:spMkLst>
        </pc:spChg>
      </pc:sldChg>
      <pc:sldChg chg="addSp delSp modSp add mod addAnim delAnim">
        <pc:chgData name="I. Grewal" userId="e95042fc648cfaf9" providerId="LiveId" clId="{CE74F4FD-8FA4-4BA3-A5B8-4F1BAAC41793}" dt="2025-09-19T03:08:21.749" v="5994" actId="14100"/>
        <pc:sldMkLst>
          <pc:docMk/>
          <pc:sldMk cId="709187622" sldId="627"/>
        </pc:sldMkLst>
        <pc:spChg chg="mod">
          <ac:chgData name="I. Grewal" userId="e95042fc648cfaf9" providerId="LiveId" clId="{CE74F4FD-8FA4-4BA3-A5B8-4F1BAAC41793}" dt="2025-09-19T02:05:29.924" v="4456" actId="14100"/>
          <ac:spMkLst>
            <pc:docMk/>
            <pc:sldMk cId="709187622" sldId="627"/>
            <ac:spMk id="3" creationId="{C9AADA81-A6F7-130A-8BAE-1FDA3C13E99A}"/>
          </ac:spMkLst>
        </pc:spChg>
        <pc:spChg chg="mod">
          <ac:chgData name="I. Grewal" userId="e95042fc648cfaf9" providerId="LiveId" clId="{CE74F4FD-8FA4-4BA3-A5B8-4F1BAAC41793}" dt="2025-09-19T02:12:43.540" v="4641" actId="14100"/>
          <ac:spMkLst>
            <pc:docMk/>
            <pc:sldMk cId="709187622" sldId="627"/>
            <ac:spMk id="6" creationId="{69D4C455-7D32-6E35-30A0-E0FCD464CCAE}"/>
          </ac:spMkLst>
        </pc:spChg>
        <pc:spChg chg="mod">
          <ac:chgData name="I. Grewal" userId="e95042fc648cfaf9" providerId="LiveId" clId="{CE74F4FD-8FA4-4BA3-A5B8-4F1BAAC41793}" dt="2025-09-19T02:12:19.144" v="4639" actId="14100"/>
          <ac:spMkLst>
            <pc:docMk/>
            <pc:sldMk cId="709187622" sldId="627"/>
            <ac:spMk id="7" creationId="{534228C1-276B-75B0-920D-840E7941035F}"/>
          </ac:spMkLst>
        </pc:spChg>
        <pc:spChg chg="mod">
          <ac:chgData name="I. Grewal" userId="e95042fc648cfaf9" providerId="LiveId" clId="{CE74F4FD-8FA4-4BA3-A5B8-4F1BAAC41793}" dt="2025-09-19T02:07:01.536" v="4467" actId="14100"/>
          <ac:spMkLst>
            <pc:docMk/>
            <pc:sldMk cId="709187622" sldId="627"/>
            <ac:spMk id="8" creationId="{2D706A7B-1D1D-1A63-4440-7244B8075FC1}"/>
          </ac:spMkLst>
        </pc:spChg>
        <pc:spChg chg="mod">
          <ac:chgData name="I. Grewal" userId="e95042fc648cfaf9" providerId="LiveId" clId="{CE74F4FD-8FA4-4BA3-A5B8-4F1BAAC41793}" dt="2025-09-19T03:08:21.749" v="5994" actId="14100"/>
          <ac:spMkLst>
            <pc:docMk/>
            <pc:sldMk cId="709187622" sldId="627"/>
            <ac:spMk id="9" creationId="{E2268C8E-23E6-CA79-899A-73DA1D7760B7}"/>
          </ac:spMkLst>
        </pc:spChg>
        <pc:spChg chg="add mod">
          <ac:chgData name="I. Grewal" userId="e95042fc648cfaf9" providerId="LiveId" clId="{CE74F4FD-8FA4-4BA3-A5B8-4F1BAAC41793}" dt="2025-09-19T02:04:24.872" v="4447"/>
          <ac:spMkLst>
            <pc:docMk/>
            <pc:sldMk cId="709187622" sldId="627"/>
            <ac:spMk id="13" creationId="{62430F13-82F5-C8A2-52A3-5BC41DB30D0D}"/>
          </ac:spMkLst>
        </pc:spChg>
      </pc:sldChg>
      <pc:sldChg chg="add del">
        <pc:chgData name="I. Grewal" userId="e95042fc648cfaf9" providerId="LiveId" clId="{CE74F4FD-8FA4-4BA3-A5B8-4F1BAAC41793}" dt="2025-09-19T01:41:17.522" v="4169" actId="47"/>
        <pc:sldMkLst>
          <pc:docMk/>
          <pc:sldMk cId="2565623859" sldId="627"/>
        </pc:sldMkLst>
      </pc:sldChg>
      <pc:sldChg chg="modSp add del mod">
        <pc:chgData name="I. Grewal" userId="e95042fc648cfaf9" providerId="LiveId" clId="{CE74F4FD-8FA4-4BA3-A5B8-4F1BAAC41793}" dt="2025-09-19T01:59:20.338" v="4383" actId="47"/>
        <pc:sldMkLst>
          <pc:docMk/>
          <pc:sldMk cId="3950525248" sldId="627"/>
        </pc:sldMkLst>
      </pc:sldChg>
      <pc:sldChg chg="addSp delSp modSp add mod ord modAnim modNotesTx">
        <pc:chgData name="I. Grewal" userId="e95042fc648cfaf9" providerId="LiveId" clId="{CE74F4FD-8FA4-4BA3-A5B8-4F1BAAC41793}" dt="2025-09-20T02:15:31.467" v="15486"/>
        <pc:sldMkLst>
          <pc:docMk/>
          <pc:sldMk cId="3680193239" sldId="628"/>
        </pc:sldMkLst>
        <pc:spChg chg="add mod ord">
          <ac:chgData name="I. Grewal" userId="e95042fc648cfaf9" providerId="LiveId" clId="{CE74F4FD-8FA4-4BA3-A5B8-4F1BAAC41793}" dt="2025-09-20T01:56:38.898" v="15361" actId="167"/>
          <ac:spMkLst>
            <pc:docMk/>
            <pc:sldMk cId="3680193239" sldId="628"/>
            <ac:spMk id="20" creationId="{D7674D06-70C6-1344-8780-4FD52C63CDC4}"/>
          </ac:spMkLst>
        </pc:spChg>
        <pc:spChg chg="add mod">
          <ac:chgData name="I. Grewal" userId="e95042fc648cfaf9" providerId="LiveId" clId="{CE74F4FD-8FA4-4BA3-A5B8-4F1BAAC41793}" dt="2025-09-20T02:10:58.872" v="15455" actId="14100"/>
          <ac:spMkLst>
            <pc:docMk/>
            <pc:sldMk cId="3680193239" sldId="628"/>
            <ac:spMk id="21" creationId="{CDBCF132-C566-B81B-688C-F4C22C9A43E4}"/>
          </ac:spMkLst>
        </pc:spChg>
        <pc:spChg chg="add mod">
          <ac:chgData name="I. Grewal" userId="e95042fc648cfaf9" providerId="LiveId" clId="{CE74F4FD-8FA4-4BA3-A5B8-4F1BAAC41793}" dt="2025-09-20T02:04:53.520" v="15408" actId="1076"/>
          <ac:spMkLst>
            <pc:docMk/>
            <pc:sldMk cId="3680193239" sldId="628"/>
            <ac:spMk id="22" creationId="{99082D59-D2FD-68DC-EC4D-A35824EB4B41}"/>
          </ac:spMkLst>
        </pc:spChg>
        <pc:spChg chg="add mod">
          <ac:chgData name="I. Grewal" userId="e95042fc648cfaf9" providerId="LiveId" clId="{CE74F4FD-8FA4-4BA3-A5B8-4F1BAAC41793}" dt="2025-09-20T02:03:25.705" v="15394" actId="1076"/>
          <ac:spMkLst>
            <pc:docMk/>
            <pc:sldMk cId="3680193239" sldId="628"/>
            <ac:spMk id="23" creationId="{DA52E5AF-4276-CDEE-6762-573BCA00CCD9}"/>
          </ac:spMkLst>
        </pc:spChg>
        <pc:spChg chg="add mod">
          <ac:chgData name="I. Grewal" userId="e95042fc648cfaf9" providerId="LiveId" clId="{CE74F4FD-8FA4-4BA3-A5B8-4F1BAAC41793}" dt="2025-09-20T02:10:44.241" v="15453" actId="14100"/>
          <ac:spMkLst>
            <pc:docMk/>
            <pc:sldMk cId="3680193239" sldId="628"/>
            <ac:spMk id="28" creationId="{D56E132D-AECA-820D-2C33-11726D9E53F1}"/>
          </ac:spMkLst>
        </pc:spChg>
        <pc:picChg chg="add mod modCrop">
          <ac:chgData name="I. Grewal" userId="e95042fc648cfaf9" providerId="LiveId" clId="{CE74F4FD-8FA4-4BA3-A5B8-4F1BAAC41793}" dt="2025-09-20T01:57:04.250" v="15363" actId="14100"/>
          <ac:picMkLst>
            <pc:docMk/>
            <pc:sldMk cId="3680193239" sldId="628"/>
            <ac:picMk id="7" creationId="{1F90F7E6-F3B5-E63F-E18C-00C46A33F614}"/>
          </ac:picMkLst>
        </pc:picChg>
        <pc:picChg chg="add mod modCrop">
          <ac:chgData name="I. Grewal" userId="e95042fc648cfaf9" providerId="LiveId" clId="{CE74F4FD-8FA4-4BA3-A5B8-4F1BAAC41793}" dt="2025-09-20T02:07:16.495" v="15431" actId="732"/>
          <ac:picMkLst>
            <pc:docMk/>
            <pc:sldMk cId="3680193239" sldId="628"/>
            <ac:picMk id="13" creationId="{3B628D06-7528-8132-1501-78227D34B525}"/>
          </ac:picMkLst>
        </pc:picChg>
        <pc:picChg chg="add mod modCrop">
          <ac:chgData name="I. Grewal" userId="e95042fc648cfaf9" providerId="LiveId" clId="{CE74F4FD-8FA4-4BA3-A5B8-4F1BAAC41793}" dt="2025-09-20T02:04:35.546" v="15406" actId="732"/>
          <ac:picMkLst>
            <pc:docMk/>
            <pc:sldMk cId="3680193239" sldId="628"/>
            <ac:picMk id="19" creationId="{D20EF817-8C0B-ED46-D227-680E7212666C}"/>
          </ac:picMkLst>
        </pc:picChg>
        <pc:picChg chg="add mod modCrop">
          <ac:chgData name="I. Grewal" userId="e95042fc648cfaf9" providerId="LiveId" clId="{CE74F4FD-8FA4-4BA3-A5B8-4F1BAAC41793}" dt="2025-09-20T02:08:04.194" v="15433" actId="1076"/>
          <ac:picMkLst>
            <pc:docMk/>
            <pc:sldMk cId="3680193239" sldId="628"/>
            <ac:picMk id="25" creationId="{590812B3-FABA-9084-80E3-960A33C1BD25}"/>
          </ac:picMkLst>
        </pc:picChg>
        <pc:picChg chg="add mod modCrop">
          <ac:chgData name="I. Grewal" userId="e95042fc648cfaf9" providerId="LiveId" clId="{CE74F4FD-8FA4-4BA3-A5B8-4F1BAAC41793}" dt="2025-09-20T02:08:56.299" v="15444" actId="1076"/>
          <ac:picMkLst>
            <pc:docMk/>
            <pc:sldMk cId="3680193239" sldId="628"/>
            <ac:picMk id="27" creationId="{5742EA9F-0444-F28B-6724-7E0AAD0C64E4}"/>
          </ac:picMkLst>
        </pc:picChg>
      </pc:sldChg>
      <pc:sldChg chg="add del">
        <pc:chgData name="I. Grewal" userId="e95042fc648cfaf9" providerId="LiveId" clId="{CE74F4FD-8FA4-4BA3-A5B8-4F1BAAC41793}" dt="2025-09-19T02:07:33.942" v="4468" actId="47"/>
        <pc:sldMkLst>
          <pc:docMk/>
          <pc:sldMk cId="4027566781" sldId="628"/>
        </pc:sldMkLst>
      </pc:sldChg>
      <pc:sldChg chg="addSp delSp modSp new mod setBg modAnim modNotesTx">
        <pc:chgData name="I. Grewal" userId="e95042fc648cfaf9" providerId="LiveId" clId="{CE74F4FD-8FA4-4BA3-A5B8-4F1BAAC41793}" dt="2025-09-19T14:41:07.877" v="7239"/>
        <pc:sldMkLst>
          <pc:docMk/>
          <pc:sldMk cId="1895005442" sldId="629"/>
        </pc:sldMkLst>
        <pc:spChg chg="add del">
          <ac:chgData name="I. Grewal" userId="e95042fc648cfaf9" providerId="LiveId" clId="{CE74F4FD-8FA4-4BA3-A5B8-4F1BAAC41793}" dt="2025-09-19T14:40:53.172" v="7234" actId="26606"/>
          <ac:spMkLst>
            <pc:docMk/>
            <pc:sldMk cId="1895005442" sldId="629"/>
            <ac:spMk id="2" creationId="{1BD68108-9D4D-FED3-8A35-84F7A4496EA0}"/>
          </ac:spMkLst>
        </pc:spChg>
        <pc:picChg chg="add mod">
          <ac:chgData name="I. Grewal" userId="e95042fc648cfaf9" providerId="LiveId" clId="{CE74F4FD-8FA4-4BA3-A5B8-4F1BAAC41793}" dt="2025-09-19T14:41:04.604" v="7238" actId="14100"/>
          <ac:picMkLst>
            <pc:docMk/>
            <pc:sldMk cId="1895005442" sldId="629"/>
            <ac:picMk id="4" creationId="{EF113CAB-FB85-F247-E5C9-5977FF0A7B77}"/>
          </ac:picMkLst>
        </pc:picChg>
      </pc:sldChg>
      <pc:sldChg chg="addSp delSp modSp new mod modAnim">
        <pc:chgData name="I. Grewal" userId="e95042fc648cfaf9" providerId="LiveId" clId="{CE74F4FD-8FA4-4BA3-A5B8-4F1BAAC41793}" dt="2025-09-19T20:45:35.033" v="11826" actId="207"/>
        <pc:sldMkLst>
          <pc:docMk/>
          <pc:sldMk cId="1658184384" sldId="630"/>
        </pc:sldMkLst>
        <pc:spChg chg="mod">
          <ac:chgData name="I. Grewal" userId="e95042fc648cfaf9" providerId="LiveId" clId="{CE74F4FD-8FA4-4BA3-A5B8-4F1BAAC41793}" dt="2025-09-19T15:29:21.326" v="8373" actId="6549"/>
          <ac:spMkLst>
            <pc:docMk/>
            <pc:sldMk cId="1658184384" sldId="630"/>
            <ac:spMk id="3" creationId="{C97C708E-ED6D-A6B6-1C6A-FA27A58234D3}"/>
          </ac:spMkLst>
        </pc:spChg>
        <pc:spChg chg="add mod">
          <ac:chgData name="I. Grewal" userId="e95042fc648cfaf9" providerId="LiveId" clId="{CE74F4FD-8FA4-4BA3-A5B8-4F1BAAC41793}" dt="2025-09-19T20:45:35.033" v="11826" actId="207"/>
          <ac:spMkLst>
            <pc:docMk/>
            <pc:sldMk cId="1658184384" sldId="630"/>
            <ac:spMk id="4" creationId="{668D8A93-754B-FD5E-29A0-46DE87D04450}"/>
          </ac:spMkLst>
        </pc:spChg>
        <pc:spChg chg="add mod">
          <ac:chgData name="I. Grewal" userId="e95042fc648cfaf9" providerId="LiveId" clId="{CE74F4FD-8FA4-4BA3-A5B8-4F1BAAC41793}" dt="2025-09-19T20:45:35.033" v="11826" actId="207"/>
          <ac:spMkLst>
            <pc:docMk/>
            <pc:sldMk cId="1658184384" sldId="630"/>
            <ac:spMk id="5" creationId="{9A52810F-2427-E4B1-DE08-E0CAC9AE44C6}"/>
          </ac:spMkLst>
        </pc:spChg>
        <pc:spChg chg="add mod">
          <ac:chgData name="I. Grewal" userId="e95042fc648cfaf9" providerId="LiveId" clId="{CE74F4FD-8FA4-4BA3-A5B8-4F1BAAC41793}" dt="2025-09-19T20:45:35.033" v="11826" actId="207"/>
          <ac:spMkLst>
            <pc:docMk/>
            <pc:sldMk cId="1658184384" sldId="630"/>
            <ac:spMk id="6" creationId="{32E23959-FAE3-4F55-19B9-F476901C349A}"/>
          </ac:spMkLst>
        </pc:spChg>
        <pc:spChg chg="add mod">
          <ac:chgData name="I. Grewal" userId="e95042fc648cfaf9" providerId="LiveId" clId="{CE74F4FD-8FA4-4BA3-A5B8-4F1BAAC41793}" dt="2025-09-19T20:45:35.033" v="11826" actId="207"/>
          <ac:spMkLst>
            <pc:docMk/>
            <pc:sldMk cId="1658184384" sldId="630"/>
            <ac:spMk id="7" creationId="{1FA30CC0-06BD-A0BD-756B-B21908C06874}"/>
          </ac:spMkLst>
        </pc:spChg>
        <pc:spChg chg="add mod">
          <ac:chgData name="I. Grewal" userId="e95042fc648cfaf9" providerId="LiveId" clId="{CE74F4FD-8FA4-4BA3-A5B8-4F1BAAC41793}" dt="2025-09-19T20:45:35.033" v="11826" actId="207"/>
          <ac:spMkLst>
            <pc:docMk/>
            <pc:sldMk cId="1658184384" sldId="630"/>
            <ac:spMk id="8" creationId="{17D61383-13B0-735D-64F1-B1F8445F4094}"/>
          </ac:spMkLst>
        </pc:spChg>
        <pc:spChg chg="add mod">
          <ac:chgData name="I. Grewal" userId="e95042fc648cfaf9" providerId="LiveId" clId="{CE74F4FD-8FA4-4BA3-A5B8-4F1BAAC41793}" dt="2025-09-19T20:45:35.033" v="11826" actId="207"/>
          <ac:spMkLst>
            <pc:docMk/>
            <pc:sldMk cId="1658184384" sldId="630"/>
            <ac:spMk id="9" creationId="{297322F9-385A-1D6E-1BD2-5019FDD71AA2}"/>
          </ac:spMkLst>
        </pc:spChg>
        <pc:spChg chg="add mod">
          <ac:chgData name="I. Grewal" userId="e95042fc648cfaf9" providerId="LiveId" clId="{CE74F4FD-8FA4-4BA3-A5B8-4F1BAAC41793}" dt="2025-09-19T20:45:35.033" v="11826" actId="207"/>
          <ac:spMkLst>
            <pc:docMk/>
            <pc:sldMk cId="1658184384" sldId="630"/>
            <ac:spMk id="10" creationId="{A0F9C323-7839-FEC7-DAB7-C4690CD8D96E}"/>
          </ac:spMkLst>
        </pc:spChg>
        <pc:spChg chg="add mod">
          <ac:chgData name="I. Grewal" userId="e95042fc648cfaf9" providerId="LiveId" clId="{CE74F4FD-8FA4-4BA3-A5B8-4F1BAAC41793}" dt="2025-09-19T20:45:35.033" v="11826" actId="207"/>
          <ac:spMkLst>
            <pc:docMk/>
            <pc:sldMk cId="1658184384" sldId="630"/>
            <ac:spMk id="11" creationId="{46D3EAA3-EC51-C256-964E-6B5D2D32AAE2}"/>
          </ac:spMkLst>
        </pc:spChg>
      </pc:sldChg>
      <pc:sldChg chg="addSp delSp modSp new mod modAnim">
        <pc:chgData name="I. Grewal" userId="e95042fc648cfaf9" providerId="LiveId" clId="{CE74F4FD-8FA4-4BA3-A5B8-4F1BAAC41793}" dt="2025-09-20T02:16:28.505" v="15487"/>
        <pc:sldMkLst>
          <pc:docMk/>
          <pc:sldMk cId="3925737774" sldId="631"/>
        </pc:sldMkLst>
        <pc:spChg chg="add mod">
          <ac:chgData name="I. Grewal" userId="e95042fc648cfaf9" providerId="LiveId" clId="{CE74F4FD-8FA4-4BA3-A5B8-4F1BAAC41793}" dt="2025-09-19T16:01:30.349" v="8768" actId="1076"/>
          <ac:spMkLst>
            <pc:docMk/>
            <pc:sldMk cId="3925737774" sldId="631"/>
            <ac:spMk id="14" creationId="{A4069841-206F-9D8D-59CE-4C1B1FA7FCA4}"/>
          </ac:spMkLst>
        </pc:spChg>
        <pc:spChg chg="add mod">
          <ac:chgData name="I. Grewal" userId="e95042fc648cfaf9" providerId="LiveId" clId="{CE74F4FD-8FA4-4BA3-A5B8-4F1BAAC41793}" dt="2025-09-19T16:01:30.349" v="8768" actId="1076"/>
          <ac:spMkLst>
            <pc:docMk/>
            <pc:sldMk cId="3925737774" sldId="631"/>
            <ac:spMk id="17" creationId="{19B4E2C7-30C6-E019-69E0-A16E9CC38466}"/>
          </ac:spMkLst>
        </pc:spChg>
        <pc:spChg chg="add mod">
          <ac:chgData name="I. Grewal" userId="e95042fc648cfaf9" providerId="LiveId" clId="{CE74F4FD-8FA4-4BA3-A5B8-4F1BAAC41793}" dt="2025-09-19T16:00:57.089" v="8766" actId="1076"/>
          <ac:spMkLst>
            <pc:docMk/>
            <pc:sldMk cId="3925737774" sldId="631"/>
            <ac:spMk id="18" creationId="{DA924DB2-9AD5-0073-2532-9F56974BA2BD}"/>
          </ac:spMkLst>
        </pc:spChg>
        <pc:spChg chg="add mod">
          <ac:chgData name="I. Grewal" userId="e95042fc648cfaf9" providerId="LiveId" clId="{CE74F4FD-8FA4-4BA3-A5B8-4F1BAAC41793}" dt="2025-09-19T16:00:57.089" v="8766" actId="1076"/>
          <ac:spMkLst>
            <pc:docMk/>
            <pc:sldMk cId="3925737774" sldId="631"/>
            <ac:spMk id="19" creationId="{803C7EAD-C920-4623-C41A-7C0A4B5DAAEE}"/>
          </ac:spMkLst>
        </pc:spChg>
        <pc:spChg chg="add mod">
          <ac:chgData name="I. Grewal" userId="e95042fc648cfaf9" providerId="LiveId" clId="{CE74F4FD-8FA4-4BA3-A5B8-4F1BAAC41793}" dt="2025-09-19T16:00:57.089" v="8766" actId="1076"/>
          <ac:spMkLst>
            <pc:docMk/>
            <pc:sldMk cId="3925737774" sldId="631"/>
            <ac:spMk id="20" creationId="{15D35F19-13FF-E271-1AC9-5C40446673A1}"/>
          </ac:spMkLst>
        </pc:spChg>
        <pc:spChg chg="add mod ord">
          <ac:chgData name="I. Grewal" userId="e95042fc648cfaf9" providerId="LiveId" clId="{CE74F4FD-8FA4-4BA3-A5B8-4F1BAAC41793}" dt="2025-09-19T15:56:03.664" v="8716" actId="167"/>
          <ac:spMkLst>
            <pc:docMk/>
            <pc:sldMk cId="3925737774" sldId="631"/>
            <ac:spMk id="21" creationId="{B71E4EA9-2DE7-6DF6-E9A5-E0365C38E8EE}"/>
          </ac:spMkLst>
        </pc:spChg>
        <pc:spChg chg="add mod">
          <ac:chgData name="I. Grewal" userId="e95042fc648cfaf9" providerId="LiveId" clId="{CE74F4FD-8FA4-4BA3-A5B8-4F1BAAC41793}" dt="2025-09-19T20:02:42.242" v="10917" actId="255"/>
          <ac:spMkLst>
            <pc:docMk/>
            <pc:sldMk cId="3925737774" sldId="631"/>
            <ac:spMk id="22" creationId="{63956943-2147-D7A2-8FC4-036D05505A66}"/>
          </ac:spMkLst>
        </pc:spChg>
        <pc:picChg chg="add mod modCrop">
          <ac:chgData name="I. Grewal" userId="e95042fc648cfaf9" providerId="LiveId" clId="{CE74F4FD-8FA4-4BA3-A5B8-4F1BAAC41793}" dt="2025-09-19T16:03:24.322" v="8807" actId="208"/>
          <ac:picMkLst>
            <pc:docMk/>
            <pc:sldMk cId="3925737774" sldId="631"/>
            <ac:picMk id="5" creationId="{907D455E-76D9-F5A7-ECF7-7E7A51382AB5}"/>
          </ac:picMkLst>
        </pc:picChg>
        <pc:picChg chg="add mod modCrop">
          <ac:chgData name="I. Grewal" userId="e95042fc648cfaf9" providerId="LiveId" clId="{CE74F4FD-8FA4-4BA3-A5B8-4F1BAAC41793}" dt="2025-09-19T16:03:24.322" v="8807" actId="208"/>
          <ac:picMkLst>
            <pc:docMk/>
            <pc:sldMk cId="3925737774" sldId="631"/>
            <ac:picMk id="7" creationId="{67D0D901-E0A8-D1CB-E71F-02016A4925A3}"/>
          </ac:picMkLst>
        </pc:picChg>
        <pc:picChg chg="add mod modCrop">
          <ac:chgData name="I. Grewal" userId="e95042fc648cfaf9" providerId="LiveId" clId="{CE74F4FD-8FA4-4BA3-A5B8-4F1BAAC41793}" dt="2025-09-19T16:03:24.322" v="8807" actId="208"/>
          <ac:picMkLst>
            <pc:docMk/>
            <pc:sldMk cId="3925737774" sldId="631"/>
            <ac:picMk id="11" creationId="{25199A5E-A88E-E60D-B284-836C1747252C}"/>
          </ac:picMkLst>
        </pc:picChg>
        <pc:picChg chg="add mod modCrop">
          <ac:chgData name="I. Grewal" userId="e95042fc648cfaf9" providerId="LiveId" clId="{CE74F4FD-8FA4-4BA3-A5B8-4F1BAAC41793}" dt="2025-09-19T16:03:24.322" v="8807" actId="208"/>
          <ac:picMkLst>
            <pc:docMk/>
            <pc:sldMk cId="3925737774" sldId="631"/>
            <ac:picMk id="13" creationId="{31F1CD12-EA86-0943-31E5-1519C846036C}"/>
          </ac:picMkLst>
        </pc:picChg>
      </pc:sldChg>
      <pc:sldChg chg="addSp delSp modSp new mod modAnim">
        <pc:chgData name="I. Grewal" userId="e95042fc648cfaf9" providerId="LiveId" clId="{CE74F4FD-8FA4-4BA3-A5B8-4F1BAAC41793}" dt="2025-10-02T12:11:48.239" v="16225" actId="113"/>
        <pc:sldMkLst>
          <pc:docMk/>
          <pc:sldMk cId="2389557492" sldId="632"/>
        </pc:sldMkLst>
        <pc:spChg chg="add mod">
          <ac:chgData name="I. Grewal" userId="e95042fc648cfaf9" providerId="LiveId" clId="{CE74F4FD-8FA4-4BA3-A5B8-4F1BAAC41793}" dt="2025-10-02T12:11:48.239" v="16225" actId="113"/>
          <ac:spMkLst>
            <pc:docMk/>
            <pc:sldMk cId="2389557492" sldId="632"/>
            <ac:spMk id="18" creationId="{657AD1F5-4F8F-9102-04F3-1FCA65F296BF}"/>
          </ac:spMkLst>
        </pc:spChg>
        <pc:spChg chg="add mod ord">
          <ac:chgData name="I. Grewal" userId="e95042fc648cfaf9" providerId="LiveId" clId="{CE74F4FD-8FA4-4BA3-A5B8-4F1BAAC41793}" dt="2025-09-19T16:28:49.996" v="9245" actId="167"/>
          <ac:spMkLst>
            <pc:docMk/>
            <pc:sldMk cId="2389557492" sldId="632"/>
            <ac:spMk id="19" creationId="{6DAEFC30-0BB2-E2DE-3D5A-02E60146B59F}"/>
          </ac:spMkLst>
        </pc:spChg>
        <pc:spChg chg="add mod">
          <ac:chgData name="I. Grewal" userId="e95042fc648cfaf9" providerId="LiveId" clId="{CE74F4FD-8FA4-4BA3-A5B8-4F1BAAC41793}" dt="2025-09-19T16:37:58.080" v="9462" actId="14100"/>
          <ac:spMkLst>
            <pc:docMk/>
            <pc:sldMk cId="2389557492" sldId="632"/>
            <ac:spMk id="20" creationId="{9CAA97FB-B0E7-2991-E44C-A26ABEEC1F7D}"/>
          </ac:spMkLst>
        </pc:spChg>
        <pc:spChg chg="add mod">
          <ac:chgData name="I. Grewal" userId="e95042fc648cfaf9" providerId="LiveId" clId="{CE74F4FD-8FA4-4BA3-A5B8-4F1BAAC41793}" dt="2025-09-19T16:37:58.080" v="9462" actId="14100"/>
          <ac:spMkLst>
            <pc:docMk/>
            <pc:sldMk cId="2389557492" sldId="632"/>
            <ac:spMk id="26" creationId="{2F02D366-7D75-DDB4-086B-7861C0F2640F}"/>
          </ac:spMkLst>
        </pc:spChg>
        <pc:spChg chg="add mod">
          <ac:chgData name="I. Grewal" userId="e95042fc648cfaf9" providerId="LiveId" clId="{CE74F4FD-8FA4-4BA3-A5B8-4F1BAAC41793}" dt="2025-09-19T16:38:19.171" v="9467" actId="208"/>
          <ac:spMkLst>
            <pc:docMk/>
            <pc:sldMk cId="2389557492" sldId="632"/>
            <ac:spMk id="27" creationId="{2A4E7713-F23C-8DC7-B2A0-ADA6BC13646B}"/>
          </ac:spMkLst>
        </pc:spChg>
        <pc:spChg chg="add mod">
          <ac:chgData name="I. Grewal" userId="e95042fc648cfaf9" providerId="LiveId" clId="{CE74F4FD-8FA4-4BA3-A5B8-4F1BAAC41793}" dt="2025-09-19T16:39:09.247" v="9476" actId="208"/>
          <ac:spMkLst>
            <pc:docMk/>
            <pc:sldMk cId="2389557492" sldId="632"/>
            <ac:spMk id="28" creationId="{53C8A0CB-C748-899A-813E-2F58F9AF0278}"/>
          </ac:spMkLst>
        </pc:spChg>
        <pc:spChg chg="add mod">
          <ac:chgData name="I. Grewal" userId="e95042fc648cfaf9" providerId="LiveId" clId="{CE74F4FD-8FA4-4BA3-A5B8-4F1BAAC41793}" dt="2025-09-19T16:39:12.629" v="9477" actId="208"/>
          <ac:spMkLst>
            <pc:docMk/>
            <pc:sldMk cId="2389557492" sldId="632"/>
            <ac:spMk id="29" creationId="{8F997F78-59EF-8413-A37C-1EB9F63964BD}"/>
          </ac:spMkLst>
        </pc:spChg>
        <pc:spChg chg="add mod">
          <ac:chgData name="I. Grewal" userId="e95042fc648cfaf9" providerId="LiveId" clId="{CE74F4FD-8FA4-4BA3-A5B8-4F1BAAC41793}" dt="2025-09-19T16:40:01.088" v="9484" actId="14100"/>
          <ac:spMkLst>
            <pc:docMk/>
            <pc:sldMk cId="2389557492" sldId="632"/>
            <ac:spMk id="30" creationId="{6D252FED-C7F2-7194-A1EF-8E6C3CBE0B54}"/>
          </ac:spMkLst>
        </pc:spChg>
        <pc:picChg chg="add mod modCrop">
          <ac:chgData name="I. Grewal" userId="e95042fc648cfaf9" providerId="LiveId" clId="{CE74F4FD-8FA4-4BA3-A5B8-4F1BAAC41793}" dt="2025-09-19T16:37:16.107" v="9457" actId="1076"/>
          <ac:picMkLst>
            <pc:docMk/>
            <pc:sldMk cId="2389557492" sldId="632"/>
            <ac:picMk id="7" creationId="{696CB4C5-F681-121D-22EA-CD72CC079382}"/>
          </ac:picMkLst>
        </pc:picChg>
        <pc:picChg chg="add mod modCrop">
          <ac:chgData name="I. Grewal" userId="e95042fc648cfaf9" providerId="LiveId" clId="{CE74F4FD-8FA4-4BA3-A5B8-4F1BAAC41793}" dt="2025-09-19T16:38:06.036" v="9465" actId="1076"/>
          <ac:picMkLst>
            <pc:docMk/>
            <pc:sldMk cId="2389557492" sldId="632"/>
            <ac:picMk id="9" creationId="{DCE8DB69-D0C9-0021-CBFD-762B288B5232}"/>
          </ac:picMkLst>
        </pc:picChg>
        <pc:picChg chg="add mod modCrop">
          <ac:chgData name="I. Grewal" userId="e95042fc648cfaf9" providerId="LiveId" clId="{CE74F4FD-8FA4-4BA3-A5B8-4F1BAAC41793}" dt="2025-09-19T16:28:59.999" v="9246" actId="1076"/>
          <ac:picMkLst>
            <pc:docMk/>
            <pc:sldMk cId="2389557492" sldId="632"/>
            <ac:picMk id="11" creationId="{52D7B663-9D7B-8A8E-314E-65D531DA016F}"/>
          </ac:picMkLst>
        </pc:picChg>
        <pc:picChg chg="add mod modCrop">
          <ac:chgData name="I. Grewal" userId="e95042fc648cfaf9" providerId="LiveId" clId="{CE74F4FD-8FA4-4BA3-A5B8-4F1BAAC41793}" dt="2025-09-20T02:17:04.253" v="15488" actId="732"/>
          <ac:picMkLst>
            <pc:docMk/>
            <pc:sldMk cId="2389557492" sldId="632"/>
            <ac:picMk id="13" creationId="{D4941582-A02E-4D0F-BF77-7B698E14B7E7}"/>
          </ac:picMkLst>
        </pc:picChg>
        <pc:picChg chg="add mod modCrop">
          <ac:chgData name="I. Grewal" userId="e95042fc648cfaf9" providerId="LiveId" clId="{CE74F4FD-8FA4-4BA3-A5B8-4F1BAAC41793}" dt="2025-09-19T16:29:04.308" v="9247" actId="1076"/>
          <ac:picMkLst>
            <pc:docMk/>
            <pc:sldMk cId="2389557492" sldId="632"/>
            <ac:picMk id="15" creationId="{674A1104-6FC6-3178-449C-A1DA484D5523}"/>
          </ac:picMkLst>
        </pc:picChg>
        <pc:picChg chg="add mod modCrop">
          <ac:chgData name="I. Grewal" userId="e95042fc648cfaf9" providerId="LiveId" clId="{CE74F4FD-8FA4-4BA3-A5B8-4F1BAAC41793}" dt="2025-09-19T16:29:04.308" v="9247" actId="1076"/>
          <ac:picMkLst>
            <pc:docMk/>
            <pc:sldMk cId="2389557492" sldId="632"/>
            <ac:picMk id="17" creationId="{EED2D07E-6C31-7B80-A429-4F97309B6039}"/>
          </ac:picMkLst>
        </pc:picChg>
      </pc:sldChg>
      <pc:sldChg chg="addSp delSp modSp new del mod">
        <pc:chgData name="I. Grewal" userId="e95042fc648cfaf9" providerId="LiveId" clId="{CE74F4FD-8FA4-4BA3-A5B8-4F1BAAC41793}" dt="2025-09-19T16:30:24.640" v="9259" actId="47"/>
        <pc:sldMkLst>
          <pc:docMk/>
          <pc:sldMk cId="1995939060" sldId="633"/>
        </pc:sldMkLst>
      </pc:sldChg>
      <pc:sldChg chg="addSp delSp modSp new del mod">
        <pc:chgData name="I. Grewal" userId="e95042fc648cfaf9" providerId="LiveId" clId="{CE74F4FD-8FA4-4BA3-A5B8-4F1BAAC41793}" dt="2025-09-19T16:31:33.434" v="9269" actId="47"/>
        <pc:sldMkLst>
          <pc:docMk/>
          <pc:sldMk cId="3867300328" sldId="634"/>
        </pc:sldMkLst>
      </pc:sldChg>
      <pc:sldChg chg="addSp delSp modSp add mod modAnim">
        <pc:chgData name="I. Grewal" userId="e95042fc648cfaf9" providerId="LiveId" clId="{CE74F4FD-8FA4-4BA3-A5B8-4F1BAAC41793}" dt="2025-10-02T12:11:52.470" v="16226" actId="113"/>
        <pc:sldMkLst>
          <pc:docMk/>
          <pc:sldMk cId="1099979038" sldId="635"/>
        </pc:sldMkLst>
        <pc:spChg chg="add mod">
          <ac:chgData name="I. Grewal" userId="e95042fc648cfaf9" providerId="LiveId" clId="{CE74F4FD-8FA4-4BA3-A5B8-4F1BAAC41793}" dt="2025-09-19T16:42:48.594" v="9511" actId="14100"/>
          <ac:spMkLst>
            <pc:docMk/>
            <pc:sldMk cId="1099979038" sldId="635"/>
            <ac:spMk id="10" creationId="{13D11113-9864-CB2D-51B1-ADACEE1D6F5E}"/>
          </ac:spMkLst>
        </pc:spChg>
        <pc:spChg chg="add mod">
          <ac:chgData name="I. Grewal" userId="e95042fc648cfaf9" providerId="LiveId" clId="{CE74F4FD-8FA4-4BA3-A5B8-4F1BAAC41793}" dt="2025-09-19T16:42:48.594" v="9511" actId="14100"/>
          <ac:spMkLst>
            <pc:docMk/>
            <pc:sldMk cId="1099979038" sldId="635"/>
            <ac:spMk id="12" creationId="{79E9369A-5C58-CB53-C1BD-B4BC4652EC85}"/>
          </ac:spMkLst>
        </pc:spChg>
        <pc:spChg chg="add mod">
          <ac:chgData name="I. Grewal" userId="e95042fc648cfaf9" providerId="LiveId" clId="{CE74F4FD-8FA4-4BA3-A5B8-4F1BAAC41793}" dt="2025-09-19T16:42:48.594" v="9511" actId="14100"/>
          <ac:spMkLst>
            <pc:docMk/>
            <pc:sldMk cId="1099979038" sldId="635"/>
            <ac:spMk id="14" creationId="{D4EBABF0-274E-F3F4-AEB6-74B84738D72A}"/>
          </ac:spMkLst>
        </pc:spChg>
        <pc:spChg chg="add mod">
          <ac:chgData name="I. Grewal" userId="e95042fc648cfaf9" providerId="LiveId" clId="{CE74F4FD-8FA4-4BA3-A5B8-4F1BAAC41793}" dt="2025-09-19T16:43:41.148" v="9513" actId="14100"/>
          <ac:spMkLst>
            <pc:docMk/>
            <pc:sldMk cId="1099979038" sldId="635"/>
            <ac:spMk id="16" creationId="{0C498E08-667D-4C57-D1D3-49DF719C9BD8}"/>
          </ac:spMkLst>
        </pc:spChg>
        <pc:spChg chg="mod">
          <ac:chgData name="I. Grewal" userId="e95042fc648cfaf9" providerId="LiveId" clId="{CE74F4FD-8FA4-4BA3-A5B8-4F1BAAC41793}" dt="2025-10-02T12:11:52.470" v="16226" actId="113"/>
          <ac:spMkLst>
            <pc:docMk/>
            <pc:sldMk cId="1099979038" sldId="635"/>
            <ac:spMk id="18" creationId="{044D946A-246A-519A-AF8B-AF6C66A8F43D}"/>
          </ac:spMkLst>
        </pc:spChg>
        <pc:spChg chg="add mod">
          <ac:chgData name="I. Grewal" userId="e95042fc648cfaf9" providerId="LiveId" clId="{CE74F4FD-8FA4-4BA3-A5B8-4F1BAAC41793}" dt="2025-09-19T16:43:41.148" v="9513" actId="14100"/>
          <ac:spMkLst>
            <pc:docMk/>
            <pc:sldMk cId="1099979038" sldId="635"/>
            <ac:spMk id="20" creationId="{2CFE9D74-CA3B-3116-454D-65A5A31C2B55}"/>
          </ac:spMkLst>
        </pc:spChg>
        <pc:spChg chg="add mod">
          <ac:chgData name="I. Grewal" userId="e95042fc648cfaf9" providerId="LiveId" clId="{CE74F4FD-8FA4-4BA3-A5B8-4F1BAAC41793}" dt="2025-09-19T16:43:41.148" v="9513" actId="14100"/>
          <ac:spMkLst>
            <pc:docMk/>
            <pc:sldMk cId="1099979038" sldId="635"/>
            <ac:spMk id="21" creationId="{23CE5E5D-3849-28E3-94E5-C788979DD9B2}"/>
          </ac:spMkLst>
        </pc:spChg>
        <pc:picChg chg="add mod">
          <ac:chgData name="I. Grewal" userId="e95042fc648cfaf9" providerId="LiveId" clId="{CE74F4FD-8FA4-4BA3-A5B8-4F1BAAC41793}" dt="2025-09-19T16:29:46.764" v="9257" actId="1076"/>
          <ac:picMkLst>
            <pc:docMk/>
            <pc:sldMk cId="1099979038" sldId="635"/>
            <ac:picMk id="2" creationId="{3D78CD14-7397-1339-1885-3BCA2EB3483C}"/>
          </ac:picMkLst>
        </pc:picChg>
        <pc:picChg chg="add mod">
          <ac:chgData name="I. Grewal" userId="e95042fc648cfaf9" providerId="LiveId" clId="{CE74F4FD-8FA4-4BA3-A5B8-4F1BAAC41793}" dt="2025-09-19T16:29:46.764" v="9257" actId="1076"/>
          <ac:picMkLst>
            <pc:docMk/>
            <pc:sldMk cId="1099979038" sldId="635"/>
            <ac:picMk id="3" creationId="{F3C7A578-A9B6-420B-0D1F-DC94A0C74177}"/>
          </ac:picMkLst>
        </pc:picChg>
        <pc:picChg chg="add mod">
          <ac:chgData name="I. Grewal" userId="e95042fc648cfaf9" providerId="LiveId" clId="{CE74F4FD-8FA4-4BA3-A5B8-4F1BAAC41793}" dt="2025-09-19T16:29:46.764" v="9257" actId="1076"/>
          <ac:picMkLst>
            <pc:docMk/>
            <pc:sldMk cId="1099979038" sldId="635"/>
            <ac:picMk id="4" creationId="{823EE086-222F-A7DD-DEF1-F6E276616266}"/>
          </ac:picMkLst>
        </pc:picChg>
        <pc:picChg chg="add mod">
          <ac:chgData name="I. Grewal" userId="e95042fc648cfaf9" providerId="LiveId" clId="{CE74F4FD-8FA4-4BA3-A5B8-4F1BAAC41793}" dt="2025-09-19T16:41:32.050" v="9503" actId="1076"/>
          <ac:picMkLst>
            <pc:docMk/>
            <pc:sldMk cId="1099979038" sldId="635"/>
            <ac:picMk id="5" creationId="{76A4002C-6418-7E4F-BF9E-746E6B37272C}"/>
          </ac:picMkLst>
        </pc:picChg>
        <pc:picChg chg="add mod">
          <ac:chgData name="I. Grewal" userId="e95042fc648cfaf9" providerId="LiveId" clId="{CE74F4FD-8FA4-4BA3-A5B8-4F1BAAC41793}" dt="2025-09-19T16:29:54.733" v="9258" actId="1076"/>
          <ac:picMkLst>
            <pc:docMk/>
            <pc:sldMk cId="1099979038" sldId="635"/>
            <ac:picMk id="6" creationId="{735130A2-EB0E-C1C3-382C-89FFAF3E1CB6}"/>
          </ac:picMkLst>
        </pc:picChg>
        <pc:picChg chg="add mod">
          <ac:chgData name="I. Grewal" userId="e95042fc648cfaf9" providerId="LiveId" clId="{CE74F4FD-8FA4-4BA3-A5B8-4F1BAAC41793}" dt="2025-09-19T16:40:09.712" v="9487" actId="1076"/>
          <ac:picMkLst>
            <pc:docMk/>
            <pc:sldMk cId="1099979038" sldId="635"/>
            <ac:picMk id="8" creationId="{10F84F14-2F25-5089-DCBA-F893DDDF8A91}"/>
          </ac:picMkLst>
        </pc:picChg>
      </pc:sldChg>
      <pc:sldChg chg="addSp delSp modSp add mod modAnim">
        <pc:chgData name="I. Grewal" userId="e95042fc648cfaf9" providerId="LiveId" clId="{CE74F4FD-8FA4-4BA3-A5B8-4F1BAAC41793}" dt="2025-10-02T12:11:56.777" v="16227" actId="113"/>
        <pc:sldMkLst>
          <pc:docMk/>
          <pc:sldMk cId="2644944897" sldId="636"/>
        </pc:sldMkLst>
        <pc:spChg chg="add mod">
          <ac:chgData name="I. Grewal" userId="e95042fc648cfaf9" providerId="LiveId" clId="{CE74F4FD-8FA4-4BA3-A5B8-4F1BAAC41793}" dt="2025-09-19T20:04:37.494" v="10926" actId="207"/>
          <ac:spMkLst>
            <pc:docMk/>
            <pc:sldMk cId="2644944897" sldId="636"/>
            <ac:spMk id="12" creationId="{C9ADA784-EBC1-EF1A-7F83-A50C361216C4}"/>
          </ac:spMkLst>
        </pc:spChg>
        <pc:spChg chg="add mod">
          <ac:chgData name="I. Grewal" userId="e95042fc648cfaf9" providerId="LiveId" clId="{CE74F4FD-8FA4-4BA3-A5B8-4F1BAAC41793}" dt="2025-09-19T16:52:57.542" v="9790" actId="1076"/>
          <ac:spMkLst>
            <pc:docMk/>
            <pc:sldMk cId="2644944897" sldId="636"/>
            <ac:spMk id="13" creationId="{894997E7-45A9-60B5-C265-6C7BD9AF944B}"/>
          </ac:spMkLst>
        </pc:spChg>
        <pc:spChg chg="add mod">
          <ac:chgData name="I. Grewal" userId="e95042fc648cfaf9" providerId="LiveId" clId="{CE74F4FD-8FA4-4BA3-A5B8-4F1BAAC41793}" dt="2025-09-19T16:52:57.542" v="9790" actId="1076"/>
          <ac:spMkLst>
            <pc:docMk/>
            <pc:sldMk cId="2644944897" sldId="636"/>
            <ac:spMk id="14" creationId="{3A7118F7-8F10-76A3-9179-5CB5CFE7B8C8}"/>
          </ac:spMkLst>
        </pc:spChg>
        <pc:spChg chg="add mod">
          <ac:chgData name="I. Grewal" userId="e95042fc648cfaf9" providerId="LiveId" clId="{CE74F4FD-8FA4-4BA3-A5B8-4F1BAAC41793}" dt="2025-09-19T16:52:57.542" v="9790" actId="1076"/>
          <ac:spMkLst>
            <pc:docMk/>
            <pc:sldMk cId="2644944897" sldId="636"/>
            <ac:spMk id="15" creationId="{3C7DC497-876C-DF9F-D43D-523A9A71CAEB}"/>
          </ac:spMkLst>
        </pc:spChg>
        <pc:spChg chg="add mod">
          <ac:chgData name="I. Grewal" userId="e95042fc648cfaf9" providerId="LiveId" clId="{CE74F4FD-8FA4-4BA3-A5B8-4F1BAAC41793}" dt="2025-09-19T16:52:57.542" v="9790" actId="1076"/>
          <ac:spMkLst>
            <pc:docMk/>
            <pc:sldMk cId="2644944897" sldId="636"/>
            <ac:spMk id="16" creationId="{5F6A3792-6ADE-5818-F4F4-1A0F613AC9FF}"/>
          </ac:spMkLst>
        </pc:spChg>
        <pc:spChg chg="mod">
          <ac:chgData name="I. Grewal" userId="e95042fc648cfaf9" providerId="LiveId" clId="{CE74F4FD-8FA4-4BA3-A5B8-4F1BAAC41793}" dt="2025-10-02T12:11:56.777" v="16227" actId="113"/>
          <ac:spMkLst>
            <pc:docMk/>
            <pc:sldMk cId="2644944897" sldId="636"/>
            <ac:spMk id="18" creationId="{F015D487-CBFD-4167-1339-191988FD95E7}"/>
          </ac:spMkLst>
        </pc:spChg>
        <pc:spChg chg="mod">
          <ac:chgData name="I. Grewal" userId="e95042fc648cfaf9" providerId="LiveId" clId="{CE74F4FD-8FA4-4BA3-A5B8-4F1BAAC41793}" dt="2025-09-19T16:50:34.293" v="9569" actId="1076"/>
          <ac:spMkLst>
            <pc:docMk/>
            <pc:sldMk cId="2644944897" sldId="636"/>
            <ac:spMk id="19" creationId="{0808D861-D81B-EAAE-DDBE-849DCD06174D}"/>
          </ac:spMkLst>
        </pc:spChg>
        <pc:picChg chg="add mod">
          <ac:chgData name="I. Grewal" userId="e95042fc648cfaf9" providerId="LiveId" clId="{CE74F4FD-8FA4-4BA3-A5B8-4F1BAAC41793}" dt="2025-09-19T16:52:57.542" v="9790" actId="1076"/>
          <ac:picMkLst>
            <pc:docMk/>
            <pc:sldMk cId="2644944897" sldId="636"/>
            <ac:picMk id="7" creationId="{03D23EDF-E0A5-A17E-FF69-80C279FF858B}"/>
          </ac:picMkLst>
        </pc:picChg>
        <pc:picChg chg="add mod">
          <ac:chgData name="I. Grewal" userId="e95042fc648cfaf9" providerId="LiveId" clId="{CE74F4FD-8FA4-4BA3-A5B8-4F1BAAC41793}" dt="2025-09-19T16:52:57.542" v="9790" actId="1076"/>
          <ac:picMkLst>
            <pc:docMk/>
            <pc:sldMk cId="2644944897" sldId="636"/>
            <ac:picMk id="9" creationId="{981EE7D7-DE9F-2859-CCB9-FE26DA2CEEBB}"/>
          </ac:picMkLst>
        </pc:picChg>
        <pc:picChg chg="add mod">
          <ac:chgData name="I. Grewal" userId="e95042fc648cfaf9" providerId="LiveId" clId="{CE74F4FD-8FA4-4BA3-A5B8-4F1BAAC41793}" dt="2025-09-19T16:52:57.542" v="9790" actId="1076"/>
          <ac:picMkLst>
            <pc:docMk/>
            <pc:sldMk cId="2644944897" sldId="636"/>
            <ac:picMk id="10" creationId="{81CA0000-17E5-E473-47AD-C8E4FA557467}"/>
          </ac:picMkLst>
        </pc:picChg>
        <pc:picChg chg="add mod">
          <ac:chgData name="I. Grewal" userId="e95042fc648cfaf9" providerId="LiveId" clId="{CE74F4FD-8FA4-4BA3-A5B8-4F1BAAC41793}" dt="2025-09-19T16:52:57.542" v="9790" actId="1076"/>
          <ac:picMkLst>
            <pc:docMk/>
            <pc:sldMk cId="2644944897" sldId="636"/>
            <ac:picMk id="11" creationId="{BAFB6D80-5436-00DA-9451-9F4E7E9AE4F2}"/>
          </ac:picMkLst>
        </pc:picChg>
        <pc:picChg chg="add mod">
          <ac:chgData name="I. Grewal" userId="e95042fc648cfaf9" providerId="LiveId" clId="{CE74F4FD-8FA4-4BA3-A5B8-4F1BAAC41793}" dt="2025-09-19T20:04:20.494" v="10924" actId="1076"/>
          <ac:picMkLst>
            <pc:docMk/>
            <pc:sldMk cId="2644944897" sldId="636"/>
            <ac:picMk id="20" creationId="{2CD75974-01F6-1C10-B672-774DDD975452}"/>
          </ac:picMkLst>
        </pc:picChg>
      </pc:sldChg>
      <pc:sldChg chg="addSp delSp modSp add mod">
        <pc:chgData name="I. Grewal" userId="e95042fc648cfaf9" providerId="LiveId" clId="{CE74F4FD-8FA4-4BA3-A5B8-4F1BAAC41793}" dt="2025-09-20T02:27:13.144" v="15711" actId="20577"/>
        <pc:sldMkLst>
          <pc:docMk/>
          <pc:sldMk cId="1136189133" sldId="637"/>
        </pc:sldMkLst>
        <pc:spChg chg="add mod">
          <ac:chgData name="I. Grewal" userId="e95042fc648cfaf9" providerId="LiveId" clId="{CE74F4FD-8FA4-4BA3-A5B8-4F1BAAC41793}" dt="2025-09-20T02:27:13.144" v="15711" actId="20577"/>
          <ac:spMkLst>
            <pc:docMk/>
            <pc:sldMk cId="1136189133" sldId="637"/>
            <ac:spMk id="6" creationId="{83B92A0A-8A68-B890-F30C-B2B81EDC9934}"/>
          </ac:spMkLst>
        </pc:spChg>
      </pc:sldChg>
      <pc:sldChg chg="modSp add mod">
        <pc:chgData name="I. Grewal" userId="e95042fc648cfaf9" providerId="LiveId" clId="{CE74F4FD-8FA4-4BA3-A5B8-4F1BAAC41793}" dt="2025-09-20T02:26:12.963" v="15687" actId="1076"/>
        <pc:sldMkLst>
          <pc:docMk/>
          <pc:sldMk cId="1984997779" sldId="638"/>
        </pc:sldMkLst>
        <pc:spChg chg="mod">
          <ac:chgData name="I. Grewal" userId="e95042fc648cfaf9" providerId="LiveId" clId="{CE74F4FD-8FA4-4BA3-A5B8-4F1BAAC41793}" dt="2025-09-20T02:26:12.963" v="15687" actId="1076"/>
          <ac:spMkLst>
            <pc:docMk/>
            <pc:sldMk cId="1984997779" sldId="638"/>
            <ac:spMk id="3" creationId="{8AEEA436-BFD3-8CB3-4C28-FBC2746A2893}"/>
          </ac:spMkLst>
        </pc:spChg>
      </pc:sldChg>
      <pc:sldChg chg="addSp delSp modSp add mod modAnim modNotesTx">
        <pc:chgData name="I. Grewal" userId="e95042fc648cfaf9" providerId="LiveId" clId="{CE74F4FD-8FA4-4BA3-A5B8-4F1BAAC41793}" dt="2025-09-19T23:38:32.394" v="12428"/>
        <pc:sldMkLst>
          <pc:docMk/>
          <pc:sldMk cId="1278133568" sldId="639"/>
        </pc:sldMkLst>
        <pc:spChg chg="mod">
          <ac:chgData name="I. Grewal" userId="e95042fc648cfaf9" providerId="LiveId" clId="{CE74F4FD-8FA4-4BA3-A5B8-4F1BAAC41793}" dt="2025-09-19T23:36:17.036" v="12372" actId="20577"/>
          <ac:spMkLst>
            <pc:docMk/>
            <pc:sldMk cId="1278133568" sldId="639"/>
            <ac:spMk id="2" creationId="{83170488-7600-5BFD-0161-D598AC8F8EA0}"/>
          </ac:spMkLst>
        </pc:spChg>
        <pc:spChg chg="add mod">
          <ac:chgData name="I. Grewal" userId="e95042fc648cfaf9" providerId="LiveId" clId="{CE74F4FD-8FA4-4BA3-A5B8-4F1BAAC41793}" dt="2025-09-19T23:34:38.404" v="12367" actId="255"/>
          <ac:spMkLst>
            <pc:docMk/>
            <pc:sldMk cId="1278133568" sldId="639"/>
            <ac:spMk id="6" creationId="{B480AEA7-B808-6EBE-1019-22CED44E0A13}"/>
          </ac:spMkLst>
        </pc:spChg>
        <pc:spChg chg="add mod">
          <ac:chgData name="I. Grewal" userId="e95042fc648cfaf9" providerId="LiveId" clId="{CE74F4FD-8FA4-4BA3-A5B8-4F1BAAC41793}" dt="2025-09-19T23:34:38.404" v="12367" actId="255"/>
          <ac:spMkLst>
            <pc:docMk/>
            <pc:sldMk cId="1278133568" sldId="639"/>
            <ac:spMk id="7" creationId="{131057C0-4A9A-502E-121A-9006CF0817D1}"/>
          </ac:spMkLst>
        </pc:spChg>
        <pc:spChg chg="add mod">
          <ac:chgData name="I. Grewal" userId="e95042fc648cfaf9" providerId="LiveId" clId="{CE74F4FD-8FA4-4BA3-A5B8-4F1BAAC41793}" dt="2025-09-19T23:34:38.404" v="12367" actId="255"/>
          <ac:spMkLst>
            <pc:docMk/>
            <pc:sldMk cId="1278133568" sldId="639"/>
            <ac:spMk id="8" creationId="{7577EBC2-A55D-02E1-C6BF-2B3D3B47E212}"/>
          </ac:spMkLst>
        </pc:spChg>
        <pc:spChg chg="add mod">
          <ac:chgData name="I. Grewal" userId="e95042fc648cfaf9" providerId="LiveId" clId="{CE74F4FD-8FA4-4BA3-A5B8-4F1BAAC41793}" dt="2025-09-19T23:34:38.404" v="12367" actId="255"/>
          <ac:spMkLst>
            <pc:docMk/>
            <pc:sldMk cId="1278133568" sldId="639"/>
            <ac:spMk id="9" creationId="{8890B6E8-3167-A90B-26B2-632AFBABB55E}"/>
          </ac:spMkLst>
        </pc:spChg>
        <pc:spChg chg="add mod">
          <ac:chgData name="I. Grewal" userId="e95042fc648cfaf9" providerId="LiveId" clId="{CE74F4FD-8FA4-4BA3-A5B8-4F1BAAC41793}" dt="2025-09-19T23:34:38.404" v="12367" actId="255"/>
          <ac:spMkLst>
            <pc:docMk/>
            <pc:sldMk cId="1278133568" sldId="639"/>
            <ac:spMk id="10" creationId="{6C8EC698-B42C-6EA5-A63B-DE1427032E4E}"/>
          </ac:spMkLst>
        </pc:spChg>
        <pc:spChg chg="add mod">
          <ac:chgData name="I. Grewal" userId="e95042fc648cfaf9" providerId="LiveId" clId="{CE74F4FD-8FA4-4BA3-A5B8-4F1BAAC41793}" dt="2025-09-19T23:27:37.824" v="12175" actId="5793"/>
          <ac:spMkLst>
            <pc:docMk/>
            <pc:sldMk cId="1278133568" sldId="639"/>
            <ac:spMk id="11" creationId="{AFF644D1-75C4-5DFA-29D1-5EACCE2236D9}"/>
          </ac:spMkLst>
        </pc:spChg>
        <pc:spChg chg="add mod">
          <ac:chgData name="I. Grewal" userId="e95042fc648cfaf9" providerId="LiveId" clId="{CE74F4FD-8FA4-4BA3-A5B8-4F1BAAC41793}" dt="2025-09-19T23:28:10.413" v="12208" actId="20577"/>
          <ac:spMkLst>
            <pc:docMk/>
            <pc:sldMk cId="1278133568" sldId="639"/>
            <ac:spMk id="12" creationId="{3744C16F-4ED4-247F-0892-6868912D5241}"/>
          </ac:spMkLst>
        </pc:spChg>
        <pc:spChg chg="add mod">
          <ac:chgData name="I. Grewal" userId="e95042fc648cfaf9" providerId="LiveId" clId="{CE74F4FD-8FA4-4BA3-A5B8-4F1BAAC41793}" dt="2025-09-19T23:34:38.404" v="12367" actId="255"/>
          <ac:spMkLst>
            <pc:docMk/>
            <pc:sldMk cId="1278133568" sldId="639"/>
            <ac:spMk id="13" creationId="{4A9DA306-94DB-22F8-0C1B-9431EBE8D50A}"/>
          </ac:spMkLst>
        </pc:spChg>
        <pc:spChg chg="add mod">
          <ac:chgData name="I. Grewal" userId="e95042fc648cfaf9" providerId="LiveId" clId="{CE74F4FD-8FA4-4BA3-A5B8-4F1BAAC41793}" dt="2025-09-19T23:34:38.404" v="12367" actId="255"/>
          <ac:spMkLst>
            <pc:docMk/>
            <pc:sldMk cId="1278133568" sldId="639"/>
            <ac:spMk id="14" creationId="{77A1EEF3-70A5-355C-1F25-A135AD6263CE}"/>
          </ac:spMkLst>
        </pc:spChg>
        <pc:spChg chg="add mod">
          <ac:chgData name="I. Grewal" userId="e95042fc648cfaf9" providerId="LiveId" clId="{CE74F4FD-8FA4-4BA3-A5B8-4F1BAAC41793}" dt="2025-09-19T23:34:38.404" v="12367" actId="255"/>
          <ac:spMkLst>
            <pc:docMk/>
            <pc:sldMk cId="1278133568" sldId="639"/>
            <ac:spMk id="15" creationId="{B76EF40D-DD2D-DD87-D022-FD53F7268A94}"/>
          </ac:spMkLst>
        </pc:spChg>
        <pc:spChg chg="add mod">
          <ac:chgData name="I. Grewal" userId="e95042fc648cfaf9" providerId="LiveId" clId="{CE74F4FD-8FA4-4BA3-A5B8-4F1BAAC41793}" dt="2025-09-19T23:29:14.146" v="12319" actId="1076"/>
          <ac:spMkLst>
            <pc:docMk/>
            <pc:sldMk cId="1278133568" sldId="639"/>
            <ac:spMk id="16" creationId="{0460B91A-00CA-4F3E-EC51-BA2787C82808}"/>
          </ac:spMkLst>
        </pc:spChg>
        <pc:spChg chg="add mod">
          <ac:chgData name="I. Grewal" userId="e95042fc648cfaf9" providerId="LiveId" clId="{CE74F4FD-8FA4-4BA3-A5B8-4F1BAAC41793}" dt="2025-09-19T23:34:38.404" v="12367" actId="255"/>
          <ac:spMkLst>
            <pc:docMk/>
            <pc:sldMk cId="1278133568" sldId="639"/>
            <ac:spMk id="17" creationId="{668591CF-367D-8090-8DE5-AA69571EA9BA}"/>
          </ac:spMkLst>
        </pc:spChg>
        <pc:spChg chg="add mod">
          <ac:chgData name="I. Grewal" userId="e95042fc648cfaf9" providerId="LiveId" clId="{CE74F4FD-8FA4-4BA3-A5B8-4F1BAAC41793}" dt="2025-09-19T23:34:38.404" v="12367" actId="255"/>
          <ac:spMkLst>
            <pc:docMk/>
            <pc:sldMk cId="1278133568" sldId="639"/>
            <ac:spMk id="18" creationId="{B3F5A5DC-0CAE-7D93-3F7E-B8ACB35F4BBE}"/>
          </ac:spMkLst>
        </pc:spChg>
        <pc:spChg chg="add mod">
          <ac:chgData name="I. Grewal" userId="e95042fc648cfaf9" providerId="LiveId" clId="{CE74F4FD-8FA4-4BA3-A5B8-4F1BAAC41793}" dt="2025-09-19T23:29:14.146" v="12319" actId="1076"/>
          <ac:spMkLst>
            <pc:docMk/>
            <pc:sldMk cId="1278133568" sldId="639"/>
            <ac:spMk id="19" creationId="{D6FEB503-0ABE-60ED-C9F3-8653DF925E2A}"/>
          </ac:spMkLst>
        </pc:spChg>
      </pc:sldChg>
      <pc:sldChg chg="addSp modSp new mod modAnim">
        <pc:chgData name="I. Grewal" userId="e95042fc648cfaf9" providerId="LiveId" clId="{CE74F4FD-8FA4-4BA3-A5B8-4F1BAAC41793}" dt="2025-09-29T17:56:48.108" v="16215" actId="207"/>
        <pc:sldMkLst>
          <pc:docMk/>
          <pc:sldMk cId="855741276" sldId="640"/>
        </pc:sldMkLst>
        <pc:spChg chg="mod">
          <ac:chgData name="I. Grewal" userId="e95042fc648cfaf9" providerId="LiveId" clId="{CE74F4FD-8FA4-4BA3-A5B8-4F1BAAC41793}" dt="2025-09-20T02:23:10.746" v="15657" actId="255"/>
          <ac:spMkLst>
            <pc:docMk/>
            <pc:sldMk cId="855741276" sldId="640"/>
            <ac:spMk id="2" creationId="{F0F7EC5F-F134-4FCB-11E4-150F9B37FB83}"/>
          </ac:spMkLst>
        </pc:spChg>
        <pc:spChg chg="mod">
          <ac:chgData name="I. Grewal" userId="e95042fc648cfaf9" providerId="LiveId" clId="{CE74F4FD-8FA4-4BA3-A5B8-4F1BAAC41793}" dt="2025-09-20T00:16:14.276" v="13815" actId="20577"/>
          <ac:spMkLst>
            <pc:docMk/>
            <pc:sldMk cId="855741276" sldId="640"/>
            <ac:spMk id="3" creationId="{53E36A22-FBA0-5911-3162-B3FA6C4D3478}"/>
          </ac:spMkLst>
        </pc:spChg>
        <pc:spChg chg="add mod">
          <ac:chgData name="I. Grewal" userId="e95042fc648cfaf9" providerId="LiveId" clId="{CE74F4FD-8FA4-4BA3-A5B8-4F1BAAC41793}" dt="2025-09-29T17:56:48.108" v="16215" actId="207"/>
          <ac:spMkLst>
            <pc:docMk/>
            <pc:sldMk cId="855741276" sldId="640"/>
            <ac:spMk id="5" creationId="{B18F967C-F599-A7FC-B7FF-FD360500D431}"/>
          </ac:spMkLst>
        </pc:spChg>
        <pc:spChg chg="add mod">
          <ac:chgData name="I. Grewal" userId="e95042fc648cfaf9" providerId="LiveId" clId="{CE74F4FD-8FA4-4BA3-A5B8-4F1BAAC41793}" dt="2025-09-29T17:56:48.108" v="16215" actId="207"/>
          <ac:spMkLst>
            <pc:docMk/>
            <pc:sldMk cId="855741276" sldId="640"/>
            <ac:spMk id="6" creationId="{F338C010-1760-D814-30B8-BAD6E0560BA0}"/>
          </ac:spMkLst>
        </pc:spChg>
        <pc:spChg chg="add mod">
          <ac:chgData name="I. Grewal" userId="e95042fc648cfaf9" providerId="LiveId" clId="{CE74F4FD-8FA4-4BA3-A5B8-4F1BAAC41793}" dt="2025-09-29T17:56:48.108" v="16215" actId="207"/>
          <ac:spMkLst>
            <pc:docMk/>
            <pc:sldMk cId="855741276" sldId="640"/>
            <ac:spMk id="7" creationId="{D3A4CE6E-D1EF-0018-C788-1643D5DD3F14}"/>
          </ac:spMkLst>
        </pc:spChg>
        <pc:spChg chg="add mod">
          <ac:chgData name="I. Grewal" userId="e95042fc648cfaf9" providerId="LiveId" clId="{CE74F4FD-8FA4-4BA3-A5B8-4F1BAAC41793}" dt="2025-09-29T17:56:39.214" v="16213" actId="1076"/>
          <ac:spMkLst>
            <pc:docMk/>
            <pc:sldMk cId="855741276" sldId="640"/>
            <ac:spMk id="8" creationId="{8FB5F42F-8482-A76F-FB36-01C7412B83D5}"/>
          </ac:spMkLst>
        </pc:spChg>
        <pc:spChg chg="add mod">
          <ac:chgData name="I. Grewal" userId="e95042fc648cfaf9" providerId="LiveId" clId="{CE74F4FD-8FA4-4BA3-A5B8-4F1BAAC41793}" dt="2025-09-29T17:56:39.214" v="16213" actId="1076"/>
          <ac:spMkLst>
            <pc:docMk/>
            <pc:sldMk cId="855741276" sldId="640"/>
            <ac:spMk id="9" creationId="{CF45FAA1-6D41-60E6-1561-AD3E1992DFFB}"/>
          </ac:spMkLst>
        </pc:spChg>
        <pc:spChg chg="add mod">
          <ac:chgData name="I. Grewal" userId="e95042fc648cfaf9" providerId="LiveId" clId="{CE74F4FD-8FA4-4BA3-A5B8-4F1BAAC41793}" dt="2025-09-29T17:56:39.214" v="16213" actId="1076"/>
          <ac:spMkLst>
            <pc:docMk/>
            <pc:sldMk cId="855741276" sldId="640"/>
            <ac:spMk id="10" creationId="{57BA0F5A-7647-44C9-E91A-5930E1356596}"/>
          </ac:spMkLst>
        </pc:spChg>
        <pc:spChg chg="add mod">
          <ac:chgData name="I. Grewal" userId="e95042fc648cfaf9" providerId="LiveId" clId="{CE74F4FD-8FA4-4BA3-A5B8-4F1BAAC41793}" dt="2025-09-29T17:56:39.214" v="16213" actId="1076"/>
          <ac:spMkLst>
            <pc:docMk/>
            <pc:sldMk cId="855741276" sldId="640"/>
            <ac:spMk id="11" creationId="{2C82858B-FD15-5AE8-9E42-83315C255641}"/>
          </ac:spMkLst>
        </pc:spChg>
        <pc:spChg chg="add mod">
          <ac:chgData name="I. Grewal" userId="e95042fc648cfaf9" providerId="LiveId" clId="{CE74F4FD-8FA4-4BA3-A5B8-4F1BAAC41793}" dt="2025-09-29T17:56:39.214" v="16213" actId="1076"/>
          <ac:spMkLst>
            <pc:docMk/>
            <pc:sldMk cId="855741276" sldId="640"/>
            <ac:spMk id="12" creationId="{9D8113EA-10A4-B819-6EA7-BDF98F38D94C}"/>
          </ac:spMkLst>
        </pc:spChg>
        <pc:spChg chg="add mod ord">
          <ac:chgData name="I. Grewal" userId="e95042fc648cfaf9" providerId="LiveId" clId="{CE74F4FD-8FA4-4BA3-A5B8-4F1BAAC41793}" dt="2025-09-20T00:14:26.393" v="13711" actId="167"/>
          <ac:spMkLst>
            <pc:docMk/>
            <pc:sldMk cId="855741276" sldId="640"/>
            <ac:spMk id="13" creationId="{86033E8C-C7D5-35C4-C8E3-3C913D0D2197}"/>
          </ac:spMkLst>
        </pc:spChg>
        <pc:spChg chg="add mod">
          <ac:chgData name="I. Grewal" userId="e95042fc648cfaf9" providerId="LiveId" clId="{CE74F4FD-8FA4-4BA3-A5B8-4F1BAAC41793}" dt="2025-09-20T00:31:22.244" v="14061" actId="208"/>
          <ac:spMkLst>
            <pc:docMk/>
            <pc:sldMk cId="855741276" sldId="640"/>
            <ac:spMk id="14" creationId="{16499700-1990-5A10-8282-20D9EB4321B8}"/>
          </ac:spMkLst>
        </pc:spChg>
        <pc:spChg chg="add mod">
          <ac:chgData name="I. Grewal" userId="e95042fc648cfaf9" providerId="LiveId" clId="{CE74F4FD-8FA4-4BA3-A5B8-4F1BAAC41793}" dt="2025-09-20T00:33:29.904" v="14077" actId="208"/>
          <ac:spMkLst>
            <pc:docMk/>
            <pc:sldMk cId="855741276" sldId="640"/>
            <ac:spMk id="15" creationId="{EFBD6022-59FA-B507-BC88-BEC6559A2396}"/>
          </ac:spMkLst>
        </pc:spChg>
        <pc:spChg chg="add mod">
          <ac:chgData name="I. Grewal" userId="e95042fc648cfaf9" providerId="LiveId" clId="{CE74F4FD-8FA4-4BA3-A5B8-4F1BAAC41793}" dt="2025-09-20T00:33:54.992" v="14083" actId="208"/>
          <ac:spMkLst>
            <pc:docMk/>
            <pc:sldMk cId="855741276" sldId="640"/>
            <ac:spMk id="16" creationId="{A31B0EF2-757A-ED3A-C43D-763CD1A54F53}"/>
          </ac:spMkLst>
        </pc:spChg>
        <pc:spChg chg="add mod">
          <ac:chgData name="I. Grewal" userId="e95042fc648cfaf9" providerId="LiveId" clId="{CE74F4FD-8FA4-4BA3-A5B8-4F1BAAC41793}" dt="2025-09-20T00:34:02.298" v="14085" actId="208"/>
          <ac:spMkLst>
            <pc:docMk/>
            <pc:sldMk cId="855741276" sldId="640"/>
            <ac:spMk id="17" creationId="{112E650B-20CA-F6CA-15BE-7BF63458175A}"/>
          </ac:spMkLst>
        </pc:spChg>
      </pc:sldChg>
      <pc:sldChg chg="addSp modSp new mod">
        <pc:chgData name="I. Grewal" userId="e95042fc648cfaf9" providerId="LiveId" clId="{CE74F4FD-8FA4-4BA3-A5B8-4F1BAAC41793}" dt="2025-09-27T04:10:50.255" v="16083" actId="207"/>
        <pc:sldMkLst>
          <pc:docMk/>
          <pc:sldMk cId="316327480" sldId="641"/>
        </pc:sldMkLst>
        <pc:spChg chg="mod">
          <ac:chgData name="I. Grewal" userId="e95042fc648cfaf9" providerId="LiveId" clId="{CE74F4FD-8FA4-4BA3-A5B8-4F1BAAC41793}" dt="2025-09-20T00:53:55.480" v="14336" actId="2711"/>
          <ac:spMkLst>
            <pc:docMk/>
            <pc:sldMk cId="316327480" sldId="641"/>
            <ac:spMk id="2" creationId="{C48C75AB-8A1F-41B8-966B-393616D58A5E}"/>
          </ac:spMkLst>
        </pc:spChg>
        <pc:spChg chg="mod">
          <ac:chgData name="I. Grewal" userId="e95042fc648cfaf9" providerId="LiveId" clId="{CE74F4FD-8FA4-4BA3-A5B8-4F1BAAC41793}" dt="2025-09-27T04:10:50.255" v="16083" actId="207"/>
          <ac:spMkLst>
            <pc:docMk/>
            <pc:sldMk cId="316327480" sldId="641"/>
            <ac:spMk id="3" creationId="{A2B115FE-83E0-878E-D710-5809E79D335B}"/>
          </ac:spMkLst>
        </pc:spChg>
        <pc:picChg chg="add mod">
          <ac:chgData name="I. Grewal" userId="e95042fc648cfaf9" providerId="LiveId" clId="{CE74F4FD-8FA4-4BA3-A5B8-4F1BAAC41793}" dt="2025-09-20T00:57:45.019" v="14426" actId="1076"/>
          <ac:picMkLst>
            <pc:docMk/>
            <pc:sldMk cId="316327480" sldId="641"/>
            <ac:picMk id="6" creationId="{214FC6DA-3F1A-0A81-403F-6D3FFB3DEBE7}"/>
          </ac:picMkLst>
        </pc:picChg>
        <pc:picChg chg="add mod">
          <ac:chgData name="I. Grewal" userId="e95042fc648cfaf9" providerId="LiveId" clId="{CE74F4FD-8FA4-4BA3-A5B8-4F1BAAC41793}" dt="2025-09-20T00:58:26.844" v="14491" actId="1076"/>
          <ac:picMkLst>
            <pc:docMk/>
            <pc:sldMk cId="316327480" sldId="641"/>
            <ac:picMk id="8" creationId="{05AD3A18-9188-8F86-F2F3-CA2DB94052C8}"/>
          </ac:picMkLst>
        </pc:picChg>
      </pc:sldChg>
      <pc:sldChg chg="addSp modSp new mod modAnim">
        <pc:chgData name="I. Grewal" userId="e95042fc648cfaf9" providerId="LiveId" clId="{CE74F4FD-8FA4-4BA3-A5B8-4F1BAAC41793}" dt="2025-09-29T18:35:51.191" v="16218"/>
        <pc:sldMkLst>
          <pc:docMk/>
          <pc:sldMk cId="3331443651" sldId="642"/>
        </pc:sldMkLst>
        <pc:spChg chg="mod">
          <ac:chgData name="I. Grewal" userId="e95042fc648cfaf9" providerId="LiveId" clId="{CE74F4FD-8FA4-4BA3-A5B8-4F1BAAC41793}" dt="2025-09-20T01:41:38.609" v="15234" actId="255"/>
          <ac:spMkLst>
            <pc:docMk/>
            <pc:sldMk cId="3331443651" sldId="642"/>
            <ac:spMk id="2" creationId="{2016C587-6147-C185-B91C-76D65459CBFB}"/>
          </ac:spMkLst>
        </pc:spChg>
        <pc:spChg chg="mod">
          <ac:chgData name="I. Grewal" userId="e95042fc648cfaf9" providerId="LiveId" clId="{CE74F4FD-8FA4-4BA3-A5B8-4F1BAAC41793}" dt="2025-09-20T01:40:55.961" v="15230" actId="14100"/>
          <ac:spMkLst>
            <pc:docMk/>
            <pc:sldMk cId="3331443651" sldId="642"/>
            <ac:spMk id="3" creationId="{79DDA6D7-C845-FA6F-79A0-8AA8A6447E8B}"/>
          </ac:spMkLst>
        </pc:spChg>
        <pc:picChg chg="add mod">
          <ac:chgData name="I. Grewal" userId="e95042fc648cfaf9" providerId="LiveId" clId="{CE74F4FD-8FA4-4BA3-A5B8-4F1BAAC41793}" dt="2025-09-20T01:41:22.939" v="15232" actId="1076"/>
          <ac:picMkLst>
            <pc:docMk/>
            <pc:sldMk cId="3331443651" sldId="642"/>
            <ac:picMk id="5" creationId="{3FA86A4C-C648-2C7B-5FFF-30B8B061D0AC}"/>
          </ac:picMkLst>
        </pc:picChg>
      </pc:sldChg>
      <pc:sldChg chg="delSp add mod modNotesTx">
        <pc:chgData name="I. Grewal" userId="e95042fc648cfaf9" providerId="LiveId" clId="{CE74F4FD-8FA4-4BA3-A5B8-4F1BAAC41793}" dt="2025-09-20T01:49:00.528" v="15271" actId="20577"/>
        <pc:sldMkLst>
          <pc:docMk/>
          <pc:sldMk cId="26341871" sldId="643"/>
        </pc:sldMkLst>
      </pc:sldChg>
      <pc:sldChg chg="modSp add del mod">
        <pc:chgData name="I. Grewal" userId="e95042fc648cfaf9" providerId="LiveId" clId="{CE74F4FD-8FA4-4BA3-A5B8-4F1BAAC41793}" dt="2025-10-03T00:39:55.060" v="16234" actId="47"/>
        <pc:sldMkLst>
          <pc:docMk/>
          <pc:sldMk cId="0" sldId="644"/>
        </pc:sldMkLst>
        <pc:spChg chg="mod">
          <ac:chgData name="I. Grewal" userId="e95042fc648cfaf9" providerId="LiveId" clId="{CE74F4FD-8FA4-4BA3-A5B8-4F1BAAC41793}" dt="2025-10-02T12:11:22.269" v="16224" actId="1076"/>
          <ac:spMkLst>
            <pc:docMk/>
            <pc:sldMk cId="0" sldId="644"/>
            <ac:spMk id="10" creationId="{00000000-0000-0000-0000-000000000000}"/>
          </ac:spMkLst>
        </pc:spChg>
        <pc:graphicFrameChg chg="mod modGraphic">
          <ac:chgData name="I. Grewal" userId="e95042fc648cfaf9" providerId="LiveId" clId="{CE74F4FD-8FA4-4BA3-A5B8-4F1BAAC41793}" dt="2025-10-02T12:11:19.416" v="16223" actId="1076"/>
          <ac:graphicFrameMkLst>
            <pc:docMk/>
            <pc:sldMk cId="0" sldId="644"/>
            <ac:graphicFrameMk id="6" creationId="{00000000-0000-0000-0000-000000000000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86BE3A8-A35A-4D5B-A211-C50190081128}" type="doc">
      <dgm:prSet loTypeId="urn:microsoft.com/office/officeart/2018/2/layout/IconVerticalSolidList" loCatId="icon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en-US"/>
        </a:p>
      </dgm:t>
    </dgm:pt>
    <dgm:pt modelId="{E6AD5C7D-B704-4B94-93BB-21C51F6B7E2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What is your name?</a:t>
          </a:r>
          <a:endParaRPr lang="en-US" b="1"/>
        </a:p>
      </dgm:t>
    </dgm:pt>
    <dgm:pt modelId="{BE4BF57F-8E43-4397-B237-5400A4F86C87}" type="parTrans" cxnId="{434F21E6-8A2A-44F5-B19B-82165763D4F9}">
      <dgm:prSet/>
      <dgm:spPr/>
      <dgm:t>
        <a:bodyPr/>
        <a:lstStyle/>
        <a:p>
          <a:endParaRPr lang="en-US"/>
        </a:p>
      </dgm:t>
    </dgm:pt>
    <dgm:pt modelId="{CD77BE8E-333A-4023-A47E-66AE866FB37F}" type="sibTrans" cxnId="{434F21E6-8A2A-44F5-B19B-82165763D4F9}">
      <dgm:prSet/>
      <dgm:spPr/>
      <dgm:t>
        <a:bodyPr/>
        <a:lstStyle/>
        <a:p>
          <a:endParaRPr lang="en-US"/>
        </a:p>
      </dgm:t>
    </dgm:pt>
    <dgm:pt modelId="{9D3EE0A5-3891-42B0-A3CF-A7BDD2858D1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Where are you from?</a:t>
          </a:r>
          <a:endParaRPr lang="en-US" b="1" dirty="0"/>
        </a:p>
      </dgm:t>
    </dgm:pt>
    <dgm:pt modelId="{21BD5206-23A5-4EA1-8181-4445887D6C6A}" type="parTrans" cxnId="{CA17C35A-63AA-4829-AA6B-669BD62C65A6}">
      <dgm:prSet/>
      <dgm:spPr/>
      <dgm:t>
        <a:bodyPr/>
        <a:lstStyle/>
        <a:p>
          <a:endParaRPr lang="en-US"/>
        </a:p>
      </dgm:t>
    </dgm:pt>
    <dgm:pt modelId="{1828C399-7B96-4766-950F-3D93D8CEED1B}" type="sibTrans" cxnId="{CA17C35A-63AA-4829-AA6B-669BD62C65A6}">
      <dgm:prSet/>
      <dgm:spPr/>
      <dgm:t>
        <a:bodyPr/>
        <a:lstStyle/>
        <a:p>
          <a:endParaRPr lang="en-US"/>
        </a:p>
      </dgm:t>
    </dgm:pt>
    <dgm:pt modelId="{E9AD9A24-6B36-40D4-BB21-92EF6721974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Why have you chosen to study at university level?</a:t>
          </a:r>
          <a:endParaRPr lang="en-US" b="1" dirty="0"/>
        </a:p>
      </dgm:t>
    </dgm:pt>
    <dgm:pt modelId="{583C1BC9-1436-4A08-B424-B57BCDDF7396}" type="parTrans" cxnId="{1F3E51E2-D639-4AB2-BD40-10AC49D9F9E2}">
      <dgm:prSet/>
      <dgm:spPr/>
      <dgm:t>
        <a:bodyPr/>
        <a:lstStyle/>
        <a:p>
          <a:endParaRPr lang="en-US"/>
        </a:p>
      </dgm:t>
    </dgm:pt>
    <dgm:pt modelId="{7AF7A0F5-1BE3-46BF-B235-673F1DFEAD61}" type="sibTrans" cxnId="{1F3E51E2-D639-4AB2-BD40-10AC49D9F9E2}">
      <dgm:prSet/>
      <dgm:spPr/>
      <dgm:t>
        <a:bodyPr/>
        <a:lstStyle/>
        <a:p>
          <a:endParaRPr lang="en-US"/>
        </a:p>
      </dgm:t>
    </dgm:pt>
    <dgm:pt modelId="{AE0ED92D-0B6D-4242-B297-6A2765D5C8B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Can you share an interesting fact about your life away from </a:t>
          </a:r>
          <a:r>
            <a:rPr lang="en-GB" b="1" dirty="0" err="1"/>
            <a:t>UWTSD</a:t>
          </a:r>
          <a:r>
            <a:rPr lang="en-GB" b="1" dirty="0"/>
            <a:t>?</a:t>
          </a:r>
          <a:endParaRPr lang="en-US" b="1" dirty="0"/>
        </a:p>
      </dgm:t>
    </dgm:pt>
    <dgm:pt modelId="{B35D4E0E-3C46-42DD-8406-5D194AE9A1BB}" type="parTrans" cxnId="{CD568845-B74A-4763-84E8-0C75EFA6171A}">
      <dgm:prSet/>
      <dgm:spPr/>
      <dgm:t>
        <a:bodyPr/>
        <a:lstStyle/>
        <a:p>
          <a:endParaRPr lang="en-US"/>
        </a:p>
      </dgm:t>
    </dgm:pt>
    <dgm:pt modelId="{6E218BD0-3E38-4402-B1CA-00B4501B6380}" type="sibTrans" cxnId="{CD568845-B74A-4763-84E8-0C75EFA6171A}">
      <dgm:prSet/>
      <dgm:spPr/>
      <dgm:t>
        <a:bodyPr/>
        <a:lstStyle/>
        <a:p>
          <a:endParaRPr lang="en-US"/>
        </a:p>
      </dgm:t>
    </dgm:pt>
    <dgm:pt modelId="{6246BA0E-8899-4B7B-8C79-2A9B6A91E83A}" type="pres">
      <dgm:prSet presAssocID="{C86BE3A8-A35A-4D5B-A211-C50190081128}" presName="root" presStyleCnt="0">
        <dgm:presLayoutVars>
          <dgm:dir/>
          <dgm:resizeHandles val="exact"/>
        </dgm:presLayoutVars>
      </dgm:prSet>
      <dgm:spPr/>
    </dgm:pt>
    <dgm:pt modelId="{C11E29A5-8856-40ED-9B13-DE3E3072C07C}" type="pres">
      <dgm:prSet presAssocID="{E6AD5C7D-B704-4B94-93BB-21C51F6B7E21}" presName="compNode" presStyleCnt="0"/>
      <dgm:spPr/>
    </dgm:pt>
    <dgm:pt modelId="{3807D37C-A59C-4D53-843D-16CA40BE59AE}" type="pres">
      <dgm:prSet presAssocID="{E6AD5C7D-B704-4B94-93BB-21C51F6B7E21}" presName="bgRect" presStyleLbl="bgShp" presStyleIdx="0" presStyleCnt="4"/>
      <dgm:spPr/>
    </dgm:pt>
    <dgm:pt modelId="{2BEB4446-7B72-4B92-A9AC-4D16EB5A7B82}" type="pres">
      <dgm:prSet presAssocID="{E6AD5C7D-B704-4B94-93BB-21C51F6B7E21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7FC1D82F-15A9-4DB2-AD23-83B2739185BA}" type="pres">
      <dgm:prSet presAssocID="{E6AD5C7D-B704-4B94-93BB-21C51F6B7E21}" presName="spaceRect" presStyleCnt="0"/>
      <dgm:spPr/>
    </dgm:pt>
    <dgm:pt modelId="{AD42D15E-60E1-46A0-98DF-0683B14B6AD5}" type="pres">
      <dgm:prSet presAssocID="{E6AD5C7D-B704-4B94-93BB-21C51F6B7E21}" presName="parTx" presStyleLbl="revTx" presStyleIdx="0" presStyleCnt="4">
        <dgm:presLayoutVars>
          <dgm:chMax val="0"/>
          <dgm:chPref val="0"/>
        </dgm:presLayoutVars>
      </dgm:prSet>
      <dgm:spPr/>
    </dgm:pt>
    <dgm:pt modelId="{6C4DC479-C951-4463-B709-7CE0D10FD064}" type="pres">
      <dgm:prSet presAssocID="{CD77BE8E-333A-4023-A47E-66AE866FB37F}" presName="sibTrans" presStyleCnt="0"/>
      <dgm:spPr/>
    </dgm:pt>
    <dgm:pt modelId="{6439164A-A363-4F5F-AD93-76971C05BE61}" type="pres">
      <dgm:prSet presAssocID="{9D3EE0A5-3891-42B0-A3CF-A7BDD2858D13}" presName="compNode" presStyleCnt="0"/>
      <dgm:spPr/>
    </dgm:pt>
    <dgm:pt modelId="{53685FB4-1D69-4447-BFE5-F1461D26C10C}" type="pres">
      <dgm:prSet presAssocID="{9D3EE0A5-3891-42B0-A3CF-A7BDD2858D13}" presName="bgRect" presStyleLbl="bgShp" presStyleIdx="1" presStyleCnt="4"/>
      <dgm:spPr/>
    </dgm:pt>
    <dgm:pt modelId="{21E6974F-94A0-4EDF-9709-3618EDF8A470}" type="pres">
      <dgm:prSet presAssocID="{9D3EE0A5-3891-42B0-A3CF-A7BDD2858D13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0F7D0BB9-1E95-4C78-9742-67C63913FA0B}" type="pres">
      <dgm:prSet presAssocID="{9D3EE0A5-3891-42B0-A3CF-A7BDD2858D13}" presName="spaceRect" presStyleCnt="0"/>
      <dgm:spPr/>
    </dgm:pt>
    <dgm:pt modelId="{942FF945-C06F-4C80-B344-9E5DB8631F9C}" type="pres">
      <dgm:prSet presAssocID="{9D3EE0A5-3891-42B0-A3CF-A7BDD2858D13}" presName="parTx" presStyleLbl="revTx" presStyleIdx="1" presStyleCnt="4">
        <dgm:presLayoutVars>
          <dgm:chMax val="0"/>
          <dgm:chPref val="0"/>
        </dgm:presLayoutVars>
      </dgm:prSet>
      <dgm:spPr/>
    </dgm:pt>
    <dgm:pt modelId="{B8D5F7B2-9A58-44F2-A2A1-602778F1EEC0}" type="pres">
      <dgm:prSet presAssocID="{1828C399-7B96-4766-950F-3D93D8CEED1B}" presName="sibTrans" presStyleCnt="0"/>
      <dgm:spPr/>
    </dgm:pt>
    <dgm:pt modelId="{A81DCB1B-6BD0-46C4-B4A1-596C563672A7}" type="pres">
      <dgm:prSet presAssocID="{E9AD9A24-6B36-40D4-BB21-92EF67219741}" presName="compNode" presStyleCnt="0"/>
      <dgm:spPr/>
    </dgm:pt>
    <dgm:pt modelId="{044A000A-E9C7-4AC0-A949-BD222D49203B}" type="pres">
      <dgm:prSet presAssocID="{E9AD9A24-6B36-40D4-BB21-92EF67219741}" presName="bgRect" presStyleLbl="bgShp" presStyleIdx="2" presStyleCnt="4"/>
      <dgm:spPr/>
    </dgm:pt>
    <dgm:pt modelId="{3B16DAB6-8FF8-405D-8DB1-FFF70C7E98AB}" type="pres">
      <dgm:prSet presAssocID="{E9AD9A24-6B36-40D4-BB21-92EF67219741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BDA451B1-1147-4D69-AE8E-7B64046DBBD4}" type="pres">
      <dgm:prSet presAssocID="{E9AD9A24-6B36-40D4-BB21-92EF67219741}" presName="spaceRect" presStyleCnt="0"/>
      <dgm:spPr/>
    </dgm:pt>
    <dgm:pt modelId="{98F17525-391B-4538-B939-455E6CADEC3D}" type="pres">
      <dgm:prSet presAssocID="{E9AD9A24-6B36-40D4-BB21-92EF67219741}" presName="parTx" presStyleLbl="revTx" presStyleIdx="2" presStyleCnt="4">
        <dgm:presLayoutVars>
          <dgm:chMax val="0"/>
          <dgm:chPref val="0"/>
        </dgm:presLayoutVars>
      </dgm:prSet>
      <dgm:spPr/>
    </dgm:pt>
    <dgm:pt modelId="{1F037DBB-3A95-4978-AAEB-9FB563E198CB}" type="pres">
      <dgm:prSet presAssocID="{7AF7A0F5-1BE3-46BF-B235-673F1DFEAD61}" presName="sibTrans" presStyleCnt="0"/>
      <dgm:spPr/>
    </dgm:pt>
    <dgm:pt modelId="{84A91A77-2069-4836-B46B-3FD57BE3FEFC}" type="pres">
      <dgm:prSet presAssocID="{AE0ED92D-0B6D-4242-B297-6A2765D5C8B4}" presName="compNode" presStyleCnt="0"/>
      <dgm:spPr/>
    </dgm:pt>
    <dgm:pt modelId="{D2475F3C-17BB-431D-BFBF-C169009105B9}" type="pres">
      <dgm:prSet presAssocID="{AE0ED92D-0B6D-4242-B297-6A2765D5C8B4}" presName="bgRect" presStyleLbl="bgShp" presStyleIdx="3" presStyleCnt="4"/>
      <dgm:spPr/>
    </dgm:pt>
    <dgm:pt modelId="{6EA8DE89-CE3C-456A-A4C0-64D30B02D11B}" type="pres">
      <dgm:prSet presAssocID="{AE0ED92D-0B6D-4242-B297-6A2765D5C8B4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456F1829-2018-4559-ABA1-4B2BAA38E510}" type="pres">
      <dgm:prSet presAssocID="{AE0ED92D-0B6D-4242-B297-6A2765D5C8B4}" presName="spaceRect" presStyleCnt="0"/>
      <dgm:spPr/>
    </dgm:pt>
    <dgm:pt modelId="{0D1EE64A-B7C6-45CC-B2AC-F45979316384}" type="pres">
      <dgm:prSet presAssocID="{AE0ED92D-0B6D-4242-B297-6A2765D5C8B4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E89B1437-BB54-4212-886E-4F27C6632CF1}" type="presOf" srcId="{9D3EE0A5-3891-42B0-A3CF-A7BDD2858D13}" destId="{942FF945-C06F-4C80-B344-9E5DB8631F9C}" srcOrd="0" destOrd="0" presId="urn:microsoft.com/office/officeart/2018/2/layout/IconVerticalSolidList"/>
    <dgm:cxn modelId="{CAF6945F-B1FA-49C6-8127-57DC5FBC4050}" type="presOf" srcId="{E6AD5C7D-B704-4B94-93BB-21C51F6B7E21}" destId="{AD42D15E-60E1-46A0-98DF-0683B14B6AD5}" srcOrd="0" destOrd="0" presId="urn:microsoft.com/office/officeart/2018/2/layout/IconVerticalSolidList"/>
    <dgm:cxn modelId="{CD568845-B74A-4763-84E8-0C75EFA6171A}" srcId="{C86BE3A8-A35A-4D5B-A211-C50190081128}" destId="{AE0ED92D-0B6D-4242-B297-6A2765D5C8B4}" srcOrd="3" destOrd="0" parTransId="{B35D4E0E-3C46-42DD-8406-5D194AE9A1BB}" sibTransId="{6E218BD0-3E38-4402-B1CA-00B4501B6380}"/>
    <dgm:cxn modelId="{86519A67-7EA9-415A-BFC0-78034C173A2A}" type="presOf" srcId="{C86BE3A8-A35A-4D5B-A211-C50190081128}" destId="{6246BA0E-8899-4B7B-8C79-2A9B6A91E83A}" srcOrd="0" destOrd="0" presId="urn:microsoft.com/office/officeart/2018/2/layout/IconVerticalSolidList"/>
    <dgm:cxn modelId="{CA17C35A-63AA-4829-AA6B-669BD62C65A6}" srcId="{C86BE3A8-A35A-4D5B-A211-C50190081128}" destId="{9D3EE0A5-3891-42B0-A3CF-A7BDD2858D13}" srcOrd="1" destOrd="0" parTransId="{21BD5206-23A5-4EA1-8181-4445887D6C6A}" sibTransId="{1828C399-7B96-4766-950F-3D93D8CEED1B}"/>
    <dgm:cxn modelId="{EB7FC186-A6C7-4DFA-A752-4CBD356B799D}" type="presOf" srcId="{E9AD9A24-6B36-40D4-BB21-92EF67219741}" destId="{98F17525-391B-4538-B939-455E6CADEC3D}" srcOrd="0" destOrd="0" presId="urn:microsoft.com/office/officeart/2018/2/layout/IconVerticalSolidList"/>
    <dgm:cxn modelId="{1F3E51E2-D639-4AB2-BD40-10AC49D9F9E2}" srcId="{C86BE3A8-A35A-4D5B-A211-C50190081128}" destId="{E9AD9A24-6B36-40D4-BB21-92EF67219741}" srcOrd="2" destOrd="0" parTransId="{583C1BC9-1436-4A08-B424-B57BCDDF7396}" sibTransId="{7AF7A0F5-1BE3-46BF-B235-673F1DFEAD61}"/>
    <dgm:cxn modelId="{434F21E6-8A2A-44F5-B19B-82165763D4F9}" srcId="{C86BE3A8-A35A-4D5B-A211-C50190081128}" destId="{E6AD5C7D-B704-4B94-93BB-21C51F6B7E21}" srcOrd="0" destOrd="0" parTransId="{BE4BF57F-8E43-4397-B237-5400A4F86C87}" sibTransId="{CD77BE8E-333A-4023-A47E-66AE866FB37F}"/>
    <dgm:cxn modelId="{265E84E6-E119-4FBA-A3D1-5F77D7AD3DB6}" type="presOf" srcId="{AE0ED92D-0B6D-4242-B297-6A2765D5C8B4}" destId="{0D1EE64A-B7C6-45CC-B2AC-F45979316384}" srcOrd="0" destOrd="0" presId="urn:microsoft.com/office/officeart/2018/2/layout/IconVerticalSolidList"/>
    <dgm:cxn modelId="{E1D096DF-705A-4EA5-8AB2-63647D9E9835}" type="presParOf" srcId="{6246BA0E-8899-4B7B-8C79-2A9B6A91E83A}" destId="{C11E29A5-8856-40ED-9B13-DE3E3072C07C}" srcOrd="0" destOrd="0" presId="urn:microsoft.com/office/officeart/2018/2/layout/IconVerticalSolidList"/>
    <dgm:cxn modelId="{C532C2C9-9559-48FF-A840-1FA6BB83FB05}" type="presParOf" srcId="{C11E29A5-8856-40ED-9B13-DE3E3072C07C}" destId="{3807D37C-A59C-4D53-843D-16CA40BE59AE}" srcOrd="0" destOrd="0" presId="urn:microsoft.com/office/officeart/2018/2/layout/IconVerticalSolidList"/>
    <dgm:cxn modelId="{3BD9F7A3-30EF-451F-A134-CF73C5B4B5EB}" type="presParOf" srcId="{C11E29A5-8856-40ED-9B13-DE3E3072C07C}" destId="{2BEB4446-7B72-4B92-A9AC-4D16EB5A7B82}" srcOrd="1" destOrd="0" presId="urn:microsoft.com/office/officeart/2018/2/layout/IconVerticalSolidList"/>
    <dgm:cxn modelId="{178F4BB3-6DD3-4E04-8F30-71F058890F28}" type="presParOf" srcId="{C11E29A5-8856-40ED-9B13-DE3E3072C07C}" destId="{7FC1D82F-15A9-4DB2-AD23-83B2739185BA}" srcOrd="2" destOrd="0" presId="urn:microsoft.com/office/officeart/2018/2/layout/IconVerticalSolidList"/>
    <dgm:cxn modelId="{DCC9E21A-AFF7-4A1C-BA30-83BEA77215F1}" type="presParOf" srcId="{C11E29A5-8856-40ED-9B13-DE3E3072C07C}" destId="{AD42D15E-60E1-46A0-98DF-0683B14B6AD5}" srcOrd="3" destOrd="0" presId="urn:microsoft.com/office/officeart/2018/2/layout/IconVerticalSolidList"/>
    <dgm:cxn modelId="{266ED818-0B95-4052-A85E-AD60F6414255}" type="presParOf" srcId="{6246BA0E-8899-4B7B-8C79-2A9B6A91E83A}" destId="{6C4DC479-C951-4463-B709-7CE0D10FD064}" srcOrd="1" destOrd="0" presId="urn:microsoft.com/office/officeart/2018/2/layout/IconVerticalSolidList"/>
    <dgm:cxn modelId="{6CD3A27D-6844-49A1-A627-83A1DD701A47}" type="presParOf" srcId="{6246BA0E-8899-4B7B-8C79-2A9B6A91E83A}" destId="{6439164A-A363-4F5F-AD93-76971C05BE61}" srcOrd="2" destOrd="0" presId="urn:microsoft.com/office/officeart/2018/2/layout/IconVerticalSolidList"/>
    <dgm:cxn modelId="{CA40A7A1-CAFB-4588-BAD8-26798DA53375}" type="presParOf" srcId="{6439164A-A363-4F5F-AD93-76971C05BE61}" destId="{53685FB4-1D69-4447-BFE5-F1461D26C10C}" srcOrd="0" destOrd="0" presId="urn:microsoft.com/office/officeart/2018/2/layout/IconVerticalSolidList"/>
    <dgm:cxn modelId="{40938FBC-BE4F-48EF-B56E-460B21B11F5A}" type="presParOf" srcId="{6439164A-A363-4F5F-AD93-76971C05BE61}" destId="{21E6974F-94A0-4EDF-9709-3618EDF8A470}" srcOrd="1" destOrd="0" presId="urn:microsoft.com/office/officeart/2018/2/layout/IconVerticalSolidList"/>
    <dgm:cxn modelId="{9EA26CA0-4FF1-4829-8582-E0A135F9B1AE}" type="presParOf" srcId="{6439164A-A363-4F5F-AD93-76971C05BE61}" destId="{0F7D0BB9-1E95-4C78-9742-67C63913FA0B}" srcOrd="2" destOrd="0" presId="urn:microsoft.com/office/officeart/2018/2/layout/IconVerticalSolidList"/>
    <dgm:cxn modelId="{5C4489B8-E930-41F6-96CB-5B1F0E2D0B18}" type="presParOf" srcId="{6439164A-A363-4F5F-AD93-76971C05BE61}" destId="{942FF945-C06F-4C80-B344-9E5DB8631F9C}" srcOrd="3" destOrd="0" presId="urn:microsoft.com/office/officeart/2018/2/layout/IconVerticalSolidList"/>
    <dgm:cxn modelId="{DABA5017-EFCE-408A-9413-6C2922127513}" type="presParOf" srcId="{6246BA0E-8899-4B7B-8C79-2A9B6A91E83A}" destId="{B8D5F7B2-9A58-44F2-A2A1-602778F1EEC0}" srcOrd="3" destOrd="0" presId="urn:microsoft.com/office/officeart/2018/2/layout/IconVerticalSolidList"/>
    <dgm:cxn modelId="{639FE4C1-678F-4041-BA1B-D3A9E72DB7BB}" type="presParOf" srcId="{6246BA0E-8899-4B7B-8C79-2A9B6A91E83A}" destId="{A81DCB1B-6BD0-46C4-B4A1-596C563672A7}" srcOrd="4" destOrd="0" presId="urn:microsoft.com/office/officeart/2018/2/layout/IconVerticalSolidList"/>
    <dgm:cxn modelId="{1605F957-9BA3-42E3-9E48-CECE3B4D3FD3}" type="presParOf" srcId="{A81DCB1B-6BD0-46C4-B4A1-596C563672A7}" destId="{044A000A-E9C7-4AC0-A949-BD222D49203B}" srcOrd="0" destOrd="0" presId="urn:microsoft.com/office/officeart/2018/2/layout/IconVerticalSolidList"/>
    <dgm:cxn modelId="{76C7A329-7B6F-486C-AAB7-00D42C13FEF1}" type="presParOf" srcId="{A81DCB1B-6BD0-46C4-B4A1-596C563672A7}" destId="{3B16DAB6-8FF8-405D-8DB1-FFF70C7E98AB}" srcOrd="1" destOrd="0" presId="urn:microsoft.com/office/officeart/2018/2/layout/IconVerticalSolidList"/>
    <dgm:cxn modelId="{38804E57-6247-4BD2-8494-6915432275B8}" type="presParOf" srcId="{A81DCB1B-6BD0-46C4-B4A1-596C563672A7}" destId="{BDA451B1-1147-4D69-AE8E-7B64046DBBD4}" srcOrd="2" destOrd="0" presId="urn:microsoft.com/office/officeart/2018/2/layout/IconVerticalSolidList"/>
    <dgm:cxn modelId="{2D6B7340-0373-4451-BB94-06D32D53F7AF}" type="presParOf" srcId="{A81DCB1B-6BD0-46C4-B4A1-596C563672A7}" destId="{98F17525-391B-4538-B939-455E6CADEC3D}" srcOrd="3" destOrd="0" presId="urn:microsoft.com/office/officeart/2018/2/layout/IconVerticalSolidList"/>
    <dgm:cxn modelId="{1462AEFD-AD1E-4583-B5C8-8635CB674719}" type="presParOf" srcId="{6246BA0E-8899-4B7B-8C79-2A9B6A91E83A}" destId="{1F037DBB-3A95-4978-AAEB-9FB563E198CB}" srcOrd="5" destOrd="0" presId="urn:microsoft.com/office/officeart/2018/2/layout/IconVerticalSolidList"/>
    <dgm:cxn modelId="{3A60FA06-7827-4097-913C-9E4AC852DF9B}" type="presParOf" srcId="{6246BA0E-8899-4B7B-8C79-2A9B6A91E83A}" destId="{84A91A77-2069-4836-B46B-3FD57BE3FEFC}" srcOrd="6" destOrd="0" presId="urn:microsoft.com/office/officeart/2018/2/layout/IconVerticalSolidList"/>
    <dgm:cxn modelId="{068BB200-BFEE-45FA-829D-59A05D8B13B0}" type="presParOf" srcId="{84A91A77-2069-4836-B46B-3FD57BE3FEFC}" destId="{D2475F3C-17BB-431D-BFBF-C169009105B9}" srcOrd="0" destOrd="0" presId="urn:microsoft.com/office/officeart/2018/2/layout/IconVerticalSolidList"/>
    <dgm:cxn modelId="{F08D8C42-353C-417F-A4B8-3039D711963D}" type="presParOf" srcId="{84A91A77-2069-4836-B46B-3FD57BE3FEFC}" destId="{6EA8DE89-CE3C-456A-A4C0-64D30B02D11B}" srcOrd="1" destOrd="0" presId="urn:microsoft.com/office/officeart/2018/2/layout/IconVerticalSolidList"/>
    <dgm:cxn modelId="{0E594C24-DDA3-4469-B01C-5E9D74952B95}" type="presParOf" srcId="{84A91A77-2069-4836-B46B-3FD57BE3FEFC}" destId="{456F1829-2018-4559-ABA1-4B2BAA38E510}" srcOrd="2" destOrd="0" presId="urn:microsoft.com/office/officeart/2018/2/layout/IconVerticalSolidList"/>
    <dgm:cxn modelId="{8B4E36EB-275F-4626-8428-0AF95BF07DD0}" type="presParOf" srcId="{84A91A77-2069-4836-B46B-3FD57BE3FEFC}" destId="{0D1EE64A-B7C6-45CC-B2AC-F4597931638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07D37C-A59C-4D53-843D-16CA40BE59AE}">
      <dsp:nvSpPr>
        <dsp:cNvPr id="0" name=""/>
        <dsp:cNvSpPr/>
      </dsp:nvSpPr>
      <dsp:spPr>
        <a:xfrm>
          <a:off x="0" y="1625"/>
          <a:ext cx="8229600" cy="82395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EB4446-7B72-4B92-A9AC-4D16EB5A7B82}">
      <dsp:nvSpPr>
        <dsp:cNvPr id="0" name=""/>
        <dsp:cNvSpPr/>
      </dsp:nvSpPr>
      <dsp:spPr>
        <a:xfrm>
          <a:off x="249246" y="187015"/>
          <a:ext cx="453174" cy="45317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42D15E-60E1-46A0-98DF-0683B14B6AD5}">
      <dsp:nvSpPr>
        <dsp:cNvPr id="0" name=""/>
        <dsp:cNvSpPr/>
      </dsp:nvSpPr>
      <dsp:spPr>
        <a:xfrm>
          <a:off x="951666" y="1625"/>
          <a:ext cx="7277933" cy="823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202" tIns="87202" rIns="87202" bIns="8720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What is your name?</a:t>
          </a:r>
          <a:endParaRPr lang="en-US" sz="1900" b="1" kern="1200"/>
        </a:p>
      </dsp:txBody>
      <dsp:txXfrm>
        <a:off x="951666" y="1625"/>
        <a:ext cx="7277933" cy="823953"/>
      </dsp:txXfrm>
    </dsp:sp>
    <dsp:sp modelId="{53685FB4-1D69-4447-BFE5-F1461D26C10C}">
      <dsp:nvSpPr>
        <dsp:cNvPr id="0" name=""/>
        <dsp:cNvSpPr/>
      </dsp:nvSpPr>
      <dsp:spPr>
        <a:xfrm>
          <a:off x="0" y="1031567"/>
          <a:ext cx="8229600" cy="82395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E6974F-94A0-4EDF-9709-3618EDF8A470}">
      <dsp:nvSpPr>
        <dsp:cNvPr id="0" name=""/>
        <dsp:cNvSpPr/>
      </dsp:nvSpPr>
      <dsp:spPr>
        <a:xfrm>
          <a:off x="249246" y="1216957"/>
          <a:ext cx="453174" cy="45317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2FF945-C06F-4C80-B344-9E5DB8631F9C}">
      <dsp:nvSpPr>
        <dsp:cNvPr id="0" name=""/>
        <dsp:cNvSpPr/>
      </dsp:nvSpPr>
      <dsp:spPr>
        <a:xfrm>
          <a:off x="951666" y="1031567"/>
          <a:ext cx="7277933" cy="823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202" tIns="87202" rIns="87202" bIns="8720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Where are you from?</a:t>
          </a:r>
          <a:endParaRPr lang="en-US" sz="1900" b="1" kern="1200" dirty="0"/>
        </a:p>
      </dsp:txBody>
      <dsp:txXfrm>
        <a:off x="951666" y="1031567"/>
        <a:ext cx="7277933" cy="823953"/>
      </dsp:txXfrm>
    </dsp:sp>
    <dsp:sp modelId="{044A000A-E9C7-4AC0-A949-BD222D49203B}">
      <dsp:nvSpPr>
        <dsp:cNvPr id="0" name=""/>
        <dsp:cNvSpPr/>
      </dsp:nvSpPr>
      <dsp:spPr>
        <a:xfrm>
          <a:off x="0" y="2061510"/>
          <a:ext cx="8229600" cy="82395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16DAB6-8FF8-405D-8DB1-FFF70C7E98AB}">
      <dsp:nvSpPr>
        <dsp:cNvPr id="0" name=""/>
        <dsp:cNvSpPr/>
      </dsp:nvSpPr>
      <dsp:spPr>
        <a:xfrm>
          <a:off x="249246" y="2246899"/>
          <a:ext cx="453174" cy="45317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F17525-391B-4538-B939-455E6CADEC3D}">
      <dsp:nvSpPr>
        <dsp:cNvPr id="0" name=""/>
        <dsp:cNvSpPr/>
      </dsp:nvSpPr>
      <dsp:spPr>
        <a:xfrm>
          <a:off x="951666" y="2061510"/>
          <a:ext cx="7277933" cy="823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202" tIns="87202" rIns="87202" bIns="8720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Why have you chosen to study at university level?</a:t>
          </a:r>
          <a:endParaRPr lang="en-US" sz="1900" b="1" kern="1200" dirty="0"/>
        </a:p>
      </dsp:txBody>
      <dsp:txXfrm>
        <a:off x="951666" y="2061510"/>
        <a:ext cx="7277933" cy="823953"/>
      </dsp:txXfrm>
    </dsp:sp>
    <dsp:sp modelId="{D2475F3C-17BB-431D-BFBF-C169009105B9}">
      <dsp:nvSpPr>
        <dsp:cNvPr id="0" name=""/>
        <dsp:cNvSpPr/>
      </dsp:nvSpPr>
      <dsp:spPr>
        <a:xfrm>
          <a:off x="0" y="3091452"/>
          <a:ext cx="8229600" cy="82395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A8DE89-CE3C-456A-A4C0-64D30B02D11B}">
      <dsp:nvSpPr>
        <dsp:cNvPr id="0" name=""/>
        <dsp:cNvSpPr/>
      </dsp:nvSpPr>
      <dsp:spPr>
        <a:xfrm>
          <a:off x="249246" y="3276842"/>
          <a:ext cx="453174" cy="45317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1EE64A-B7C6-45CC-B2AC-F45979316384}">
      <dsp:nvSpPr>
        <dsp:cNvPr id="0" name=""/>
        <dsp:cNvSpPr/>
      </dsp:nvSpPr>
      <dsp:spPr>
        <a:xfrm>
          <a:off x="951666" y="3091452"/>
          <a:ext cx="7277933" cy="823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202" tIns="87202" rIns="87202" bIns="8720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Can you share an interesting fact about your life away from </a:t>
          </a:r>
          <a:r>
            <a:rPr lang="en-GB" sz="1900" b="1" kern="1200" dirty="0" err="1"/>
            <a:t>UWTSD</a:t>
          </a:r>
          <a:r>
            <a:rPr lang="en-GB" sz="1900" b="1" kern="1200" dirty="0"/>
            <a:t>?</a:t>
          </a:r>
          <a:endParaRPr lang="en-US" sz="1900" b="1" kern="1200" dirty="0"/>
        </a:p>
      </dsp:txBody>
      <dsp:txXfrm>
        <a:off x="951666" y="3091452"/>
        <a:ext cx="7277933" cy="8239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88919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66541B-4EBA-D575-6A42-91A4AF34CC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9A2BD98-C7AA-DC02-419C-50A85B02325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68A17CC-821C-1218-848E-6D8A829C314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sz="12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C0207F-D703-7FC9-3778-70F60B18CD0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25350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C6407F-A8FE-4E91-1F57-CCEDBE559E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5958E0C-A335-64BB-3D69-6CBAEE0C557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46F8044-0604-6332-CE3E-B655FC873E8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+mj-lt"/>
              <a:buNone/>
            </a:pPr>
            <a:endParaRPr lang="en-GB" sz="12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43B83F-0424-39F6-EA40-EF4396AF69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40024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CA371F-4FFA-1C30-2F8A-008C917A4B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372739F-DB81-BCAE-A5C5-5ABFA3C7C51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0B3DE4B-987F-C000-7794-950402E7BAA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+mj-lt"/>
              <a:buNone/>
            </a:pPr>
            <a:endParaRPr lang="en-GB" sz="12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FCBA71-933E-E0D6-E9A2-D2D61D18BE0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66715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15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B23624-5B95-3CFF-D886-49563E9A2E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08CB17D-11D6-0BB6-8242-E8863009229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156840-3124-EE00-8621-CDEFBDD7AC97}"/>
              </a:ext>
            </a:extLst>
          </p:cNvPr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32811551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https://youtu.be/M9hyWVEG2x0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64774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CFB101-ACED-D0F0-5ABD-782961E04A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19DCA5-0B6C-D7C6-3EBC-184EAB9B9BC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4007FF-8EA2-D78A-6A81-7864D9D2F79B}"/>
              </a:ext>
            </a:extLst>
          </p:cNvPr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433599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https://www.open.ac.uk/blogs/careers/?p=6952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36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37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893956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8D32C0-1EC2-39AD-C879-7A85A1C3F9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49F9EEF-9567-A0E6-C8D5-0705FDA7B48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25365F6-B432-B7A5-4797-80123864029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D2633F-28B5-CABC-C73B-40509394A20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365863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48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B5EEC76-9C4E-4D29-AA16-9C19C171F2DD}" type="datetime1">
              <a:rPr lang="en-GB" smtClean="0"/>
              <a:t>01/10/2026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CBE8B-78C2-4655-A4F6-D93C2E03F64A}" type="datetime1">
              <a:rPr lang="en-GB" smtClean="0"/>
              <a:t>01/10/2026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3CAE2-08F7-4DB8-B1FE-C939C20A8A2B}" type="datetime1">
              <a:rPr lang="en-GB" smtClean="0"/>
              <a:t>01/10/2026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5CF30-8AA1-4520-95D5-A811A468400B}" type="datetime1">
              <a:rPr lang="en-GB" smtClean="0"/>
              <a:t>01/10/2026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013F3-DD54-46A0-ACAB-9A6ECB537D25}" type="datetime1">
              <a:rPr lang="en-GB" smtClean="0"/>
              <a:t>01/10/2026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05ACB-FEBD-4C85-9B29-1F3DAB018364}" type="datetime1">
              <a:rPr lang="en-GB" smtClean="0"/>
              <a:t>01/10/2026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8DDFB-994C-4BBC-872D-72C24B03AE9A}" type="datetime1">
              <a:rPr lang="en-GB" smtClean="0"/>
              <a:t>01/10/2026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C32B9E-5684-4119-9A36-A34F98540484}" type="datetime1">
              <a:rPr lang="en-GB" smtClean="0"/>
              <a:t>01/10/2026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9FAEA-EF5F-457C-B7B6-06A55608AE6F}" type="datetime1">
              <a:rPr lang="en-GB" smtClean="0"/>
              <a:t>01/10/2026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BF73C-4731-4B32-943F-945065C3CC08}" type="datetime1">
              <a:rPr lang="en-GB" smtClean="0"/>
              <a:t>01/10/2026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AEC66-DACB-46A2-A091-8CC8D0F010D5}" type="datetime1">
              <a:rPr lang="en-GB" smtClean="0"/>
              <a:t>01/10/2026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47EC36-4FFA-485D-8412-BE02DB766F34}" type="datetime1">
              <a:rPr lang="en-GB" smtClean="0"/>
              <a:t>01/10/2026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7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7" Type="http://schemas.openxmlformats.org/officeDocument/2006/relationships/image" Target="../media/image12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svg"/><Relationship Id="rId5" Type="http://schemas.openxmlformats.org/officeDocument/2006/relationships/image" Target="../media/image10.svg"/><Relationship Id="rId4" Type="http://schemas.openxmlformats.org/officeDocument/2006/relationships/image" Target="../media/image9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7" Type="http://schemas.openxmlformats.org/officeDocument/2006/relationships/image" Target="../media/image17.sv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svg"/><Relationship Id="rId5" Type="http://schemas.openxmlformats.org/officeDocument/2006/relationships/image" Target="../media/image15.svg"/><Relationship Id="rId4" Type="http://schemas.openxmlformats.org/officeDocument/2006/relationships/image" Target="../media/image14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mailto:l.demetriou@uwtsd.ac.uk" TargetMode="External"/><Relationship Id="rId2" Type="http://schemas.openxmlformats.org/officeDocument/2006/relationships/hyperlink" Target="mailto:londonstudentengagement@uwtsd.ac.uk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spects.ac.uk/" TargetMode="External"/><Relationship Id="rId2" Type="http://schemas.openxmlformats.org/officeDocument/2006/relationships/hyperlink" Target="https://nationalcareers.service.gov.uk/careers-advice/interview-advice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sv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M9hyWVEG2x0?feature=oembed" TargetMode="External"/><Relationship Id="rId4" Type="http://schemas.openxmlformats.org/officeDocument/2006/relationships/image" Target="../media/image25.jpe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7" Type="http://schemas.openxmlformats.org/officeDocument/2006/relationships/image" Target="../media/image35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5" Type="http://schemas.openxmlformats.org/officeDocument/2006/relationships/hyperlink" Target="http://www.uwtsd.ac.uk/careers" TargetMode="External"/><Relationship Id="rId4" Type="http://schemas.openxmlformats.org/officeDocument/2006/relationships/image" Target="../media/image3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svg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hyperlink" Target="https://help.open.ac.uk/pdp" TargetMode="Externa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8.png"/><Relationship Id="rId5" Type="http://schemas.openxmlformats.org/officeDocument/2006/relationships/image" Target="../media/image57.png"/><Relationship Id="rId4" Type="http://schemas.openxmlformats.org/officeDocument/2006/relationships/image" Target="../media/image56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svg"/><Relationship Id="rId2" Type="http://schemas.openxmlformats.org/officeDocument/2006/relationships/image" Target="../media/image59.sv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sv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hyperlink" Target="https://help.open.ac.uk/developing-your-career/personal-development-plan" TargetMode="External"/><Relationship Id="rId2" Type="http://schemas.openxmlformats.org/officeDocument/2006/relationships/hyperlink" Target="https://www.open.edu/openlearn/mod/oucontent/view.php?id=49293&amp;section=1.3" TargetMode="Externa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sv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C32B07-F15C-EF8C-8495-247FF25FE6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925D96F7-0E38-7771-F708-BC4375376AD9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3D92F0-354D-4574-AF64-3B64142383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45853"/>
            <a:ext cx="8928992" cy="792088"/>
          </a:xfrm>
        </p:spPr>
        <p:txBody>
          <a:bodyPr>
            <a:noAutofit/>
          </a:bodyPr>
          <a:lstStyle/>
          <a:p>
            <a:r>
              <a:rPr lang="en-GB" sz="3100" dirty="0"/>
              <a:t>Exit Feedback from Students (June 2026 term)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B0432D-2AB7-DDE9-83FA-ED7D0BD8DA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</a:t>
            </a:fld>
            <a:endParaRPr lang="en-GB"/>
          </a:p>
        </p:txBody>
      </p:sp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21F4AE4F-CABB-2A53-3947-6EC424D138AD}"/>
              </a:ext>
            </a:extLst>
          </p:cNvPr>
          <p:cNvSpPr/>
          <p:nvPr/>
        </p:nvSpPr>
        <p:spPr>
          <a:xfrm>
            <a:off x="5959536" y="2964663"/>
            <a:ext cx="2978881" cy="1118067"/>
          </a:xfrm>
          <a:prstGeom prst="wedgeRoundRectCallou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defTabSz="457200">
              <a:defRPr/>
            </a:pPr>
            <a:r>
              <a:rPr lang="en-GB" dirty="0">
                <a:solidFill>
                  <a:schemeClr val="tx1"/>
                </a:solidFill>
              </a:rPr>
              <a:t>The module really </a:t>
            </a:r>
            <a:r>
              <a:rPr lang="en-GB" b="1" dirty="0">
                <a:solidFill>
                  <a:schemeClr val="tx1"/>
                </a:solidFill>
              </a:rPr>
              <a:t>helped me to become confident in proceeding for my BA</a:t>
            </a:r>
          </a:p>
        </p:txBody>
      </p:sp>
      <p:sp>
        <p:nvSpPr>
          <p:cNvPr id="7" name="Speech Bubble: Rectangle with Corners Rounded 6">
            <a:extLst>
              <a:ext uri="{FF2B5EF4-FFF2-40B4-BE49-F238E27FC236}">
                <a16:creationId xmlns:a16="http://schemas.microsoft.com/office/drawing/2014/main" id="{5004241A-6B20-60C5-1128-95421A68F20C}"/>
              </a:ext>
            </a:extLst>
          </p:cNvPr>
          <p:cNvSpPr/>
          <p:nvPr/>
        </p:nvSpPr>
        <p:spPr>
          <a:xfrm>
            <a:off x="4563019" y="4627536"/>
            <a:ext cx="4375397" cy="1825843"/>
          </a:xfrm>
          <a:prstGeom prst="wedgeRoundRectCallout">
            <a:avLst/>
          </a:prstGeom>
          <a:solidFill>
            <a:srgbClr val="FFE0C1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I have found it </a:t>
            </a:r>
            <a:r>
              <a:rPr lang="en-GB" b="1" dirty="0">
                <a:solidFill>
                  <a:schemeClr val="tx1"/>
                </a:solidFill>
              </a:rPr>
              <a:t>useful and informative. </a:t>
            </a:r>
            <a:r>
              <a:rPr lang="en-GB" dirty="0">
                <a:solidFill>
                  <a:schemeClr val="tx1"/>
                </a:solidFill>
              </a:rPr>
              <a:t>I have</a:t>
            </a:r>
            <a:r>
              <a:rPr lang="en-GB" b="1" dirty="0">
                <a:solidFill>
                  <a:schemeClr val="tx1"/>
                </a:solidFill>
              </a:rPr>
              <a:t> gained new knowledge and skills</a:t>
            </a:r>
            <a:r>
              <a:rPr lang="en-GB" dirty="0">
                <a:solidFill>
                  <a:schemeClr val="tx1"/>
                </a:solidFill>
              </a:rPr>
              <a:t>, and I appreciate the support and guidance provided throughout the module. Overall, it has been </a:t>
            </a:r>
            <a:r>
              <a:rPr lang="en-GB" b="1" dirty="0">
                <a:solidFill>
                  <a:schemeClr val="tx1"/>
                </a:solidFill>
              </a:rPr>
              <a:t>a positive learning experience.</a:t>
            </a:r>
          </a:p>
        </p:txBody>
      </p:sp>
      <p:sp>
        <p:nvSpPr>
          <p:cNvPr id="8" name="Speech Bubble: Rectangle with Corners Rounded 7">
            <a:extLst>
              <a:ext uri="{FF2B5EF4-FFF2-40B4-BE49-F238E27FC236}">
                <a16:creationId xmlns:a16="http://schemas.microsoft.com/office/drawing/2014/main" id="{6CC83BD8-3E6D-0AA9-0797-3DE69009B0FE}"/>
              </a:ext>
            </a:extLst>
          </p:cNvPr>
          <p:cNvSpPr/>
          <p:nvPr/>
        </p:nvSpPr>
        <p:spPr>
          <a:xfrm>
            <a:off x="287525" y="912869"/>
            <a:ext cx="3924436" cy="859947"/>
          </a:xfrm>
          <a:prstGeom prst="wedgeRoundRectCallou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</a:rPr>
              <a:t>Perfect</a:t>
            </a:r>
            <a:r>
              <a:rPr lang="en-GB" dirty="0">
                <a:solidFill>
                  <a:schemeClr val="tx1"/>
                </a:solidFill>
              </a:rPr>
              <a:t>. I </a:t>
            </a:r>
            <a:r>
              <a:rPr lang="en-GB" b="1" dirty="0">
                <a:solidFill>
                  <a:schemeClr val="tx1"/>
                </a:solidFill>
              </a:rPr>
              <a:t>learned useful information </a:t>
            </a:r>
            <a:r>
              <a:rPr lang="en-GB" dirty="0">
                <a:solidFill>
                  <a:schemeClr val="tx1"/>
                </a:solidFill>
              </a:rPr>
              <a:t>about career planning</a:t>
            </a:r>
          </a:p>
        </p:txBody>
      </p:sp>
      <p:sp>
        <p:nvSpPr>
          <p:cNvPr id="9" name="Speech Bubble: Rectangle with Corners Rounded 8">
            <a:extLst>
              <a:ext uri="{FF2B5EF4-FFF2-40B4-BE49-F238E27FC236}">
                <a16:creationId xmlns:a16="http://schemas.microsoft.com/office/drawing/2014/main" id="{3CC105DC-E69E-AC81-2752-BADBBE8C2514}"/>
              </a:ext>
            </a:extLst>
          </p:cNvPr>
          <p:cNvSpPr/>
          <p:nvPr/>
        </p:nvSpPr>
        <p:spPr>
          <a:xfrm>
            <a:off x="4473921" y="829509"/>
            <a:ext cx="4464496" cy="1667651"/>
          </a:xfrm>
          <a:prstGeom prst="wedgeRoundRectCallout">
            <a:avLst>
              <a:gd name="adj1" fmla="val 20130"/>
              <a:gd name="adj2" fmla="val 66473"/>
              <a:gd name="adj3" fmla="val 16667"/>
            </a:avLst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defTabSz="457200">
              <a:defRPr/>
            </a:pPr>
            <a:r>
              <a:rPr lang="en-GB" dirty="0">
                <a:solidFill>
                  <a:schemeClr val="tx1"/>
                </a:solidFill>
              </a:rPr>
              <a:t>I genuinely think that the Employability and Career Development module has </a:t>
            </a:r>
            <a:r>
              <a:rPr lang="en-GB" b="1" dirty="0">
                <a:solidFill>
                  <a:schemeClr val="tx1"/>
                </a:solidFill>
              </a:rPr>
              <a:t>helped me to find my strength and weakness</a:t>
            </a:r>
            <a:r>
              <a:rPr lang="en-GB" dirty="0">
                <a:solidFill>
                  <a:schemeClr val="tx1"/>
                </a:solidFill>
              </a:rPr>
              <a:t>. It </a:t>
            </a:r>
            <a:r>
              <a:rPr lang="en-GB" b="1" dirty="0">
                <a:solidFill>
                  <a:schemeClr val="tx1"/>
                </a:solidFill>
              </a:rPr>
              <a:t>gave me the chance to reflect on myself and improve my CV.</a:t>
            </a:r>
          </a:p>
        </p:txBody>
      </p:sp>
      <p:sp>
        <p:nvSpPr>
          <p:cNvPr id="10" name="Speech Bubble: Rectangle with Corners Rounded 9">
            <a:extLst>
              <a:ext uri="{FF2B5EF4-FFF2-40B4-BE49-F238E27FC236}">
                <a16:creationId xmlns:a16="http://schemas.microsoft.com/office/drawing/2014/main" id="{730C7366-68D6-D6F8-8763-05BDC606028C}"/>
              </a:ext>
            </a:extLst>
          </p:cNvPr>
          <p:cNvSpPr/>
          <p:nvPr/>
        </p:nvSpPr>
        <p:spPr>
          <a:xfrm>
            <a:off x="273271" y="2292066"/>
            <a:ext cx="2500386" cy="963303"/>
          </a:xfrm>
          <a:prstGeom prst="wedgeRoundRectCallout">
            <a:avLst/>
          </a:prstGeom>
          <a:solidFill>
            <a:srgbClr val="FCA2E2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A </a:t>
            </a:r>
            <a:r>
              <a:rPr lang="en-GB" b="1" dirty="0">
                <a:solidFill>
                  <a:schemeClr val="tx1"/>
                </a:solidFill>
              </a:rPr>
              <a:t>pleasant and excellent experience</a:t>
            </a:r>
            <a:r>
              <a:rPr lang="en-GB" dirty="0">
                <a:solidFill>
                  <a:schemeClr val="tx1"/>
                </a:solidFill>
              </a:rPr>
              <a:t> 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11" name="Speech Bubble: Rectangle with Corners Rounded 10">
            <a:extLst>
              <a:ext uri="{FF2B5EF4-FFF2-40B4-BE49-F238E27FC236}">
                <a16:creationId xmlns:a16="http://schemas.microsoft.com/office/drawing/2014/main" id="{E8EF1E47-2B0F-76F5-60CB-F11DB76CA987}"/>
              </a:ext>
            </a:extLst>
          </p:cNvPr>
          <p:cNvSpPr/>
          <p:nvPr/>
        </p:nvSpPr>
        <p:spPr>
          <a:xfrm>
            <a:off x="2979239" y="2645922"/>
            <a:ext cx="2774713" cy="792088"/>
          </a:xfrm>
          <a:prstGeom prst="wedgeRoundRectCallout">
            <a:avLst/>
          </a:prstGeom>
          <a:solidFill>
            <a:srgbClr val="FFFFCC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defTabSz="457200">
              <a:defRPr/>
            </a:pPr>
            <a:r>
              <a:rPr lang="en-GB" dirty="0">
                <a:solidFill>
                  <a:schemeClr val="tx1"/>
                </a:solidFill>
              </a:rPr>
              <a:t>I was </a:t>
            </a:r>
            <a:r>
              <a:rPr lang="en-GB" b="1" dirty="0">
                <a:solidFill>
                  <a:schemeClr val="tx1"/>
                </a:solidFill>
              </a:rPr>
              <a:t>really happy </a:t>
            </a:r>
            <a:r>
              <a:rPr lang="en-GB" dirty="0">
                <a:solidFill>
                  <a:schemeClr val="tx1"/>
                </a:solidFill>
              </a:rPr>
              <a:t>to be part of it. </a:t>
            </a:r>
            <a:r>
              <a:rPr lang="en-GB" b="1" dirty="0">
                <a:solidFill>
                  <a:schemeClr val="tx1"/>
                </a:solidFill>
              </a:rPr>
              <a:t>Learned a lot</a:t>
            </a:r>
          </a:p>
        </p:txBody>
      </p:sp>
      <p:sp>
        <p:nvSpPr>
          <p:cNvPr id="12" name="Speech Bubble: Rectangle with Corners Rounded 11">
            <a:extLst>
              <a:ext uri="{FF2B5EF4-FFF2-40B4-BE49-F238E27FC236}">
                <a16:creationId xmlns:a16="http://schemas.microsoft.com/office/drawing/2014/main" id="{830CE321-7C9E-C7C7-1C69-3055BED2BC67}"/>
              </a:ext>
            </a:extLst>
          </p:cNvPr>
          <p:cNvSpPr/>
          <p:nvPr/>
        </p:nvSpPr>
        <p:spPr>
          <a:xfrm>
            <a:off x="249119" y="4801933"/>
            <a:ext cx="3740793" cy="963303"/>
          </a:xfrm>
          <a:prstGeom prst="wedgeRoundRectCallout">
            <a:avLst>
              <a:gd name="adj1" fmla="val -21298"/>
              <a:gd name="adj2" fmla="val 65686"/>
              <a:gd name="adj3" fmla="val 16667"/>
            </a:avLst>
          </a:prstGeom>
          <a:solidFill>
            <a:srgbClr val="FFBFBD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defTabSz="457200">
              <a:defRPr/>
            </a:pPr>
            <a:endParaRPr lang="en-GB" dirty="0">
              <a:solidFill>
                <a:srgbClr val="FF0000"/>
              </a:solidFill>
            </a:endParaRPr>
          </a:p>
          <a:p>
            <a:pPr defTabSz="457200">
              <a:defRPr/>
            </a:pPr>
            <a:endParaRPr lang="en-GB" dirty="0">
              <a:solidFill>
                <a:srgbClr val="FF0000"/>
              </a:solidFill>
            </a:endParaRPr>
          </a:p>
          <a:p>
            <a:pPr defTabSz="457200">
              <a:defRPr/>
            </a:pPr>
            <a:r>
              <a:rPr lang="en-GB" dirty="0">
                <a:solidFill>
                  <a:schemeClr val="tx1"/>
                </a:solidFill>
              </a:rPr>
              <a:t>We were very fortunate to have </a:t>
            </a:r>
            <a:r>
              <a:rPr lang="en-GB" b="1" dirty="0">
                <a:solidFill>
                  <a:schemeClr val="tx1"/>
                </a:solidFill>
              </a:rPr>
              <a:t>learned a huge amount of knowledge</a:t>
            </a:r>
          </a:p>
          <a:p>
            <a:pPr defTabSz="457200">
              <a:defRPr/>
            </a:pPr>
            <a:endParaRPr lang="en-GB" b="1" dirty="0">
              <a:solidFill>
                <a:srgbClr val="FF0000"/>
              </a:solidFill>
            </a:endParaRPr>
          </a:p>
          <a:p>
            <a:pPr lvl="0" defTabSz="457200">
              <a:defRPr/>
            </a:pP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4" name="Speech Bubble: Rectangle with Corners Rounded 13">
            <a:extLst>
              <a:ext uri="{FF2B5EF4-FFF2-40B4-BE49-F238E27FC236}">
                <a16:creationId xmlns:a16="http://schemas.microsoft.com/office/drawing/2014/main" id="{4DD95203-9246-4FCC-19E5-8683EAE17A71}"/>
              </a:ext>
            </a:extLst>
          </p:cNvPr>
          <p:cNvSpPr/>
          <p:nvPr/>
        </p:nvSpPr>
        <p:spPr>
          <a:xfrm>
            <a:off x="252771" y="6115538"/>
            <a:ext cx="1609689" cy="495168"/>
          </a:xfrm>
          <a:prstGeom prst="wedgeRoundRectCallout">
            <a:avLst/>
          </a:prstGeom>
          <a:solidFill>
            <a:srgbClr val="FFDB69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defTabSz="457200">
              <a:defRPr/>
            </a:pPr>
            <a:r>
              <a:rPr lang="en-GB" b="1" dirty="0">
                <a:solidFill>
                  <a:schemeClr val="tx1"/>
                </a:solidFill>
              </a:rPr>
              <a:t>Very helpful</a:t>
            </a:r>
          </a:p>
        </p:txBody>
      </p:sp>
      <p:sp>
        <p:nvSpPr>
          <p:cNvPr id="15" name="Speech Bubble: Rectangle with Corners Rounded 14">
            <a:extLst>
              <a:ext uri="{FF2B5EF4-FFF2-40B4-BE49-F238E27FC236}">
                <a16:creationId xmlns:a16="http://schemas.microsoft.com/office/drawing/2014/main" id="{D072D914-A60D-CD10-C83A-C5EB64F3E218}"/>
              </a:ext>
            </a:extLst>
          </p:cNvPr>
          <p:cNvSpPr/>
          <p:nvPr/>
        </p:nvSpPr>
        <p:spPr>
          <a:xfrm>
            <a:off x="237699" y="3686686"/>
            <a:ext cx="3752214" cy="792088"/>
          </a:xfrm>
          <a:prstGeom prst="wedgeRoundRectCallout">
            <a:avLst/>
          </a:prstGeom>
          <a:solidFill>
            <a:srgbClr val="ABFFE3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defTabSz="457200">
              <a:defRPr/>
            </a:pPr>
            <a:r>
              <a:rPr lang="en-GB" dirty="0">
                <a:solidFill>
                  <a:schemeClr val="tx1"/>
                </a:solidFill>
              </a:rPr>
              <a:t>I </a:t>
            </a:r>
            <a:r>
              <a:rPr lang="en-GB" b="1" dirty="0">
                <a:solidFill>
                  <a:schemeClr val="tx1"/>
                </a:solidFill>
              </a:rPr>
              <a:t>learned a lot of new things </a:t>
            </a:r>
            <a:r>
              <a:rPr lang="en-GB" dirty="0">
                <a:solidFill>
                  <a:schemeClr val="tx1"/>
                </a:solidFill>
              </a:rPr>
              <a:t>and had </a:t>
            </a:r>
            <a:r>
              <a:rPr lang="en-GB" b="1" dirty="0">
                <a:solidFill>
                  <a:schemeClr val="tx1"/>
                </a:solidFill>
              </a:rPr>
              <a:t>a very positive experience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3" name="Speech Bubble: Rectangle with Corners Rounded 2">
            <a:extLst>
              <a:ext uri="{FF2B5EF4-FFF2-40B4-BE49-F238E27FC236}">
                <a16:creationId xmlns:a16="http://schemas.microsoft.com/office/drawing/2014/main" id="{A1D617AB-EEDA-1E6F-EA6B-AA086A302C59}"/>
              </a:ext>
            </a:extLst>
          </p:cNvPr>
          <p:cNvSpPr/>
          <p:nvPr/>
        </p:nvSpPr>
        <p:spPr>
          <a:xfrm>
            <a:off x="4229743" y="3778070"/>
            <a:ext cx="1558817" cy="648072"/>
          </a:xfrm>
          <a:prstGeom prst="wedgeRoundRectCallout">
            <a:avLst/>
          </a:prstGeom>
          <a:solidFill>
            <a:srgbClr val="ABFBFB"/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defTabSz="457200">
              <a:defRPr/>
            </a:pPr>
            <a:r>
              <a:rPr lang="en-GB" dirty="0">
                <a:solidFill>
                  <a:schemeClr val="tx1"/>
                </a:solidFill>
              </a:rPr>
              <a:t>It was </a:t>
            </a:r>
            <a:r>
              <a:rPr lang="en-GB" b="1" dirty="0">
                <a:solidFill>
                  <a:schemeClr val="tx1"/>
                </a:solidFill>
              </a:rPr>
              <a:t>wonderful</a:t>
            </a:r>
          </a:p>
        </p:txBody>
      </p:sp>
      <p:sp>
        <p:nvSpPr>
          <p:cNvPr id="16" name="Speech Bubble: Rectangle with Corners Rounded 15">
            <a:extLst>
              <a:ext uri="{FF2B5EF4-FFF2-40B4-BE49-F238E27FC236}">
                <a16:creationId xmlns:a16="http://schemas.microsoft.com/office/drawing/2014/main" id="{0E44E788-E983-F490-B54C-F695A4756E82}"/>
              </a:ext>
            </a:extLst>
          </p:cNvPr>
          <p:cNvSpPr/>
          <p:nvPr/>
        </p:nvSpPr>
        <p:spPr>
          <a:xfrm>
            <a:off x="2051720" y="6025338"/>
            <a:ext cx="2322039" cy="495168"/>
          </a:xfrm>
          <a:prstGeom prst="wedgeRoundRectCallout">
            <a:avLst>
              <a:gd name="adj1" fmla="val -17979"/>
              <a:gd name="adj2" fmla="val 83910"/>
              <a:gd name="adj3" fmla="val 16667"/>
            </a:avLst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defTabSz="457200">
              <a:defRPr/>
            </a:pPr>
            <a:r>
              <a:rPr lang="en-GB" dirty="0">
                <a:solidFill>
                  <a:schemeClr val="tx1"/>
                </a:solidFill>
              </a:rPr>
              <a:t>It’s a </a:t>
            </a:r>
            <a:r>
              <a:rPr lang="en-GB" b="1" dirty="0">
                <a:solidFill>
                  <a:schemeClr val="tx1"/>
                </a:solidFill>
              </a:rPr>
              <a:t>good module</a:t>
            </a:r>
          </a:p>
        </p:txBody>
      </p:sp>
    </p:spTree>
    <p:extLst>
      <p:ext uri="{BB962C8B-B14F-4D97-AF65-F5344CB8AC3E}">
        <p14:creationId xmlns:p14="http://schemas.microsoft.com/office/powerpoint/2010/main" val="29729520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1124744"/>
            <a:ext cx="7992888" cy="4824536"/>
          </a:xfrm>
        </p:spPr>
        <p:txBody>
          <a:bodyPr>
            <a:normAutofit/>
          </a:bodyPr>
          <a:lstStyle/>
          <a:p>
            <a:br>
              <a:rPr lang="en-GB" altLang="en-US" sz="2400" dirty="0"/>
            </a:br>
            <a:br>
              <a:rPr lang="en-GB" altLang="en-US" sz="2400" dirty="0"/>
            </a:br>
            <a:r>
              <a:rPr lang="en-GB" sz="3100" b="1" dirty="0">
                <a:solidFill>
                  <a:schemeClr val="bg1">
                    <a:lumMod val="95000"/>
                  </a:schemeClr>
                </a:solidFill>
              </a:rPr>
              <a:t>Employability and Career Development</a:t>
            </a:r>
            <a:br>
              <a:rPr lang="en-GB" sz="3100" b="1" dirty="0">
                <a:solidFill>
                  <a:schemeClr val="bg1">
                    <a:lumMod val="95000"/>
                  </a:schemeClr>
                </a:solidFill>
              </a:rPr>
            </a:br>
            <a:r>
              <a:rPr lang="en-GB" sz="3100" b="1" dirty="0">
                <a:solidFill>
                  <a:schemeClr val="bg1">
                    <a:lumMod val="95000"/>
                  </a:schemeClr>
                </a:solidFill>
              </a:rPr>
              <a:t>(LCLM4005) – </a:t>
            </a:r>
            <a:r>
              <a:rPr lang="en-GB" sz="3100" b="1" dirty="0">
                <a:solidFill>
                  <a:srgbClr val="0000FF"/>
                </a:solidFill>
              </a:rPr>
              <a:t>September 2026</a:t>
            </a:r>
            <a:br>
              <a:rPr lang="en-GB" sz="3100" b="1" dirty="0">
                <a:solidFill>
                  <a:srgbClr val="FFFF00"/>
                </a:solidFill>
              </a:rPr>
            </a:br>
            <a:br>
              <a:rPr lang="en-GB" sz="3100" b="1" dirty="0">
                <a:solidFill>
                  <a:srgbClr val="FFFF00"/>
                </a:solidFill>
              </a:rPr>
            </a:br>
            <a:r>
              <a:rPr lang="en-GB" sz="3100" b="1" dirty="0">
                <a:solidFill>
                  <a:schemeClr val="bg1"/>
                </a:solidFill>
              </a:rPr>
              <a:t>Session 1: </a:t>
            </a:r>
            <a:r>
              <a:rPr lang="en-GB" sz="3100" b="1" dirty="0">
                <a:solidFill>
                  <a:srgbClr val="FFFF00"/>
                </a:solidFill>
              </a:rPr>
              <a:t>Introduction to the Module and </a:t>
            </a:r>
            <a:br>
              <a:rPr lang="en-GB" sz="3100" b="1" dirty="0">
                <a:solidFill>
                  <a:srgbClr val="FFFF00"/>
                </a:solidFill>
              </a:rPr>
            </a:br>
            <a:r>
              <a:rPr lang="en-GB" sz="3100" b="1" dirty="0">
                <a:solidFill>
                  <a:srgbClr val="FFFF00"/>
                </a:solidFill>
              </a:rPr>
              <a:t>Personal Development Plans</a:t>
            </a:r>
            <a:endParaRPr lang="en-GB" altLang="en-US" sz="3100" dirty="0">
              <a:solidFill>
                <a:srgbClr val="FFFF00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1E5819-D0E3-AF19-1954-F4C8529178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52650ED-B961-6EF0-4DAA-6C6B9F7414C9}"/>
              </a:ext>
            </a:extLst>
          </p:cNvPr>
          <p:cNvSpPr/>
          <p:nvPr/>
        </p:nvSpPr>
        <p:spPr>
          <a:xfrm>
            <a:off x="6937920" y="162226"/>
            <a:ext cx="2026568" cy="360396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Lecturers’ version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70E391-D4F0-2DC8-2E6B-B06CA23A5E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Introductions</a:t>
            </a:r>
            <a:r>
              <a:rPr lang="en-GB" dirty="0"/>
              <a:t> 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FE4D559E-B394-D87B-B864-BC563B052D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706674"/>
              </p:ext>
            </p:extLst>
          </p:nvPr>
        </p:nvGraphicFramePr>
        <p:xfrm>
          <a:off x="457200" y="1600201"/>
          <a:ext cx="82296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B23610-C1CB-AAB3-10AB-2613B33C5E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D83C8FD-2918-D562-39C4-A129DFFC61F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80112" y="769502"/>
            <a:ext cx="3228975" cy="177165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223278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74B1F9-FA9C-2234-D6BB-70C0DF213D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4712681A-AEB3-448E-B27F-61AC000858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Session Aims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85AD52-DC41-A3DE-C89C-85942741AB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600201"/>
            <a:ext cx="8496944" cy="391703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sz="2700" dirty="0"/>
              <a:t>To remind ourselves of what is </a:t>
            </a:r>
            <a:r>
              <a:rPr lang="en-US" sz="2700" b="1" dirty="0">
                <a:solidFill>
                  <a:srgbClr val="0070C0"/>
                </a:solidFill>
              </a:rPr>
              <a:t>good practice in the learning space</a:t>
            </a:r>
          </a:p>
          <a:p>
            <a:pPr marL="514350" indent="-514350">
              <a:buFont typeface="+mj-lt"/>
              <a:buAutoNum type="arabicPeriod"/>
            </a:pPr>
            <a:endParaRPr lang="en-US" sz="2700" dirty="0"/>
          </a:p>
          <a:p>
            <a:pPr marL="514350" indent="-514350">
              <a:buFont typeface="+mj-lt"/>
              <a:buAutoNum type="arabicPeriod"/>
            </a:pPr>
            <a:r>
              <a:rPr lang="en-US" sz="2700" dirty="0"/>
              <a:t>To conduct an </a:t>
            </a:r>
            <a:r>
              <a:rPr lang="en-US" sz="2700" b="1" dirty="0">
                <a:solidFill>
                  <a:srgbClr val="0070C0"/>
                </a:solidFill>
              </a:rPr>
              <a:t>overview of the module</a:t>
            </a:r>
            <a:r>
              <a:rPr lang="en-US" sz="2700" dirty="0"/>
              <a:t>: learning outcomes, content and assessments</a:t>
            </a:r>
          </a:p>
          <a:p>
            <a:pPr marL="514350" indent="-514350">
              <a:buFont typeface="+mj-lt"/>
              <a:buAutoNum type="arabicPeriod"/>
            </a:pPr>
            <a:endParaRPr lang="en-US" sz="2700" dirty="0"/>
          </a:p>
          <a:p>
            <a:pPr marL="514350" indent="-514350">
              <a:buFont typeface="+mj-lt"/>
              <a:buAutoNum type="arabicPeriod"/>
            </a:pPr>
            <a:r>
              <a:rPr lang="en-US" sz="2700" dirty="0"/>
              <a:t>To discuss </a:t>
            </a:r>
            <a:r>
              <a:rPr lang="en-US" sz="2700" b="1" dirty="0">
                <a:solidFill>
                  <a:srgbClr val="0070C0"/>
                </a:solidFill>
              </a:rPr>
              <a:t>Personal Development Plans </a:t>
            </a:r>
            <a:r>
              <a:rPr lang="en-US" sz="2700" dirty="0"/>
              <a:t>(PDPs</a:t>
            </a:r>
            <a:r>
              <a:rPr lang="en-US" sz="2800" dirty="0"/>
              <a:t>)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282ED17-E2F6-B239-26C8-0A7486DE96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013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9AE732-DB6D-F2D5-C9E5-B2A7003CA1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EEA436-BFD3-8CB3-4C28-FBC2746A28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9632" y="1340768"/>
            <a:ext cx="6330998" cy="3312368"/>
          </a:xfr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Good practice in the              learning space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E723C83-6597-700B-AD26-DBC394131C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49977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9D17CF-9852-6C91-5F61-3F5BCBD7A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274638"/>
            <a:ext cx="8784976" cy="1143000"/>
          </a:xfrm>
        </p:spPr>
        <p:txBody>
          <a:bodyPr>
            <a:normAutofit/>
          </a:bodyPr>
          <a:lstStyle/>
          <a:p>
            <a:r>
              <a:rPr lang="en-GB" sz="4000" b="1" dirty="0"/>
              <a:t>Good Practice in the Learning Space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1947A7-A73E-25D6-E21B-7F6412E5D3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484784"/>
            <a:ext cx="8640960" cy="4032449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500" dirty="0"/>
              <a:t>Create a list of </a:t>
            </a:r>
            <a:r>
              <a:rPr lang="en-GB" sz="2500" b="1" dirty="0">
                <a:solidFill>
                  <a:srgbClr val="0070C0"/>
                </a:solidFill>
              </a:rPr>
              <a:t>top 5 rules </a:t>
            </a:r>
            <a:r>
              <a:rPr lang="en-GB" sz="2500" dirty="0"/>
              <a:t>that you believe would support a good learning environment. Use the 4 Ps to guide your discussions: </a:t>
            </a:r>
            <a:r>
              <a:rPr lang="en-GB" sz="2500" b="1" dirty="0"/>
              <a:t>p</a:t>
            </a:r>
            <a:r>
              <a:rPr lang="en-GB" sz="2500" dirty="0"/>
              <a:t>lace, </a:t>
            </a:r>
            <a:r>
              <a:rPr lang="en-GB" sz="2500" b="1" dirty="0"/>
              <a:t>p</a:t>
            </a:r>
            <a:r>
              <a:rPr lang="en-GB" sz="2500" dirty="0"/>
              <a:t>eople, </a:t>
            </a:r>
            <a:r>
              <a:rPr lang="en-GB" sz="2500" b="1" dirty="0"/>
              <a:t>p</a:t>
            </a:r>
            <a:r>
              <a:rPr lang="en-GB" sz="2500" dirty="0"/>
              <a:t>urpose and </a:t>
            </a:r>
            <a:r>
              <a:rPr lang="en-GB" sz="2500" b="1" dirty="0"/>
              <a:t>p</a:t>
            </a:r>
            <a:r>
              <a:rPr lang="en-GB" sz="2500" dirty="0"/>
              <a:t>rogress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500" dirty="0"/>
          </a:p>
          <a:p>
            <a:pPr marL="457200" indent="-457200">
              <a:lnSpc>
                <a:spcPct val="150000"/>
              </a:lnSpc>
              <a:spcBef>
                <a:spcPts val="0"/>
              </a:spcBef>
              <a:buFont typeface="+mj-lt"/>
              <a:buAutoNum type="arabicPeriod" startAt="2"/>
            </a:pPr>
            <a:r>
              <a:rPr lang="en-GB" sz="2500" dirty="0"/>
              <a:t>Share your list with another member of the group to identify similarities and differences in your vision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500" dirty="0"/>
          </a:p>
          <a:p>
            <a:pPr marL="457200" indent="-457200">
              <a:lnSpc>
                <a:spcPct val="150000"/>
              </a:lnSpc>
              <a:spcBef>
                <a:spcPts val="0"/>
              </a:spcBef>
              <a:buFont typeface="+mj-lt"/>
              <a:buAutoNum type="arabicPeriod" startAt="3"/>
            </a:pPr>
            <a:r>
              <a:rPr lang="en-GB" sz="2500" dirty="0"/>
              <a:t>Participate in a class discussion 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63461B-6D8B-6052-6525-43FE0DC000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8204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063C25-2A99-F65F-3A85-186DFDBE69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Children with solid fill">
            <a:extLst>
              <a:ext uri="{FF2B5EF4-FFF2-40B4-BE49-F238E27FC236}">
                <a16:creationId xmlns:a16="http://schemas.microsoft.com/office/drawing/2014/main" id="{499BDF6A-C463-0498-4223-CDF27236153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1023" y="767282"/>
            <a:ext cx="813816" cy="813816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832F6B3-140F-E661-AA5E-449D8DBC12EA}"/>
              </a:ext>
            </a:extLst>
          </p:cNvPr>
          <p:cNvSpPr txBox="1"/>
          <p:nvPr/>
        </p:nvSpPr>
        <p:spPr>
          <a:xfrm>
            <a:off x="1377642" y="952334"/>
            <a:ext cx="5066343" cy="41549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100" dirty="0"/>
              <a:t>Give </a:t>
            </a:r>
            <a:r>
              <a:rPr lang="en-GB" sz="2100" b="1" dirty="0">
                <a:solidFill>
                  <a:srgbClr val="0070C0"/>
                </a:solidFill>
              </a:rPr>
              <a:t>respect</a:t>
            </a:r>
            <a:r>
              <a:rPr lang="en-GB" sz="2100" dirty="0"/>
              <a:t> to gain respect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1FA8ECE-16CE-5E51-2F6F-6E7A3F601912}"/>
              </a:ext>
            </a:extLst>
          </p:cNvPr>
          <p:cNvSpPr txBox="1"/>
          <p:nvPr/>
        </p:nvSpPr>
        <p:spPr>
          <a:xfrm>
            <a:off x="1377642" y="4509120"/>
            <a:ext cx="7658854" cy="41549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100" dirty="0"/>
              <a:t>Engage in </a:t>
            </a:r>
            <a:r>
              <a:rPr lang="en-GB" sz="2100" b="1" dirty="0">
                <a:solidFill>
                  <a:srgbClr val="0070C0"/>
                </a:solidFill>
              </a:rPr>
              <a:t>synchronous and asynchronous learning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A0CA142-D8A7-2EC4-B1E5-C9A55E8ED794}"/>
              </a:ext>
            </a:extLst>
          </p:cNvPr>
          <p:cNvSpPr txBox="1"/>
          <p:nvPr/>
        </p:nvSpPr>
        <p:spPr>
          <a:xfrm>
            <a:off x="1377642" y="2148188"/>
            <a:ext cx="7658854" cy="41549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100" dirty="0"/>
              <a:t>Treat this learning environment as a </a:t>
            </a:r>
            <a:r>
              <a:rPr lang="en-GB" sz="2100" b="1" dirty="0">
                <a:solidFill>
                  <a:srgbClr val="0070C0"/>
                </a:solidFill>
              </a:rPr>
              <a:t>safe space </a:t>
            </a:r>
            <a:r>
              <a:rPr lang="en-GB" sz="2100" dirty="0"/>
              <a:t>for all</a:t>
            </a:r>
          </a:p>
        </p:txBody>
      </p:sp>
      <p:pic>
        <p:nvPicPr>
          <p:cNvPr id="22" name="Graphic 21" descr="Remote learning language with solid fill">
            <a:extLst>
              <a:ext uri="{FF2B5EF4-FFF2-40B4-BE49-F238E27FC236}">
                <a16:creationId xmlns:a16="http://schemas.microsoft.com/office/drawing/2014/main" id="{9B57BD8C-7881-A398-34C2-5C4B3A1D1F9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1697" y="4437112"/>
            <a:ext cx="594360" cy="603339"/>
          </a:xfrm>
          <a:prstGeom prst="rect">
            <a:avLst/>
          </a:prstGeom>
        </p:spPr>
      </p:pic>
      <p:pic>
        <p:nvPicPr>
          <p:cNvPr id="24" name="Graphic 23" descr="Classroom with solid fill">
            <a:extLst>
              <a:ext uri="{FF2B5EF4-FFF2-40B4-BE49-F238E27FC236}">
                <a16:creationId xmlns:a16="http://schemas.microsoft.com/office/drawing/2014/main" id="{0EF8732D-20C1-F667-1830-89F64A134EE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0968" y="4470546"/>
            <a:ext cx="594360" cy="546110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5EEE9B62-02DA-7DA6-00D5-9E0CA339D5E9}"/>
              </a:ext>
            </a:extLst>
          </p:cNvPr>
          <p:cNvSpPr txBox="1"/>
          <p:nvPr/>
        </p:nvSpPr>
        <p:spPr>
          <a:xfrm>
            <a:off x="1377642" y="3328654"/>
            <a:ext cx="7658854" cy="41549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100" b="1" dirty="0">
                <a:solidFill>
                  <a:srgbClr val="0070C0"/>
                </a:solidFill>
              </a:rPr>
              <a:t>Communicate</a:t>
            </a:r>
            <a:r>
              <a:rPr lang="en-GB" sz="2100" dirty="0"/>
              <a:t> to ask questions, show learning and share ideas</a:t>
            </a:r>
          </a:p>
        </p:txBody>
      </p:sp>
      <p:pic>
        <p:nvPicPr>
          <p:cNvPr id="27" name="Graphic 26" descr="Chat with solid fill">
            <a:extLst>
              <a:ext uri="{FF2B5EF4-FFF2-40B4-BE49-F238E27FC236}">
                <a16:creationId xmlns:a16="http://schemas.microsoft.com/office/drawing/2014/main" id="{AB0C837C-5B1F-7D08-EF29-E38E069DAFB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22171" y="3162949"/>
            <a:ext cx="731520" cy="731520"/>
          </a:xfrm>
          <a:prstGeom prst="rect">
            <a:avLst/>
          </a:prstGeom>
        </p:spPr>
      </p:pic>
      <p:pic>
        <p:nvPicPr>
          <p:cNvPr id="3" name="Graphic 2" descr="Shield Tick with solid fill">
            <a:extLst>
              <a:ext uri="{FF2B5EF4-FFF2-40B4-BE49-F238E27FC236}">
                <a16:creationId xmlns:a16="http://schemas.microsoft.com/office/drawing/2014/main" id="{68484F13-6236-87A3-FD14-E4E5F969B3C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22171" y="1901110"/>
            <a:ext cx="749808" cy="749808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1D0E351-0B59-3A4D-DF3A-042060369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6532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AB0359-19B4-34B5-14FF-EE7DDE4724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Graphic 10" descr="Bullseye with solid fill">
            <a:extLst>
              <a:ext uri="{FF2B5EF4-FFF2-40B4-BE49-F238E27FC236}">
                <a16:creationId xmlns:a16="http://schemas.microsoft.com/office/drawing/2014/main" id="{0BECF5A5-58E8-C275-9D92-CEFC741BC49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21001" y="1888847"/>
            <a:ext cx="704088" cy="70408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D2110CB-0750-ABF3-36A6-377939471889}"/>
              </a:ext>
            </a:extLst>
          </p:cNvPr>
          <p:cNvSpPr txBox="1"/>
          <p:nvPr/>
        </p:nvSpPr>
        <p:spPr>
          <a:xfrm>
            <a:off x="1304835" y="2088262"/>
            <a:ext cx="7731661" cy="41549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100" dirty="0"/>
              <a:t>Set </a:t>
            </a:r>
            <a:r>
              <a:rPr lang="en-GB" sz="2100" b="1" dirty="0">
                <a:solidFill>
                  <a:srgbClr val="0070C0"/>
                </a:solidFill>
              </a:rPr>
              <a:t>goals</a:t>
            </a:r>
            <a:r>
              <a:rPr lang="en-GB" sz="2100" dirty="0"/>
              <a:t> to manage stages of each assessment 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D5DB755-4BAF-8584-16E3-89D1B21F55C4}"/>
              </a:ext>
            </a:extLst>
          </p:cNvPr>
          <p:cNvSpPr txBox="1"/>
          <p:nvPr/>
        </p:nvSpPr>
        <p:spPr>
          <a:xfrm>
            <a:off x="1259633" y="3298691"/>
            <a:ext cx="7731661" cy="41549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100" dirty="0"/>
              <a:t>Regularly </a:t>
            </a:r>
            <a:r>
              <a:rPr lang="en-GB" sz="2100" b="1" dirty="0">
                <a:solidFill>
                  <a:srgbClr val="0070C0"/>
                </a:solidFill>
              </a:rPr>
              <a:t>reflect</a:t>
            </a:r>
            <a:r>
              <a:rPr lang="en-GB" sz="2100" dirty="0"/>
              <a:t> on learning and skills development </a:t>
            </a:r>
          </a:p>
        </p:txBody>
      </p:sp>
      <p:pic>
        <p:nvPicPr>
          <p:cNvPr id="31" name="Graphic 30" descr="Thought with solid fill">
            <a:extLst>
              <a:ext uri="{FF2B5EF4-FFF2-40B4-BE49-F238E27FC236}">
                <a16:creationId xmlns:a16="http://schemas.microsoft.com/office/drawing/2014/main" id="{E5CBA6A5-C5FB-CDE2-EB2A-8A08FBE7121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07285" y="3067221"/>
            <a:ext cx="731520" cy="73152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9955AAC-4B54-7C80-FA7E-25A0D276A390}"/>
              </a:ext>
            </a:extLst>
          </p:cNvPr>
          <p:cNvSpPr txBox="1"/>
          <p:nvPr/>
        </p:nvSpPr>
        <p:spPr>
          <a:xfrm>
            <a:off x="1259632" y="4509120"/>
            <a:ext cx="7731661" cy="41549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100" dirty="0"/>
              <a:t>Pay attention to </a:t>
            </a:r>
            <a:r>
              <a:rPr lang="en-GB" sz="2100" b="1" dirty="0">
                <a:solidFill>
                  <a:srgbClr val="0070C0"/>
                </a:solidFill>
              </a:rPr>
              <a:t>email and Moodle</a:t>
            </a:r>
            <a:r>
              <a:rPr lang="en-GB" sz="2100" dirty="0">
                <a:solidFill>
                  <a:srgbClr val="0070C0"/>
                </a:solidFill>
              </a:rPr>
              <a:t> </a:t>
            </a:r>
            <a:r>
              <a:rPr lang="en-GB" sz="2100" dirty="0"/>
              <a:t>updates</a:t>
            </a:r>
          </a:p>
        </p:txBody>
      </p:sp>
      <p:pic>
        <p:nvPicPr>
          <p:cNvPr id="4" name="Graphic 3" descr="Email with solid fill">
            <a:extLst>
              <a:ext uri="{FF2B5EF4-FFF2-40B4-BE49-F238E27FC236}">
                <a16:creationId xmlns:a16="http://schemas.microsoft.com/office/drawing/2014/main" id="{4389938F-5C06-79E8-7487-B985833329A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39552" y="4585979"/>
            <a:ext cx="612648" cy="487506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6C7635A-F1E7-C542-7711-1B9CD62A6CF1}"/>
              </a:ext>
            </a:extLst>
          </p:cNvPr>
          <p:cNvSpPr txBox="1"/>
          <p:nvPr/>
        </p:nvSpPr>
        <p:spPr>
          <a:xfrm>
            <a:off x="1304835" y="794765"/>
            <a:ext cx="7731661" cy="41549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100" dirty="0"/>
              <a:t>Manage </a:t>
            </a:r>
            <a:r>
              <a:rPr lang="en-GB" sz="2100" b="1" dirty="0">
                <a:solidFill>
                  <a:srgbClr val="0070C0"/>
                </a:solidFill>
              </a:rPr>
              <a:t>time</a:t>
            </a:r>
            <a:r>
              <a:rPr lang="en-GB" sz="2100" dirty="0"/>
              <a:t> well for learning inside and outside the classroom</a:t>
            </a:r>
          </a:p>
        </p:txBody>
      </p:sp>
      <p:pic>
        <p:nvPicPr>
          <p:cNvPr id="3" name="Graphic 2" descr="Hourglass 60% with solid fill">
            <a:extLst>
              <a:ext uri="{FF2B5EF4-FFF2-40B4-BE49-F238E27FC236}">
                <a16:creationId xmlns:a16="http://schemas.microsoft.com/office/drawing/2014/main" id="{5CCCDDE6-9FE5-F15D-B938-42C3F6111C1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64943" y="670226"/>
            <a:ext cx="594360" cy="594360"/>
          </a:xfrm>
          <a:prstGeom prst="rect">
            <a:avLst/>
          </a:prstGeom>
        </p:spPr>
      </p:pic>
      <p:pic>
        <p:nvPicPr>
          <p:cNvPr id="6" name="Graphic 5" descr="Graduation cap with solid fill">
            <a:extLst>
              <a:ext uri="{FF2B5EF4-FFF2-40B4-BE49-F238E27FC236}">
                <a16:creationId xmlns:a16="http://schemas.microsoft.com/office/drawing/2014/main" id="{C86EF48E-76AA-D738-D0E6-24C5DD2435D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-9811" y="4360253"/>
            <a:ext cx="713232" cy="713232"/>
          </a:xfrm>
          <a:prstGeom prst="rect">
            <a:avLst/>
          </a:prstGeo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FCC7F8-DB93-0CB7-50E2-4D3E7530A8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3871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4000" b="1" dirty="0"/>
              <a:t>General Housekeeping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772816"/>
            <a:ext cx="6120680" cy="37444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2100" dirty="0"/>
              <a:t>We must all respect the classroom environment</a:t>
            </a:r>
          </a:p>
          <a:p>
            <a:endParaRPr lang="en-GB" altLang="en-US" sz="2100" u="sng" dirty="0"/>
          </a:p>
          <a:p>
            <a:r>
              <a:rPr lang="en-GB" altLang="en-US" sz="2100" dirty="0"/>
              <a:t>Do not eat in this room</a:t>
            </a:r>
          </a:p>
          <a:p>
            <a:endParaRPr lang="en-GB" altLang="en-US" sz="2100" dirty="0"/>
          </a:p>
          <a:p>
            <a:r>
              <a:rPr lang="en-GB" altLang="en-US" sz="2100" dirty="0"/>
              <a:t>Do not leave any rubbish behind</a:t>
            </a:r>
          </a:p>
          <a:p>
            <a:endParaRPr lang="en-GB" altLang="en-US" sz="2100" dirty="0"/>
          </a:p>
          <a:p>
            <a:r>
              <a:rPr lang="en-GB" altLang="en-US" sz="2100" dirty="0"/>
              <a:t>Keeps drinks away from plug points</a:t>
            </a:r>
          </a:p>
          <a:p>
            <a:endParaRPr lang="en-GB" altLang="en-US" sz="2100" dirty="0"/>
          </a:p>
          <a:p>
            <a:r>
              <a:rPr lang="en-GB" altLang="en-US" sz="2100" dirty="0"/>
              <a:t>Keep mobile phones on silent or switched-off </a:t>
            </a:r>
          </a:p>
          <a:p>
            <a:endParaRPr lang="en-US" dirty="0"/>
          </a:p>
        </p:txBody>
      </p:sp>
      <p:pic>
        <p:nvPicPr>
          <p:cNvPr id="4" name="Picture 2" descr="No eating Vectors &amp; Illustrations for Free Download | Freepik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5254" y="1461829"/>
            <a:ext cx="1701546" cy="1431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Place All Rubbish In Bins Provided Sign | autop.b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5254" y="3140968"/>
            <a:ext cx="1701546" cy="2268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642B822-A9B4-16C7-E2C0-C141ABB9FA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>
          <a:xfrm>
            <a:off x="446088" y="0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altLang="en-US" sz="3600" b="1" dirty="0"/>
              <a:t>Attendance Reminder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43000"/>
            <a:ext cx="8496944" cy="4950048"/>
          </a:xfrm>
        </p:spPr>
        <p:txBody>
          <a:bodyPr>
            <a:normAutofit/>
          </a:bodyPr>
          <a:lstStyle/>
          <a:p>
            <a:pPr lvl="1">
              <a:buFont typeface="Arial" panose="020B0604020202020204" pitchFamily="34" charset="0"/>
              <a:buChar char="•"/>
            </a:pPr>
            <a:r>
              <a:rPr lang="en-GB" altLang="en-US" sz="2100" dirty="0"/>
              <a:t>Attending class for the scheduled </a:t>
            </a:r>
            <a:r>
              <a:rPr lang="en-GB" altLang="en-US" sz="2100" b="1" dirty="0"/>
              <a:t>4 hours </a:t>
            </a:r>
            <a:r>
              <a:rPr lang="en-GB" altLang="en-US" sz="2100" dirty="0"/>
              <a:t>= </a:t>
            </a:r>
            <a:r>
              <a:rPr lang="en-GB" altLang="en-US" sz="2100" b="1" dirty="0">
                <a:solidFill>
                  <a:srgbClr val="0070C0"/>
                </a:solidFill>
              </a:rPr>
              <a:t>full attendance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altLang="en-US" sz="2100" dirty="0"/>
          </a:p>
          <a:p>
            <a:pPr lvl="1">
              <a:buFont typeface="Arial" panose="020B0604020202020204" pitchFamily="34" charset="0"/>
              <a:buChar char="•"/>
            </a:pPr>
            <a:endParaRPr lang="en-GB" altLang="en-US" sz="2100" dirty="0"/>
          </a:p>
          <a:p>
            <a:pPr lvl="1">
              <a:buFont typeface="Arial" panose="020B0604020202020204" pitchFamily="34" charset="0"/>
              <a:buChar char="•"/>
            </a:pPr>
            <a:endParaRPr lang="en-GB" altLang="en-US" sz="2100" dirty="0"/>
          </a:p>
          <a:p>
            <a:pPr lvl="1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altLang="en-US" sz="21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100" dirty="0"/>
              <a:t>Arriving within </a:t>
            </a:r>
            <a:r>
              <a:rPr lang="en-GB" altLang="en-US" sz="2100" b="1" dirty="0">
                <a:solidFill>
                  <a:srgbClr val="00B050"/>
                </a:solidFill>
              </a:rPr>
              <a:t>1-10 minutes </a:t>
            </a:r>
            <a:r>
              <a:rPr lang="en-GB" altLang="en-US" sz="2100" dirty="0"/>
              <a:t>= marked as </a:t>
            </a:r>
            <a:r>
              <a:rPr lang="en-GB" altLang="en-US" sz="2100" b="1" dirty="0">
                <a:solidFill>
                  <a:srgbClr val="00B050"/>
                </a:solidFill>
              </a:rPr>
              <a:t>present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altLang="en-US" sz="21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100" dirty="0"/>
              <a:t>Arriving </a:t>
            </a:r>
            <a:r>
              <a:rPr lang="en-GB" altLang="en-US" sz="2100" b="1" dirty="0">
                <a:solidFill>
                  <a:srgbClr val="EEB500"/>
                </a:solidFill>
              </a:rPr>
              <a:t>after</a:t>
            </a:r>
            <a:r>
              <a:rPr lang="en-GB" altLang="en-US" sz="2100" dirty="0"/>
              <a:t> </a:t>
            </a:r>
            <a:r>
              <a:rPr lang="en-GB" altLang="en-US" sz="2100" b="1" dirty="0">
                <a:solidFill>
                  <a:srgbClr val="EEB500"/>
                </a:solidFill>
              </a:rPr>
              <a:t>10 minutes </a:t>
            </a:r>
            <a:r>
              <a:rPr lang="en-GB" altLang="en-US" sz="2100" dirty="0"/>
              <a:t>= marked as </a:t>
            </a:r>
            <a:r>
              <a:rPr lang="en-GB" altLang="en-US" sz="2100" b="1" dirty="0">
                <a:solidFill>
                  <a:srgbClr val="EEB500"/>
                </a:solidFill>
              </a:rPr>
              <a:t>late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100" dirty="0"/>
              <a:t>Leaving </a:t>
            </a:r>
            <a:r>
              <a:rPr lang="en-GB" altLang="en-US" sz="2100" b="1" dirty="0">
                <a:solidFill>
                  <a:srgbClr val="EEB500"/>
                </a:solidFill>
              </a:rPr>
              <a:t>more than 10 minutes early </a:t>
            </a:r>
            <a:r>
              <a:rPr lang="en-GB" altLang="en-US" sz="2100" dirty="0"/>
              <a:t>= marked as </a:t>
            </a:r>
            <a:r>
              <a:rPr lang="en-GB" altLang="en-US" sz="2100" b="1" dirty="0">
                <a:solidFill>
                  <a:srgbClr val="EEB500"/>
                </a:solidFill>
              </a:rPr>
              <a:t>late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altLang="en-US" sz="21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100" dirty="0"/>
              <a:t>Not attending = marked as </a:t>
            </a:r>
            <a:r>
              <a:rPr lang="en-GB" altLang="en-US" sz="2100" b="1" dirty="0">
                <a:solidFill>
                  <a:srgbClr val="FF0000"/>
                </a:solidFill>
              </a:rPr>
              <a:t>absent</a:t>
            </a:r>
          </a:p>
          <a:p>
            <a:pPr marL="457200" lvl="1" indent="0">
              <a:buNone/>
            </a:pPr>
            <a:endParaRPr lang="en-GB" altLang="en-US" sz="2200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7FB40254-B0E4-5BB6-26AB-986A0CA9406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3329861"/>
              </p:ext>
            </p:extLst>
          </p:nvPr>
        </p:nvGraphicFramePr>
        <p:xfrm>
          <a:off x="2339752" y="1772816"/>
          <a:ext cx="4608512" cy="1234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08512">
                  <a:extLst>
                    <a:ext uri="{9D8B030D-6E8A-4147-A177-3AD203B41FA5}">
                      <a16:colId xmlns:a16="http://schemas.microsoft.com/office/drawing/2014/main" val="312094613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sz="2100" dirty="0">
                          <a:solidFill>
                            <a:schemeClr val="tx1"/>
                          </a:solidFill>
                        </a:rPr>
                        <a:t>                 Single Register 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969016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altLang="en-US" sz="2100" b="1" dirty="0">
                          <a:solidFill>
                            <a:srgbClr val="0070C0"/>
                          </a:solidFill>
                        </a:rPr>
                        <a:t>    </a:t>
                      </a:r>
                      <a:r>
                        <a:rPr lang="en-GB" altLang="en-US" sz="2100" b="1" dirty="0">
                          <a:solidFill>
                            <a:schemeClr val="tx1"/>
                          </a:solidFill>
                        </a:rPr>
                        <a:t>Morning classes: </a:t>
                      </a:r>
                      <a:r>
                        <a:rPr lang="en-GB" altLang="en-US" sz="2100" b="1" dirty="0" err="1">
                          <a:solidFill>
                            <a:srgbClr val="0070C0"/>
                          </a:solidFill>
                        </a:rPr>
                        <a:t>9am</a:t>
                      </a:r>
                      <a:r>
                        <a:rPr lang="en-GB" altLang="en-US" sz="2100" b="1" dirty="0">
                          <a:solidFill>
                            <a:srgbClr val="0070C0"/>
                          </a:solidFill>
                        </a:rPr>
                        <a:t> to </a:t>
                      </a:r>
                      <a:r>
                        <a:rPr lang="en-GB" altLang="en-US" sz="2100" b="1" dirty="0" err="1">
                          <a:solidFill>
                            <a:srgbClr val="0070C0"/>
                          </a:solidFill>
                        </a:rPr>
                        <a:t>1pm</a:t>
                      </a:r>
                      <a:endParaRPr lang="en-GB" sz="21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562479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altLang="en-US" sz="2100" b="1" dirty="0">
                          <a:solidFill>
                            <a:srgbClr val="0070C0"/>
                          </a:solidFill>
                        </a:rPr>
                        <a:t>    </a:t>
                      </a:r>
                      <a:r>
                        <a:rPr lang="en-GB" altLang="en-US" sz="2100" b="1" dirty="0">
                          <a:solidFill>
                            <a:schemeClr val="tx1"/>
                          </a:solidFill>
                        </a:rPr>
                        <a:t>Afternoon classes: </a:t>
                      </a:r>
                      <a:r>
                        <a:rPr lang="en-GB" altLang="en-US" sz="2100" b="1" dirty="0" err="1">
                          <a:solidFill>
                            <a:srgbClr val="0070C0"/>
                          </a:solidFill>
                        </a:rPr>
                        <a:t>2pm</a:t>
                      </a:r>
                      <a:r>
                        <a:rPr lang="en-GB" altLang="en-US" sz="2100" b="1" dirty="0">
                          <a:solidFill>
                            <a:srgbClr val="0070C0"/>
                          </a:solidFill>
                        </a:rPr>
                        <a:t> to </a:t>
                      </a:r>
                      <a:r>
                        <a:rPr lang="en-GB" altLang="en-US" sz="2100" b="1" dirty="0" err="1">
                          <a:solidFill>
                            <a:srgbClr val="0070C0"/>
                          </a:solidFill>
                        </a:rPr>
                        <a:t>6pm</a:t>
                      </a:r>
                      <a:endParaRPr lang="en-GB" sz="21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5292756"/>
                  </a:ext>
                </a:extLst>
              </a:tr>
            </a:tbl>
          </a:graphicData>
        </a:graphic>
      </p:graphicFrame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8FC7AFDC-EC9E-0F0E-8627-1B297DC17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7C7EA4-4C5C-C512-83E7-F0D162E131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4E82EDC-8174-1111-311E-F4F2D0E36435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1C1BA75-5F98-D9AF-1A71-20FDCAFD77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Student Engagement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B76858-7A69-719C-6E24-620AC91E51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579296" cy="5440362"/>
          </a:xfrm>
        </p:spPr>
        <p:txBody>
          <a:bodyPr>
            <a:normAutofit fontScale="70000" lnSpcReduction="20000"/>
          </a:bodyPr>
          <a:lstStyle/>
          <a:p>
            <a:pPr marL="0" indent="0">
              <a:spcBef>
                <a:spcPts val="0"/>
              </a:spcBef>
              <a:buNone/>
            </a:pPr>
            <a:endParaRPr lang="en-GB" sz="2800" dirty="0">
              <a:cs typeface="Arial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800" dirty="0">
                <a:cs typeface="Arial"/>
              </a:rPr>
              <a:t>Do attend all scheduled sessions to maximise your learning opportunities. </a:t>
            </a:r>
          </a:p>
          <a:p>
            <a:pPr marL="0" indent="0">
              <a:spcBef>
                <a:spcPts val="0"/>
              </a:spcBef>
              <a:buNone/>
            </a:pPr>
            <a:endParaRPr lang="en-GB" sz="2800" dirty="0">
              <a:cs typeface="Arial"/>
            </a:endParaRPr>
          </a:p>
          <a:p>
            <a:pPr marL="0" indent="0">
              <a:spcBef>
                <a:spcPts val="0"/>
              </a:spcBef>
              <a:buNone/>
            </a:pPr>
            <a:endParaRPr lang="en-GB" sz="2800" dirty="0">
              <a:cs typeface="Arial"/>
            </a:endParaRPr>
          </a:p>
          <a:p>
            <a:pPr marL="0" indent="0">
              <a:spcBef>
                <a:spcPts val="0"/>
              </a:spcBef>
              <a:buNone/>
            </a:pPr>
            <a:endParaRPr lang="en-GB" sz="2800" dirty="0">
              <a:cs typeface="Arial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800" b="1" dirty="0">
                <a:cs typeface="Arial"/>
              </a:rPr>
              <a:t>If you cannot sessions, do notify:</a:t>
            </a:r>
          </a:p>
          <a:p>
            <a:pPr>
              <a:spcBef>
                <a:spcPts val="0"/>
              </a:spcBef>
            </a:pPr>
            <a:endParaRPr lang="en-GB" sz="2800" dirty="0">
              <a:cs typeface="Arial"/>
            </a:endParaRPr>
          </a:p>
          <a:p>
            <a:pPr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800" b="1" dirty="0">
                <a:solidFill>
                  <a:srgbClr val="0070C0"/>
                </a:solidFill>
                <a:cs typeface="Arial"/>
              </a:rPr>
              <a:t>Student Engagement Team</a:t>
            </a:r>
            <a:r>
              <a:rPr lang="en-GB" sz="2800" dirty="0">
                <a:solidFill>
                  <a:srgbClr val="0070C0"/>
                </a:solidFill>
                <a:cs typeface="Arial"/>
              </a:rPr>
              <a:t>:</a:t>
            </a:r>
            <a:r>
              <a:rPr lang="en-GB" sz="2800" dirty="0">
                <a:cs typeface="Arial"/>
              </a:rPr>
              <a:t> </a:t>
            </a:r>
          </a:p>
          <a:p>
            <a:pPr>
              <a:spcBef>
                <a:spcPts val="0"/>
              </a:spcBef>
              <a:buFont typeface="Wingdings" panose="05000000000000000000" pitchFamily="2" charset="2"/>
              <a:buChar char="Ø"/>
            </a:pPr>
            <a:endParaRPr lang="en-GB" sz="2800" dirty="0">
              <a:cs typeface="Arial"/>
              <a:hlinkClick r:id="rId2"/>
            </a:endParaRPr>
          </a:p>
          <a:p>
            <a:pPr>
              <a:spcBef>
                <a:spcPts val="0"/>
              </a:spcBef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GB" sz="2800" dirty="0">
                <a:cs typeface="Arial"/>
                <a:hlinkClick r:id="rId2"/>
              </a:rPr>
              <a:t>londonstudentengagement@uwtsd.ac.uk</a:t>
            </a:r>
            <a:endParaRPr lang="en-GB" sz="2800" b="1" dirty="0">
              <a:ea typeface="+mn-lt"/>
              <a:cs typeface="Arial"/>
            </a:endParaRPr>
          </a:p>
          <a:p>
            <a:pPr marL="0" indent="0">
              <a:spcBef>
                <a:spcPts val="0"/>
              </a:spcBef>
              <a:buNone/>
            </a:pPr>
            <a:endParaRPr lang="en-GB" sz="2800" b="1" dirty="0">
              <a:cs typeface="Arial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800" dirty="0">
                <a:cs typeface="Arial"/>
              </a:rPr>
              <a:t>Please note, you will likely be asked to provide supporting evidence. </a:t>
            </a:r>
          </a:p>
          <a:p>
            <a:pPr marL="0" indent="0">
              <a:spcBef>
                <a:spcPts val="0"/>
              </a:spcBef>
              <a:buNone/>
            </a:pPr>
            <a:endParaRPr lang="en-GB" sz="2800" dirty="0">
              <a:cs typeface="Arial"/>
            </a:endParaRPr>
          </a:p>
          <a:p>
            <a:pPr marL="0" indent="0">
              <a:spcBef>
                <a:spcPts val="0"/>
              </a:spcBef>
              <a:buNone/>
            </a:pPr>
            <a:endParaRPr lang="en-GB" sz="2800" dirty="0">
              <a:cs typeface="Arial"/>
            </a:endParaRPr>
          </a:p>
          <a:p>
            <a:pPr marL="0" indent="0">
              <a:spcBef>
                <a:spcPts val="0"/>
              </a:spcBef>
              <a:buNone/>
            </a:pPr>
            <a:endParaRPr lang="en-GB" sz="2800" dirty="0">
              <a:cs typeface="Arial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800" b="1" dirty="0">
                <a:cs typeface="Arial"/>
              </a:rPr>
              <a:t>If you have any concerns that are impacting your studies, do contact:</a:t>
            </a:r>
          </a:p>
          <a:p>
            <a:pPr marL="0" indent="0">
              <a:spcBef>
                <a:spcPts val="0"/>
              </a:spcBef>
              <a:buNone/>
            </a:pPr>
            <a:endParaRPr lang="en-GB" sz="2800" dirty="0">
              <a:solidFill>
                <a:srgbClr val="0070C0"/>
              </a:solidFill>
              <a:cs typeface="Arial"/>
            </a:endParaRPr>
          </a:p>
          <a:p>
            <a:pPr>
              <a:spcBef>
                <a:spcPts val="0"/>
              </a:spcBef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rgbClr val="0070C0"/>
                </a:solidFill>
                <a:cs typeface="Arial"/>
              </a:rPr>
              <a:t> </a:t>
            </a:r>
            <a:r>
              <a:rPr lang="en-GB" sz="2800" b="1" dirty="0">
                <a:solidFill>
                  <a:srgbClr val="0070C0"/>
                </a:solidFill>
                <a:cs typeface="Arial"/>
              </a:rPr>
              <a:t>Dr. </a:t>
            </a:r>
            <a:r>
              <a:rPr lang="en-GB" sz="2800" b="1" dirty="0" err="1">
                <a:solidFill>
                  <a:srgbClr val="0070C0"/>
                </a:solidFill>
                <a:cs typeface="Arial"/>
              </a:rPr>
              <a:t>Lizeta</a:t>
            </a:r>
            <a:r>
              <a:rPr lang="en-GB" sz="2800" b="1" dirty="0">
                <a:solidFill>
                  <a:srgbClr val="0070C0"/>
                </a:solidFill>
                <a:cs typeface="Arial"/>
              </a:rPr>
              <a:t> Demetriou (Programme Manager)</a:t>
            </a:r>
            <a:r>
              <a:rPr lang="en-GB" sz="2800" dirty="0">
                <a:solidFill>
                  <a:srgbClr val="0070C0"/>
                </a:solidFill>
                <a:cs typeface="Arial"/>
              </a:rPr>
              <a:t>: </a:t>
            </a:r>
          </a:p>
          <a:p>
            <a:pPr>
              <a:spcBef>
                <a:spcPts val="0"/>
              </a:spcBef>
              <a:buClr>
                <a:schemeClr val="bg1"/>
              </a:buClr>
              <a:buFont typeface="Wingdings" panose="05000000000000000000" pitchFamily="2" charset="2"/>
              <a:buChar char="Ø"/>
            </a:pPr>
            <a:endParaRPr lang="en-GB" sz="2800" dirty="0">
              <a:solidFill>
                <a:srgbClr val="0070C0"/>
              </a:solidFill>
              <a:cs typeface="Arial"/>
              <a:hlinkClick r:id="rId3"/>
            </a:endParaRPr>
          </a:p>
          <a:p>
            <a:pPr>
              <a:spcBef>
                <a:spcPts val="0"/>
              </a:spcBef>
              <a:buClr>
                <a:schemeClr val="bg1"/>
              </a:buClr>
              <a:buFont typeface="Wingdings" panose="05000000000000000000" pitchFamily="2" charset="2"/>
              <a:buChar char="Ø"/>
            </a:pPr>
            <a:r>
              <a:rPr lang="en-GB" sz="2800" dirty="0">
                <a:cs typeface="Arial"/>
                <a:hlinkClick r:id="rId3"/>
              </a:rPr>
              <a:t>l.demetriou@uwtsd.ac.uk</a:t>
            </a:r>
            <a:r>
              <a:rPr lang="en-GB" sz="2800" dirty="0">
                <a:cs typeface="Arial"/>
              </a:rPr>
              <a:t>  </a:t>
            </a:r>
          </a:p>
          <a:p>
            <a:pPr marL="0" indent="0">
              <a:buNone/>
            </a:pPr>
            <a:endParaRPr lang="en-GB" sz="2300" dirty="0">
              <a:cs typeface="Arial"/>
            </a:endParaRP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C3F5FF2-1F91-D34D-3901-FE55B7BBDA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2476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186F1B-97FA-14BF-E4D3-DB69A818A5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831FE99-E00C-D8E8-C663-497F8C5D85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83B92A0A-8A68-B890-F30C-B2B81EDC9934}"/>
              </a:ext>
            </a:extLst>
          </p:cNvPr>
          <p:cNvSpPr txBox="1">
            <a:spLocks/>
          </p:cNvSpPr>
          <p:nvPr/>
        </p:nvSpPr>
        <p:spPr>
          <a:xfrm>
            <a:off x="1259632" y="1340768"/>
            <a:ext cx="6330998" cy="3312368"/>
          </a:xfrm>
          <a:prstGeom prst="rect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Module Overview</a:t>
            </a:r>
          </a:p>
        </p:txBody>
      </p:sp>
    </p:spTree>
    <p:extLst>
      <p:ext uri="{BB962C8B-B14F-4D97-AF65-F5344CB8AC3E}">
        <p14:creationId xmlns:p14="http://schemas.microsoft.com/office/powerpoint/2010/main" val="11361891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Module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400" dirty="0"/>
              <a:t>What is the complete </a:t>
            </a:r>
            <a:r>
              <a:rPr lang="en-GB" sz="2400" b="1" dirty="0"/>
              <a:t>title</a:t>
            </a:r>
            <a:r>
              <a:rPr lang="en-GB" sz="2400" dirty="0"/>
              <a:t> of this module?</a:t>
            </a:r>
          </a:p>
          <a:p>
            <a:pPr marL="0" indent="0">
              <a:buNone/>
            </a:pPr>
            <a:r>
              <a:rPr lang="en-GB" sz="2400" dirty="0"/>
              <a:t>      </a:t>
            </a:r>
            <a:r>
              <a:rPr lang="en-GB" sz="2400" b="1" dirty="0">
                <a:solidFill>
                  <a:srgbClr val="0070C0"/>
                </a:solidFill>
              </a:rPr>
              <a:t>Employability and Career Development</a:t>
            </a:r>
          </a:p>
          <a:p>
            <a:pPr marL="514350" indent="-514350">
              <a:buFont typeface="+mj-lt"/>
              <a:buAutoNum type="arabicPeriod"/>
            </a:pPr>
            <a:endParaRPr lang="en-GB" sz="2400" dirty="0"/>
          </a:p>
          <a:p>
            <a:pPr marL="514350" indent="-514350">
              <a:buFont typeface="+mj-lt"/>
              <a:buAutoNum type="arabicPeriod" startAt="2"/>
            </a:pPr>
            <a:r>
              <a:rPr lang="en-GB" sz="2400" dirty="0"/>
              <a:t>What is the module </a:t>
            </a:r>
            <a:r>
              <a:rPr lang="en-GB" sz="2400" b="1" dirty="0"/>
              <a:t>code</a:t>
            </a:r>
            <a:r>
              <a:rPr lang="en-GB" sz="2400" dirty="0"/>
              <a:t>?</a:t>
            </a:r>
          </a:p>
          <a:p>
            <a:pPr marL="0" indent="0">
              <a:buNone/>
            </a:pPr>
            <a:r>
              <a:rPr lang="en-GB" sz="2400" dirty="0"/>
              <a:t>      </a:t>
            </a:r>
            <a:r>
              <a:rPr lang="en-GB" sz="2400" b="1" dirty="0">
                <a:solidFill>
                  <a:srgbClr val="0070C0"/>
                </a:solidFill>
              </a:rPr>
              <a:t>LCLM4005</a:t>
            </a:r>
          </a:p>
          <a:p>
            <a:pPr marL="514350" indent="-514350">
              <a:buFont typeface="+mj-lt"/>
              <a:buAutoNum type="arabicPeriod"/>
            </a:pPr>
            <a:endParaRPr lang="en-GB" sz="2400" dirty="0"/>
          </a:p>
          <a:p>
            <a:pPr marL="514350" indent="-514350">
              <a:buFont typeface="+mj-lt"/>
              <a:buAutoNum type="arabicPeriod" startAt="3"/>
            </a:pPr>
            <a:r>
              <a:rPr lang="en-GB" sz="2400" dirty="0"/>
              <a:t>How many </a:t>
            </a:r>
            <a:r>
              <a:rPr lang="en-GB" sz="2400" b="1" dirty="0"/>
              <a:t>credits</a:t>
            </a:r>
            <a:r>
              <a:rPr lang="en-GB" sz="2400" dirty="0"/>
              <a:t> is this module worth?</a:t>
            </a:r>
          </a:p>
          <a:p>
            <a:pPr marL="0" indent="0">
              <a:buNone/>
            </a:pPr>
            <a:r>
              <a:rPr lang="en-GB" sz="2400" dirty="0"/>
              <a:t>      </a:t>
            </a:r>
            <a:r>
              <a:rPr lang="en-GB" sz="2400" b="1" dirty="0">
                <a:solidFill>
                  <a:srgbClr val="0070C0"/>
                </a:solidFill>
              </a:rPr>
              <a:t>20 credits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rcRect l="13811" r="11707"/>
          <a:stretch>
            <a:fillRect/>
          </a:stretch>
        </p:blipFill>
        <p:spPr>
          <a:xfrm>
            <a:off x="7164288" y="2924944"/>
            <a:ext cx="1339353" cy="2205704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A89A3E-623F-1867-CF12-02C166C958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9DE920-D075-4673-0238-C653195DCB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4000" b="1" dirty="0"/>
              <a:t>Some key terms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D15BA3-E0ED-A4EF-09CA-9E35E9B3EA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412774"/>
            <a:ext cx="3826768" cy="4248471"/>
          </a:xfrm>
          <a:ln>
            <a:solidFill>
              <a:schemeClr val="bg1"/>
            </a:solidFill>
          </a:ln>
        </p:spPr>
        <p:txBody>
          <a:bodyPr>
            <a:noAutofit/>
          </a:bodyPr>
          <a:lstStyle/>
          <a:p>
            <a:pPr marL="514350" indent="-514350">
              <a:lnSpc>
                <a:spcPct val="210000"/>
              </a:lnSpc>
              <a:spcBef>
                <a:spcPts val="0"/>
              </a:spcBef>
              <a:buClr>
                <a:schemeClr val="tx1"/>
              </a:buClr>
              <a:buFont typeface="+mj-lt"/>
              <a:buAutoNum type="arabicPeriod"/>
            </a:pPr>
            <a:r>
              <a:rPr lang="en-GB" sz="2200" b="1" dirty="0">
                <a:solidFill>
                  <a:srgbClr val="0070C0"/>
                </a:solidFill>
              </a:rPr>
              <a:t>M E O M E P N L Y T</a:t>
            </a:r>
          </a:p>
          <a:p>
            <a:pPr marL="514350" indent="-514350">
              <a:lnSpc>
                <a:spcPct val="210000"/>
              </a:lnSpc>
              <a:spcBef>
                <a:spcPts val="0"/>
              </a:spcBef>
              <a:buClr>
                <a:schemeClr val="tx1"/>
              </a:buClr>
              <a:buFont typeface="+mj-lt"/>
              <a:buAutoNum type="arabicPeriod"/>
            </a:pPr>
            <a:r>
              <a:rPr lang="en-GB" sz="2200" b="1" dirty="0">
                <a:solidFill>
                  <a:srgbClr val="0070C0"/>
                </a:solidFill>
              </a:rPr>
              <a:t>E W C R A O K P L</a:t>
            </a:r>
          </a:p>
          <a:p>
            <a:pPr marL="514350" indent="-514350">
              <a:lnSpc>
                <a:spcPct val="210000"/>
              </a:lnSpc>
              <a:spcBef>
                <a:spcPts val="0"/>
              </a:spcBef>
              <a:buClr>
                <a:schemeClr val="tx1"/>
              </a:buClr>
              <a:buFont typeface="+mj-lt"/>
              <a:buAutoNum type="arabicPeriod"/>
            </a:pPr>
            <a:r>
              <a:rPr lang="en-GB" sz="2200" b="1" dirty="0">
                <a:solidFill>
                  <a:srgbClr val="0070C0"/>
                </a:solidFill>
              </a:rPr>
              <a:t>I M T R N E C R E U I T </a:t>
            </a:r>
            <a:r>
              <a:rPr lang="en-GB" sz="2200" dirty="0">
                <a:solidFill>
                  <a:srgbClr val="0070C0"/>
                </a:solidFill>
              </a:rPr>
              <a:t> </a:t>
            </a:r>
          </a:p>
          <a:p>
            <a:pPr marL="514350" indent="-514350">
              <a:lnSpc>
                <a:spcPct val="210000"/>
              </a:lnSpc>
              <a:spcBef>
                <a:spcPts val="0"/>
              </a:spcBef>
              <a:buClr>
                <a:schemeClr val="tx1"/>
              </a:buClr>
              <a:buFont typeface="+mj-lt"/>
              <a:buAutoNum type="arabicPeriod"/>
            </a:pPr>
            <a:r>
              <a:rPr lang="en-GB" sz="2200" b="1" dirty="0">
                <a:solidFill>
                  <a:srgbClr val="0070C0"/>
                </a:solidFill>
              </a:rPr>
              <a:t>K S L I L S</a:t>
            </a:r>
          </a:p>
          <a:p>
            <a:pPr marL="514350" indent="-514350">
              <a:lnSpc>
                <a:spcPct val="210000"/>
              </a:lnSpc>
              <a:spcBef>
                <a:spcPts val="0"/>
              </a:spcBef>
              <a:buClr>
                <a:schemeClr val="tx1"/>
              </a:buClr>
              <a:buFont typeface="+mj-lt"/>
              <a:buAutoNum type="arabicPeriod"/>
            </a:pPr>
            <a:r>
              <a:rPr lang="en-GB" sz="2200" b="1" dirty="0">
                <a:solidFill>
                  <a:srgbClr val="0070C0"/>
                </a:solidFill>
              </a:rPr>
              <a:t>E W L K D E N G O E </a:t>
            </a:r>
          </a:p>
          <a:p>
            <a:pPr marL="514350" indent="-514350">
              <a:lnSpc>
                <a:spcPct val="210000"/>
              </a:lnSpc>
              <a:spcBef>
                <a:spcPts val="0"/>
              </a:spcBef>
              <a:buClr>
                <a:schemeClr val="tx1"/>
              </a:buClr>
              <a:buFont typeface="+mj-lt"/>
              <a:buAutoNum type="arabicPeriod"/>
            </a:pPr>
            <a:r>
              <a:rPr lang="en-GB" sz="2200" b="1" dirty="0">
                <a:solidFill>
                  <a:srgbClr val="0070C0"/>
                </a:solidFill>
              </a:rPr>
              <a:t>X E R C I P E I N E    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AB20398-B475-F20A-D549-D55628F9A0F5}"/>
              </a:ext>
            </a:extLst>
          </p:cNvPr>
          <p:cNvSpPr txBox="1">
            <a:spLocks/>
          </p:cNvSpPr>
          <p:nvPr/>
        </p:nvSpPr>
        <p:spPr>
          <a:xfrm>
            <a:off x="4716016" y="1412775"/>
            <a:ext cx="3250704" cy="4248471"/>
          </a:xfrm>
          <a:prstGeom prst="rect">
            <a:avLst/>
          </a:prstGeom>
          <a:ln>
            <a:solidFill>
              <a:schemeClr val="bg1"/>
            </a:solidFill>
          </a:ln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210000"/>
              </a:lnSpc>
              <a:buNone/>
            </a:pPr>
            <a:r>
              <a:rPr lang="en-GB" b="1" dirty="0"/>
              <a:t>E M P L O Y M E N T </a:t>
            </a:r>
          </a:p>
          <a:p>
            <a:pPr marL="0" indent="0">
              <a:lnSpc>
                <a:spcPct val="210000"/>
              </a:lnSpc>
              <a:buNone/>
            </a:pPr>
            <a:r>
              <a:rPr lang="en-GB" b="1" dirty="0"/>
              <a:t>W O R K P L A C E</a:t>
            </a:r>
          </a:p>
          <a:p>
            <a:pPr marL="0" indent="0">
              <a:lnSpc>
                <a:spcPct val="210000"/>
              </a:lnSpc>
              <a:buNone/>
            </a:pPr>
            <a:r>
              <a:rPr lang="en-GB" b="1" dirty="0"/>
              <a:t>R E C R U I T M E N T </a:t>
            </a:r>
          </a:p>
          <a:p>
            <a:pPr marL="0" indent="0">
              <a:lnSpc>
                <a:spcPct val="210000"/>
              </a:lnSpc>
              <a:buNone/>
            </a:pPr>
            <a:r>
              <a:rPr lang="en-GB" b="1" dirty="0"/>
              <a:t>S K I L </a:t>
            </a:r>
            <a:r>
              <a:rPr lang="en-GB" b="1" dirty="0" err="1"/>
              <a:t>L</a:t>
            </a:r>
            <a:r>
              <a:rPr lang="en-GB" b="1" dirty="0"/>
              <a:t> S</a:t>
            </a:r>
          </a:p>
          <a:p>
            <a:pPr marL="0" indent="0">
              <a:lnSpc>
                <a:spcPct val="210000"/>
              </a:lnSpc>
              <a:buNone/>
            </a:pPr>
            <a:r>
              <a:rPr lang="en-GB" b="1" dirty="0"/>
              <a:t>K N O W L E D G E </a:t>
            </a:r>
          </a:p>
          <a:p>
            <a:pPr marL="0" indent="0">
              <a:lnSpc>
                <a:spcPct val="210000"/>
              </a:lnSpc>
              <a:buNone/>
            </a:pPr>
            <a:r>
              <a:rPr lang="en-GB" b="1" dirty="0"/>
              <a:t>E X P E R I E N C E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5A99719-E347-B9B7-7A82-208EB88233DE}"/>
              </a:ext>
            </a:extLst>
          </p:cNvPr>
          <p:cNvSpPr/>
          <p:nvPr/>
        </p:nvSpPr>
        <p:spPr>
          <a:xfrm>
            <a:off x="5004048" y="1556792"/>
            <a:ext cx="3096344" cy="57606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</a:rPr>
              <a:t>__  __  __  __  __  __  __  __  __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3DDCD2E-D26D-E4BF-A2D9-06015032BA05}"/>
              </a:ext>
            </a:extLst>
          </p:cNvPr>
          <p:cNvSpPr/>
          <p:nvPr/>
        </p:nvSpPr>
        <p:spPr>
          <a:xfrm>
            <a:off x="5148064" y="2240867"/>
            <a:ext cx="2736304" cy="57606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</a:rPr>
              <a:t>__  __  __  __  __  __  __  __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0A4C4A6-9233-3FD5-FD2E-61C2AB045F98}"/>
              </a:ext>
            </a:extLst>
          </p:cNvPr>
          <p:cNvSpPr/>
          <p:nvPr/>
        </p:nvSpPr>
        <p:spPr>
          <a:xfrm>
            <a:off x="5045224" y="2924942"/>
            <a:ext cx="3487216" cy="57606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</a:rPr>
              <a:t>__  __  __  __  __  __  __  __  __  __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B27E36B-6CCE-8F08-CD72-0E16092A9B9F}"/>
              </a:ext>
            </a:extLst>
          </p:cNvPr>
          <p:cNvSpPr/>
          <p:nvPr/>
        </p:nvSpPr>
        <p:spPr>
          <a:xfrm>
            <a:off x="5010533" y="3645023"/>
            <a:ext cx="1721707" cy="57606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</a:rPr>
              <a:t>__  __  __  __  __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F4D4537-2838-C6B3-E174-66A32A66C26F}"/>
              </a:ext>
            </a:extLst>
          </p:cNvPr>
          <p:cNvSpPr/>
          <p:nvPr/>
        </p:nvSpPr>
        <p:spPr>
          <a:xfrm>
            <a:off x="5045224" y="4329098"/>
            <a:ext cx="2623120" cy="57606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</a:rPr>
              <a:t>__  __  __  __  __  __  __  __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559FEAC-EBD1-FBF6-495B-B4834665E636}"/>
              </a:ext>
            </a:extLst>
          </p:cNvPr>
          <p:cNvSpPr/>
          <p:nvPr/>
        </p:nvSpPr>
        <p:spPr>
          <a:xfrm>
            <a:off x="5024636" y="5059177"/>
            <a:ext cx="3147764" cy="57606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</a:rPr>
              <a:t>__  __  __  __  __  __  __  __  __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C293D4-9D2A-EA70-EE01-3EFCC79598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2900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Group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5554960" cy="3917032"/>
          </a:xfrm>
          <a:solidFill>
            <a:schemeClr val="bg1"/>
          </a:solidFill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200" dirty="0"/>
              <a:t>Explore the module guide and prepare             the following: </a:t>
            </a:r>
          </a:p>
          <a:p>
            <a:pPr marL="0" indent="0">
              <a:buNone/>
            </a:pPr>
            <a:endParaRPr lang="en-GB" sz="2200" dirty="0"/>
          </a:p>
          <a:p>
            <a:pPr marL="514350" indent="-514350">
              <a:buFont typeface="+mj-lt"/>
              <a:buAutoNum type="arabicPeriod"/>
            </a:pPr>
            <a:r>
              <a:rPr lang="en-GB" sz="2200" dirty="0"/>
              <a:t>An understanding of the six key              terms identified so far</a:t>
            </a:r>
          </a:p>
          <a:p>
            <a:pPr marL="514350" indent="-514350">
              <a:buFont typeface="+mj-lt"/>
              <a:buAutoNum type="arabicPeriod"/>
            </a:pPr>
            <a:endParaRPr lang="en-GB" sz="2200" dirty="0"/>
          </a:p>
          <a:p>
            <a:pPr marL="514350" indent="-514350">
              <a:buFont typeface="+mj-lt"/>
              <a:buAutoNum type="arabicPeriod"/>
            </a:pPr>
            <a:r>
              <a:rPr lang="en-GB" sz="2200" dirty="0"/>
              <a:t>List other terminology that you have     come across through your reading </a:t>
            </a:r>
          </a:p>
          <a:p>
            <a:pPr marL="514350" indent="-514350">
              <a:buFont typeface="+mj-lt"/>
              <a:buAutoNum type="arabicPeriod"/>
            </a:pPr>
            <a:endParaRPr lang="en-GB" sz="2200" dirty="0"/>
          </a:p>
          <a:p>
            <a:pPr marL="514350" indent="-514350">
              <a:buFont typeface="+mj-lt"/>
              <a:buAutoNum type="arabicPeriod"/>
            </a:pPr>
            <a:r>
              <a:rPr lang="en-GB" sz="2200" dirty="0"/>
              <a:t>Share your findings with the class.</a:t>
            </a:r>
          </a:p>
        </p:txBody>
      </p:sp>
      <p:sp>
        <p:nvSpPr>
          <p:cNvPr id="4" name="Scroll: Vertical 3">
            <a:extLst>
              <a:ext uri="{FF2B5EF4-FFF2-40B4-BE49-F238E27FC236}">
                <a16:creationId xmlns:a16="http://schemas.microsoft.com/office/drawing/2014/main" id="{2864F3C6-8376-55EF-9C99-AAA0D8E3BF3F}"/>
              </a:ext>
            </a:extLst>
          </p:cNvPr>
          <p:cNvSpPr/>
          <p:nvPr/>
        </p:nvSpPr>
        <p:spPr>
          <a:xfrm flipH="1">
            <a:off x="6166520" y="2030197"/>
            <a:ext cx="2520280" cy="3057040"/>
          </a:xfrm>
          <a:prstGeom prst="verticalScroll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+mj-lt"/>
              <a:buAutoNum type="arabicPeriod"/>
            </a:pPr>
            <a:endParaRPr lang="en-GB" sz="1500" b="1" dirty="0">
              <a:solidFill>
                <a:srgbClr val="0070C0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500" b="1" dirty="0">
                <a:solidFill>
                  <a:srgbClr val="0070C0"/>
                </a:solidFill>
              </a:rPr>
              <a:t>Employment</a:t>
            </a:r>
          </a:p>
          <a:p>
            <a:pPr marL="342900" indent="-342900">
              <a:buFont typeface="+mj-lt"/>
              <a:buAutoNum type="arabicPeriod"/>
            </a:pPr>
            <a:endParaRPr lang="en-GB" sz="1500" b="1" dirty="0">
              <a:solidFill>
                <a:srgbClr val="0070C0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500" b="1" dirty="0">
                <a:solidFill>
                  <a:srgbClr val="0070C0"/>
                </a:solidFill>
              </a:rPr>
              <a:t>Workplace</a:t>
            </a:r>
          </a:p>
          <a:p>
            <a:pPr marL="342900" indent="-342900">
              <a:buFont typeface="+mj-lt"/>
              <a:buAutoNum type="arabicPeriod"/>
            </a:pPr>
            <a:endParaRPr lang="en-GB" sz="1500" b="1" dirty="0">
              <a:solidFill>
                <a:srgbClr val="0070C0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500" b="1" dirty="0">
                <a:solidFill>
                  <a:srgbClr val="0070C0"/>
                </a:solidFill>
              </a:rPr>
              <a:t>Recruitment</a:t>
            </a:r>
          </a:p>
          <a:p>
            <a:pPr marL="342900" indent="-342900">
              <a:buFont typeface="+mj-lt"/>
              <a:buAutoNum type="arabicPeriod"/>
            </a:pPr>
            <a:endParaRPr lang="en-GB" sz="1500" b="1" dirty="0">
              <a:solidFill>
                <a:srgbClr val="0070C0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500" b="1" dirty="0">
                <a:solidFill>
                  <a:srgbClr val="0070C0"/>
                </a:solidFill>
              </a:rPr>
              <a:t>Skills</a:t>
            </a:r>
          </a:p>
          <a:p>
            <a:pPr marL="342900" indent="-342900">
              <a:buFont typeface="+mj-lt"/>
              <a:buAutoNum type="arabicPeriod"/>
            </a:pPr>
            <a:endParaRPr lang="en-GB" sz="1500" b="1" dirty="0">
              <a:solidFill>
                <a:srgbClr val="0070C0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500" b="1" dirty="0">
                <a:solidFill>
                  <a:srgbClr val="0070C0"/>
                </a:solidFill>
              </a:rPr>
              <a:t>Knowledge</a:t>
            </a:r>
          </a:p>
          <a:p>
            <a:pPr marL="342900" indent="-342900">
              <a:buFont typeface="+mj-lt"/>
              <a:buAutoNum type="arabicPeriod"/>
            </a:pPr>
            <a:endParaRPr lang="en-GB" sz="1500" b="1" dirty="0">
              <a:solidFill>
                <a:srgbClr val="0070C0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500" b="1" dirty="0">
                <a:solidFill>
                  <a:srgbClr val="0070C0"/>
                </a:solidFill>
              </a:rPr>
              <a:t>Experience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E5710B-30E2-BC70-DBE7-4C11B6233F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152" y="49188"/>
            <a:ext cx="7223743" cy="1143000"/>
          </a:xfrm>
        </p:spPr>
        <p:txBody>
          <a:bodyPr>
            <a:normAutofit/>
          </a:bodyPr>
          <a:lstStyle/>
          <a:p>
            <a:r>
              <a:rPr lang="en-GB" sz="4000" b="1" dirty="0"/>
              <a:t>Aims and 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556792"/>
            <a:ext cx="8640960" cy="3879305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200" b="1" dirty="0"/>
              <a:t>Aims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200" dirty="0"/>
              <a:t>To introduce students to strategies for personal reflection and career development planning.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endParaRPr lang="en-GB" sz="2200" dirty="0"/>
          </a:p>
          <a:p>
            <a:pPr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200" dirty="0"/>
              <a:t>To gain confidence and competence to perform in a business environment.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000" b="1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5157E91-6921-59F2-BFA0-7698045F84AA}"/>
              </a:ext>
            </a:extLst>
          </p:cNvPr>
          <p:cNvSpPr/>
          <p:nvPr/>
        </p:nvSpPr>
        <p:spPr>
          <a:xfrm>
            <a:off x="3707904" y="2204864"/>
            <a:ext cx="4104456" cy="360040"/>
          </a:xfrm>
          <a:prstGeom prst="roundRect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60708ED-7221-79C4-D6A3-0622096E7E78}"/>
              </a:ext>
            </a:extLst>
          </p:cNvPr>
          <p:cNvSpPr/>
          <p:nvPr/>
        </p:nvSpPr>
        <p:spPr>
          <a:xfrm>
            <a:off x="1619672" y="3717032"/>
            <a:ext cx="3528392" cy="360040"/>
          </a:xfrm>
          <a:prstGeom prst="roundRect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0EF5430-31F1-5A1D-F30D-1B24FABB78A9}"/>
              </a:ext>
            </a:extLst>
          </p:cNvPr>
          <p:cNvSpPr txBox="1"/>
          <p:nvPr/>
        </p:nvSpPr>
        <p:spPr>
          <a:xfrm>
            <a:off x="1835696" y="4791060"/>
            <a:ext cx="5472608" cy="738664"/>
          </a:xfrm>
          <a:prstGeom prst="rect">
            <a:avLst/>
          </a:prstGeom>
          <a:noFill/>
          <a:ln w="25400">
            <a:solidFill>
              <a:schemeClr val="bg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100" dirty="0"/>
              <a:t>What do you know about the highlighted parts coming up on this slide and the next?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BDA9E9-4E0C-58FD-D311-3C213CBFF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5BDB53-EA41-A616-3AF0-FA99D6A036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AADA81-A6F7-130A-8BAE-1FDA3C13E9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484784"/>
            <a:ext cx="8640960" cy="3951313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100" b="1" dirty="0"/>
              <a:t>Learning Outcomes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100" dirty="0"/>
              <a:t>Understand the skills and knowledge needed for working effectively.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endParaRPr lang="en-GB" sz="2100" dirty="0"/>
          </a:p>
          <a:p>
            <a:pPr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100" dirty="0"/>
              <a:t>Demonstrate readiness for employability and personal advancement through an understanding of personal strengths and areas for further development.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endParaRPr lang="en-GB" sz="2100" dirty="0"/>
          </a:p>
          <a:p>
            <a:pPr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100" dirty="0"/>
              <a:t>Establish employment goals and develop a personal action </a:t>
            </a:r>
            <a:r>
              <a:rPr lang="en-GB" sz="2200" dirty="0"/>
              <a:t>plan.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69D4C455-7D32-6E35-30A0-E0FCD464CCAE}"/>
              </a:ext>
            </a:extLst>
          </p:cNvPr>
          <p:cNvSpPr/>
          <p:nvPr/>
        </p:nvSpPr>
        <p:spPr>
          <a:xfrm>
            <a:off x="6372200" y="2060848"/>
            <a:ext cx="2376264" cy="400608"/>
          </a:xfrm>
          <a:prstGeom prst="roundRect">
            <a:avLst/>
          </a:prstGeom>
          <a:noFill/>
          <a:ln w="38100">
            <a:solidFill>
              <a:srgbClr val="BC03D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534228C1-276B-75B0-920D-840E7941035F}"/>
              </a:ext>
            </a:extLst>
          </p:cNvPr>
          <p:cNvSpPr/>
          <p:nvPr/>
        </p:nvSpPr>
        <p:spPr>
          <a:xfrm>
            <a:off x="2267744" y="3039004"/>
            <a:ext cx="3240360" cy="400608"/>
          </a:xfrm>
          <a:prstGeom prst="roundRect">
            <a:avLst/>
          </a:prstGeom>
          <a:noFill/>
          <a:ln w="38100">
            <a:solidFill>
              <a:srgbClr val="BC03D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2D706A7B-1D1D-1A63-4440-7244B8075FC1}"/>
              </a:ext>
            </a:extLst>
          </p:cNvPr>
          <p:cNvSpPr/>
          <p:nvPr/>
        </p:nvSpPr>
        <p:spPr>
          <a:xfrm>
            <a:off x="6012160" y="3044762"/>
            <a:ext cx="2736304" cy="400608"/>
          </a:xfrm>
          <a:prstGeom prst="roundRect">
            <a:avLst/>
          </a:prstGeom>
          <a:noFill/>
          <a:ln w="38100">
            <a:solidFill>
              <a:srgbClr val="BC03D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E2268C8E-23E6-CA79-899A-73DA1D7760B7}"/>
              </a:ext>
            </a:extLst>
          </p:cNvPr>
          <p:cNvSpPr/>
          <p:nvPr/>
        </p:nvSpPr>
        <p:spPr>
          <a:xfrm>
            <a:off x="6804248" y="4972608"/>
            <a:ext cx="1440160" cy="400608"/>
          </a:xfrm>
          <a:prstGeom prst="roundRect">
            <a:avLst/>
          </a:prstGeom>
          <a:noFill/>
          <a:ln w="38100">
            <a:solidFill>
              <a:srgbClr val="BC03D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62430F13-82F5-C8A2-52A3-5BC41DB30D0D}"/>
              </a:ext>
            </a:extLst>
          </p:cNvPr>
          <p:cNvSpPr txBox="1">
            <a:spLocks/>
          </p:cNvSpPr>
          <p:nvPr/>
        </p:nvSpPr>
        <p:spPr>
          <a:xfrm>
            <a:off x="1176152" y="49188"/>
            <a:ext cx="7223743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/>
              <a:t>Aims and Learning Outcomes</a:t>
            </a:r>
            <a:endParaRPr lang="en-GB" sz="4000" b="1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768E70F-A601-C02B-013D-D9799D162C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187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8419" y="0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/>
              <a:t>Key Reading </a:t>
            </a:r>
            <a:r>
              <a:rPr lang="en-GB" sz="2000" dirty="0"/>
              <a:t>(accessible via UWTSD library)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556792"/>
            <a:ext cx="8784976" cy="370100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200" dirty="0"/>
              <a:t>Cottrell, S. (2025) </a:t>
            </a:r>
            <a:r>
              <a:rPr lang="en-GB" sz="2200" i="1" dirty="0"/>
              <a:t>Skills for success: personal development and employability</a:t>
            </a:r>
            <a:r>
              <a:rPr lang="en-GB" sz="2200" dirty="0"/>
              <a:t>. London: Red Globe Press.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dirty="0"/>
              <a:t>Tarrant, P. (2024) </a:t>
            </a:r>
            <a:r>
              <a:rPr lang="en-GB" sz="2200" i="1" dirty="0"/>
              <a:t>Reflective practice and professional development. </a:t>
            </a:r>
            <a:r>
              <a:rPr lang="en-GB" sz="2200" dirty="0"/>
              <a:t>California: Sage Publications.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dirty="0"/>
              <a:t>Neugebauer, J. and Evans-Brain, J. (2025) </a:t>
            </a:r>
            <a:r>
              <a:rPr lang="en-GB" sz="2200" i="1" dirty="0"/>
              <a:t>Employability: making the most of your career development</a:t>
            </a:r>
            <a:r>
              <a:rPr lang="en-GB" sz="2200" dirty="0"/>
              <a:t>. London: Sage Publications.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789CDFB-4862-BD1E-C750-D87D1377A9DF}"/>
              </a:ext>
            </a:extLst>
          </p:cNvPr>
          <p:cNvSpPr txBox="1"/>
          <p:nvPr/>
        </p:nvSpPr>
        <p:spPr>
          <a:xfrm>
            <a:off x="2411760" y="4888468"/>
            <a:ext cx="3960440" cy="738664"/>
          </a:xfrm>
          <a:prstGeom prst="rect">
            <a:avLst/>
          </a:prstGeom>
          <a:noFill/>
          <a:ln w="25400">
            <a:solidFill>
              <a:schemeClr val="bg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100" dirty="0"/>
              <a:t>What type of sources are these? How do you know?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C66D91-A9B3-E01C-16A9-B2C69FD72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en-GB" sz="4000" b="1" dirty="0"/>
              <a:t>Additional 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104457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2100" dirty="0"/>
              <a:t>Buchanan, D. and Huczynski, A. (2025) </a:t>
            </a:r>
            <a:r>
              <a:rPr lang="en-GB" sz="2100" i="1" dirty="0"/>
              <a:t>Organizational behaviour</a:t>
            </a:r>
            <a:r>
              <a:rPr lang="en-GB" sz="2100" dirty="0"/>
              <a:t>. Harlow: Pearson.</a:t>
            </a:r>
          </a:p>
          <a:p>
            <a:pPr marL="0" indent="0">
              <a:spcBef>
                <a:spcPts val="0"/>
              </a:spcBef>
              <a:buNone/>
            </a:pPr>
            <a:endParaRPr lang="en-GB" sz="2100" dirty="0"/>
          </a:p>
          <a:p>
            <a:pPr marL="0" indent="0">
              <a:spcBef>
                <a:spcPts val="0"/>
              </a:spcBef>
              <a:buNone/>
            </a:pPr>
            <a:r>
              <a:rPr lang="en-GB" sz="2100" dirty="0"/>
              <a:t>National Careers Service (2025) ‘Interview tips’. Available at: </a:t>
            </a:r>
            <a:r>
              <a:rPr lang="en-GB" sz="2100" dirty="0">
                <a:hlinkClick r:id="rId2"/>
              </a:rPr>
              <a:t>https://nationalcareers.service.gov.uk/careers-advice/interview-advice</a:t>
            </a:r>
            <a:r>
              <a:rPr lang="en-GB" sz="2100" dirty="0"/>
              <a:t>  </a:t>
            </a:r>
          </a:p>
          <a:p>
            <a:pPr marL="0" indent="0">
              <a:spcBef>
                <a:spcPts val="0"/>
              </a:spcBef>
              <a:buNone/>
            </a:pPr>
            <a:endParaRPr lang="en-GB" sz="2100" dirty="0"/>
          </a:p>
          <a:p>
            <a:pPr marL="0" indent="0">
              <a:spcBef>
                <a:spcPts val="0"/>
              </a:spcBef>
              <a:buNone/>
            </a:pPr>
            <a:r>
              <a:rPr lang="en-GB" sz="2100" dirty="0"/>
              <a:t>Prospects (2025) ‘Looking for that perfect career?’ Available at </a:t>
            </a:r>
            <a:r>
              <a:rPr lang="en-GB" sz="2100" dirty="0">
                <a:hlinkClick r:id="rId3"/>
              </a:rPr>
              <a:t>https://www.prospects.ac.uk</a:t>
            </a:r>
            <a:r>
              <a:rPr lang="en-GB" sz="2100" dirty="0"/>
              <a:t>   </a:t>
            </a:r>
            <a:endParaRPr lang="en-US" sz="2100" dirty="0"/>
          </a:p>
          <a:p>
            <a:endParaRPr lang="en-GB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3EA97DD-4E9E-9554-20AA-F08AC4A0ACDA}"/>
              </a:ext>
            </a:extLst>
          </p:cNvPr>
          <p:cNvSpPr txBox="1"/>
          <p:nvPr/>
        </p:nvSpPr>
        <p:spPr>
          <a:xfrm>
            <a:off x="395536" y="4858541"/>
            <a:ext cx="4104456" cy="738664"/>
          </a:xfrm>
          <a:prstGeom prst="rect">
            <a:avLst/>
          </a:prstGeom>
          <a:noFill/>
          <a:ln w="25400">
            <a:solidFill>
              <a:schemeClr val="bg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100" dirty="0"/>
              <a:t>What types of sources are these? How do you know?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5D53F4A-AD7A-0333-891C-A2FEF44FA29E}"/>
              </a:ext>
            </a:extLst>
          </p:cNvPr>
          <p:cNvSpPr/>
          <p:nvPr/>
        </p:nvSpPr>
        <p:spPr>
          <a:xfrm>
            <a:off x="1331640" y="3068960"/>
            <a:ext cx="4104456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100" dirty="0">
                <a:solidFill>
                  <a:srgbClr val="00B0F0"/>
                </a:solidFill>
              </a:rPr>
              <a:t>(Accessed: 10 May 2026)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9C87465-47EB-CBB4-B45F-C97C5031B841}"/>
              </a:ext>
            </a:extLst>
          </p:cNvPr>
          <p:cNvSpPr/>
          <p:nvPr/>
        </p:nvSpPr>
        <p:spPr>
          <a:xfrm>
            <a:off x="3851920" y="3987016"/>
            <a:ext cx="4104456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100" dirty="0">
                <a:solidFill>
                  <a:srgbClr val="00B0F0"/>
                </a:solidFill>
              </a:rPr>
              <a:t>(Accessed: 10 May 2026)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ACBAC82A-6183-725B-D22D-FB421C161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89A117F-2BDE-3AF5-012E-BF5744536C2E}"/>
              </a:ext>
            </a:extLst>
          </p:cNvPr>
          <p:cNvSpPr txBox="1"/>
          <p:nvPr/>
        </p:nvSpPr>
        <p:spPr>
          <a:xfrm>
            <a:off x="4716016" y="4858541"/>
            <a:ext cx="4104456" cy="738664"/>
          </a:xfrm>
          <a:prstGeom prst="rect">
            <a:avLst/>
          </a:prstGeom>
          <a:noFill/>
          <a:ln w="25400">
            <a:solidFill>
              <a:schemeClr val="bg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100" dirty="0"/>
              <a:t>What is missing from the second and third references?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11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6FE0100-C81E-8E48-E88A-DA41D9CA7163}"/>
              </a:ext>
            </a:extLst>
          </p:cNvPr>
          <p:cNvSpPr/>
          <p:nvPr/>
        </p:nvSpPr>
        <p:spPr>
          <a:xfrm>
            <a:off x="1" y="0"/>
            <a:ext cx="9118642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endParaRPr lang="en-GB" sz="2400" dirty="0"/>
          </a:p>
        </p:txBody>
      </p:sp>
      <p:pic>
        <p:nvPicPr>
          <p:cNvPr id="10" name="Picture 6" descr="LCHS4009 Online Infoskills Programme (1).pptx - WPS Office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86" t="25564" r="8720" b="8883"/>
          <a:stretch>
            <a:fillRect/>
          </a:stretch>
        </p:blipFill>
        <p:spPr bwMode="auto">
          <a:xfrm>
            <a:off x="12679" y="1335619"/>
            <a:ext cx="9093285" cy="5444028"/>
          </a:xfrm>
          <a:prstGeom prst="rect">
            <a:avLst/>
          </a:prstGeom>
          <a:ln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F77BA29-03B1-6397-09FA-4A9B6DB567DD}"/>
              </a:ext>
            </a:extLst>
          </p:cNvPr>
          <p:cNvSpPr txBox="1"/>
          <p:nvPr/>
        </p:nvSpPr>
        <p:spPr>
          <a:xfrm>
            <a:off x="4622814" y="188640"/>
            <a:ext cx="3456384" cy="958339"/>
          </a:xfrm>
          <a:prstGeom prst="rect">
            <a:avLst/>
          </a:prstGeom>
          <a:noFill/>
          <a:ln w="317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000" b="1" dirty="0"/>
              <a:t>Academic Integrity </a:t>
            </a:r>
            <a:r>
              <a:rPr lang="en-GB" sz="2000" dirty="0"/>
              <a:t>is akin to </a:t>
            </a:r>
            <a:r>
              <a:rPr lang="en-GB" sz="2000" b="1" dirty="0"/>
              <a:t>Professional Integrity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DE28960-8FE0-0B3E-68FF-15E67B15F075}"/>
              </a:ext>
            </a:extLst>
          </p:cNvPr>
          <p:cNvSpPr txBox="1"/>
          <p:nvPr/>
        </p:nvSpPr>
        <p:spPr>
          <a:xfrm>
            <a:off x="249881" y="347464"/>
            <a:ext cx="3972676" cy="496674"/>
          </a:xfrm>
          <a:prstGeom prst="rect">
            <a:avLst/>
          </a:prstGeom>
          <a:noFill/>
          <a:ln w="31750">
            <a:noFill/>
          </a:ln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000" dirty="0"/>
              <a:t>What does this statement mean?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646D2B4-2CAE-7F17-252B-6FA8A4554A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E24244C6-1780-2952-5C74-770EC2291600}"/>
              </a:ext>
            </a:extLst>
          </p:cNvPr>
          <p:cNvSpPr/>
          <p:nvPr/>
        </p:nvSpPr>
        <p:spPr>
          <a:xfrm>
            <a:off x="4222557" y="595801"/>
            <a:ext cx="266838" cy="144016"/>
          </a:xfrm>
          <a:prstGeom prst="rightArrow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956"/>
            <a:ext cx="9108504" cy="1065530"/>
          </a:xfrm>
        </p:spPr>
        <p:txBody>
          <a:bodyPr>
            <a:noAutofit/>
          </a:bodyPr>
          <a:lstStyle/>
          <a:p>
            <a: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Accessing the Library </a:t>
            </a:r>
            <a:r>
              <a:rPr lang="en-GB" sz="3300" b="1" dirty="0" err="1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InfoSkills</a:t>
            </a:r>
            <a: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 Programme</a:t>
            </a:r>
            <a:endParaRPr lang="en-GB" sz="3300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57200" y="1700808"/>
            <a:ext cx="8230235" cy="3816707"/>
          </a:xfrm>
        </p:spPr>
        <p:txBody>
          <a:bodyPr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altLang="en-US" sz="2200" dirty="0"/>
              <a:t>Locate the guide on our Moodle page. Follow the steps for enrolment onto this programme</a:t>
            </a:r>
          </a:p>
          <a:p>
            <a:pPr marL="0" indent="0">
              <a:buNone/>
            </a:pPr>
            <a:endParaRPr lang="en-GB" altLang="en-US" sz="2200" dirty="0"/>
          </a:p>
          <a:p>
            <a:r>
              <a:rPr lang="en-GB" altLang="en-US" sz="2200" b="1" dirty="0"/>
              <a:t>You should </a:t>
            </a:r>
            <a:r>
              <a:rPr lang="en-GB" altLang="en-US" sz="2200" b="1" dirty="0">
                <a:solidFill>
                  <a:srgbClr val="00B0F0"/>
                </a:solidFill>
              </a:rPr>
              <a:t>complete Unit 1 </a:t>
            </a:r>
            <a:r>
              <a:rPr lang="en-GB" altLang="en-US" sz="2200" b="1" dirty="0"/>
              <a:t>within the next 2 weeks </a:t>
            </a:r>
          </a:p>
          <a:p>
            <a:pPr>
              <a:buFont typeface="Arial" panose="020B0604020202020204" pitchFamily="34" charset="0"/>
              <a:buChar char="•"/>
            </a:pPr>
            <a:endParaRPr lang="en-GB" altLang="en-US" sz="22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200" dirty="0"/>
              <a:t>You will then be issued an electronic badge of completion.</a:t>
            </a:r>
          </a:p>
          <a:p>
            <a:pPr marL="0" indent="0">
              <a:buNone/>
            </a:pPr>
            <a:endParaRPr lang="en-GB" altLang="en-US" sz="2200" dirty="0"/>
          </a:p>
          <a:p>
            <a:pPr marL="0" indent="0">
              <a:buNone/>
            </a:pPr>
            <a:endParaRPr lang="en-GB" altLang="en-US" sz="2300" dirty="0"/>
          </a:p>
          <a:p>
            <a:pPr marL="0" indent="0">
              <a:buNone/>
            </a:pPr>
            <a:endParaRPr lang="en-GB" altLang="en-US" sz="1300" dirty="0"/>
          </a:p>
        </p:txBody>
      </p:sp>
      <p:pic>
        <p:nvPicPr>
          <p:cNvPr id="7" name="Graphic 6" descr="Checklist with solid fill">
            <a:extLst>
              <a:ext uri="{FF2B5EF4-FFF2-40B4-BE49-F238E27FC236}">
                <a16:creationId xmlns:a16="http://schemas.microsoft.com/office/drawing/2014/main" id="{45A758C1-790F-20D3-8794-9F0C77D24EC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749821" y="2564904"/>
            <a:ext cx="777240" cy="777240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2291C40-097F-1B16-24D7-00045C8F10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CBEDB976-4B47-B94A-66DD-985A88E3E95D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79512" y="404663"/>
          <a:ext cx="8784976" cy="60054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40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93088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93852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Topic of focus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35007">
                <a:tc>
                  <a:txBody>
                    <a:bodyPr/>
                    <a:lstStyle/>
                    <a:p>
                      <a:r>
                        <a:rPr lang="en-GB" sz="2000" b="1" dirty="0">
                          <a:highlight>
                            <a:srgbClr val="FFFF00"/>
                          </a:highlight>
                          <a:latin typeface="+mn-lt"/>
                        </a:rPr>
                        <a:t>1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highlight>
                            <a:srgbClr val="FFFF00"/>
                          </a:highlight>
                          <a:latin typeface="+mn-lt"/>
                          <a:cs typeface="Arial" panose="020B0604020202020204" pitchFamily="34" charset="0"/>
                        </a:rPr>
                        <a:t>Introduction to the module + Personal Development Plans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3310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2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Self-Awareness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24367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3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Exploring Employment Opportunities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4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Recruitment and Selection Process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5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CV and Cover Letter Writing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6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Job Interview Preparation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+mn-lt"/>
                        </a:rPr>
                        <a:t>7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rgbClr val="0070C0"/>
                          </a:solidFill>
                          <a:latin typeface="+mn-lt"/>
                        </a:rPr>
                        <a:t>Present Task 1 in class (Mock Interview)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8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dirty="0">
                          <a:latin typeface="+mn-lt"/>
                        </a:rPr>
                        <a:t>Employment Legislation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9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Career Development 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874588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10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Alternative Pathways to Consider upon Graduation + Revision</a:t>
                      </a:r>
                    </a:p>
                    <a:p>
                      <a:endParaRPr lang="en-GB" sz="2000" b="0" dirty="0">
                        <a:solidFill>
                          <a:srgbClr val="0070C0"/>
                        </a:solidFill>
                        <a:latin typeface="+mn-lt"/>
                      </a:endParaRPr>
                    </a:p>
                    <a:p>
                      <a:r>
                        <a:rPr lang="en-GB" sz="2000" b="1" dirty="0">
                          <a:solidFill>
                            <a:srgbClr val="0070C0"/>
                          </a:solidFill>
                          <a:latin typeface="+mn-lt"/>
                        </a:rPr>
                        <a:t>Submit Task 2 via Moodle (Portfolio of Written Tasks) 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B7F2F6A-8212-64E1-3645-CB3A39EA6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7D008CC-411C-4A94-9D35-0CA0AC97D97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8CE1BDD8-3A70-787D-AE4C-E59F72E5AA9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8425" t="39920" r="20863" b="57560"/>
          <a:stretch>
            <a:fillRect/>
          </a:stretch>
        </p:blipFill>
        <p:spPr>
          <a:xfrm>
            <a:off x="1043608" y="1484784"/>
            <a:ext cx="2808312" cy="360040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AEF072E9-FBB1-F17B-7FFA-240146ADC74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8425" t="39920" r="20863" b="57560"/>
          <a:stretch>
            <a:fillRect/>
          </a:stretch>
        </p:blipFill>
        <p:spPr>
          <a:xfrm>
            <a:off x="1043608" y="2537251"/>
            <a:ext cx="4104456" cy="360040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59FB051A-0D3D-781A-AF52-DC45912DE76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8425" t="39920" r="20863" b="57560"/>
          <a:stretch>
            <a:fillRect/>
          </a:stretch>
        </p:blipFill>
        <p:spPr>
          <a:xfrm>
            <a:off x="1115616" y="3501008"/>
            <a:ext cx="3096344" cy="360040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D35602F4-AA33-B99E-8F70-1E18DBEA00E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8425" t="39920" r="20863" b="57560"/>
          <a:stretch>
            <a:fillRect/>
          </a:stretch>
        </p:blipFill>
        <p:spPr>
          <a:xfrm>
            <a:off x="1115616" y="4509120"/>
            <a:ext cx="2842591" cy="360040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8A958487-42E0-E19B-0250-F5B9A0CE4B9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8425" t="39920" r="20863" b="57560"/>
          <a:stretch>
            <a:fillRect/>
          </a:stretch>
        </p:blipFill>
        <p:spPr>
          <a:xfrm>
            <a:off x="1115616" y="5459634"/>
            <a:ext cx="7056784" cy="921338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9877A525-8EF4-FBF8-A75D-EBDC6F2E3FE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0237" t="43699" r="21651" b="53780"/>
          <a:stretch>
            <a:fillRect/>
          </a:stretch>
        </p:blipFill>
        <p:spPr>
          <a:xfrm>
            <a:off x="1115616" y="1975012"/>
            <a:ext cx="4536504" cy="394479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E5E207AB-E948-24DE-8F94-50C0B90797B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0237" t="43699" r="21651" b="53780"/>
          <a:stretch>
            <a:fillRect/>
          </a:stretch>
        </p:blipFill>
        <p:spPr>
          <a:xfrm>
            <a:off x="1043608" y="3008532"/>
            <a:ext cx="4536504" cy="394479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6959CC9D-4CD6-4A50-4792-B8C8789CB36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0237" t="43699" r="21651" b="53780"/>
          <a:stretch>
            <a:fillRect/>
          </a:stretch>
        </p:blipFill>
        <p:spPr>
          <a:xfrm>
            <a:off x="1115616" y="4000556"/>
            <a:ext cx="4824536" cy="394479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0600949E-27FB-C6C0-8C1F-47282B4E8BD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0237" t="43699" r="21651" b="53780"/>
          <a:stretch>
            <a:fillRect/>
          </a:stretch>
        </p:blipFill>
        <p:spPr>
          <a:xfrm>
            <a:off x="1059091" y="4978737"/>
            <a:ext cx="4536504" cy="39447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19672" y="188640"/>
            <a:ext cx="5760640" cy="936104"/>
          </a:xfrm>
        </p:spPr>
        <p:txBody>
          <a:bodyPr>
            <a:normAutofit/>
          </a:bodyPr>
          <a:lstStyle/>
          <a:p>
            <a:r>
              <a:rPr lang="en-GB" dirty="0"/>
              <a:t>Assessment</a:t>
            </a: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0613513"/>
              </p:ext>
            </p:extLst>
          </p:nvPr>
        </p:nvGraphicFramePr>
        <p:xfrm>
          <a:off x="1338976" y="1386204"/>
          <a:ext cx="6400916" cy="2255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9489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2558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8043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92226">
                <a:tc>
                  <a:txBody>
                    <a:bodyPr/>
                    <a:lstStyle/>
                    <a:p>
                      <a:r>
                        <a:rPr lang="en-GB" sz="1700" dirty="0">
                          <a:solidFill>
                            <a:schemeClr val="tx1"/>
                          </a:solidFill>
                        </a:rPr>
                        <a:t>Mode of Assessment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>
                          <a:solidFill>
                            <a:schemeClr val="tx1"/>
                          </a:solidFill>
                        </a:rPr>
                        <a:t>Details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>
                          <a:solidFill>
                            <a:schemeClr val="tx1"/>
                          </a:solidFill>
                        </a:rPr>
                        <a:t>Weighting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700" dirty="0">
                          <a:highlight>
                            <a:srgbClr val="FFFF00"/>
                          </a:highlight>
                        </a:rPr>
                        <a:t>Mock Interview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To be conducted with the lecturer</a:t>
                      </a:r>
                    </a:p>
                    <a:p>
                      <a:endParaRPr lang="en-GB" sz="1700" dirty="0"/>
                    </a:p>
                    <a:p>
                      <a:r>
                        <a:rPr lang="en-GB" sz="1700" dirty="0"/>
                        <a:t>10-15 minutes </a:t>
                      </a:r>
                      <a:r>
                        <a:rPr lang="en-GB" sz="1700" dirty="0">
                          <a:solidFill>
                            <a:schemeClr val="tx1"/>
                          </a:solidFill>
                        </a:rPr>
                        <a:t>(plus a written component)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>
                          <a:highlight>
                            <a:srgbClr val="FFFF00"/>
                          </a:highlight>
                        </a:rPr>
                        <a:t>50%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9121512"/>
              </p:ext>
            </p:extLst>
          </p:nvPr>
        </p:nvGraphicFramePr>
        <p:xfrm>
          <a:off x="1331640" y="3861048"/>
          <a:ext cx="6408252" cy="1737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23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3247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8754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04613">
                <a:tc>
                  <a:txBody>
                    <a:bodyPr/>
                    <a:lstStyle/>
                    <a:p>
                      <a:r>
                        <a:rPr lang="en-GB" sz="1700" dirty="0">
                          <a:solidFill>
                            <a:schemeClr val="tx1"/>
                          </a:solidFill>
                        </a:rPr>
                        <a:t>Mode</a:t>
                      </a:r>
                      <a:r>
                        <a:rPr lang="en-GB" sz="1700" dirty="0"/>
                        <a:t> </a:t>
                      </a:r>
                      <a:r>
                        <a:rPr lang="en-GB" sz="1700" dirty="0">
                          <a:solidFill>
                            <a:schemeClr val="tx1"/>
                          </a:solidFill>
                        </a:rPr>
                        <a:t>of Assessment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>
                          <a:solidFill>
                            <a:schemeClr val="tx1"/>
                          </a:solidFill>
                        </a:rPr>
                        <a:t>Details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>
                          <a:solidFill>
                            <a:schemeClr val="tx1"/>
                          </a:solidFill>
                        </a:rPr>
                        <a:t>Weighting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700" dirty="0">
                          <a:highlight>
                            <a:srgbClr val="FFFF00"/>
                          </a:highlight>
                        </a:rPr>
                        <a:t>Portfolio of Written Tasks</a:t>
                      </a:r>
                    </a:p>
                    <a:p>
                      <a:endParaRPr lang="en-GB" sz="1700" dirty="0">
                        <a:highlight>
                          <a:srgbClr val="FFFF00"/>
                        </a:highlight>
                      </a:endParaRPr>
                    </a:p>
                    <a:p>
                      <a:r>
                        <a:rPr lang="en-GB" sz="1700" dirty="0">
                          <a:highlight>
                            <a:srgbClr val="FFFF00"/>
                          </a:highlight>
                        </a:rPr>
                        <a:t>(3 components)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/>
                        <a:t>To be produced individually</a:t>
                      </a:r>
                    </a:p>
                    <a:p>
                      <a:r>
                        <a:rPr lang="en-GB" sz="1700" dirty="0"/>
                        <a:t> </a:t>
                      </a:r>
                    </a:p>
                    <a:p>
                      <a:r>
                        <a:rPr lang="en-GB" sz="1700" dirty="0"/>
                        <a:t>1,500 words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700" dirty="0">
                          <a:highlight>
                            <a:srgbClr val="FFFF00"/>
                          </a:highlight>
                        </a:rPr>
                        <a:t>50%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533408" y="1386204"/>
            <a:ext cx="7982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Task 1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25613" y="3919266"/>
            <a:ext cx="7982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Task 2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949398-91D6-AF74-420A-0ED0F09628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476EEE-3E9E-7FBF-306E-B2D50E3B70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E6D939-0E52-CB99-A64A-DA843B3CF7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9672" y="188640"/>
            <a:ext cx="5760640" cy="936104"/>
          </a:xfrm>
        </p:spPr>
        <p:txBody>
          <a:bodyPr>
            <a:normAutofit/>
          </a:bodyPr>
          <a:lstStyle/>
          <a:p>
            <a:r>
              <a:rPr lang="en-GB" sz="4000" b="1" dirty="0"/>
              <a:t>Preparation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0029C1-43E6-3E1A-3295-8BDC899160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352" y="1556792"/>
            <a:ext cx="8435280" cy="413305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100" dirty="0"/>
              <a:t>You are advised to </a:t>
            </a:r>
            <a:r>
              <a:rPr lang="en-GB" sz="2100" b="1" dirty="0"/>
              <a:t>maintain a reflective journal</a:t>
            </a:r>
            <a:r>
              <a:rPr lang="en-GB" sz="2100" dirty="0"/>
              <a:t> throughout this module. Adding weekly entries will support your learning and prepare you for the Task 2 submission.</a:t>
            </a:r>
          </a:p>
          <a:p>
            <a:pPr marL="0" indent="0">
              <a:buNone/>
            </a:pPr>
            <a:endParaRPr lang="en-GB" sz="2100" dirty="0"/>
          </a:p>
          <a:p>
            <a:pPr marL="0" indent="0">
              <a:buNone/>
            </a:pPr>
            <a:r>
              <a:rPr lang="en-GB" sz="2100" b="1" dirty="0">
                <a:solidFill>
                  <a:srgbClr val="0070C0"/>
                </a:solidFill>
              </a:rPr>
              <a:t>Reflective practice is valuable </a:t>
            </a:r>
            <a:r>
              <a:rPr lang="en-GB" sz="2100" dirty="0"/>
              <a:t>for discovering and developing good practice</a:t>
            </a:r>
            <a:r>
              <a:rPr lang="en-GB" sz="2100" b="1" dirty="0">
                <a:solidFill>
                  <a:srgbClr val="0070C0"/>
                </a:solidFill>
              </a:rPr>
              <a:t> both at university and in the workplace.</a:t>
            </a:r>
          </a:p>
          <a:p>
            <a:pPr marL="0" indent="0">
              <a:buNone/>
            </a:pPr>
            <a:endParaRPr lang="en-GB" sz="2100" dirty="0"/>
          </a:p>
          <a:p>
            <a:pPr marL="0" indent="0">
              <a:buNone/>
            </a:pPr>
            <a:r>
              <a:rPr lang="en-GB" sz="2100" dirty="0"/>
              <a:t>You will now watch a video about how reflective practice can be used in the workplace. Take notes of the key points to prepare you for a related task.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536514-3D1B-F725-6154-A11861F648A8}"/>
              </a:ext>
            </a:extLst>
          </p:cNvPr>
          <p:cNvSpPr txBox="1"/>
          <p:nvPr/>
        </p:nvSpPr>
        <p:spPr>
          <a:xfrm>
            <a:off x="8100392" y="5229200"/>
            <a:ext cx="864096" cy="369332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>
                    <a:lumMod val="75000"/>
                  </a:schemeClr>
                </a:solidFill>
              </a:rPr>
              <a:t>02:42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A9B87B-8C04-27B1-EB2A-6681033CA2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1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68108-9D4D-FED3-8A35-84F7A4496E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nline Media 3" title="Introduction to Reflective Practice">
            <a:hlinkClick r:id="" action="ppaction://media"/>
            <a:extLst>
              <a:ext uri="{FF2B5EF4-FFF2-40B4-BE49-F238E27FC236}">
                <a16:creationId xmlns:a16="http://schemas.microsoft.com/office/drawing/2014/main" id="{EF113CAB-FB85-F247-E5C9-5977FF0A7B77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5CBBEA-43C1-145A-E762-9B932B62D1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5005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C708E-ED6D-A6B6-1C6A-FA27A58234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6632"/>
            <a:ext cx="8928992" cy="5688632"/>
          </a:xfrm>
        </p:spPr>
        <p:txBody>
          <a:bodyPr>
            <a:normAutofit fontScale="85000" lnSpcReduction="10000"/>
          </a:bodyPr>
          <a:lstStyle/>
          <a:p>
            <a:pPr marL="0" indent="0">
              <a:lnSpc>
                <a:spcPct val="160000"/>
              </a:lnSpc>
              <a:buNone/>
            </a:pPr>
            <a:r>
              <a:rPr lang="en-GB" sz="2500" dirty="0"/>
              <a:t>In the workplace, regular reflective practice can </a:t>
            </a:r>
            <a:r>
              <a:rPr lang="en-GB" sz="2500" b="1" dirty="0"/>
              <a:t>improve</a:t>
            </a:r>
            <a:r>
              <a:rPr lang="en-GB" sz="2500" dirty="0"/>
              <a:t> the quality of work carried out. It can also change mindsets whereby a difficult challenge will, instead, be seen as a </a:t>
            </a:r>
            <a:r>
              <a:rPr lang="en-GB" sz="2500" b="1" dirty="0"/>
              <a:t>learning</a:t>
            </a:r>
            <a:r>
              <a:rPr lang="en-GB" sz="2500" dirty="0"/>
              <a:t> opportunity. </a:t>
            </a:r>
          </a:p>
          <a:p>
            <a:pPr marL="0" indent="0">
              <a:lnSpc>
                <a:spcPct val="160000"/>
              </a:lnSpc>
              <a:buNone/>
            </a:pPr>
            <a:endParaRPr lang="en-GB" sz="2500" dirty="0"/>
          </a:p>
          <a:p>
            <a:pPr marL="0" indent="0">
              <a:lnSpc>
                <a:spcPct val="160000"/>
              </a:lnSpc>
              <a:buNone/>
            </a:pPr>
            <a:r>
              <a:rPr lang="en-GB" sz="2500" dirty="0"/>
              <a:t>Reflective practice requires the need for </a:t>
            </a:r>
            <a:r>
              <a:rPr lang="en-GB" sz="2500" b="1" dirty="0"/>
              <a:t>honesty</a:t>
            </a:r>
            <a:r>
              <a:rPr lang="en-GB" sz="2500" dirty="0"/>
              <a:t>, including the admission of </a:t>
            </a:r>
            <a:r>
              <a:rPr lang="en-GB" sz="2500" b="1" dirty="0"/>
              <a:t>mistakes</a:t>
            </a:r>
            <a:r>
              <a:rPr lang="en-GB" sz="2500" dirty="0"/>
              <a:t> having been made. This approach can help workers avoid </a:t>
            </a:r>
            <a:r>
              <a:rPr lang="en-GB" sz="2500" b="1" dirty="0"/>
              <a:t>repeating</a:t>
            </a:r>
            <a:r>
              <a:rPr lang="en-GB" sz="2500" dirty="0"/>
              <a:t> them going forward.</a:t>
            </a:r>
          </a:p>
          <a:p>
            <a:pPr marL="0" indent="0">
              <a:lnSpc>
                <a:spcPct val="160000"/>
              </a:lnSpc>
              <a:buNone/>
            </a:pPr>
            <a:endParaRPr lang="en-GB" sz="2500" dirty="0"/>
          </a:p>
          <a:p>
            <a:pPr marL="0" indent="0">
              <a:lnSpc>
                <a:spcPct val="160000"/>
              </a:lnSpc>
              <a:buNone/>
            </a:pPr>
            <a:r>
              <a:rPr lang="en-GB" sz="2500" dirty="0"/>
              <a:t>Reflective practice can also help workers to </a:t>
            </a:r>
            <a:r>
              <a:rPr lang="en-GB" sz="2500" b="1" dirty="0"/>
              <a:t>manage</a:t>
            </a:r>
            <a:r>
              <a:rPr lang="en-GB" sz="2500" dirty="0"/>
              <a:t> their own ways of working. This includes addressing any </a:t>
            </a:r>
            <a:r>
              <a:rPr lang="en-GB" sz="2500" b="1" dirty="0"/>
              <a:t>assumptions</a:t>
            </a:r>
            <a:r>
              <a:rPr lang="en-GB" sz="2500" dirty="0"/>
              <a:t> they may have made and any feelings that may have impacted their </a:t>
            </a:r>
            <a:r>
              <a:rPr lang="en-GB" sz="2500" b="1" dirty="0"/>
              <a:t>decision</a:t>
            </a:r>
            <a:r>
              <a:rPr lang="en-GB" sz="2500" dirty="0"/>
              <a:t> making. </a:t>
            </a:r>
          </a:p>
          <a:p>
            <a:pPr marL="0" indent="0">
              <a:lnSpc>
                <a:spcPct val="160000"/>
              </a:lnSpc>
              <a:buNone/>
            </a:pPr>
            <a:endParaRPr lang="en-GB" sz="25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68D8A93-754B-FD5E-29A0-46DE87D04450}"/>
              </a:ext>
            </a:extLst>
          </p:cNvPr>
          <p:cNvSpPr/>
          <p:nvPr/>
        </p:nvSpPr>
        <p:spPr>
          <a:xfrm>
            <a:off x="5868144" y="260648"/>
            <a:ext cx="648072" cy="36004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1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A52810F-2427-E4B1-DE08-E0CAC9AE44C6}"/>
              </a:ext>
            </a:extLst>
          </p:cNvPr>
          <p:cNvSpPr/>
          <p:nvPr/>
        </p:nvSpPr>
        <p:spPr>
          <a:xfrm>
            <a:off x="3419872" y="1196752"/>
            <a:ext cx="648072" cy="36004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2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2E23959-FAE3-4F55-19B9-F476901C349A}"/>
              </a:ext>
            </a:extLst>
          </p:cNvPr>
          <p:cNvSpPr/>
          <p:nvPr/>
        </p:nvSpPr>
        <p:spPr>
          <a:xfrm>
            <a:off x="5100703" y="2283850"/>
            <a:ext cx="551417" cy="36004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3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FA30CC0-06BD-A0BD-756B-B21908C06874}"/>
              </a:ext>
            </a:extLst>
          </p:cNvPr>
          <p:cNvSpPr/>
          <p:nvPr/>
        </p:nvSpPr>
        <p:spPr>
          <a:xfrm>
            <a:off x="755576" y="2780928"/>
            <a:ext cx="720080" cy="36004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4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7D61383-13B0-735D-64F1-B1F8445F4094}"/>
              </a:ext>
            </a:extLst>
          </p:cNvPr>
          <p:cNvSpPr/>
          <p:nvPr/>
        </p:nvSpPr>
        <p:spPr>
          <a:xfrm>
            <a:off x="467544" y="3248980"/>
            <a:ext cx="756084" cy="36004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5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97322F9-385A-1D6E-1BD2-5019FDD71AA2}"/>
              </a:ext>
            </a:extLst>
          </p:cNvPr>
          <p:cNvSpPr/>
          <p:nvPr/>
        </p:nvSpPr>
        <p:spPr>
          <a:xfrm>
            <a:off x="5580112" y="4365104"/>
            <a:ext cx="432048" cy="36004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6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F9C323-7839-FEC7-DAB7-C4690CD8D96E}"/>
              </a:ext>
            </a:extLst>
          </p:cNvPr>
          <p:cNvSpPr/>
          <p:nvPr/>
        </p:nvSpPr>
        <p:spPr>
          <a:xfrm>
            <a:off x="5100703" y="4835943"/>
            <a:ext cx="864096" cy="36004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7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6D3EAA3-EC51-C256-964E-6B5D2D32AAE2}"/>
              </a:ext>
            </a:extLst>
          </p:cNvPr>
          <p:cNvSpPr/>
          <p:nvPr/>
        </p:nvSpPr>
        <p:spPr>
          <a:xfrm>
            <a:off x="5868144" y="5306782"/>
            <a:ext cx="504056" cy="36004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8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CF56EB13-C768-A93A-C056-D69BB4C7D3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8184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3F8003-BCBC-C63B-430B-8196672741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D7674D06-70C6-1344-8780-4FD52C63CDC4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AD4628-3DBD-00C8-4757-18F1790739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F90F7E6-F3B5-E63F-E18C-00C46A33F61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688" t="19761" r="7751" b="5900"/>
          <a:stretch>
            <a:fillRect/>
          </a:stretch>
        </p:blipFill>
        <p:spPr>
          <a:xfrm>
            <a:off x="395536" y="0"/>
            <a:ext cx="8291264" cy="3429000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B628D06-7528-8132-1501-78227D34B52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326" t="27095" r="73262" b="12201"/>
          <a:stretch>
            <a:fillRect/>
          </a:stretch>
        </p:blipFill>
        <p:spPr>
          <a:xfrm>
            <a:off x="2090604" y="3625731"/>
            <a:ext cx="2049348" cy="3096344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D20EF817-8C0B-ED46-D227-680E7212666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5000" t="37509" r="75792" b="7161"/>
          <a:stretch>
            <a:fillRect/>
          </a:stretch>
        </p:blipFill>
        <p:spPr>
          <a:xfrm>
            <a:off x="151307" y="3625731"/>
            <a:ext cx="1756398" cy="3096344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sp>
        <p:nvSpPr>
          <p:cNvPr id="21" name="Oval 20">
            <a:extLst>
              <a:ext uri="{FF2B5EF4-FFF2-40B4-BE49-F238E27FC236}">
                <a16:creationId xmlns:a16="http://schemas.microsoft.com/office/drawing/2014/main" id="{CDBCF132-C566-B81B-688C-F4C22C9A43E4}"/>
              </a:ext>
            </a:extLst>
          </p:cNvPr>
          <p:cNvSpPr/>
          <p:nvPr/>
        </p:nvSpPr>
        <p:spPr>
          <a:xfrm>
            <a:off x="3707904" y="2564904"/>
            <a:ext cx="1296144" cy="360040"/>
          </a:xfrm>
          <a:prstGeom prst="ellipse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99082D59-D2FD-68DC-EC4D-A35824EB4B41}"/>
              </a:ext>
            </a:extLst>
          </p:cNvPr>
          <p:cNvSpPr/>
          <p:nvPr/>
        </p:nvSpPr>
        <p:spPr>
          <a:xfrm>
            <a:off x="2090602" y="6365506"/>
            <a:ext cx="901595" cy="36004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DA52E5AF-4276-CDEE-6762-573BCA00CCD9}"/>
              </a:ext>
            </a:extLst>
          </p:cNvPr>
          <p:cNvSpPr/>
          <p:nvPr/>
        </p:nvSpPr>
        <p:spPr>
          <a:xfrm>
            <a:off x="223314" y="3534881"/>
            <a:ext cx="1584176" cy="360040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590812B3-FABA-9084-80E3-960A33C1BD25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7476" t="51588" r="18227" b="8421"/>
          <a:stretch>
            <a:fillRect/>
          </a:stretch>
        </p:blipFill>
        <p:spPr>
          <a:xfrm>
            <a:off x="4298850" y="3625731"/>
            <a:ext cx="4669842" cy="2081061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5742EA9F-0444-F28B-6724-7E0AAD0C64E4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7091" t="67181" r="59522" b="26520"/>
          <a:stretch>
            <a:fillRect/>
          </a:stretch>
        </p:blipFill>
        <p:spPr>
          <a:xfrm>
            <a:off x="4336508" y="5309828"/>
            <a:ext cx="1224136" cy="360040"/>
          </a:xfrm>
          <a:prstGeom prst="rect">
            <a:avLst/>
          </a:prstGeom>
        </p:spPr>
      </p:pic>
      <p:sp>
        <p:nvSpPr>
          <p:cNvPr id="28" name="Oval 27">
            <a:extLst>
              <a:ext uri="{FF2B5EF4-FFF2-40B4-BE49-F238E27FC236}">
                <a16:creationId xmlns:a16="http://schemas.microsoft.com/office/drawing/2014/main" id="{D56E132D-AECA-820D-2C33-11726D9E53F1}"/>
              </a:ext>
            </a:extLst>
          </p:cNvPr>
          <p:cNvSpPr/>
          <p:nvPr/>
        </p:nvSpPr>
        <p:spPr>
          <a:xfrm>
            <a:off x="4298849" y="5287343"/>
            <a:ext cx="849215" cy="360040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0193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3" grpId="0" animBg="1"/>
      <p:bldP spid="28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B71E4EA9-2DE7-6DF6-E9A5-E0365C38E8EE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07D455E-76D9-F5A7-ECF7-7E7A51382AB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461" r="10316" b="12671"/>
          <a:stretch>
            <a:fillRect/>
          </a:stretch>
        </p:blipFill>
        <p:spPr>
          <a:xfrm>
            <a:off x="114809" y="1656017"/>
            <a:ext cx="4373688" cy="2553914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7D0D901-E0A8-D1CB-E71F-02016A4925A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924" t="13519" r="5392" b="12821"/>
          <a:stretch>
            <a:fillRect/>
          </a:stretch>
        </p:blipFill>
        <p:spPr>
          <a:xfrm>
            <a:off x="4644008" y="1663213"/>
            <a:ext cx="4373688" cy="2546718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1F1CD12-EA86-0943-31E5-1519C846036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836" t="13460" r="4480" b="12660"/>
          <a:stretch>
            <a:fillRect/>
          </a:stretch>
        </p:blipFill>
        <p:spPr>
          <a:xfrm>
            <a:off x="4644008" y="4310309"/>
            <a:ext cx="4373688" cy="2546718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19B4E2C7-30C6-E019-69E0-A16E9CC38466}"/>
              </a:ext>
            </a:extLst>
          </p:cNvPr>
          <p:cNvSpPr/>
          <p:nvPr/>
        </p:nvSpPr>
        <p:spPr>
          <a:xfrm>
            <a:off x="6506816" y="2788942"/>
            <a:ext cx="648072" cy="288070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15D35F19-13FF-E271-1AC9-5C40446673A1}"/>
              </a:ext>
            </a:extLst>
          </p:cNvPr>
          <p:cNvSpPr/>
          <p:nvPr/>
        </p:nvSpPr>
        <p:spPr>
          <a:xfrm>
            <a:off x="6444208" y="6110509"/>
            <a:ext cx="648072" cy="216024"/>
          </a:xfrm>
          <a:prstGeom prst="ellipse">
            <a:avLst/>
          </a:prstGeom>
          <a:noFill/>
          <a:ln w="38100">
            <a:solidFill>
              <a:srgbClr val="BC03D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3956943-2147-D7A2-8FC4-036D05505A66}"/>
              </a:ext>
            </a:extLst>
          </p:cNvPr>
          <p:cNvSpPr txBox="1"/>
          <p:nvPr/>
        </p:nvSpPr>
        <p:spPr>
          <a:xfrm>
            <a:off x="126304" y="188640"/>
            <a:ext cx="889139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Activity 1.1 </a:t>
            </a:r>
          </a:p>
          <a:p>
            <a:endParaRPr lang="en-GB" sz="2100" dirty="0"/>
          </a:p>
          <a:p>
            <a:r>
              <a:rPr lang="en-GB" sz="2200" dirty="0"/>
              <a:t>Complete the UWTSD Self-Assessment Quiz: </a:t>
            </a:r>
            <a:r>
              <a:rPr lang="en-GB" sz="2200" u="sng" dirty="0">
                <a:hlinkClick r:id="rId5"/>
              </a:rPr>
              <a:t>www.uwtsd.ac.uk/careers</a:t>
            </a:r>
            <a:endParaRPr lang="en-GB" sz="2200" dirty="0"/>
          </a:p>
          <a:p>
            <a:endParaRPr lang="en-GB" dirty="0"/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DF3006FD-952A-9F62-9AA8-679034053F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28</a:t>
            </a:fld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A25677B-CD02-BDEC-02A4-D97A13B1951D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9680" r="13765" b="12362"/>
          <a:stretch>
            <a:fillRect/>
          </a:stretch>
        </p:blipFill>
        <p:spPr>
          <a:xfrm>
            <a:off x="114809" y="4310309"/>
            <a:ext cx="4385184" cy="2594768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8" name="Oval 17">
            <a:extLst>
              <a:ext uri="{FF2B5EF4-FFF2-40B4-BE49-F238E27FC236}">
                <a16:creationId xmlns:a16="http://schemas.microsoft.com/office/drawing/2014/main" id="{DA924DB2-9AD5-0073-2532-9F56974BA2BD}"/>
              </a:ext>
            </a:extLst>
          </p:cNvPr>
          <p:cNvSpPr/>
          <p:nvPr/>
        </p:nvSpPr>
        <p:spPr>
          <a:xfrm>
            <a:off x="1691680" y="4300911"/>
            <a:ext cx="648072" cy="280217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DE19721-4252-9EBB-BA8A-B4B2BE7C9E36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9680" r="17898" b="12362"/>
          <a:stretch>
            <a:fillRect/>
          </a:stretch>
        </p:blipFill>
        <p:spPr>
          <a:xfrm>
            <a:off x="126303" y="4310309"/>
            <a:ext cx="4362193" cy="2613776"/>
          </a:xfrm>
          <a:prstGeom prst="rect">
            <a:avLst/>
          </a:prstGeom>
        </p:spPr>
      </p:pic>
      <p:sp>
        <p:nvSpPr>
          <p:cNvPr id="19" name="Oval 18">
            <a:extLst>
              <a:ext uri="{FF2B5EF4-FFF2-40B4-BE49-F238E27FC236}">
                <a16:creationId xmlns:a16="http://schemas.microsoft.com/office/drawing/2014/main" id="{803C7EAD-C920-4623-C41A-7C0A4B5DAAEE}"/>
              </a:ext>
            </a:extLst>
          </p:cNvPr>
          <p:cNvSpPr/>
          <p:nvPr/>
        </p:nvSpPr>
        <p:spPr>
          <a:xfrm>
            <a:off x="1747154" y="5201983"/>
            <a:ext cx="1600709" cy="531273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Down 7">
            <a:extLst>
              <a:ext uri="{FF2B5EF4-FFF2-40B4-BE49-F238E27FC236}">
                <a16:creationId xmlns:a16="http://schemas.microsoft.com/office/drawing/2014/main" id="{DD4D3298-D3F1-A77E-0A92-603E3C7CB2A3}"/>
              </a:ext>
            </a:extLst>
          </p:cNvPr>
          <p:cNvSpPr/>
          <p:nvPr/>
        </p:nvSpPr>
        <p:spPr>
          <a:xfrm>
            <a:off x="3851920" y="1693842"/>
            <a:ext cx="144016" cy="745048"/>
          </a:xfrm>
          <a:prstGeom prst="downArrow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2DA8C10-F8CD-9EB4-820D-1BA49694C203}"/>
              </a:ext>
            </a:extLst>
          </p:cNvPr>
          <p:cNvSpPr/>
          <p:nvPr/>
        </p:nvSpPr>
        <p:spPr>
          <a:xfrm>
            <a:off x="126304" y="2539268"/>
            <a:ext cx="4362193" cy="282250"/>
          </a:xfrm>
          <a:prstGeom prst="rect">
            <a:avLst/>
          </a:prstGeom>
          <a:noFill/>
          <a:ln w="63500"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A4069841-206F-9D8D-59CE-4C1B1FA7FCA4}"/>
              </a:ext>
            </a:extLst>
          </p:cNvPr>
          <p:cNvSpPr/>
          <p:nvPr/>
        </p:nvSpPr>
        <p:spPr>
          <a:xfrm>
            <a:off x="2195736" y="2461478"/>
            <a:ext cx="648072" cy="360040"/>
          </a:xfrm>
          <a:prstGeom prst="ellipse">
            <a:avLst/>
          </a:prstGeom>
          <a:noFill/>
          <a:ln w="3810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5737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20" grpId="0" animBg="1"/>
      <p:bldP spid="18" grpId="0" animBg="1"/>
      <p:bldP spid="19" grpId="0" animBg="1"/>
      <p:bldP spid="8" grpId="0" animBg="1"/>
      <p:bldP spid="9" grpId="0" animBg="1"/>
      <p:bldP spid="14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6DAEFC30-0BB2-E2DE-3D5A-02E60146B59F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96CB4C5-F681-121D-22EA-CD72CC07938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250" t="22281" r="36038" b="38661"/>
          <a:stretch>
            <a:fillRect/>
          </a:stretch>
        </p:blipFill>
        <p:spPr>
          <a:xfrm>
            <a:off x="203125" y="1028692"/>
            <a:ext cx="2831436" cy="2232247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CE8DB69-D0C9-0021-CBFD-762B288B523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4250" t="22281" r="35826" b="38660"/>
          <a:stretch>
            <a:fillRect/>
          </a:stretch>
        </p:blipFill>
        <p:spPr>
          <a:xfrm>
            <a:off x="3180167" y="1028691"/>
            <a:ext cx="2851643" cy="2232247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2D7B663-9D7B-8A8E-314E-65D531DA016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4250" t="22281" r="35825" b="31101"/>
          <a:stretch>
            <a:fillRect/>
          </a:stretch>
        </p:blipFill>
        <p:spPr>
          <a:xfrm>
            <a:off x="6165323" y="1006015"/>
            <a:ext cx="2851643" cy="2664296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4941582-A02E-4D0F-BF77-7B698E14B7E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4250" t="22281" r="35826" b="37633"/>
          <a:stretch>
            <a:fillRect/>
          </a:stretch>
        </p:blipFill>
        <p:spPr>
          <a:xfrm>
            <a:off x="205236" y="4125093"/>
            <a:ext cx="2831436" cy="2290926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74A1104-6FC6-3178-449C-A1DA484D552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34250" t="22282" r="36009" b="37805"/>
          <a:stretch>
            <a:fillRect/>
          </a:stretch>
        </p:blipFill>
        <p:spPr>
          <a:xfrm>
            <a:off x="3177264" y="4134967"/>
            <a:ext cx="2814143" cy="2281052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EED2D07E-6C31-7B80-A429-4F97309B6039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34250" t="22282" r="35825" b="37409"/>
          <a:stretch>
            <a:fillRect/>
          </a:stretch>
        </p:blipFill>
        <p:spPr>
          <a:xfrm>
            <a:off x="6179527" y="4112291"/>
            <a:ext cx="2831436" cy="2303728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657AD1F5-4F8F-9102-04F3-1FCA65F296BF}"/>
              </a:ext>
            </a:extLst>
          </p:cNvPr>
          <p:cNvSpPr txBox="1"/>
          <p:nvPr/>
        </p:nvSpPr>
        <p:spPr>
          <a:xfrm>
            <a:off x="126304" y="107219"/>
            <a:ext cx="88913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/>
              <a:t>Are you seeing any patterns in your responses to the quiz?</a:t>
            </a:r>
          </a:p>
          <a:p>
            <a:endParaRPr lang="en-GB" dirty="0"/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9CAA97FB-B0E7-2991-E44C-A26ABEEC1F7D}"/>
              </a:ext>
            </a:extLst>
          </p:cNvPr>
          <p:cNvSpPr/>
          <p:nvPr/>
        </p:nvSpPr>
        <p:spPr>
          <a:xfrm>
            <a:off x="1065853" y="1006015"/>
            <a:ext cx="1129883" cy="262745"/>
          </a:xfrm>
          <a:prstGeom prst="roundRect">
            <a:avLst/>
          </a:prstGeom>
          <a:noFill/>
          <a:ln w="44450">
            <a:solidFill>
              <a:srgbClr val="BC03D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2F02D366-7D75-DDB4-086B-7861C0F2640F}"/>
              </a:ext>
            </a:extLst>
          </p:cNvPr>
          <p:cNvSpPr/>
          <p:nvPr/>
        </p:nvSpPr>
        <p:spPr>
          <a:xfrm>
            <a:off x="4041046" y="1006015"/>
            <a:ext cx="1129883" cy="262745"/>
          </a:xfrm>
          <a:prstGeom prst="roundRect">
            <a:avLst/>
          </a:prstGeom>
          <a:noFill/>
          <a:ln w="44450">
            <a:solidFill>
              <a:srgbClr val="BC03D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2A4E7713-F23C-8DC7-B2A0-ADA6BC13646B}"/>
              </a:ext>
            </a:extLst>
          </p:cNvPr>
          <p:cNvSpPr/>
          <p:nvPr/>
        </p:nvSpPr>
        <p:spPr>
          <a:xfrm>
            <a:off x="7026204" y="976395"/>
            <a:ext cx="1129883" cy="262745"/>
          </a:xfrm>
          <a:prstGeom prst="roundRect">
            <a:avLst/>
          </a:prstGeom>
          <a:noFill/>
          <a:ln w="44450">
            <a:solidFill>
              <a:srgbClr val="0033C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53C8A0CB-C748-899A-813E-2F58F9AF0278}"/>
              </a:ext>
            </a:extLst>
          </p:cNvPr>
          <p:cNvSpPr/>
          <p:nvPr/>
        </p:nvSpPr>
        <p:spPr>
          <a:xfrm>
            <a:off x="1043609" y="4100606"/>
            <a:ext cx="1224136" cy="264498"/>
          </a:xfrm>
          <a:prstGeom prst="roundRect">
            <a:avLst/>
          </a:prstGeom>
          <a:noFill/>
          <a:ln w="4445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9" name="Rectangle: Rounded Corners 28">
            <a:extLst>
              <a:ext uri="{FF2B5EF4-FFF2-40B4-BE49-F238E27FC236}">
                <a16:creationId xmlns:a16="http://schemas.microsoft.com/office/drawing/2014/main" id="{8F997F78-59EF-8413-A37C-1EB9F63964BD}"/>
              </a:ext>
            </a:extLst>
          </p:cNvPr>
          <p:cNvSpPr/>
          <p:nvPr/>
        </p:nvSpPr>
        <p:spPr>
          <a:xfrm>
            <a:off x="4017476" y="4125093"/>
            <a:ext cx="1224136" cy="264498"/>
          </a:xfrm>
          <a:prstGeom prst="roundRect">
            <a:avLst/>
          </a:prstGeom>
          <a:noFill/>
          <a:ln w="4445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6D252FED-C7F2-7194-A1EF-8E6C3CBE0B54}"/>
              </a:ext>
            </a:extLst>
          </p:cNvPr>
          <p:cNvSpPr/>
          <p:nvPr/>
        </p:nvSpPr>
        <p:spPr>
          <a:xfrm>
            <a:off x="7236296" y="4093385"/>
            <a:ext cx="792088" cy="271719"/>
          </a:xfrm>
          <a:prstGeom prst="roundRect">
            <a:avLst/>
          </a:prstGeom>
          <a:noFill/>
          <a:ln w="4445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1" name="Slide Number Placeholder 30">
            <a:extLst>
              <a:ext uri="{FF2B5EF4-FFF2-40B4-BE49-F238E27FC236}">
                <a16:creationId xmlns:a16="http://schemas.microsoft.com/office/drawing/2014/main" id="{DA5E000D-7F1D-B80D-A80C-EA194583CC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9557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6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DE17FC-0F91-EDF8-CD1D-3F752E134A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D28ECDE2-CF56-A4D8-DFA3-7D4F07B786F2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44D946A-246A-519A-AF8B-AF6C66A8F43D}"/>
              </a:ext>
            </a:extLst>
          </p:cNvPr>
          <p:cNvSpPr txBox="1"/>
          <p:nvPr/>
        </p:nvSpPr>
        <p:spPr>
          <a:xfrm>
            <a:off x="126304" y="107219"/>
            <a:ext cx="88913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/>
              <a:t>Are you seeing any patterns in your responses to the quiz?</a:t>
            </a: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D78CD14-7397-1339-1885-3BCA2EB3483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250" t="22281" r="35825" b="34043"/>
          <a:stretch>
            <a:fillRect/>
          </a:stretch>
        </p:blipFill>
        <p:spPr>
          <a:xfrm>
            <a:off x="126304" y="1124744"/>
            <a:ext cx="2898249" cy="2496144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3C7A578-A9B6-420B-0D1F-DC94A0C7417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4251" t="22281" r="35825" b="33831"/>
          <a:stretch>
            <a:fillRect/>
          </a:stretch>
        </p:blipFill>
        <p:spPr>
          <a:xfrm>
            <a:off x="3144485" y="1112614"/>
            <a:ext cx="2898249" cy="2508274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23EE086-222F-A7DD-DEF1-F6E27661626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4250" t="22281" r="35825" b="34100"/>
          <a:stretch>
            <a:fillRect/>
          </a:stretch>
        </p:blipFill>
        <p:spPr>
          <a:xfrm>
            <a:off x="6166237" y="1127992"/>
            <a:ext cx="2898249" cy="2492896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6A4002C-6418-7E4F-BF9E-746E6B37272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4250" t="22281" r="35599" b="33142"/>
          <a:stretch>
            <a:fillRect/>
          </a:stretch>
        </p:blipFill>
        <p:spPr>
          <a:xfrm>
            <a:off x="129063" y="3969466"/>
            <a:ext cx="2920161" cy="2547664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35130A2-EB0E-C1C3-382C-89FFAF3E1CB6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34250" t="22281" r="35971" b="33142"/>
          <a:stretch>
            <a:fillRect/>
          </a:stretch>
        </p:blipFill>
        <p:spPr>
          <a:xfrm>
            <a:off x="3158603" y="3969466"/>
            <a:ext cx="2884131" cy="2547664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0F84F14-2F25-5089-DCBA-F893DDDF8A91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34250" t="22281" r="35825" b="33142"/>
          <a:stretch>
            <a:fillRect/>
          </a:stretch>
        </p:blipFill>
        <p:spPr>
          <a:xfrm>
            <a:off x="6166237" y="3969466"/>
            <a:ext cx="2898249" cy="2547664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13D11113-9864-CB2D-51B1-ADACEE1D6F5E}"/>
              </a:ext>
            </a:extLst>
          </p:cNvPr>
          <p:cNvSpPr/>
          <p:nvPr/>
        </p:nvSpPr>
        <p:spPr>
          <a:xfrm>
            <a:off x="1196281" y="1104501"/>
            <a:ext cx="792088" cy="236267"/>
          </a:xfrm>
          <a:prstGeom prst="roundRect">
            <a:avLst/>
          </a:prstGeom>
          <a:noFill/>
          <a:ln w="4445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79E9369A-5C58-CB53-C1BD-B4BC4652EC85}"/>
              </a:ext>
            </a:extLst>
          </p:cNvPr>
          <p:cNvSpPr/>
          <p:nvPr/>
        </p:nvSpPr>
        <p:spPr>
          <a:xfrm>
            <a:off x="3995936" y="1104500"/>
            <a:ext cx="1224136" cy="236267"/>
          </a:xfrm>
          <a:prstGeom prst="roundRect">
            <a:avLst/>
          </a:prstGeom>
          <a:noFill/>
          <a:ln w="444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D4EBABF0-274E-F3F4-AEB6-74B84738D72A}"/>
              </a:ext>
            </a:extLst>
          </p:cNvPr>
          <p:cNvSpPr/>
          <p:nvPr/>
        </p:nvSpPr>
        <p:spPr>
          <a:xfrm>
            <a:off x="7032010" y="1124744"/>
            <a:ext cx="1224136" cy="236267"/>
          </a:xfrm>
          <a:prstGeom prst="roundRect">
            <a:avLst/>
          </a:prstGeom>
          <a:noFill/>
          <a:ln w="444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0C498E08-667D-4C57-D1D3-49DF719C9BD8}"/>
              </a:ext>
            </a:extLst>
          </p:cNvPr>
          <p:cNvSpPr/>
          <p:nvPr/>
        </p:nvSpPr>
        <p:spPr>
          <a:xfrm>
            <a:off x="963360" y="3969466"/>
            <a:ext cx="1304384" cy="251622"/>
          </a:xfrm>
          <a:prstGeom prst="roundRect">
            <a:avLst/>
          </a:prstGeom>
          <a:noFill/>
          <a:ln w="4445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2CFE9D74-CA3B-3116-454D-65A5A31C2B55}"/>
              </a:ext>
            </a:extLst>
          </p:cNvPr>
          <p:cNvSpPr/>
          <p:nvPr/>
        </p:nvSpPr>
        <p:spPr>
          <a:xfrm>
            <a:off x="3995936" y="3969466"/>
            <a:ext cx="1304384" cy="251622"/>
          </a:xfrm>
          <a:prstGeom prst="roundRect">
            <a:avLst/>
          </a:prstGeom>
          <a:noFill/>
          <a:ln w="4445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23CE5E5D-3849-28E3-94E5-C788979DD9B2}"/>
              </a:ext>
            </a:extLst>
          </p:cNvPr>
          <p:cNvSpPr/>
          <p:nvPr/>
        </p:nvSpPr>
        <p:spPr>
          <a:xfrm>
            <a:off x="6991886" y="3969466"/>
            <a:ext cx="1304384" cy="251622"/>
          </a:xfrm>
          <a:prstGeom prst="roundRect">
            <a:avLst/>
          </a:prstGeom>
          <a:noFill/>
          <a:ln w="44450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2" name="Slide Number Placeholder 21">
            <a:extLst>
              <a:ext uri="{FF2B5EF4-FFF2-40B4-BE49-F238E27FC236}">
                <a16:creationId xmlns:a16="http://schemas.microsoft.com/office/drawing/2014/main" id="{D992F0BE-660A-DFAB-9024-AEF28CAB69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9979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  <p:bldP spid="16" grpId="0" animBg="1"/>
      <p:bldP spid="20" grpId="0" animBg="1"/>
      <p:bldP spid="21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E7EF17-05CA-55F5-0214-49E584876F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0808D861-D81B-EAAE-DDBE-849DCD06174D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015D487-CBFD-4167-1339-191988FD95E7}"/>
              </a:ext>
            </a:extLst>
          </p:cNvPr>
          <p:cNvSpPr txBox="1"/>
          <p:nvPr/>
        </p:nvSpPr>
        <p:spPr>
          <a:xfrm>
            <a:off x="126304" y="107219"/>
            <a:ext cx="88913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/>
              <a:t>Are you seeing any patterns in your responses to the quiz?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3D23EDF-E0A5-A17E-FF69-80C279FF858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250" t="22278" r="35825" b="34882"/>
          <a:stretch>
            <a:fillRect/>
          </a:stretch>
        </p:blipFill>
        <p:spPr>
          <a:xfrm>
            <a:off x="111407" y="1225799"/>
            <a:ext cx="2736304" cy="2448272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81EE7D7-DE9F-2859-CCB9-FE26DA2CEEB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4250" t="22281" r="35825" b="34881"/>
          <a:stretch>
            <a:fillRect/>
          </a:stretch>
        </p:blipFill>
        <p:spPr>
          <a:xfrm>
            <a:off x="3279759" y="1225800"/>
            <a:ext cx="2736304" cy="2448272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1CA0000-17E5-E473-47AD-C8E4FA55746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4250" t="22281" r="35825" b="34881"/>
          <a:stretch>
            <a:fillRect/>
          </a:stretch>
        </p:blipFill>
        <p:spPr>
          <a:xfrm>
            <a:off x="113922" y="3962104"/>
            <a:ext cx="2736304" cy="2448272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AFB6D80-5436-00DA-9451-9F4E7E9AE4F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4250" t="22281" r="35826" b="34881"/>
          <a:stretch>
            <a:fillRect/>
          </a:stretch>
        </p:blipFill>
        <p:spPr>
          <a:xfrm>
            <a:off x="3279759" y="3962104"/>
            <a:ext cx="2736304" cy="2448271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9ADA784-EBC1-EF1A-7F83-A50C361216C4}"/>
              </a:ext>
            </a:extLst>
          </p:cNvPr>
          <p:cNvSpPr txBox="1"/>
          <p:nvPr/>
        </p:nvSpPr>
        <p:spPr>
          <a:xfrm>
            <a:off x="6285881" y="1284434"/>
            <a:ext cx="2724781" cy="502669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/>
              <a:t>Do </a:t>
            </a:r>
            <a:r>
              <a:rPr lang="en-GB" b="1" dirty="0">
                <a:solidFill>
                  <a:srgbClr val="00B0F0"/>
                </a:solidFill>
              </a:rPr>
              <a:t>add</a:t>
            </a:r>
            <a:r>
              <a:rPr lang="en-GB" b="1" dirty="0"/>
              <a:t> key thoughts and discoveries </a:t>
            </a:r>
            <a:r>
              <a:rPr lang="en-GB" b="1" dirty="0">
                <a:solidFill>
                  <a:srgbClr val="00B0F0"/>
                </a:solidFill>
              </a:rPr>
              <a:t>to your reflective journal</a:t>
            </a:r>
            <a:r>
              <a:rPr lang="en-GB" dirty="0"/>
              <a:t>:</a:t>
            </a:r>
          </a:p>
          <a:p>
            <a:pPr>
              <a:lnSpc>
                <a:spcPct val="150000"/>
              </a:lnSpc>
            </a:pPr>
            <a:endParaRPr lang="en-GB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Self-awareness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Workplace skills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Career possibilities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Job hunting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CVs and applications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Interviews and offers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Preparing for work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Career and wellbeing 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894997E7-45A9-60B5-C265-6C7BD9AF944B}"/>
              </a:ext>
            </a:extLst>
          </p:cNvPr>
          <p:cNvSpPr/>
          <p:nvPr/>
        </p:nvSpPr>
        <p:spPr>
          <a:xfrm>
            <a:off x="827367" y="1225799"/>
            <a:ext cx="1304384" cy="251622"/>
          </a:xfrm>
          <a:prstGeom prst="roundRect">
            <a:avLst/>
          </a:prstGeom>
          <a:noFill/>
          <a:ln w="44450">
            <a:solidFill>
              <a:srgbClr val="BC03D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3A7118F7-8F10-76A3-9179-5CB5CFE7B8C8}"/>
              </a:ext>
            </a:extLst>
          </p:cNvPr>
          <p:cNvSpPr/>
          <p:nvPr/>
        </p:nvSpPr>
        <p:spPr>
          <a:xfrm>
            <a:off x="4067729" y="1225799"/>
            <a:ext cx="1304384" cy="251622"/>
          </a:xfrm>
          <a:prstGeom prst="roundRect">
            <a:avLst/>
          </a:prstGeom>
          <a:noFill/>
          <a:ln w="44450">
            <a:solidFill>
              <a:srgbClr val="BC03DB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3C7DC497-876C-DF9F-D43D-523A9A71CAEB}"/>
              </a:ext>
            </a:extLst>
          </p:cNvPr>
          <p:cNvSpPr/>
          <p:nvPr/>
        </p:nvSpPr>
        <p:spPr>
          <a:xfrm>
            <a:off x="831667" y="3962104"/>
            <a:ext cx="1304384" cy="251622"/>
          </a:xfrm>
          <a:prstGeom prst="roundRect">
            <a:avLst/>
          </a:prstGeom>
          <a:noFill/>
          <a:ln w="44450">
            <a:solidFill>
              <a:srgbClr val="0033C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5F6A3792-6ADE-5818-F4F4-1A0F613AC9FF}"/>
              </a:ext>
            </a:extLst>
          </p:cNvPr>
          <p:cNvSpPr/>
          <p:nvPr/>
        </p:nvSpPr>
        <p:spPr>
          <a:xfrm>
            <a:off x="4067729" y="3962104"/>
            <a:ext cx="1304384" cy="251622"/>
          </a:xfrm>
          <a:prstGeom prst="roundRect">
            <a:avLst/>
          </a:prstGeom>
          <a:noFill/>
          <a:ln w="44450">
            <a:solidFill>
              <a:srgbClr val="0033C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CA1D2429-F61F-0234-F6B3-07D4F5EFC2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31</a:t>
            </a:fld>
            <a:endParaRPr lang="en-GB"/>
          </a:p>
        </p:txBody>
      </p:sp>
      <p:pic>
        <p:nvPicPr>
          <p:cNvPr id="20" name="Graphic 19" descr="Checklist with solid fill">
            <a:extLst>
              <a:ext uri="{FF2B5EF4-FFF2-40B4-BE49-F238E27FC236}">
                <a16:creationId xmlns:a16="http://schemas.microsoft.com/office/drawing/2014/main" id="{2CD75974-01F6-1C10-B672-774DDD97545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268286" y="2132856"/>
            <a:ext cx="777240" cy="777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4944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 animBg="1"/>
      <p:bldP spid="14" grpId="0" animBg="1"/>
      <p:bldP spid="15" grpId="0" animBg="1"/>
      <p:bldP spid="16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DC81022-ECC8-C519-748F-C73C667276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32</a:t>
            </a:fld>
            <a:endParaRPr lang="en-GB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06202EDD-EC11-FA9F-1CA4-35BC8E0CC011}"/>
              </a:ext>
            </a:extLst>
          </p:cNvPr>
          <p:cNvSpPr txBox="1">
            <a:spLocks/>
          </p:cNvSpPr>
          <p:nvPr/>
        </p:nvSpPr>
        <p:spPr>
          <a:xfrm>
            <a:off x="1259632" y="1340768"/>
            <a:ext cx="6330998" cy="3312368"/>
          </a:xfrm>
          <a:prstGeom prst="rect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Personal Development Plans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496" y="260648"/>
            <a:ext cx="9108504" cy="1143000"/>
          </a:xfrm>
        </p:spPr>
        <p:txBody>
          <a:bodyPr>
            <a:noAutofit/>
          </a:bodyPr>
          <a:lstStyle/>
          <a:p>
            <a:r>
              <a:rPr lang="en-GB" sz="3800" b="1" dirty="0"/>
              <a:t>What is a Personal Development Plan?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600201"/>
            <a:ext cx="7632848" cy="3917032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lnSpc>
                <a:spcPct val="200000"/>
              </a:lnSpc>
              <a:buNone/>
            </a:pPr>
            <a:r>
              <a:rPr lang="en-GB" sz="2500" b="1" dirty="0"/>
              <a:t>“A plan intended to develop skills that are important to the work life” </a:t>
            </a:r>
          </a:p>
          <a:p>
            <a:pPr marL="0" indent="0" algn="r">
              <a:lnSpc>
                <a:spcPct val="150000"/>
              </a:lnSpc>
              <a:buNone/>
            </a:pPr>
            <a:r>
              <a:rPr lang="en-GB" sz="2500" dirty="0"/>
              <a:t>Morgan (2024)</a:t>
            </a:r>
          </a:p>
          <a:p>
            <a:pPr marL="0" indent="0">
              <a:buNone/>
            </a:pPr>
            <a:endParaRPr lang="en-GB" sz="23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DA2A9A-8BA9-B7AB-8044-87D823C65E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33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88640"/>
            <a:ext cx="8928992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 b="1" dirty="0"/>
              <a:t>What personal and/or professional factors have influenced you? 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916832"/>
            <a:ext cx="8003232" cy="3744416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GB" altLang="en-US" b="1" dirty="0"/>
              <a:t>Think about your:</a:t>
            </a:r>
          </a:p>
          <a:p>
            <a:pPr>
              <a:buNone/>
            </a:pPr>
            <a:endParaRPr lang="en-GB" altLang="en-US" b="1" dirty="0"/>
          </a:p>
          <a:p>
            <a:pPr>
              <a:lnSpc>
                <a:spcPct val="150000"/>
              </a:lnSpc>
            </a:pPr>
            <a:r>
              <a:rPr lang="en-GB" altLang="en-US" dirty="0"/>
              <a:t>previous study experiences </a:t>
            </a:r>
          </a:p>
          <a:p>
            <a:pPr>
              <a:lnSpc>
                <a:spcPct val="150000"/>
              </a:lnSpc>
            </a:pPr>
            <a:r>
              <a:rPr lang="en-GB" altLang="en-US" dirty="0"/>
              <a:t>previous work achievements </a:t>
            </a:r>
          </a:p>
          <a:p>
            <a:pPr>
              <a:lnSpc>
                <a:spcPct val="150000"/>
              </a:lnSpc>
            </a:pPr>
            <a:r>
              <a:rPr lang="en-GB" altLang="en-US" dirty="0"/>
              <a:t>family dynamic</a:t>
            </a:r>
          </a:p>
          <a:p>
            <a:pPr>
              <a:lnSpc>
                <a:spcPct val="150000"/>
              </a:lnSpc>
            </a:pPr>
            <a:r>
              <a:rPr lang="en-GB" altLang="en-US" dirty="0"/>
              <a:t>financial goals</a:t>
            </a:r>
          </a:p>
          <a:p>
            <a:pPr>
              <a:lnSpc>
                <a:spcPct val="150000"/>
              </a:lnSpc>
            </a:pPr>
            <a:r>
              <a:rPr lang="en-GB" altLang="en-US" dirty="0"/>
              <a:t>ideas and plans 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F4C71E-96DD-5513-6B1E-9C72E11EA9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34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088160"/>
            <a:ext cx="7272808" cy="4717104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https://www.open.edu/openlearn/ocw/mod/oucontent/view.php?id=28130&amp;shttps://www.open.edu/openlearn/ocw/mod/oucontent/view.php?id=28130&amp;section=2.1</a:t>
            </a:r>
          </a:p>
          <a:p>
            <a:r>
              <a:rPr lang="en-GB" dirty="0" err="1">
                <a:solidFill>
                  <a:schemeClr val="bg1"/>
                </a:solidFill>
              </a:rPr>
              <a:t>ection</a:t>
            </a:r>
            <a:r>
              <a:rPr lang="en-GB" dirty="0">
                <a:solidFill>
                  <a:schemeClr val="bg1"/>
                </a:solidFill>
              </a:rPr>
              <a:t>=2.1</a:t>
            </a:r>
          </a:p>
        </p:txBody>
      </p:sp>
      <p:sp>
        <p:nvSpPr>
          <p:cNvPr id="4" name="Rectangle 2"/>
          <p:cNvSpPr>
            <a:spLocks noGrp="1"/>
          </p:cNvSpPr>
          <p:nvPr>
            <p:ph type="title"/>
          </p:nvPr>
        </p:nvSpPr>
        <p:spPr>
          <a:xfrm>
            <a:off x="457200" y="46539"/>
            <a:ext cx="8229600" cy="751404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4000" b="1" dirty="0"/>
              <a:t>Influencing factors </a:t>
            </a:r>
          </a:p>
        </p:txBody>
      </p:sp>
      <p:pic>
        <p:nvPicPr>
          <p:cNvPr id="5" name="Picture 2" descr="Week 1: The story so far: 2.1 Your career lifeline - OpenLearn - Open  University - RTS_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7" y="1181499"/>
            <a:ext cx="8088711" cy="4210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688831" y="5475729"/>
            <a:ext cx="399593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Source: Open University (2024).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A76A716-E9FE-36A4-765B-1FCE10B15D90}"/>
              </a:ext>
            </a:extLst>
          </p:cNvPr>
          <p:cNvSpPr/>
          <p:nvPr/>
        </p:nvSpPr>
        <p:spPr>
          <a:xfrm>
            <a:off x="539552" y="3403118"/>
            <a:ext cx="648072" cy="360040"/>
          </a:xfrm>
          <a:prstGeom prst="ellipse">
            <a:avLst/>
          </a:prstGeom>
          <a:noFill/>
          <a:ln w="38100">
            <a:solidFill>
              <a:srgbClr val="0033C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ECF11382-FB84-38B2-D767-EB0F813A7C5F}"/>
              </a:ext>
            </a:extLst>
          </p:cNvPr>
          <p:cNvSpPr/>
          <p:nvPr/>
        </p:nvSpPr>
        <p:spPr>
          <a:xfrm rot="16200000">
            <a:off x="413539" y="1538791"/>
            <a:ext cx="792087" cy="396042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26E240C3-CDED-8CEB-F365-3D3E2CD774DB}"/>
              </a:ext>
            </a:extLst>
          </p:cNvPr>
          <p:cNvSpPr/>
          <p:nvPr/>
        </p:nvSpPr>
        <p:spPr>
          <a:xfrm rot="16200000">
            <a:off x="400069" y="4635135"/>
            <a:ext cx="792088" cy="396042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8F6E56BA-016C-E876-9815-DD6388C05657}"/>
              </a:ext>
            </a:extLst>
          </p:cNvPr>
          <p:cNvCxnSpPr/>
          <p:nvPr/>
        </p:nvCxnSpPr>
        <p:spPr>
          <a:xfrm>
            <a:off x="1187624" y="3463239"/>
            <a:ext cx="576064" cy="0"/>
          </a:xfrm>
          <a:prstGeom prst="straightConnector1">
            <a:avLst/>
          </a:prstGeom>
          <a:ln w="50800">
            <a:solidFill>
              <a:srgbClr val="0033CC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825C30D0-B466-8228-F738-C65A0CCA733B}"/>
              </a:ext>
            </a:extLst>
          </p:cNvPr>
          <p:cNvCxnSpPr>
            <a:cxnSpLocks/>
          </p:cNvCxnSpPr>
          <p:nvPr/>
        </p:nvCxnSpPr>
        <p:spPr>
          <a:xfrm>
            <a:off x="683568" y="3835166"/>
            <a:ext cx="0" cy="601946"/>
          </a:xfrm>
          <a:prstGeom prst="straightConnector1">
            <a:avLst/>
          </a:prstGeom>
          <a:ln w="50800">
            <a:solidFill>
              <a:srgbClr val="C00000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A5490BB3-F933-9347-AFDE-176CBECA7E7C}"/>
              </a:ext>
            </a:extLst>
          </p:cNvPr>
          <p:cNvCxnSpPr>
            <a:cxnSpLocks/>
          </p:cNvCxnSpPr>
          <p:nvPr/>
        </p:nvCxnSpPr>
        <p:spPr>
          <a:xfrm flipV="1">
            <a:off x="683568" y="2708920"/>
            <a:ext cx="0" cy="601946"/>
          </a:xfrm>
          <a:prstGeom prst="straightConnector1">
            <a:avLst/>
          </a:prstGeom>
          <a:ln w="50800">
            <a:solidFill>
              <a:srgbClr val="00B050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0A257258-4960-6E0B-BE7E-F9FB72168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35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4000" b="1" dirty="0"/>
              <a:t>Lifeline exercise 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628800"/>
            <a:ext cx="8568952" cy="4104456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Mapping past experiences can help you prioritise what you want from life. </a:t>
            </a:r>
          </a:p>
          <a:p>
            <a:endParaRPr lang="en-GB" dirty="0"/>
          </a:p>
          <a:p>
            <a:r>
              <a:rPr lang="en-GB" dirty="0"/>
              <a:t>Engaging in a lifeline exercise will enable you </a:t>
            </a:r>
            <a:r>
              <a:rPr lang="en-GB" b="1" dirty="0"/>
              <a:t>identify key moments that have shaped your life so far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/>
              <a:t>This process </a:t>
            </a:r>
            <a:r>
              <a:rPr lang="en-GB" b="1" dirty="0"/>
              <a:t>can motivate you to establish future ambitions and set goals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You can learn more about lifeline exercises by visiting the Open University link via Moodle.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1F61C3-C47D-E7FD-80A9-DF003609A4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36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3789"/>
          </a:xfrm>
        </p:spPr>
        <p:txBody>
          <a:bodyPr>
            <a:normAutofit fontScale="90000"/>
          </a:bodyPr>
          <a:lstStyle/>
          <a:p>
            <a:r>
              <a:rPr lang="en-GB" altLang="en-US" sz="4000" b="1" dirty="0"/>
              <a:t>Activity 1.2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3" y="1272701"/>
            <a:ext cx="4536503" cy="1836205"/>
          </a:xfrm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100" dirty="0"/>
              <a:t>Conduct your own lifeline exercise using the printed worksheet</a:t>
            </a:r>
          </a:p>
          <a:p>
            <a:pPr>
              <a:lnSpc>
                <a:spcPct val="150000"/>
              </a:lnSpc>
            </a:pPr>
            <a:endParaRPr lang="en-GB" sz="27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699375-ABFA-41F6-CD86-A2E633283A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37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76E21A6-BC76-11A0-F6D1-388DD36D2B2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201" t="17239" r="12201" b="21020"/>
          <a:stretch>
            <a:fillRect/>
          </a:stretch>
        </p:blipFill>
        <p:spPr>
          <a:xfrm>
            <a:off x="1079612" y="2492896"/>
            <a:ext cx="6984776" cy="3344430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357DFB3-F4C7-DC4E-53F6-A6D5F2006416}"/>
              </a:ext>
            </a:extLst>
          </p:cNvPr>
          <p:cNvSpPr txBox="1">
            <a:spLocks/>
          </p:cNvSpPr>
          <p:nvPr/>
        </p:nvSpPr>
        <p:spPr>
          <a:xfrm>
            <a:off x="4499991" y="1272701"/>
            <a:ext cx="4536503" cy="1508227"/>
          </a:xfrm>
          <a:prstGeom prst="rect">
            <a:avLst/>
          </a:prstGeom>
          <a:ln>
            <a:solidFill>
              <a:schemeClr val="bg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GB" sz="2100" dirty="0"/>
              <a:t>From your birth to the present day, map </a:t>
            </a:r>
            <a:r>
              <a:rPr lang="en-GB" sz="2100" b="1" dirty="0">
                <a:solidFill>
                  <a:srgbClr val="0070C0"/>
                </a:solidFill>
              </a:rPr>
              <a:t>key events that have occurred </a:t>
            </a:r>
            <a:r>
              <a:rPr lang="en-GB" sz="2100" dirty="0"/>
              <a:t>as </a:t>
            </a:r>
            <a:r>
              <a:rPr lang="en-GB" sz="2100" b="1" dirty="0">
                <a:solidFill>
                  <a:srgbClr val="00B050"/>
                </a:solidFill>
              </a:rPr>
              <a:t>high</a:t>
            </a:r>
            <a:r>
              <a:rPr lang="en-GB" sz="2100" dirty="0"/>
              <a:t> or </a:t>
            </a:r>
            <a:r>
              <a:rPr lang="en-GB" sz="2100" b="1" dirty="0">
                <a:solidFill>
                  <a:srgbClr val="C00000"/>
                </a:solidFill>
              </a:rPr>
              <a:t>low</a:t>
            </a:r>
            <a:r>
              <a:rPr lang="en-GB" sz="2100" dirty="0"/>
              <a:t> points.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altLang="en-US" b="1" dirty="0"/>
              <a:t>Looking back…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075240" cy="403244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500" dirty="0"/>
              <a:t>What were the </a:t>
            </a:r>
            <a:r>
              <a:rPr lang="en-GB" sz="2500" b="1" dirty="0">
                <a:solidFill>
                  <a:srgbClr val="00B0F0"/>
                </a:solidFill>
              </a:rPr>
              <a:t>influencing factors </a:t>
            </a:r>
            <a:r>
              <a:rPr lang="en-GB" sz="2500" dirty="0"/>
              <a:t>in each case? Consider:</a:t>
            </a:r>
          </a:p>
          <a:p>
            <a:pPr marL="0" indent="0">
              <a:buNone/>
            </a:pPr>
            <a:endParaRPr lang="en-GB" sz="2500" dirty="0"/>
          </a:p>
          <a:p>
            <a:pPr lvl="0"/>
            <a:r>
              <a:rPr lang="en-GB" sz="2500" dirty="0"/>
              <a:t>Were these key events instigated by you or the result of outside influences?</a:t>
            </a:r>
          </a:p>
          <a:p>
            <a:pPr lvl="0"/>
            <a:endParaRPr lang="en-GB" sz="2500" dirty="0"/>
          </a:p>
          <a:p>
            <a:pPr lvl="0"/>
            <a:r>
              <a:rPr lang="en-GB" sz="2500" dirty="0"/>
              <a:t>Do these experiences have anything in common?</a:t>
            </a:r>
          </a:p>
          <a:p>
            <a:pPr lvl="0"/>
            <a:endParaRPr lang="en-GB" sz="2500" dirty="0"/>
          </a:p>
          <a:p>
            <a:pPr lvl="0"/>
            <a:r>
              <a:rPr lang="en-GB" sz="2500" dirty="0"/>
              <a:t>Think about what happened in each event and how you felt. What does this say about you and how might it affect your future decisions?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35A1ED-0490-2F11-DE98-2588F1DB96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38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176464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600" dirty="0"/>
              <a:t>What were the </a:t>
            </a:r>
            <a:r>
              <a:rPr lang="en-GB" sz="2600" b="1" dirty="0">
                <a:solidFill>
                  <a:srgbClr val="00B0F0"/>
                </a:solidFill>
              </a:rPr>
              <a:t>influencing factors </a:t>
            </a:r>
            <a:r>
              <a:rPr lang="en-GB" sz="2600" dirty="0"/>
              <a:t>in each case? Consider:</a:t>
            </a:r>
          </a:p>
          <a:p>
            <a:pPr marL="0" indent="0">
              <a:buNone/>
            </a:pPr>
            <a:endParaRPr lang="en-GB" sz="2600" dirty="0"/>
          </a:p>
          <a:p>
            <a:pPr>
              <a:lnSpc>
                <a:spcPct val="90000"/>
              </a:lnSpc>
            </a:pPr>
            <a:r>
              <a:rPr lang="en-GB" altLang="en-US" sz="2600" b="1" dirty="0"/>
              <a:t>Events</a:t>
            </a:r>
            <a:r>
              <a:rPr lang="en-GB" altLang="en-US" sz="2600" dirty="0"/>
              <a:t> – what happened to you</a:t>
            </a:r>
          </a:p>
          <a:p>
            <a:pPr>
              <a:lnSpc>
                <a:spcPct val="90000"/>
              </a:lnSpc>
            </a:pPr>
            <a:endParaRPr lang="en-GB" altLang="en-US" sz="2600" dirty="0"/>
          </a:p>
          <a:p>
            <a:pPr>
              <a:lnSpc>
                <a:spcPct val="90000"/>
              </a:lnSpc>
            </a:pPr>
            <a:r>
              <a:rPr lang="en-GB" altLang="en-US" sz="2600" b="1" dirty="0"/>
              <a:t>Connections</a:t>
            </a:r>
            <a:r>
              <a:rPr lang="en-GB" altLang="en-US" sz="2600" dirty="0"/>
              <a:t> – who you know</a:t>
            </a:r>
          </a:p>
          <a:p>
            <a:pPr>
              <a:lnSpc>
                <a:spcPct val="90000"/>
              </a:lnSpc>
            </a:pPr>
            <a:endParaRPr lang="en-GB" altLang="en-US" sz="2600" dirty="0"/>
          </a:p>
          <a:p>
            <a:pPr>
              <a:lnSpc>
                <a:spcPct val="90000"/>
              </a:lnSpc>
            </a:pPr>
            <a:r>
              <a:rPr lang="en-GB" altLang="en-US" sz="2600" b="1" dirty="0"/>
              <a:t>Timeframes </a:t>
            </a:r>
            <a:r>
              <a:rPr lang="en-GB" altLang="en-US" sz="2600" dirty="0"/>
              <a:t>– childhood, adolescence, adulthood</a:t>
            </a:r>
          </a:p>
          <a:p>
            <a:pPr>
              <a:lnSpc>
                <a:spcPct val="90000"/>
              </a:lnSpc>
            </a:pPr>
            <a:endParaRPr lang="en-GB" altLang="en-US" sz="2600" dirty="0"/>
          </a:p>
          <a:p>
            <a:pPr>
              <a:lnSpc>
                <a:spcPct val="90000"/>
              </a:lnSpc>
            </a:pPr>
            <a:r>
              <a:rPr lang="en-GB" altLang="en-US" sz="2600" b="1" dirty="0"/>
              <a:t>Achievements</a:t>
            </a:r>
            <a:r>
              <a:rPr lang="en-GB" altLang="en-US" sz="2600" dirty="0"/>
              <a:t> – something you are proud of, no matter how small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85321C-00B4-2BFE-BD04-5456F8D6EA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39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1954F98-ACD8-42AC-3CB5-B4125C7D826E}"/>
              </a:ext>
            </a:extLst>
          </p:cNvPr>
          <p:cNvSpPr txBox="1">
            <a:spLocks/>
          </p:cNvSpPr>
          <p:nvPr/>
        </p:nvSpPr>
        <p:spPr>
          <a:xfrm>
            <a:off x="457200" y="274638"/>
            <a:ext cx="8229600" cy="7060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4000" b="1" dirty="0"/>
              <a:t>Looking back…</a:t>
            </a:r>
            <a:endParaRPr lang="en-GB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758"/>
            <a:ext cx="8229600" cy="1143000"/>
          </a:xfrm>
        </p:spPr>
        <p:txBody>
          <a:bodyPr>
            <a:normAutofit/>
          </a:bodyPr>
          <a:lstStyle/>
          <a:p>
            <a:r>
              <a:rPr lang="en-GB" altLang="en-US" sz="4000" b="1" dirty="0"/>
              <a:t>Looking forward …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392488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  <a:buNone/>
            </a:pPr>
            <a:endParaRPr lang="en-GB" altLang="en-US" b="1" dirty="0"/>
          </a:p>
          <a:p>
            <a:pPr>
              <a:lnSpc>
                <a:spcPct val="90000"/>
              </a:lnSpc>
              <a:buNone/>
            </a:pPr>
            <a:r>
              <a:rPr lang="en-GB" altLang="en-US" sz="2400" dirty="0"/>
              <a:t>What </a:t>
            </a:r>
            <a:r>
              <a:rPr lang="en-GB" altLang="en-US" sz="2400" b="1" dirty="0">
                <a:solidFill>
                  <a:srgbClr val="00B0F0"/>
                </a:solidFill>
              </a:rPr>
              <a:t>future</a:t>
            </a:r>
            <a:r>
              <a:rPr lang="en-GB" altLang="en-US" sz="2400" dirty="0"/>
              <a:t> </a:t>
            </a:r>
            <a:r>
              <a:rPr lang="en-GB" altLang="en-US" sz="2400" b="1" dirty="0">
                <a:solidFill>
                  <a:srgbClr val="00B0F0"/>
                </a:solidFill>
              </a:rPr>
              <a:t>options </a:t>
            </a:r>
            <a:r>
              <a:rPr lang="en-GB" altLang="en-US" sz="2400" dirty="0"/>
              <a:t>are you considering:</a:t>
            </a:r>
          </a:p>
          <a:p>
            <a:pPr>
              <a:lnSpc>
                <a:spcPct val="90000"/>
              </a:lnSpc>
            </a:pPr>
            <a:endParaRPr lang="en-GB" altLang="en-US" sz="2400" b="1" dirty="0"/>
          </a:p>
          <a:p>
            <a:pPr>
              <a:lnSpc>
                <a:spcPct val="150000"/>
              </a:lnSpc>
            </a:pPr>
            <a:r>
              <a:rPr lang="en-GB" altLang="en-US" sz="2400" dirty="0"/>
              <a:t>Education?</a:t>
            </a:r>
          </a:p>
          <a:p>
            <a:pPr>
              <a:lnSpc>
                <a:spcPct val="150000"/>
              </a:lnSpc>
            </a:pPr>
            <a:r>
              <a:rPr lang="en-GB" altLang="en-US" sz="2400" dirty="0"/>
              <a:t>Training?</a:t>
            </a:r>
          </a:p>
          <a:p>
            <a:pPr>
              <a:lnSpc>
                <a:spcPct val="150000"/>
              </a:lnSpc>
            </a:pPr>
            <a:r>
              <a:rPr lang="en-GB" altLang="en-US" sz="2400" dirty="0"/>
              <a:t>Paid work?	</a:t>
            </a:r>
          </a:p>
          <a:p>
            <a:pPr>
              <a:lnSpc>
                <a:spcPct val="150000"/>
              </a:lnSpc>
            </a:pPr>
            <a:r>
              <a:rPr lang="en-GB" altLang="en-US" sz="2400" dirty="0"/>
              <a:t>Voluntary work?</a:t>
            </a:r>
          </a:p>
          <a:p>
            <a:pPr>
              <a:lnSpc>
                <a:spcPct val="150000"/>
              </a:lnSpc>
            </a:pPr>
            <a:r>
              <a:rPr lang="en-GB" altLang="en-US" sz="2400" dirty="0"/>
              <a:t>Self-employment?</a:t>
            </a:r>
          </a:p>
          <a:p>
            <a:pPr>
              <a:lnSpc>
                <a:spcPct val="150000"/>
              </a:lnSpc>
            </a:pPr>
            <a:r>
              <a:rPr lang="en-GB" altLang="en-US" sz="2400" dirty="0"/>
              <a:t>Family responsibilities? 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9B97C4-62A8-E228-11CC-EC0A375CD9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40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0506" y="1268760"/>
            <a:ext cx="8579296" cy="4531642"/>
          </a:xfrm>
        </p:spPr>
        <p:txBody>
          <a:bodyPr>
            <a:normAutofit fontScale="40000" lnSpcReduction="20000"/>
          </a:bodyPr>
          <a:lstStyle/>
          <a:p>
            <a:pPr>
              <a:buNone/>
            </a:pPr>
            <a:r>
              <a:rPr lang="en-GB" altLang="en-US" sz="5300" dirty="0"/>
              <a:t>What </a:t>
            </a:r>
            <a:r>
              <a:rPr lang="en-GB" altLang="en-US" sz="5300" b="1" dirty="0">
                <a:solidFill>
                  <a:srgbClr val="00B0F0"/>
                </a:solidFill>
              </a:rPr>
              <a:t>factors</a:t>
            </a:r>
            <a:r>
              <a:rPr lang="en-GB" altLang="en-US" sz="5300" dirty="0"/>
              <a:t> do you need </a:t>
            </a:r>
            <a:r>
              <a:rPr lang="en-GB" altLang="en-US" sz="5300" b="1" dirty="0">
                <a:solidFill>
                  <a:srgbClr val="00B0F0"/>
                </a:solidFill>
              </a:rPr>
              <a:t>to consider </a:t>
            </a:r>
            <a:r>
              <a:rPr lang="en-GB" altLang="en-US" sz="5300" dirty="0"/>
              <a:t>as part of your future plans: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altLang="en-US" sz="5300" dirty="0"/>
          </a:p>
          <a:p>
            <a:pPr>
              <a:lnSpc>
                <a:spcPct val="170000"/>
              </a:lnSpc>
            </a:pPr>
            <a:r>
              <a:rPr lang="en-GB" altLang="en-US" sz="5300" dirty="0"/>
              <a:t>Your skills?</a:t>
            </a:r>
          </a:p>
          <a:p>
            <a:pPr>
              <a:lnSpc>
                <a:spcPct val="170000"/>
              </a:lnSpc>
            </a:pPr>
            <a:r>
              <a:rPr lang="en-GB" altLang="en-US" sz="5300" dirty="0"/>
              <a:t>Your goals?</a:t>
            </a:r>
          </a:p>
          <a:p>
            <a:pPr>
              <a:lnSpc>
                <a:spcPct val="170000"/>
              </a:lnSpc>
            </a:pPr>
            <a:r>
              <a:rPr lang="en-GB" altLang="en-US" sz="5300" dirty="0"/>
              <a:t>The requirements?</a:t>
            </a:r>
          </a:p>
          <a:p>
            <a:pPr>
              <a:lnSpc>
                <a:spcPct val="170000"/>
              </a:lnSpc>
            </a:pPr>
            <a:r>
              <a:rPr lang="en-GB" altLang="en-US" sz="5300" dirty="0"/>
              <a:t>Your personal circumstances?</a:t>
            </a:r>
          </a:p>
          <a:p>
            <a:pPr>
              <a:lnSpc>
                <a:spcPct val="170000"/>
              </a:lnSpc>
            </a:pPr>
            <a:r>
              <a:rPr lang="en-GB" altLang="en-US" sz="5300" dirty="0"/>
              <a:t>Location?</a:t>
            </a:r>
          </a:p>
          <a:p>
            <a:pPr>
              <a:lnSpc>
                <a:spcPct val="170000"/>
              </a:lnSpc>
            </a:pPr>
            <a:r>
              <a:rPr lang="en-GB" altLang="en-US" sz="5300" dirty="0"/>
              <a:t>Necessary commitment?</a:t>
            </a:r>
          </a:p>
          <a:p>
            <a:pPr>
              <a:lnSpc>
                <a:spcPct val="170000"/>
              </a:lnSpc>
            </a:pPr>
            <a:r>
              <a:rPr lang="en-GB" altLang="en-US" sz="5300" dirty="0"/>
              <a:t>Finance?</a:t>
            </a:r>
          </a:p>
          <a:p>
            <a:pPr marL="0" indent="0">
              <a:buNone/>
            </a:pPr>
            <a:endParaRPr lang="en-GB" sz="53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E3A895-045B-C640-612B-DE19614C57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41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9F31B6B-0A71-9136-E7E9-05593B2D1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91758"/>
            <a:ext cx="8229600" cy="1143000"/>
          </a:xfrm>
        </p:spPr>
        <p:txBody>
          <a:bodyPr>
            <a:normAutofit/>
          </a:bodyPr>
          <a:lstStyle/>
          <a:p>
            <a:r>
              <a:rPr lang="en-GB" altLang="en-US" sz="4000" b="1" dirty="0"/>
              <a:t>Looking forward …</a:t>
            </a:r>
            <a:endParaRPr lang="en-GB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b="1" dirty="0"/>
              <a:t>Looking forward 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3672409"/>
          </a:xfrm>
        </p:spPr>
        <p:txBody>
          <a:bodyPr>
            <a:normAutofit/>
          </a:bodyPr>
          <a:lstStyle/>
          <a:p>
            <a:r>
              <a:rPr lang="en-GB" altLang="en-US" sz="2500" dirty="0"/>
              <a:t>How does </a:t>
            </a:r>
            <a:r>
              <a:rPr lang="en-GB" altLang="en-US" sz="2500" b="1" dirty="0"/>
              <a:t>work</a:t>
            </a:r>
            <a:r>
              <a:rPr lang="en-GB" altLang="en-US" sz="2500" dirty="0"/>
              <a:t> ‘fit’ into your life?</a:t>
            </a:r>
          </a:p>
          <a:p>
            <a:endParaRPr lang="en-GB" altLang="en-US" sz="2500" dirty="0"/>
          </a:p>
          <a:p>
            <a:r>
              <a:rPr lang="en-GB" altLang="en-US" sz="2500" dirty="0"/>
              <a:t>How does </a:t>
            </a:r>
            <a:r>
              <a:rPr lang="en-GB" altLang="en-US" sz="2500" b="1" dirty="0"/>
              <a:t>studying</a:t>
            </a:r>
            <a:r>
              <a:rPr lang="en-GB" altLang="en-US" sz="2500" dirty="0"/>
              <a:t> ‘fit’ in?</a:t>
            </a:r>
          </a:p>
          <a:p>
            <a:endParaRPr lang="en-GB" altLang="en-US" sz="2500" dirty="0"/>
          </a:p>
          <a:p>
            <a:r>
              <a:rPr lang="en-GB" altLang="en-US" sz="2500" dirty="0"/>
              <a:t>How do you see work and study contributing to your future?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0AFEC5-9C42-6B30-15AE-CD0614A4A9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42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7C0ABE-3D88-6B17-6B89-17097D3AEB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70488-7600-5BFD-0161-D598AC8F8E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274638"/>
            <a:ext cx="8784976" cy="1143000"/>
          </a:xfrm>
        </p:spPr>
        <p:txBody>
          <a:bodyPr>
            <a:normAutofit fontScale="90000"/>
          </a:bodyPr>
          <a:lstStyle/>
          <a:p>
            <a:r>
              <a:rPr lang="en-GB" altLang="en-US" b="1" dirty="0"/>
              <a:t>What qualities do employers expect from their staff?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C83D0A-7C0E-9227-40F7-DB87B5ADD3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315289-FC62-11D7-7F4C-3197CED57D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43</a:t>
            </a:fld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B480AEA7-B808-6EBE-1019-22CED44E0A13}"/>
              </a:ext>
            </a:extLst>
          </p:cNvPr>
          <p:cNvSpPr/>
          <p:nvPr/>
        </p:nvSpPr>
        <p:spPr>
          <a:xfrm>
            <a:off x="113714" y="2147946"/>
            <a:ext cx="1687216" cy="72008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b="1" dirty="0">
                <a:solidFill>
                  <a:schemeClr val="tx1"/>
                </a:solidFill>
              </a:rPr>
              <a:t>Communication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131057C0-4A9A-502E-121A-9006CF0817D1}"/>
              </a:ext>
            </a:extLst>
          </p:cNvPr>
          <p:cNvSpPr/>
          <p:nvPr/>
        </p:nvSpPr>
        <p:spPr>
          <a:xfrm>
            <a:off x="1903570" y="2144132"/>
            <a:ext cx="1687216" cy="720080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 w="3810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b="1" dirty="0">
                <a:solidFill>
                  <a:schemeClr val="tx1"/>
                </a:solidFill>
              </a:rPr>
              <a:t>Honesty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577EBC2-A55D-02E1-C6BF-2B3D3B47E212}"/>
              </a:ext>
            </a:extLst>
          </p:cNvPr>
          <p:cNvSpPr/>
          <p:nvPr/>
        </p:nvSpPr>
        <p:spPr>
          <a:xfrm>
            <a:off x="3693426" y="2144132"/>
            <a:ext cx="1687216" cy="72008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b="1" dirty="0">
                <a:solidFill>
                  <a:schemeClr val="tx1"/>
                </a:solidFill>
              </a:rPr>
              <a:t>Loyalty 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8890B6E8-3167-A90B-26B2-632AFBABB55E}"/>
              </a:ext>
            </a:extLst>
          </p:cNvPr>
          <p:cNvSpPr/>
          <p:nvPr/>
        </p:nvSpPr>
        <p:spPr>
          <a:xfrm>
            <a:off x="5483282" y="2149162"/>
            <a:ext cx="1687216" cy="720080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 w="3810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b="1" dirty="0">
                <a:solidFill>
                  <a:schemeClr val="tx1"/>
                </a:solidFill>
              </a:rPr>
              <a:t>Dependability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6C8EC698-B42C-6EA5-A63B-DE1427032E4E}"/>
              </a:ext>
            </a:extLst>
          </p:cNvPr>
          <p:cNvSpPr/>
          <p:nvPr/>
        </p:nvSpPr>
        <p:spPr>
          <a:xfrm>
            <a:off x="7277272" y="2144132"/>
            <a:ext cx="1687216" cy="72008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b="1" dirty="0">
                <a:solidFill>
                  <a:schemeClr val="tx1"/>
                </a:solidFill>
              </a:rPr>
              <a:t>Teamwork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AFF644D1-75C4-5DFA-29D1-5EACCE2236D9}"/>
              </a:ext>
            </a:extLst>
          </p:cNvPr>
          <p:cNvSpPr/>
          <p:nvPr/>
        </p:nvSpPr>
        <p:spPr>
          <a:xfrm>
            <a:off x="113714" y="3439060"/>
            <a:ext cx="1687216" cy="720080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 w="3810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b="1" dirty="0">
                <a:solidFill>
                  <a:schemeClr val="tx1"/>
                </a:solidFill>
              </a:rPr>
              <a:t>Flexibility 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3744C16F-4ED4-247F-0892-6868912D5241}"/>
              </a:ext>
            </a:extLst>
          </p:cNvPr>
          <p:cNvSpPr/>
          <p:nvPr/>
        </p:nvSpPr>
        <p:spPr>
          <a:xfrm>
            <a:off x="1903570" y="3435246"/>
            <a:ext cx="1687216" cy="72008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b="1" dirty="0">
                <a:solidFill>
                  <a:schemeClr val="tx1"/>
                </a:solidFill>
              </a:rPr>
              <a:t>Self-reliance 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4A9DA306-94DB-22F8-0C1B-9431EBE8D50A}"/>
              </a:ext>
            </a:extLst>
          </p:cNvPr>
          <p:cNvSpPr/>
          <p:nvPr/>
        </p:nvSpPr>
        <p:spPr>
          <a:xfrm>
            <a:off x="3693426" y="3435246"/>
            <a:ext cx="1687216" cy="720080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 w="3810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b="1" dirty="0">
                <a:solidFill>
                  <a:schemeClr val="tx1"/>
                </a:solidFill>
              </a:rPr>
              <a:t>Eagerness to learn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77A1EEF3-70A5-355C-1F25-A135AD6263CE}"/>
              </a:ext>
            </a:extLst>
          </p:cNvPr>
          <p:cNvSpPr/>
          <p:nvPr/>
        </p:nvSpPr>
        <p:spPr>
          <a:xfrm>
            <a:off x="5483282" y="3440276"/>
            <a:ext cx="1687216" cy="72008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b="1" dirty="0">
                <a:solidFill>
                  <a:schemeClr val="tx1"/>
                </a:solidFill>
              </a:rPr>
              <a:t>Confidence 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B76EF40D-DD2D-DD87-D022-FD53F7268A94}"/>
              </a:ext>
            </a:extLst>
          </p:cNvPr>
          <p:cNvSpPr/>
          <p:nvPr/>
        </p:nvSpPr>
        <p:spPr>
          <a:xfrm>
            <a:off x="7277272" y="3435246"/>
            <a:ext cx="1687216" cy="720080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 w="3810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b="1" dirty="0">
                <a:solidFill>
                  <a:schemeClr val="tx1"/>
                </a:solidFill>
              </a:rPr>
              <a:t>Worth ethic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0460B91A-00CA-4F3E-EC51-BA2787C82808}"/>
              </a:ext>
            </a:extLst>
          </p:cNvPr>
          <p:cNvSpPr/>
          <p:nvPr/>
        </p:nvSpPr>
        <p:spPr>
          <a:xfrm>
            <a:off x="971600" y="4725144"/>
            <a:ext cx="1687216" cy="72008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b="1" dirty="0">
                <a:solidFill>
                  <a:schemeClr val="tx1"/>
                </a:solidFill>
              </a:rPr>
              <a:t>Determination 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668591CF-367D-8090-8DE5-AA69571EA9BA}"/>
              </a:ext>
            </a:extLst>
          </p:cNvPr>
          <p:cNvSpPr/>
          <p:nvPr/>
        </p:nvSpPr>
        <p:spPr>
          <a:xfrm>
            <a:off x="2761456" y="4721330"/>
            <a:ext cx="1687216" cy="720080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 w="3810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b="1" dirty="0">
                <a:solidFill>
                  <a:schemeClr val="tx1"/>
                </a:solidFill>
              </a:rPr>
              <a:t>Problem solving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B3F5A5DC-0CAE-7D93-3F7E-B8ACB35F4BBE}"/>
              </a:ext>
            </a:extLst>
          </p:cNvPr>
          <p:cNvSpPr/>
          <p:nvPr/>
        </p:nvSpPr>
        <p:spPr>
          <a:xfrm>
            <a:off x="4551312" y="4721330"/>
            <a:ext cx="1687216" cy="72008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b="1" dirty="0">
                <a:solidFill>
                  <a:schemeClr val="tx1"/>
                </a:solidFill>
              </a:rPr>
              <a:t>Positivity 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D6FEB503-0ABE-60ED-C9F3-8653DF925E2A}"/>
              </a:ext>
            </a:extLst>
          </p:cNvPr>
          <p:cNvSpPr/>
          <p:nvPr/>
        </p:nvSpPr>
        <p:spPr>
          <a:xfrm>
            <a:off x="6341168" y="4726360"/>
            <a:ext cx="1687216" cy="720080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 w="3810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b="1" dirty="0">
                <a:solidFill>
                  <a:schemeClr val="tx1"/>
                </a:solidFill>
              </a:rPr>
              <a:t>Ambition </a:t>
            </a:r>
          </a:p>
        </p:txBody>
      </p:sp>
    </p:spTree>
    <p:extLst>
      <p:ext uri="{BB962C8B-B14F-4D97-AF65-F5344CB8AC3E}">
        <p14:creationId xmlns:p14="http://schemas.microsoft.com/office/powerpoint/2010/main" val="1278133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4000" b="1" dirty="0"/>
              <a:t>Questions for you to consider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72701"/>
            <a:ext cx="8784976" cy="1584177"/>
          </a:xfrm>
        </p:spPr>
        <p:txBody>
          <a:bodyPr>
            <a:normAutofit/>
          </a:bodyPr>
          <a:lstStyle/>
          <a:p>
            <a:r>
              <a:rPr lang="en-GB" altLang="en-US" sz="2200" dirty="0"/>
              <a:t>Can you meet these key requirements?</a:t>
            </a:r>
          </a:p>
          <a:p>
            <a:endParaRPr lang="en-GB" altLang="en-US" sz="2200" dirty="0"/>
          </a:p>
          <a:p>
            <a:r>
              <a:rPr lang="en-GB" altLang="en-US" sz="2200" dirty="0"/>
              <a:t>Can you prove you possess such qualities with concrete examples? </a:t>
            </a:r>
          </a:p>
          <a:p>
            <a:endParaRPr lang="en-GB" altLang="en-US" sz="27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DF967D-4189-D654-01B8-DC1D26B202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44</a:t>
            </a:fld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BB1E5F2-2252-C1BE-7CA5-FD77A670518C}"/>
              </a:ext>
            </a:extLst>
          </p:cNvPr>
          <p:cNvSpPr/>
          <p:nvPr/>
        </p:nvSpPr>
        <p:spPr>
          <a:xfrm>
            <a:off x="539552" y="3223150"/>
            <a:ext cx="8208912" cy="2472226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en-GB" sz="1850" dirty="0">
                <a:solidFill>
                  <a:schemeClr val="tx1"/>
                </a:solidFill>
              </a:rPr>
              <a:t>Example: I regularly demonstrate first-rate</a:t>
            </a:r>
            <a:r>
              <a:rPr lang="en-GB" sz="1850" b="1" dirty="0">
                <a:solidFill>
                  <a:schemeClr val="tx1"/>
                </a:solidFill>
              </a:rPr>
              <a:t> communication skills </a:t>
            </a:r>
            <a:r>
              <a:rPr lang="en-GB" sz="1850" dirty="0">
                <a:solidFill>
                  <a:schemeClr val="tx1"/>
                </a:solidFill>
              </a:rPr>
              <a:t>through my written assignments. I can write strong introductions and conclusions as well as structured paragraphs. My statements are precise in content and evidence-based.  I have experience of applying these skills to report writing in an academic context and am confident in my ability to apply the same skills to report writing in a professional context.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Activity 1.3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2276872"/>
            <a:ext cx="5410944" cy="273630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400" dirty="0"/>
              <a:t>Read the CMI article on personal development planning.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It is accessible via Moodle (marked as Activity 1.3)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As you read the article, make notes of the key points.</a:t>
            </a:r>
          </a:p>
          <a:p>
            <a:pPr marL="0" indent="0">
              <a:buNone/>
            </a:pPr>
            <a:endParaRPr lang="en-GB" sz="23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22F429-6EF6-DE12-E99D-8D0DF4371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45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3FBDF41-533E-638C-1EBF-96FA1F7EFB2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250" t="21020" r="35038" b="10940"/>
          <a:stretch>
            <a:fillRect/>
          </a:stretch>
        </p:blipFill>
        <p:spPr>
          <a:xfrm>
            <a:off x="5796136" y="1391720"/>
            <a:ext cx="2997602" cy="3888432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How to create a PDP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800" dirty="0"/>
              <a:t>You are about to view a video created by the Open University. 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It will explain the process of personal development planning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Make notes to help you complete the upcoming task.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>
                <a:hlinkClick r:id="rId2"/>
              </a:rPr>
              <a:t>https://help.open.ac.uk/pdp</a:t>
            </a:r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31A025-0224-DA87-288A-9C1BE5D633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46</a:t>
            </a:fld>
            <a:endParaRPr lang="en-GB"/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86033E8C-C7D5-35C4-C8E3-3C913D0D2197}"/>
              </a:ext>
            </a:extLst>
          </p:cNvPr>
          <p:cNvSpPr/>
          <p:nvPr/>
        </p:nvSpPr>
        <p:spPr>
          <a:xfrm>
            <a:off x="0" y="0"/>
            <a:ext cx="9180512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F7EC5F-F134-4FCB-11E4-150F9B37FB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40135"/>
            <a:ext cx="8229600" cy="850106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00B050"/>
                </a:solidFill>
              </a:rPr>
              <a:t>True</a:t>
            </a:r>
            <a:r>
              <a:rPr lang="en-GB" sz="4000" b="1" dirty="0"/>
              <a:t> or </a:t>
            </a:r>
            <a:r>
              <a:rPr lang="en-GB" sz="4000" b="1" dirty="0">
                <a:solidFill>
                  <a:srgbClr val="C00000"/>
                </a:solidFill>
              </a:rPr>
              <a:t>False</a:t>
            </a:r>
            <a:r>
              <a:rPr lang="en-GB" sz="4000" b="1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E36A22-FBA0-5911-3162-B3FA6C4D34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196752"/>
            <a:ext cx="8435280" cy="5328592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500" dirty="0"/>
              <a:t>Personal development planning is a process that can help you achieve your goals in four key areas. </a:t>
            </a:r>
          </a:p>
          <a:p>
            <a:pPr marL="514350" indent="-514350">
              <a:buFont typeface="+mj-lt"/>
              <a:buAutoNum type="arabicPeriod"/>
            </a:pPr>
            <a:endParaRPr lang="en-GB" sz="2500" dirty="0"/>
          </a:p>
          <a:p>
            <a:pPr marL="514350" indent="-514350">
              <a:buFont typeface="+mj-lt"/>
              <a:buAutoNum type="arabicPeriod"/>
            </a:pPr>
            <a:endParaRPr lang="en-GB" sz="2500" dirty="0"/>
          </a:p>
          <a:p>
            <a:pPr marL="514350" indent="-514350">
              <a:buFont typeface="+mj-lt"/>
              <a:buAutoNum type="arabicPeriod"/>
            </a:pPr>
            <a:r>
              <a:rPr lang="en-GB" sz="2500" dirty="0"/>
              <a:t>There are 5 stages to cover in this process.</a:t>
            </a:r>
          </a:p>
          <a:p>
            <a:pPr marL="514350" indent="-514350">
              <a:buFont typeface="+mj-lt"/>
              <a:buAutoNum type="arabicPeriod"/>
            </a:pPr>
            <a:endParaRPr lang="en-GB" sz="2500" dirty="0"/>
          </a:p>
          <a:p>
            <a:pPr marL="514350" indent="-514350">
              <a:buFont typeface="+mj-lt"/>
              <a:buAutoNum type="arabicPeriod"/>
            </a:pPr>
            <a:endParaRPr lang="en-GB" sz="2500" dirty="0"/>
          </a:p>
          <a:p>
            <a:pPr marL="514350" indent="-514350">
              <a:buFont typeface="+mj-lt"/>
              <a:buAutoNum type="arabicPeriod"/>
            </a:pPr>
            <a:endParaRPr lang="en-GB" sz="2500" dirty="0"/>
          </a:p>
          <a:p>
            <a:pPr marL="514350" indent="-514350">
              <a:buFont typeface="+mj-lt"/>
              <a:buAutoNum type="arabicPeriod"/>
            </a:pPr>
            <a:endParaRPr lang="en-GB" sz="2500" dirty="0"/>
          </a:p>
          <a:p>
            <a:pPr marL="514350" indent="-514350">
              <a:buFont typeface="+mj-lt"/>
              <a:buAutoNum type="arabicPeriod"/>
            </a:pPr>
            <a:endParaRPr lang="en-GB" sz="2500" dirty="0"/>
          </a:p>
          <a:p>
            <a:pPr marL="514350" indent="-514350">
              <a:buFont typeface="+mj-lt"/>
              <a:buAutoNum type="arabicPeriod"/>
            </a:pPr>
            <a:r>
              <a:rPr lang="en-GB" sz="2500" dirty="0"/>
              <a:t>Recording your experiences can inform your CV, job applications and developmental reviews.</a:t>
            </a:r>
          </a:p>
          <a:p>
            <a:pPr marL="514350" indent="-514350">
              <a:buFont typeface="+mj-lt"/>
              <a:buAutoNum type="arabicPeriod"/>
            </a:pPr>
            <a:endParaRPr lang="en-GB" sz="2500" dirty="0"/>
          </a:p>
          <a:p>
            <a:pPr marL="514350" indent="-514350">
              <a:buFont typeface="+mj-lt"/>
              <a:buAutoNum type="arabicPeriod"/>
            </a:pPr>
            <a:r>
              <a:rPr lang="en-GB" sz="2500" dirty="0"/>
              <a:t>There is no room for flexibility in this step-by-step process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C5833F-8AC4-CC27-AAE2-DC45855DF5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47</a:t>
            </a:fld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18F967C-F599-A7FC-B7FF-FD360500D431}"/>
              </a:ext>
            </a:extLst>
          </p:cNvPr>
          <p:cNvSpPr/>
          <p:nvPr/>
        </p:nvSpPr>
        <p:spPr>
          <a:xfrm>
            <a:off x="2052163" y="2032828"/>
            <a:ext cx="1584176" cy="517706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chemeClr val="tx1"/>
                </a:solidFill>
              </a:rPr>
              <a:t>Personal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338C010-1760-D814-30B8-BAD6E0560BA0}"/>
              </a:ext>
            </a:extLst>
          </p:cNvPr>
          <p:cNvSpPr/>
          <p:nvPr/>
        </p:nvSpPr>
        <p:spPr>
          <a:xfrm>
            <a:off x="3780355" y="2032828"/>
            <a:ext cx="1584176" cy="517706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chemeClr val="tx1"/>
                </a:solidFill>
              </a:rPr>
              <a:t>Study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3A4CE6E-D1EF-0018-C788-1643D5DD3F14}"/>
              </a:ext>
            </a:extLst>
          </p:cNvPr>
          <p:cNvSpPr/>
          <p:nvPr/>
        </p:nvSpPr>
        <p:spPr>
          <a:xfrm>
            <a:off x="5508547" y="2032828"/>
            <a:ext cx="1584176" cy="517706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chemeClr val="tx1"/>
                </a:solidFill>
              </a:rPr>
              <a:t>Career and employability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8FB5F42F-8482-A76F-FB36-01C7412B83D5}"/>
              </a:ext>
            </a:extLst>
          </p:cNvPr>
          <p:cNvSpPr/>
          <p:nvPr/>
        </p:nvSpPr>
        <p:spPr>
          <a:xfrm>
            <a:off x="111748" y="3224560"/>
            <a:ext cx="1759417" cy="1430136"/>
          </a:xfrm>
          <a:prstGeom prst="roundRect">
            <a:avLst/>
          </a:prstGeom>
          <a:solidFill>
            <a:srgbClr val="FFDDF9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400" b="1" dirty="0">
              <a:solidFill>
                <a:schemeClr val="tx1"/>
              </a:solidFill>
            </a:endParaRPr>
          </a:p>
          <a:p>
            <a:r>
              <a:rPr lang="en-GB" sz="1400" b="1" dirty="0">
                <a:solidFill>
                  <a:schemeClr val="tx1"/>
                </a:solidFill>
              </a:rPr>
              <a:t>Identify</a:t>
            </a:r>
            <a:r>
              <a:rPr lang="en-GB" sz="1400" dirty="0">
                <a:solidFill>
                  <a:schemeClr val="tx1"/>
                </a:solidFill>
              </a:rPr>
              <a:t>:  </a:t>
            </a:r>
          </a:p>
          <a:p>
            <a:endParaRPr lang="en-GB" sz="1400" dirty="0">
              <a:solidFill>
                <a:schemeClr val="tx1"/>
              </a:solidFill>
              <a:sym typeface="Wingdings" panose="05000000000000000000" pitchFamily="2" charset="2"/>
            </a:endParaRPr>
          </a:p>
          <a:p>
            <a:r>
              <a:rPr lang="en-GB" sz="1400" dirty="0">
                <a:solidFill>
                  <a:schemeClr val="tx1"/>
                </a:solidFill>
                <a:sym typeface="Wingdings" panose="05000000000000000000" pitchFamily="2" charset="2"/>
              </a:rPr>
              <a:t></a:t>
            </a:r>
            <a:r>
              <a:rPr lang="en-GB" sz="1400" dirty="0">
                <a:solidFill>
                  <a:schemeClr val="tx1"/>
                </a:solidFill>
              </a:rPr>
              <a:t>  strengths</a:t>
            </a:r>
          </a:p>
          <a:p>
            <a:pPr marL="285750" indent="-285750">
              <a:buFont typeface="Wingdings" panose="05000000000000000000" pitchFamily="2" charset="2"/>
              <a:buChar char="à"/>
            </a:pPr>
            <a:r>
              <a:rPr lang="en-GB" sz="1400" dirty="0">
                <a:solidFill>
                  <a:schemeClr val="tx1"/>
                </a:solidFill>
              </a:rPr>
              <a:t>skills</a:t>
            </a:r>
          </a:p>
          <a:p>
            <a:pPr marL="285750" indent="-285750">
              <a:buFont typeface="Wingdings" panose="05000000000000000000" pitchFamily="2" charset="2"/>
              <a:buChar char="à"/>
            </a:pPr>
            <a:r>
              <a:rPr lang="en-GB" sz="1400" dirty="0">
                <a:solidFill>
                  <a:schemeClr val="tx1"/>
                </a:solidFill>
              </a:rPr>
              <a:t>realistic goals</a:t>
            </a:r>
          </a:p>
          <a:p>
            <a:endParaRPr lang="en-GB" sz="1400" dirty="0">
              <a:solidFill>
                <a:schemeClr val="tx1"/>
              </a:solidFill>
            </a:endParaRPr>
          </a:p>
          <a:p>
            <a:r>
              <a:rPr lang="en-GB" sz="1400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CF45FAA1-6D41-60E6-1561-AD3E1992DFFB}"/>
              </a:ext>
            </a:extLst>
          </p:cNvPr>
          <p:cNvSpPr/>
          <p:nvPr/>
        </p:nvSpPr>
        <p:spPr>
          <a:xfrm>
            <a:off x="1931910" y="3224560"/>
            <a:ext cx="1759417" cy="1430136"/>
          </a:xfrm>
          <a:prstGeom prst="roundRect">
            <a:avLst/>
          </a:prstGeom>
          <a:solidFill>
            <a:srgbClr val="DDDDF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b="1" dirty="0">
                <a:solidFill>
                  <a:schemeClr val="tx1"/>
                </a:solidFill>
              </a:rPr>
              <a:t>Plan</a:t>
            </a:r>
            <a:r>
              <a:rPr lang="en-GB" sz="1400" dirty="0">
                <a:solidFill>
                  <a:schemeClr val="tx1"/>
                </a:solidFill>
              </a:rPr>
              <a:t>: </a:t>
            </a:r>
          </a:p>
          <a:p>
            <a:endParaRPr lang="en-GB" sz="1400" dirty="0">
              <a:solidFill>
                <a:schemeClr val="tx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à"/>
            </a:pPr>
            <a:r>
              <a:rPr lang="en-GB" sz="1400" dirty="0">
                <a:solidFill>
                  <a:schemeClr val="tx1"/>
                </a:solidFill>
                <a:sym typeface="Wingdings" panose="05000000000000000000" pitchFamily="2" charset="2"/>
              </a:rPr>
              <a:t>r</a:t>
            </a:r>
            <a:r>
              <a:rPr lang="en-GB" sz="1400" dirty="0">
                <a:solidFill>
                  <a:schemeClr val="tx1"/>
                </a:solidFill>
              </a:rPr>
              <a:t>esources</a:t>
            </a:r>
          </a:p>
          <a:p>
            <a:pPr marL="285750" indent="-285750">
              <a:buFont typeface="Wingdings" panose="05000000000000000000" pitchFamily="2" charset="2"/>
              <a:buChar char="à"/>
            </a:pPr>
            <a:r>
              <a:rPr lang="en-GB" sz="1400" dirty="0">
                <a:solidFill>
                  <a:schemeClr val="tx1"/>
                </a:solidFill>
              </a:rPr>
              <a:t>experiences</a:t>
            </a:r>
          </a:p>
          <a:p>
            <a:endParaRPr lang="en-GB" sz="1400" dirty="0">
              <a:solidFill>
                <a:schemeClr val="tx1"/>
              </a:solidFill>
            </a:endParaRPr>
          </a:p>
          <a:p>
            <a:r>
              <a:rPr lang="en-GB" sz="1400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57BA0F5A-7647-44C9-E91A-5930E1356596}"/>
              </a:ext>
            </a:extLst>
          </p:cNvPr>
          <p:cNvSpPr/>
          <p:nvPr/>
        </p:nvSpPr>
        <p:spPr>
          <a:xfrm>
            <a:off x="3748165" y="3224560"/>
            <a:ext cx="1759417" cy="1430136"/>
          </a:xfrm>
          <a:prstGeom prst="roundRect">
            <a:avLst/>
          </a:prstGeom>
          <a:solidFill>
            <a:srgbClr val="D5FBE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b="1" dirty="0">
                <a:solidFill>
                  <a:schemeClr val="tx1"/>
                </a:solidFill>
              </a:rPr>
              <a:t>Action</a:t>
            </a:r>
            <a:r>
              <a:rPr lang="en-GB" sz="1400" dirty="0">
                <a:solidFill>
                  <a:schemeClr val="tx1"/>
                </a:solidFill>
              </a:rPr>
              <a:t>: </a:t>
            </a:r>
          </a:p>
          <a:p>
            <a:endParaRPr lang="en-GB" sz="1400" dirty="0">
              <a:solidFill>
                <a:schemeClr val="tx1"/>
              </a:solidFill>
              <a:sym typeface="Wingdings" panose="05000000000000000000" pitchFamily="2" charset="2"/>
            </a:endParaRPr>
          </a:p>
          <a:p>
            <a:r>
              <a:rPr lang="en-GB" sz="1400" dirty="0">
                <a:solidFill>
                  <a:schemeClr val="tx1"/>
                </a:solidFill>
                <a:sym typeface="Wingdings" panose="05000000000000000000" pitchFamily="2" charset="2"/>
              </a:rPr>
              <a:t> c</a:t>
            </a:r>
            <a:r>
              <a:rPr lang="en-GB" sz="1400" dirty="0">
                <a:solidFill>
                  <a:schemeClr val="tx1"/>
                </a:solidFill>
              </a:rPr>
              <a:t>arry out tasks</a:t>
            </a:r>
          </a:p>
          <a:p>
            <a:pPr marL="285750" indent="-285750">
              <a:buFont typeface="Wingdings" panose="05000000000000000000" pitchFamily="2" charset="2"/>
              <a:buChar char="à"/>
            </a:pPr>
            <a:r>
              <a:rPr lang="en-GB" sz="1400" dirty="0">
                <a:solidFill>
                  <a:schemeClr val="tx1"/>
                </a:solidFill>
                <a:sym typeface="Wingdings" panose="05000000000000000000" pitchFamily="2" charset="2"/>
              </a:rPr>
              <a:t>identify use of </a:t>
            </a:r>
            <a:r>
              <a:rPr lang="en-GB" sz="1400" dirty="0">
                <a:solidFill>
                  <a:schemeClr val="tx1"/>
                </a:solidFill>
              </a:rPr>
              <a:t>new skills </a:t>
            </a:r>
          </a:p>
          <a:p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2C82858B-FD15-5AE8-9E42-83315C255641}"/>
              </a:ext>
            </a:extLst>
          </p:cNvPr>
          <p:cNvSpPr/>
          <p:nvPr/>
        </p:nvSpPr>
        <p:spPr>
          <a:xfrm>
            <a:off x="5572418" y="3224560"/>
            <a:ext cx="1759417" cy="1430136"/>
          </a:xfrm>
          <a:prstGeom prst="roundRect">
            <a:avLst/>
          </a:prstGeom>
          <a:solidFill>
            <a:srgbClr val="FEF9DE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b="1" dirty="0">
                <a:solidFill>
                  <a:schemeClr val="tx1"/>
                </a:solidFill>
              </a:rPr>
              <a:t>Record</a:t>
            </a:r>
            <a:r>
              <a:rPr lang="en-GB" sz="1400" dirty="0">
                <a:solidFill>
                  <a:schemeClr val="tx1"/>
                </a:solidFill>
              </a:rPr>
              <a:t>:</a:t>
            </a:r>
          </a:p>
          <a:p>
            <a:r>
              <a:rPr lang="en-GB" sz="1400" dirty="0">
                <a:solidFill>
                  <a:schemeClr val="tx1"/>
                </a:solidFill>
                <a:sym typeface="Wingdings" panose="05000000000000000000" pitchFamily="2" charset="2"/>
              </a:rPr>
              <a:t> t</a:t>
            </a:r>
            <a:r>
              <a:rPr lang="en-GB" sz="1400" dirty="0">
                <a:solidFill>
                  <a:schemeClr val="tx1"/>
                </a:solidFill>
              </a:rPr>
              <a:t>he process</a:t>
            </a:r>
          </a:p>
          <a:p>
            <a:r>
              <a:rPr lang="en-GB" sz="1400" dirty="0">
                <a:solidFill>
                  <a:schemeClr val="tx1"/>
                </a:solidFill>
                <a:sym typeface="Wingdings" panose="05000000000000000000" pitchFamily="2" charset="2"/>
              </a:rPr>
              <a:t> y</a:t>
            </a:r>
            <a:r>
              <a:rPr lang="en-GB" sz="1400" dirty="0">
                <a:solidFill>
                  <a:schemeClr val="tx1"/>
                </a:solidFill>
              </a:rPr>
              <a:t>our progress</a:t>
            </a:r>
          </a:p>
          <a:p>
            <a:r>
              <a:rPr lang="en-GB" sz="1400" dirty="0">
                <a:solidFill>
                  <a:schemeClr val="tx1"/>
                </a:solidFill>
                <a:sym typeface="Wingdings" panose="05000000000000000000" pitchFamily="2" charset="2"/>
              </a:rPr>
              <a:t> </a:t>
            </a:r>
            <a:r>
              <a:rPr lang="en-GB" sz="1400" dirty="0">
                <a:solidFill>
                  <a:schemeClr val="tx1"/>
                </a:solidFill>
              </a:rPr>
              <a:t>new skills</a:t>
            </a:r>
          </a:p>
          <a:p>
            <a:r>
              <a:rPr lang="en-GB" sz="1400" dirty="0">
                <a:solidFill>
                  <a:schemeClr val="tx1"/>
                </a:solidFill>
                <a:sym typeface="Wingdings" panose="05000000000000000000" pitchFamily="2" charset="2"/>
              </a:rPr>
              <a:t> a</a:t>
            </a:r>
            <a:r>
              <a:rPr lang="en-GB" sz="1400" dirty="0">
                <a:solidFill>
                  <a:schemeClr val="tx1"/>
                </a:solidFill>
              </a:rPr>
              <a:t>reas for improvement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9D8113EA-10A4-B819-6EA7-BDF98F38D94C}"/>
              </a:ext>
            </a:extLst>
          </p:cNvPr>
          <p:cNvSpPr/>
          <p:nvPr/>
        </p:nvSpPr>
        <p:spPr>
          <a:xfrm>
            <a:off x="7384583" y="3224560"/>
            <a:ext cx="1759417" cy="1430136"/>
          </a:xfrm>
          <a:prstGeom prst="roundRect">
            <a:avLst/>
          </a:prstGeom>
          <a:solidFill>
            <a:srgbClr val="FDE8D7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400" b="1" dirty="0">
              <a:solidFill>
                <a:schemeClr val="tx1"/>
              </a:solidFill>
            </a:endParaRPr>
          </a:p>
          <a:p>
            <a:r>
              <a:rPr lang="en-GB" sz="1400" b="1" dirty="0">
                <a:solidFill>
                  <a:schemeClr val="tx1"/>
                </a:solidFill>
              </a:rPr>
              <a:t>Review</a:t>
            </a:r>
            <a:r>
              <a:rPr lang="en-GB" sz="1400" dirty="0">
                <a:solidFill>
                  <a:schemeClr val="tx1"/>
                </a:solidFill>
              </a:rPr>
              <a:t>:</a:t>
            </a:r>
          </a:p>
          <a:p>
            <a:endParaRPr lang="en-GB" sz="1400" dirty="0">
              <a:solidFill>
                <a:schemeClr val="tx1"/>
              </a:solidFill>
            </a:endParaRPr>
          </a:p>
          <a:p>
            <a:r>
              <a:rPr lang="en-GB" sz="1400" dirty="0">
                <a:solidFill>
                  <a:schemeClr val="tx1"/>
                </a:solidFill>
                <a:sym typeface="Wingdings" panose="05000000000000000000" pitchFamily="2" charset="2"/>
              </a:rPr>
              <a:t> revi</a:t>
            </a:r>
            <a:r>
              <a:rPr lang="en-GB" sz="1400" dirty="0">
                <a:solidFill>
                  <a:schemeClr val="tx1"/>
                </a:solidFill>
              </a:rPr>
              <a:t>sit your record</a:t>
            </a:r>
          </a:p>
          <a:p>
            <a:pPr marL="285750" indent="-285750">
              <a:buFont typeface="Wingdings" panose="05000000000000000000" pitchFamily="2" charset="2"/>
              <a:buChar char="à"/>
            </a:pPr>
            <a:r>
              <a:rPr lang="en-GB" sz="1400" dirty="0">
                <a:solidFill>
                  <a:schemeClr val="tx1"/>
                </a:solidFill>
                <a:sym typeface="Wingdings" panose="05000000000000000000" pitchFamily="2" charset="2"/>
              </a:rPr>
              <a:t>identify</a:t>
            </a:r>
            <a:r>
              <a:rPr lang="en-GB" sz="1400" dirty="0">
                <a:solidFill>
                  <a:schemeClr val="tx1"/>
                </a:solidFill>
              </a:rPr>
              <a:t> points of learning</a:t>
            </a:r>
          </a:p>
          <a:p>
            <a:pPr marL="285750" indent="-285750">
              <a:buFont typeface="Wingdings" panose="05000000000000000000" pitchFamily="2" charset="2"/>
              <a:buChar char="à"/>
            </a:pPr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16499700-1990-5A10-8282-20D9EB4321B8}"/>
              </a:ext>
            </a:extLst>
          </p:cNvPr>
          <p:cNvSpPr/>
          <p:nvPr/>
        </p:nvSpPr>
        <p:spPr>
          <a:xfrm>
            <a:off x="169168" y="1196752"/>
            <a:ext cx="576064" cy="576064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EFBD6022-59FA-B507-BC88-BEC6559A2396}"/>
              </a:ext>
            </a:extLst>
          </p:cNvPr>
          <p:cNvSpPr/>
          <p:nvPr/>
        </p:nvSpPr>
        <p:spPr>
          <a:xfrm>
            <a:off x="179512" y="2550534"/>
            <a:ext cx="576064" cy="57606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A31B0EF2-757A-ED3A-C43D-763CD1A54F53}"/>
              </a:ext>
            </a:extLst>
          </p:cNvPr>
          <p:cNvSpPr/>
          <p:nvPr/>
        </p:nvSpPr>
        <p:spPr>
          <a:xfrm>
            <a:off x="151075" y="4970729"/>
            <a:ext cx="576064" cy="57606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112E650B-20CA-F6CA-15BE-7BF63458175A}"/>
              </a:ext>
            </a:extLst>
          </p:cNvPr>
          <p:cNvSpPr/>
          <p:nvPr/>
        </p:nvSpPr>
        <p:spPr>
          <a:xfrm>
            <a:off x="151075" y="5975159"/>
            <a:ext cx="576064" cy="576064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5B763AA-9844-D518-1A5E-C658C01267E7}"/>
              </a:ext>
            </a:extLst>
          </p:cNvPr>
          <p:cNvSpPr/>
          <p:nvPr/>
        </p:nvSpPr>
        <p:spPr>
          <a:xfrm>
            <a:off x="4211960" y="1556792"/>
            <a:ext cx="504056" cy="279905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3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709A1D11-72DF-68F4-B2F1-679D6569AE9D}"/>
              </a:ext>
            </a:extLst>
          </p:cNvPr>
          <p:cNvCxnSpPr/>
          <p:nvPr/>
        </p:nvCxnSpPr>
        <p:spPr>
          <a:xfrm>
            <a:off x="1950557" y="6263191"/>
            <a:ext cx="263826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8808A239-C3E4-4449-05F5-EE3805FC0B1A}"/>
              </a:ext>
            </a:extLst>
          </p:cNvPr>
          <p:cNvCxnSpPr/>
          <p:nvPr/>
        </p:nvCxnSpPr>
        <p:spPr>
          <a:xfrm>
            <a:off x="1950557" y="6309320"/>
            <a:ext cx="263826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5741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38C3113-2ADB-2B5B-5CC3-C12248C054BA}"/>
              </a:ext>
            </a:extLst>
          </p:cNvPr>
          <p:cNvSpPr/>
          <p:nvPr/>
        </p:nvSpPr>
        <p:spPr>
          <a:xfrm>
            <a:off x="4662547" y="3212976"/>
            <a:ext cx="4032448" cy="165332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AA1D4C-CC44-6AC1-C0FA-22880F8D7EB0}"/>
              </a:ext>
            </a:extLst>
          </p:cNvPr>
          <p:cNvSpPr/>
          <p:nvPr/>
        </p:nvSpPr>
        <p:spPr>
          <a:xfrm>
            <a:off x="4662547" y="1101546"/>
            <a:ext cx="4032448" cy="165332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EB08F20-7DE1-7F69-A8EC-D536E0C259B1}"/>
              </a:ext>
            </a:extLst>
          </p:cNvPr>
          <p:cNvSpPr/>
          <p:nvPr/>
        </p:nvSpPr>
        <p:spPr>
          <a:xfrm>
            <a:off x="339897" y="3217073"/>
            <a:ext cx="4032448" cy="1653329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8B7181B-688F-0AA4-FA0B-8EE93AF56813}"/>
              </a:ext>
            </a:extLst>
          </p:cNvPr>
          <p:cNvSpPr/>
          <p:nvPr/>
        </p:nvSpPr>
        <p:spPr>
          <a:xfrm>
            <a:off x="342067" y="1101546"/>
            <a:ext cx="4032448" cy="1653329"/>
          </a:xfrm>
          <a:prstGeom prst="rect">
            <a:avLst/>
          </a:prstGeom>
          <a:solidFill>
            <a:srgbClr val="FDE8D7"/>
          </a:solidFill>
          <a:ln>
            <a:solidFill>
              <a:srgbClr val="FDE8D7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8620" y="136525"/>
            <a:ext cx="8229600" cy="863389"/>
          </a:xfrm>
        </p:spPr>
        <p:txBody>
          <a:bodyPr>
            <a:normAutofit/>
          </a:bodyPr>
          <a:lstStyle/>
          <a:p>
            <a:r>
              <a:rPr lang="en-GB" sz="4000" b="1" dirty="0"/>
              <a:t>What to include in a PDP?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958" y="1254943"/>
            <a:ext cx="3362325" cy="136207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rcRect t="8157" b="8157"/>
          <a:stretch>
            <a:fillRect/>
          </a:stretch>
        </p:blipFill>
        <p:spPr>
          <a:xfrm>
            <a:off x="674958" y="3356992"/>
            <a:ext cx="3362325" cy="136207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9630" y="1239402"/>
            <a:ext cx="3362324" cy="137761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6525" y="3356992"/>
            <a:ext cx="3355429" cy="1362075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9B7D7E6-A462-8963-15F1-0759B3D540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48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A64B040-E0F3-0E79-AA54-FFBA6611978F}"/>
              </a:ext>
            </a:extLst>
          </p:cNvPr>
          <p:cNvSpPr txBox="1"/>
          <p:nvPr/>
        </p:nvSpPr>
        <p:spPr>
          <a:xfrm>
            <a:off x="438620" y="5117156"/>
            <a:ext cx="846309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You can view an example PDP in Morgan’s (2024) text – on p.41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0" grpId="0" animBg="1"/>
      <p:bldP spid="9" grpId="0" animBg="1"/>
      <p:bldP spid="8" grpId="0" animBg="1"/>
      <p:bldP spid="13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C75AB-8A1F-41B8-966B-393616D58A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latin typeface="+mn-lt"/>
                <a:cs typeface="UPRLUB+Arial Nova Light"/>
                <a:sym typeface="Wingdings" panose="05000000000000000000"/>
              </a:rPr>
              <a:t>SMART Goals</a:t>
            </a:r>
            <a:endParaRPr lang="en-GB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B115FE-83E0-878E-D710-5809E79D33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268760"/>
            <a:ext cx="8712968" cy="439248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100" b="1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B0F0"/>
                </a:solidFill>
                <a:cs typeface="UPRLUB+Arial Nova Light"/>
                <a:sym typeface="Wingdings" panose="05000000000000000000"/>
              </a:rPr>
              <a:t>Specific</a:t>
            </a:r>
            <a:r>
              <a:rPr lang="en-GB" sz="21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cs typeface="UPRLUB+Arial Nova Light"/>
                <a:sym typeface="Wingdings" panose="05000000000000000000"/>
              </a:rPr>
              <a:t>:</a:t>
            </a:r>
            <a:r>
              <a:rPr lang="en-GB" sz="21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B0F0"/>
                </a:solidFill>
                <a:cs typeface="UPRLUB+Arial Nova Light"/>
                <a:sym typeface="Wingdings" panose="05000000000000000000"/>
              </a:rPr>
              <a:t> </a:t>
            </a:r>
            <a:r>
              <a:rPr lang="en-GB" sz="21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cs typeface="UPRLUB+Arial Nova Light"/>
                <a:sym typeface="Wingdings" panose="05000000000000000000"/>
              </a:rPr>
              <a:t>your</a:t>
            </a:r>
            <a:r>
              <a:rPr lang="en-GB" sz="2100" dirty="0"/>
              <a:t> goal should be precise and to the point</a:t>
            </a:r>
          </a:p>
          <a:p>
            <a:pPr marL="0" indent="0">
              <a:buNone/>
            </a:pPr>
            <a:r>
              <a:rPr lang="en-GB" sz="2100" dirty="0"/>
              <a:t>	 “I am going to write an article this week” </a:t>
            </a:r>
          </a:p>
          <a:p>
            <a:pPr marL="0" indent="0">
              <a:buNone/>
            </a:pPr>
            <a:r>
              <a:rPr lang="en-GB" sz="2100" dirty="0"/>
              <a:t>	 “I am going to write a 2,000-word business-focused article”</a:t>
            </a:r>
            <a:br>
              <a:rPr lang="en-GB" sz="2100" spc="-18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cs typeface="UPRLUB+Arial Nova Light"/>
                <a:sym typeface="Wingdings" panose="05000000000000000000"/>
              </a:rPr>
            </a:br>
            <a:br>
              <a:rPr lang="en-GB" sz="2100" spc="-18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cs typeface="UPRLUB+Arial Nova Light"/>
                <a:sym typeface="Wingdings" panose="05000000000000000000"/>
              </a:rPr>
            </a:br>
            <a:r>
              <a:rPr lang="en-GB" sz="2100" b="1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0000"/>
                </a:solidFill>
                <a:cs typeface="UPRLUB+Arial Nova Light"/>
                <a:sym typeface="Wingdings" panose="05000000000000000000"/>
              </a:rPr>
              <a:t>Measurable</a:t>
            </a:r>
            <a:r>
              <a:rPr lang="en-GB" sz="21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cs typeface="UPRLUB+Arial Nova Light"/>
                <a:sym typeface="Wingdings" panose="05000000000000000000"/>
              </a:rPr>
              <a:t>:</a:t>
            </a:r>
            <a:r>
              <a:rPr lang="en-GB" sz="2100" spc="-15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cs typeface="UPRLUB+Arial Nova Light"/>
                <a:sym typeface="Wingdings" panose="05000000000000000000"/>
              </a:rPr>
              <a:t> set</a:t>
            </a:r>
            <a:r>
              <a:rPr lang="en-GB" sz="2100" dirty="0"/>
              <a:t> criteria that can measure your progress and assess whether you have achieved the goal</a:t>
            </a:r>
            <a:br>
              <a:rPr lang="en-GB" sz="2100" spc="-15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cs typeface="UPRLUB+Arial Nova Light"/>
                <a:sym typeface="Wingdings" panose="05000000000000000000"/>
              </a:rPr>
            </a:br>
            <a:br>
              <a:rPr lang="en-GB" sz="2100" spc="-15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cs typeface="UPRLUB+Arial Nova Light"/>
                <a:sym typeface="Wingdings" panose="05000000000000000000"/>
              </a:rPr>
            </a:br>
            <a:r>
              <a:rPr lang="en-GB" sz="2100" b="1" spc="-15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B050"/>
                </a:solidFill>
                <a:cs typeface="UPRLUB+Arial Nova Light"/>
                <a:sym typeface="Wingdings" panose="05000000000000000000"/>
              </a:rPr>
              <a:t>Achievable</a:t>
            </a:r>
            <a:r>
              <a:rPr lang="en-GB" sz="2100" spc="-15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cs typeface="UPRLUB+Arial Nova Light"/>
                <a:sym typeface="Wingdings" panose="05000000000000000000"/>
              </a:rPr>
              <a:t>:</a:t>
            </a:r>
            <a:r>
              <a:rPr lang="en-GB" sz="21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cs typeface="UPRLUB+Arial Nova Light"/>
                <a:sym typeface="Wingdings" panose="05000000000000000000"/>
              </a:rPr>
              <a:t> </a:t>
            </a:r>
            <a:r>
              <a:rPr lang="en-GB" sz="21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cs typeface="UPRLUB+Arial Nova Light"/>
                <a:sym typeface="Wingdings" panose="05000000000000000000"/>
              </a:rPr>
              <a:t>check</a:t>
            </a:r>
            <a:r>
              <a:rPr lang="en-GB" sz="2100" spc="17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cs typeface="UPRLUB+Arial Nova Light"/>
                <a:sym typeface="Wingdings" panose="05000000000000000000"/>
              </a:rPr>
              <a:t> </a:t>
            </a:r>
            <a:r>
              <a:rPr lang="en-GB" sz="2100" spc="-25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cs typeface="UPRLUB+Arial Nova Light"/>
                <a:sym typeface="Wingdings" panose="05000000000000000000"/>
              </a:rPr>
              <a:t>you</a:t>
            </a:r>
            <a:r>
              <a:rPr lang="en-GB" sz="2100" spc="2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cs typeface="UPRLUB+Arial Nova Light"/>
                <a:sym typeface="Wingdings" panose="05000000000000000000"/>
              </a:rPr>
              <a:t> </a:t>
            </a:r>
            <a:r>
              <a:rPr lang="en-GB" sz="2100" spc="-37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cs typeface="UPRLUB+Arial Nova Light"/>
                <a:sym typeface="Wingdings" panose="05000000000000000000"/>
              </a:rPr>
              <a:t>have </a:t>
            </a:r>
            <a:r>
              <a:rPr lang="en-GB" sz="21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cs typeface="UPRLUB+Arial Nova Light"/>
                <a:sym typeface="Wingdings" panose="05000000000000000000"/>
              </a:rPr>
              <a:t>the</a:t>
            </a:r>
            <a:r>
              <a:rPr lang="en-GB" sz="2100" spc="1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cs typeface="UPRLUB+Arial Nova Light"/>
                <a:sym typeface="Wingdings" panose="05000000000000000000"/>
              </a:rPr>
              <a:t> </a:t>
            </a:r>
            <a:r>
              <a:rPr lang="en-GB" sz="21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cs typeface="UPRLUB+Arial Nova Light"/>
                <a:sym typeface="Wingdings" panose="05000000000000000000"/>
              </a:rPr>
              <a:t>necessary</a:t>
            </a:r>
            <a:r>
              <a:rPr lang="en-GB" sz="2100" spc="21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cs typeface="UPRLUB+Arial Nova Light"/>
                <a:sym typeface="Wingdings" panose="05000000000000000000"/>
              </a:rPr>
              <a:t> </a:t>
            </a:r>
            <a:r>
              <a:rPr lang="en-GB" sz="21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cs typeface="UPRLUB+Arial Nova Light"/>
                <a:sym typeface="Wingdings" panose="05000000000000000000"/>
              </a:rPr>
              <a:t>time and resources to carry out this goal</a:t>
            </a:r>
            <a:br>
              <a:rPr lang="en-GB" sz="21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cs typeface="UPRLUB+Arial Nova Light"/>
                <a:sym typeface="Wingdings" panose="05000000000000000000"/>
              </a:rPr>
            </a:br>
            <a:br>
              <a:rPr lang="en-GB" sz="21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cs typeface="UPRLUB+Arial Nova Light"/>
                <a:sym typeface="Wingdings" panose="05000000000000000000"/>
              </a:rPr>
            </a:br>
            <a:r>
              <a:rPr lang="en-GB" sz="2100" b="1" spc="-1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9933FF"/>
                </a:solidFill>
                <a:cs typeface="UPRLUB+Arial Nova Light"/>
                <a:sym typeface="Wingdings" panose="05000000000000000000"/>
              </a:rPr>
              <a:t>Relevant</a:t>
            </a:r>
            <a:r>
              <a:rPr lang="en-GB" sz="2100" spc="-1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cs typeface="UPRLUB+Arial Nova Light"/>
                <a:sym typeface="Wingdings" panose="05000000000000000000"/>
              </a:rPr>
              <a:t>:</a:t>
            </a:r>
            <a:r>
              <a:rPr lang="en-GB" sz="2100" spc="-17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B050"/>
                </a:solidFill>
                <a:cs typeface="UPRLUB+Arial Nova Light"/>
                <a:sym typeface="Wingdings" panose="05000000000000000000"/>
              </a:rPr>
              <a:t> </a:t>
            </a:r>
            <a:r>
              <a:rPr lang="en-GB" sz="2100" spc="-31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cs typeface="UPRLUB+Arial Nova Light"/>
                <a:sym typeface="Wingdings" panose="05000000000000000000"/>
              </a:rPr>
              <a:t>ensure</a:t>
            </a:r>
            <a:r>
              <a:rPr lang="en-GB" sz="2100" spc="28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cs typeface="UPRLUB+Arial Nova Light"/>
                <a:sym typeface="Wingdings" panose="05000000000000000000"/>
              </a:rPr>
              <a:t> </a:t>
            </a:r>
            <a:r>
              <a:rPr lang="en-GB" sz="2100" spc="-18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cs typeface="UPRLUB+Arial Nova Light"/>
                <a:sym typeface="Wingdings" panose="05000000000000000000"/>
              </a:rPr>
              <a:t>your</a:t>
            </a:r>
            <a:r>
              <a:rPr lang="en-GB" sz="2100" spc="15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cs typeface="UPRLUB+Arial Nova Light"/>
                <a:sym typeface="Wingdings" panose="05000000000000000000"/>
              </a:rPr>
              <a:t> </a:t>
            </a:r>
            <a:r>
              <a:rPr lang="en-GB" sz="2100" spc="-1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cs typeface="UPRLUB+Arial Nova Light"/>
                <a:sym typeface="Wingdings" panose="05000000000000000000"/>
              </a:rPr>
              <a:t>objectives</a:t>
            </a:r>
            <a:r>
              <a:rPr lang="en-GB" sz="2100" spc="2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cs typeface="UPRLUB+Arial Nova Light"/>
                <a:sym typeface="Wingdings" panose="05000000000000000000"/>
              </a:rPr>
              <a:t> </a:t>
            </a:r>
            <a:r>
              <a:rPr lang="en-GB" sz="2100" spc="-1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cs typeface="UPRLUB+Arial Nova Light"/>
                <a:sym typeface="Wingdings" panose="05000000000000000000"/>
              </a:rPr>
              <a:t>can</a:t>
            </a:r>
            <a:r>
              <a:rPr lang="en-GB" sz="21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cs typeface="UPRLUB+Arial Nova Light"/>
                <a:sym typeface="Wingdings" panose="05000000000000000000"/>
              </a:rPr>
              <a:t> help </a:t>
            </a:r>
            <a:r>
              <a:rPr lang="en-GB" sz="2100" spc="-25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cs typeface="UPRLUB+Arial Nova Light"/>
                <a:sym typeface="Wingdings" panose="05000000000000000000"/>
              </a:rPr>
              <a:t>you</a:t>
            </a:r>
            <a:r>
              <a:rPr lang="en-GB" sz="2100" spc="2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cs typeface="UPRLUB+Arial Nova Light"/>
                <a:sym typeface="Wingdings" panose="05000000000000000000"/>
              </a:rPr>
              <a:t> </a:t>
            </a:r>
            <a:r>
              <a:rPr lang="en-GB" sz="2100" spc="-18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cs typeface="UPRLUB+Arial Nova Light"/>
                <a:sym typeface="Wingdings" panose="05000000000000000000"/>
              </a:rPr>
              <a:t>achieve</a:t>
            </a:r>
            <a:r>
              <a:rPr lang="en-GB" sz="2100" spc="37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cs typeface="UPRLUB+Arial Nova Light"/>
                <a:sym typeface="Wingdings" panose="05000000000000000000"/>
              </a:rPr>
              <a:t> </a:t>
            </a:r>
            <a:r>
              <a:rPr lang="en-GB" sz="2100" spc="-18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cs typeface="UPRLUB+Arial Nova Light"/>
                <a:sym typeface="Wingdings" panose="05000000000000000000"/>
              </a:rPr>
              <a:t>your</a:t>
            </a:r>
            <a:r>
              <a:rPr lang="en-GB" sz="2100" spc="15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cs typeface="UPRLUB+Arial Nova Light"/>
                <a:sym typeface="Wingdings" panose="05000000000000000000"/>
              </a:rPr>
              <a:t> </a:t>
            </a:r>
            <a:r>
              <a:rPr lang="en-GB" sz="21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cs typeface="UPRLUB+Arial Nova Light"/>
                <a:sym typeface="Wingdings" panose="05000000000000000000"/>
              </a:rPr>
              <a:t>goal</a:t>
            </a:r>
            <a:br>
              <a:rPr lang="en-GB" sz="21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cs typeface="UPRLUB+Arial Nova Light"/>
                <a:sym typeface="Wingdings" panose="05000000000000000000"/>
              </a:rPr>
            </a:br>
            <a:br>
              <a:rPr lang="en-GB" sz="21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cs typeface="UPRLUB+Arial Nova Light"/>
                <a:sym typeface="Wingdings" panose="05000000000000000000"/>
              </a:rPr>
            </a:br>
            <a:r>
              <a:rPr lang="en-GB" sz="2100" b="1" spc="-23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accent6">
                    <a:lumMod val="75000"/>
                  </a:schemeClr>
                </a:solidFill>
                <a:cs typeface="UPRLUB+Arial Nova Light"/>
                <a:sym typeface="Wingdings" panose="05000000000000000000"/>
              </a:rPr>
              <a:t>Time</a:t>
            </a:r>
            <a:r>
              <a:rPr lang="en-GB" sz="2100" b="1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accent6">
                    <a:lumMod val="75000"/>
                  </a:schemeClr>
                </a:solidFill>
                <a:cs typeface="UPRLUB+Arial Nova Light"/>
                <a:sym typeface="Wingdings" panose="05000000000000000000"/>
              </a:rPr>
              <a:t>bound</a:t>
            </a:r>
            <a:r>
              <a:rPr lang="en-GB" sz="2100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cs typeface="UPRLUB+Arial Nova Light"/>
                <a:sym typeface="Wingdings" panose="05000000000000000000"/>
              </a:rPr>
              <a:t>:</a:t>
            </a:r>
            <a:r>
              <a:rPr lang="en-GB" sz="2100" spc="-18" dirty="0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7030A0"/>
                </a:solidFill>
                <a:cs typeface="UPRLUB+Arial Nova Light"/>
                <a:sym typeface="Wingdings" panose="05000000000000000000"/>
              </a:rPr>
              <a:t> </a:t>
            </a:r>
            <a:r>
              <a:rPr lang="en-GB" sz="2100" dirty="0"/>
              <a:t>set a realistic deadline to meet the goal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DD6DFE-6364-10F1-675F-8FDB4DDFCC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49</a:t>
            </a:fld>
            <a:endParaRPr lang="en-GB"/>
          </a:p>
        </p:txBody>
      </p:sp>
      <p:pic>
        <p:nvPicPr>
          <p:cNvPr id="6" name="Graphic 5" descr="Close with solid fill">
            <a:extLst>
              <a:ext uri="{FF2B5EF4-FFF2-40B4-BE49-F238E27FC236}">
                <a16:creationId xmlns:a16="http://schemas.microsoft.com/office/drawing/2014/main" id="{214FC6DA-3F1A-0A81-403F-6D3FFB3DEBE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99592" y="1628800"/>
            <a:ext cx="438912" cy="438912"/>
          </a:xfrm>
          <a:prstGeom prst="rect">
            <a:avLst/>
          </a:prstGeom>
        </p:spPr>
      </p:pic>
      <p:pic>
        <p:nvPicPr>
          <p:cNvPr id="8" name="Graphic 7" descr="Checkmark with solid fill">
            <a:extLst>
              <a:ext uri="{FF2B5EF4-FFF2-40B4-BE49-F238E27FC236}">
                <a16:creationId xmlns:a16="http://schemas.microsoft.com/office/drawing/2014/main" id="{05AD3A18-9188-8F86-F2F3-CA2DB94052C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10488" y="1988840"/>
            <a:ext cx="438912" cy="438912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809C102A-3BA1-50F0-A095-8B1F73064723}"/>
              </a:ext>
            </a:extLst>
          </p:cNvPr>
          <p:cNvSpPr/>
          <p:nvPr/>
        </p:nvSpPr>
        <p:spPr>
          <a:xfrm>
            <a:off x="323528" y="2708920"/>
            <a:ext cx="8229600" cy="720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B768521-9930-E06B-8197-3934A60DE318}"/>
              </a:ext>
            </a:extLst>
          </p:cNvPr>
          <p:cNvSpPr/>
          <p:nvPr/>
        </p:nvSpPr>
        <p:spPr>
          <a:xfrm>
            <a:off x="323528" y="3639925"/>
            <a:ext cx="8229600" cy="720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07003DA-BABA-3A4E-B47F-0CECD33718A1}"/>
              </a:ext>
            </a:extLst>
          </p:cNvPr>
          <p:cNvSpPr/>
          <p:nvPr/>
        </p:nvSpPr>
        <p:spPr>
          <a:xfrm>
            <a:off x="323528" y="4408269"/>
            <a:ext cx="8229600" cy="67146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47DA364-A532-4438-8DB0-F2AB808B5FF7}"/>
              </a:ext>
            </a:extLst>
          </p:cNvPr>
          <p:cNvSpPr/>
          <p:nvPr/>
        </p:nvSpPr>
        <p:spPr>
          <a:xfrm>
            <a:off x="323528" y="5192884"/>
            <a:ext cx="8229600" cy="46836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327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9" grpId="0" animBg="1"/>
      <p:bldP spid="10" grpId="0" animBg="1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5" y="188640"/>
            <a:ext cx="6696743" cy="864096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Personal Development Plan </a:t>
            </a:r>
            <a:br>
              <a:rPr lang="en-GB" sz="3600" dirty="0">
                <a:solidFill>
                  <a:schemeClr val="accent1"/>
                </a:solidFill>
              </a:rPr>
            </a:br>
            <a:endParaRPr lang="en-GB" sz="3600" dirty="0">
              <a:solidFill>
                <a:schemeClr val="accent1"/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2888555"/>
              </p:ext>
            </p:extLst>
          </p:nvPr>
        </p:nvGraphicFramePr>
        <p:xfrm>
          <a:off x="0" y="980728"/>
          <a:ext cx="9144000" cy="597666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952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3719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3719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3719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83719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618475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Objective</a:t>
                      </a:r>
                    </a:p>
                  </a:txBody>
                  <a:tcPr>
                    <a:solidFill>
                      <a:srgbClr val="9ABDF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Time</a:t>
                      </a:r>
                    </a:p>
                  </a:txBody>
                  <a:tcPr>
                    <a:solidFill>
                      <a:srgbClr val="9ABDF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dirty="0">
                          <a:solidFill>
                            <a:schemeClr val="tx1"/>
                          </a:solidFill>
                        </a:rPr>
                        <a:t>Activities</a:t>
                      </a:r>
                    </a:p>
                  </a:txBody>
                  <a:tcPr>
                    <a:solidFill>
                      <a:srgbClr val="9ABDF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Success Criteria</a:t>
                      </a:r>
                    </a:p>
                  </a:txBody>
                  <a:tcPr>
                    <a:solidFill>
                      <a:srgbClr val="9ABDF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Resources</a:t>
                      </a:r>
                    </a:p>
                  </a:txBody>
                  <a:tcPr>
                    <a:solidFill>
                      <a:srgbClr val="9ABD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57506">
                <a:tc>
                  <a:txBody>
                    <a:bodyPr/>
                    <a:lstStyle/>
                    <a:p>
                      <a:r>
                        <a:rPr lang="en-GB" sz="1600" b="1" dirty="0">
                          <a:highlight>
                            <a:srgbClr val="FFFF00"/>
                          </a:highlight>
                        </a:rPr>
                        <a:t>Short-term</a:t>
                      </a:r>
                    </a:p>
                    <a:p>
                      <a:endParaRPr lang="en-GB" sz="1600" b="1" dirty="0"/>
                    </a:p>
                    <a:p>
                      <a:r>
                        <a:rPr lang="en-GB" sz="1600" b="0" dirty="0"/>
                        <a:t>3-6 months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05302"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32570">
                <a:tc>
                  <a:txBody>
                    <a:bodyPr/>
                    <a:lstStyle/>
                    <a:p>
                      <a:r>
                        <a:rPr lang="en-GB" sz="1600" b="1" dirty="0">
                          <a:highlight>
                            <a:srgbClr val="FFFF00"/>
                          </a:highlight>
                        </a:rPr>
                        <a:t>Mid-term</a:t>
                      </a:r>
                    </a:p>
                    <a:p>
                      <a:endParaRPr lang="en-GB" sz="1600" b="1" dirty="0"/>
                    </a:p>
                    <a:p>
                      <a:r>
                        <a:rPr lang="en-GB" sz="1600" b="0" dirty="0"/>
                        <a:t>6 months-2 years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05302"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157506">
                <a:tc>
                  <a:txBody>
                    <a:bodyPr/>
                    <a:lstStyle/>
                    <a:p>
                      <a:r>
                        <a:rPr lang="en-GB" sz="1600" b="1" dirty="0">
                          <a:highlight>
                            <a:srgbClr val="FFFF00"/>
                          </a:highlight>
                        </a:rPr>
                        <a:t>Long-term</a:t>
                      </a:r>
                    </a:p>
                    <a:p>
                      <a:endParaRPr lang="en-GB" sz="1600" b="1" dirty="0"/>
                    </a:p>
                    <a:p>
                      <a:r>
                        <a:rPr lang="en-GB" sz="1600" b="0" dirty="0"/>
                        <a:t>2-5 years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642B172-EBA2-00DD-680B-8EECA67986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50</a:t>
            </a:fld>
            <a:endParaRPr lang="en-GB"/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r>
              <a:rPr lang="en-GB" sz="4000" b="1" dirty="0"/>
              <a:t>Activity 1.4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200" dirty="0"/>
              <a:t>As the </a:t>
            </a:r>
            <a:r>
              <a:rPr lang="en-GB" sz="2200" b="1" dirty="0"/>
              <a:t>first entry in your reflective journal</a:t>
            </a:r>
            <a:r>
              <a:rPr lang="en-GB" sz="2200" dirty="0"/>
              <a:t>: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sz="2200" dirty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200" dirty="0"/>
              <a:t>prepare a </a:t>
            </a:r>
            <a:r>
              <a:rPr lang="en-GB" sz="2200" b="1" dirty="0">
                <a:solidFill>
                  <a:srgbClr val="00B0F0"/>
                </a:solidFill>
              </a:rPr>
              <a:t>Personal Development Plan</a:t>
            </a:r>
            <a:endParaRPr lang="en-GB" sz="2200" dirty="0"/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sz="2200" dirty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200" dirty="0"/>
              <a:t>list </a:t>
            </a:r>
            <a:r>
              <a:rPr lang="en-GB" sz="2200" b="1" dirty="0">
                <a:solidFill>
                  <a:srgbClr val="00B0F0"/>
                </a:solidFill>
              </a:rPr>
              <a:t>5 goals </a:t>
            </a:r>
            <a:r>
              <a:rPr lang="en-GB" sz="2200" dirty="0"/>
              <a:t>and clearly state their importance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sz="2200" dirty="0">
              <a:solidFill>
                <a:srgbClr val="0070C0"/>
              </a:solidFill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200" dirty="0"/>
              <a:t>write approximately </a:t>
            </a:r>
            <a:r>
              <a:rPr lang="en-GB" sz="2200" b="1" dirty="0">
                <a:solidFill>
                  <a:srgbClr val="00B0F0"/>
                </a:solidFill>
              </a:rPr>
              <a:t>250 words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2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04CC96-742C-F8D8-A551-AB973417CA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51</a:t>
            </a:fld>
            <a:endParaRPr lang="en-GB"/>
          </a:p>
        </p:txBody>
      </p:sp>
      <p:pic>
        <p:nvPicPr>
          <p:cNvPr id="5" name="Graphic 4" descr="Checklist with solid fill">
            <a:extLst>
              <a:ext uri="{FF2B5EF4-FFF2-40B4-BE49-F238E27FC236}">
                <a16:creationId xmlns:a16="http://schemas.microsoft.com/office/drawing/2014/main" id="{73C64BE6-4FF8-9CD6-CE83-2291F8F2C3C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372200" y="383079"/>
            <a:ext cx="777240" cy="7772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Reference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13305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200" dirty="0"/>
              <a:t>Morgan, P. (2024) </a:t>
            </a:r>
            <a:r>
              <a:rPr lang="en-GB" sz="2200" i="1" dirty="0">
                <a:highlight>
                  <a:srgbClr val="FFFF00"/>
                </a:highlight>
              </a:rPr>
              <a:t>The Business Student’s Guide to Study and Employability</a:t>
            </a:r>
            <a:r>
              <a:rPr lang="en-GB" sz="2200" i="1" dirty="0"/>
              <a:t>. </a:t>
            </a:r>
            <a:r>
              <a:rPr lang="en-GB" sz="2200" dirty="0"/>
              <a:t>London: SAGE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dirty="0"/>
              <a:t>The Open University (2024) </a:t>
            </a:r>
            <a:r>
              <a:rPr lang="en-GB" sz="2200" i="1" dirty="0">
                <a:highlight>
                  <a:srgbClr val="FFFF00"/>
                </a:highlight>
              </a:rPr>
              <a:t>Reflections on Your working Life</a:t>
            </a:r>
            <a:r>
              <a:rPr lang="en-GB" sz="2200" dirty="0"/>
              <a:t>. Available at: </a:t>
            </a:r>
            <a:r>
              <a:rPr lang="en-GB" sz="2200" dirty="0">
                <a:hlinkClick r:id="rId2"/>
              </a:rPr>
              <a:t>https://www.open.edu/openlearn/mod/oucontent/view.php?id=49293&amp;section=1.3</a:t>
            </a:r>
            <a:r>
              <a:rPr lang="en-GB" sz="2200" dirty="0"/>
              <a:t> (Accessed: 20 May 2026)</a:t>
            </a:r>
          </a:p>
          <a:p>
            <a:pPr marL="0" indent="0">
              <a:buNone/>
            </a:pPr>
            <a:r>
              <a:rPr lang="en-GB" sz="2200" dirty="0">
                <a:solidFill>
                  <a:schemeClr val="bg1"/>
                </a:solidFill>
              </a:rPr>
              <a:t>https://www.open.edu/openlearn/ocw/mod/oucontent/view.php</a:t>
            </a:r>
            <a:endParaRPr lang="en-GB" sz="2200" dirty="0"/>
          </a:p>
          <a:p>
            <a:pPr marL="0" indent="0">
              <a:buNone/>
            </a:pPr>
            <a:r>
              <a:rPr lang="en-GB" sz="2200" dirty="0"/>
              <a:t>The Open University (2024) </a:t>
            </a:r>
            <a:r>
              <a:rPr lang="en-GB" sz="2200" i="1" dirty="0">
                <a:highlight>
                  <a:srgbClr val="FFFF00"/>
                </a:highlight>
              </a:rPr>
              <a:t>Personal Development Plan (PDP): Developing Your Career</a:t>
            </a:r>
            <a:r>
              <a:rPr lang="en-GB" sz="2200" dirty="0"/>
              <a:t>. Available at: </a:t>
            </a:r>
            <a:r>
              <a:rPr lang="en-GB" sz="2200" dirty="0">
                <a:hlinkClick r:id="rId3"/>
              </a:rPr>
              <a:t>https://help.open.ac.uk/developing-your-career/personal-development-plan</a:t>
            </a:r>
            <a:r>
              <a:rPr lang="en-GB" sz="2200" dirty="0"/>
              <a:t> (Accessed: 10 May 2026)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FAAB4A-BB01-0D86-26DB-32206FB708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52</a:t>
            </a:fld>
            <a:endParaRPr lang="en-GB"/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16C587-6147-C185-B91C-76D65459C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DDA6D7-C845-FA6F-79A0-8AA8A6447E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772816"/>
            <a:ext cx="4752528" cy="3528392"/>
          </a:xfrm>
        </p:spPr>
        <p:txBody>
          <a:bodyPr>
            <a:normAutofit fontScale="70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dirty="0"/>
              <a:t>We have reminded ourselves of what is </a:t>
            </a:r>
            <a:r>
              <a:rPr lang="en-US" b="1" dirty="0">
                <a:solidFill>
                  <a:srgbClr val="0070C0"/>
                </a:solidFill>
              </a:rPr>
              <a:t>good practice in the learning space</a:t>
            </a:r>
          </a:p>
          <a:p>
            <a:pPr marL="514350" indent="-514350">
              <a:buFont typeface="+mj-lt"/>
              <a:buAutoNum type="arabicPeriod"/>
            </a:pPr>
            <a:endParaRPr lang="en-US" dirty="0"/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We have conducted an </a:t>
            </a:r>
            <a:r>
              <a:rPr lang="en-US" b="1" dirty="0">
                <a:solidFill>
                  <a:srgbClr val="0070C0"/>
                </a:solidFill>
              </a:rPr>
              <a:t>overview of the module</a:t>
            </a:r>
            <a:r>
              <a:rPr lang="en-US" dirty="0"/>
              <a:t>: learning outcomes, content and assessments</a:t>
            </a:r>
          </a:p>
          <a:p>
            <a:pPr marL="514350" indent="-514350">
              <a:buFont typeface="+mj-lt"/>
              <a:buAutoNum type="arabicPeriod"/>
            </a:pPr>
            <a:endParaRPr lang="en-US" dirty="0"/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We have discussed </a:t>
            </a:r>
            <a:r>
              <a:rPr lang="en-US" b="1" dirty="0">
                <a:solidFill>
                  <a:srgbClr val="0070C0"/>
                </a:solidFill>
              </a:rPr>
              <a:t>Personal Development Plans </a:t>
            </a:r>
            <a:r>
              <a:rPr lang="en-US" dirty="0"/>
              <a:t>(PDPs)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07F4F2-132E-567E-B0C3-AA7F29B53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53</a:t>
            </a:fld>
            <a:endParaRPr lang="en-GB"/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3FA86A4C-C648-2C7B-5FFF-30B8B061D0A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80112" y="2132856"/>
            <a:ext cx="2895600" cy="21119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B7BD0596-BEE3-3402-DDD9-0751978E92A2}"/>
              </a:ext>
            </a:extLst>
          </p:cNvPr>
          <p:cNvSpPr/>
          <p:nvPr/>
        </p:nvSpPr>
        <p:spPr>
          <a:xfrm>
            <a:off x="5724128" y="4437112"/>
            <a:ext cx="2895600" cy="1080120"/>
          </a:xfrm>
          <a:prstGeom prst="rect">
            <a:avLst/>
          </a:prstGeom>
          <a:solidFill>
            <a:srgbClr val="FFBFBD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GB" b="1" dirty="0">
                <a:solidFill>
                  <a:schemeClr val="tx1"/>
                </a:solidFill>
              </a:rPr>
              <a:t>You will now complete a Knowledge Check Quiz</a:t>
            </a:r>
          </a:p>
        </p:txBody>
      </p:sp>
    </p:spTree>
    <p:extLst>
      <p:ext uri="{BB962C8B-B14F-4D97-AF65-F5344CB8AC3E}">
        <p14:creationId xmlns:p14="http://schemas.microsoft.com/office/powerpoint/2010/main" val="3331443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3243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/>
              <a:t>Independent Study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6AE777-746D-7E74-3529-C5C6D910B4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54</a:t>
            </a:fld>
            <a:endParaRPr lang="en-GB"/>
          </a:p>
        </p:txBody>
      </p:sp>
      <p:pic>
        <p:nvPicPr>
          <p:cNvPr id="5" name="Graphic 4" descr="Checklist with solid fill">
            <a:extLst>
              <a:ext uri="{FF2B5EF4-FFF2-40B4-BE49-F238E27FC236}">
                <a16:creationId xmlns:a16="http://schemas.microsoft.com/office/drawing/2014/main" id="{7F2E54DD-86E4-B2E5-8753-C91007FFA62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668344" y="274638"/>
            <a:ext cx="777240" cy="777240"/>
          </a:xfrm>
          <a:prstGeom prst="rect">
            <a:avLst/>
          </a:prstGeo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C9A76D6-A8E2-B1D4-D7CD-66F0F6AEF6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320480"/>
          </a:xfrm>
        </p:spPr>
        <p:txBody>
          <a:bodyPr>
            <a:noAutofit/>
          </a:bodyPr>
          <a:lstStyle/>
          <a:p>
            <a:pPr marL="0" indent="0">
              <a:lnSpc>
                <a:spcPct val="200000"/>
              </a:lnSpc>
              <a:spcBef>
                <a:spcPts val="0"/>
              </a:spcBef>
              <a:buNone/>
            </a:pPr>
            <a:r>
              <a:rPr lang="en-GB" sz="2400" dirty="0"/>
              <a:t>Find a </a:t>
            </a:r>
            <a:r>
              <a:rPr lang="en-GB" sz="2400" b="1" dirty="0"/>
              <a:t>job vacancy </a:t>
            </a:r>
            <a:r>
              <a:rPr lang="en-GB" sz="2400" dirty="0"/>
              <a:t>that you would like to apply for. </a:t>
            </a:r>
          </a:p>
          <a:p>
            <a:pPr marL="0" indent="0">
              <a:lnSpc>
                <a:spcPct val="200000"/>
              </a:lnSpc>
              <a:spcBef>
                <a:spcPts val="0"/>
              </a:spcBef>
              <a:buNone/>
            </a:pPr>
            <a:endParaRPr lang="en-GB" sz="2400" dirty="0"/>
          </a:p>
          <a:p>
            <a:pPr marL="0" indent="0">
              <a:lnSpc>
                <a:spcPct val="200000"/>
              </a:lnSpc>
              <a:spcBef>
                <a:spcPts val="0"/>
              </a:spcBef>
              <a:buNone/>
            </a:pPr>
            <a:r>
              <a:rPr lang="en-GB" sz="2400" dirty="0"/>
              <a:t>This will be the first step in helping you prepare for the interviews to be held in week 7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1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/>
</ds:datastoreItem>
</file>

<file path=customXml/itemProps2.xml><?xml version="1.0" encoding="utf-8"?>
<ds:datastoreItem xmlns:ds="http://schemas.openxmlformats.org/officeDocument/2006/customXml" ds:itemID="{F5B0EF21-CA5D-4A60-A3B8-014B63530527}">
  <ds:schemaRefs/>
</ds:datastoreItem>
</file>

<file path=customXml/itemProps3.xml><?xml version="1.0" encoding="utf-8"?>
<ds:datastoreItem xmlns:ds="http://schemas.openxmlformats.org/officeDocument/2006/customXml" ds:itemID="{D081439C-114A-4151-B03A-0408F1ADA968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1595</TotalTime>
  <Words>2727</Words>
  <Application>Microsoft Office PowerPoint</Application>
  <PresentationFormat>On-screen Show (4:3)</PresentationFormat>
  <Paragraphs>537</Paragraphs>
  <Slides>54</Slides>
  <Notes>13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54</vt:i4>
      </vt:variant>
    </vt:vector>
  </HeadingPairs>
  <TitlesOfParts>
    <vt:vector size="60" baseType="lpstr">
      <vt:lpstr>Arial</vt:lpstr>
      <vt:lpstr>Calibri</vt:lpstr>
      <vt:lpstr>Myriad Pro</vt:lpstr>
      <vt:lpstr>UPRLUB+Arial Nova Light</vt:lpstr>
      <vt:lpstr>Wingdings</vt:lpstr>
      <vt:lpstr>20140311PresentationUWTSDTemplate</vt:lpstr>
      <vt:lpstr>Exit Feedback from Students (June 2026 term)</vt:lpstr>
      <vt:lpstr>  Employability and Career Development (LCLM4005) – September 2026  Session 1: Introduction to the Module and  Personal Development Plans</vt:lpstr>
      <vt:lpstr>Introductions  </vt:lpstr>
      <vt:lpstr>Session Aims </vt:lpstr>
      <vt:lpstr>PowerPoint Presentation</vt:lpstr>
      <vt:lpstr>Good Practice in the Learning Space</vt:lpstr>
      <vt:lpstr>PowerPoint Presentation</vt:lpstr>
      <vt:lpstr>PowerPoint Presentation</vt:lpstr>
      <vt:lpstr>General Housekeeping</vt:lpstr>
      <vt:lpstr>Attendance Reminder</vt:lpstr>
      <vt:lpstr>Student Engagement</vt:lpstr>
      <vt:lpstr>PowerPoint Presentation</vt:lpstr>
      <vt:lpstr>Module Overview</vt:lpstr>
      <vt:lpstr>Some key terms </vt:lpstr>
      <vt:lpstr>Group Activity</vt:lpstr>
      <vt:lpstr>Aims and Learning Outcomes</vt:lpstr>
      <vt:lpstr>PowerPoint Presentation</vt:lpstr>
      <vt:lpstr>Key Reading (accessible via UWTSD library)</vt:lpstr>
      <vt:lpstr>Additional Reading</vt:lpstr>
      <vt:lpstr>PowerPoint Presentation</vt:lpstr>
      <vt:lpstr>Accessing the Library InfoSkills Programme</vt:lpstr>
      <vt:lpstr>PowerPoint Presentation</vt:lpstr>
      <vt:lpstr>Assessment</vt:lpstr>
      <vt:lpstr>Preparation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What is a Personal Development Plan?</vt:lpstr>
      <vt:lpstr>What personal and/or professional factors have influenced you? </vt:lpstr>
      <vt:lpstr>Influencing factors </vt:lpstr>
      <vt:lpstr>Lifeline exercise </vt:lpstr>
      <vt:lpstr>Activity 1.2</vt:lpstr>
      <vt:lpstr>Looking back…</vt:lpstr>
      <vt:lpstr>PowerPoint Presentation</vt:lpstr>
      <vt:lpstr>Looking forward …</vt:lpstr>
      <vt:lpstr>Looking forward …</vt:lpstr>
      <vt:lpstr>Looking forward …</vt:lpstr>
      <vt:lpstr>What qualities do employers expect from their staff?</vt:lpstr>
      <vt:lpstr>Questions for you to consider</vt:lpstr>
      <vt:lpstr>Activity 1.3</vt:lpstr>
      <vt:lpstr>How to create a PDP</vt:lpstr>
      <vt:lpstr>True or False?</vt:lpstr>
      <vt:lpstr>What to include in a PDP?</vt:lpstr>
      <vt:lpstr>SMART Goals</vt:lpstr>
      <vt:lpstr>Personal Development Plan  </vt:lpstr>
      <vt:lpstr>Activity 1.4</vt:lpstr>
      <vt:lpstr>Reference list</vt:lpstr>
      <vt:lpstr>Recap</vt:lpstr>
      <vt:lpstr>Independent Study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IG</cp:lastModifiedBy>
  <cp:revision>307</cp:revision>
  <dcterms:created xsi:type="dcterms:W3CDTF">2015-04-14T15:21:00Z</dcterms:created>
  <dcterms:modified xsi:type="dcterms:W3CDTF">2026-10-01T00:11:14Z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  <property fmtid="{D5CDD505-2E9C-101B-9397-08002B2CF9AE}" pid="3" name="ICV">
    <vt:lpwstr>87E267EA2A004A88933AD0CA96CB6761_13</vt:lpwstr>
  </property>
  <property fmtid="{D5CDD505-2E9C-101B-9397-08002B2CF9AE}" pid="4" name="KSOProductBuildVer">
    <vt:lpwstr>2057-12.2.0.17562</vt:lpwstr>
  </property>
</Properties>
</file>