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ppt/changesInfos/changesInfo1.xml" ContentType="application/vnd.ms-powerpoint.changesinfo+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67" r:id="rId3"/>
    <p:sldId id="272" r:id="rId4"/>
    <p:sldId id="275" r:id="rId5"/>
    <p:sldId id="257" r:id="rId6"/>
    <p:sldId id="295" r:id="rId7"/>
    <p:sldId id="273" r:id="rId8"/>
    <p:sldId id="282" r:id="rId9"/>
    <p:sldId id="299" r:id="rId10"/>
    <p:sldId id="298" r:id="rId11"/>
    <p:sldId id="283" r:id="rId12"/>
    <p:sldId id="284" r:id="rId13"/>
    <p:sldId id="281" r:id="rId14"/>
    <p:sldId id="285" r:id="rId15"/>
    <p:sldId id="286" r:id="rId16"/>
    <p:sldId id="263" r:id="rId17"/>
    <p:sldId id="297" r:id="rId18"/>
    <p:sldId id="262" r:id="rId19"/>
    <p:sldId id="287" r:id="rId20"/>
    <p:sldId id="291" r:id="rId21"/>
    <p:sldId id="300" r:id="rId22"/>
    <p:sldId id="301" r:id="rId23"/>
    <p:sldId id="302" r:id="rId24"/>
    <p:sldId id="293" r:id="rId25"/>
    <p:sldId id="279" r:id="rId26"/>
    <p:sldId id="292" r:id="rId27"/>
    <p:sldId id="265" r:id="rId28"/>
    <p:sldId id="264" r:id="rId29"/>
    <p:sldId id="266" r:id="rId30"/>
    <p:sldId id="269" r:id="rId31"/>
    <p:sldId id="277" r:id="rId32"/>
    <p:sldId id="278" r:id="rId33"/>
    <p:sldId id="276" r:id="rId3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703D4E0-0780-4D5B-A7B9-BCFE4A592467}" v="11" dt="2023-02-14T11:15:52.65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72" autoAdjust="0"/>
    <p:restoredTop sz="94660"/>
  </p:normalViewPr>
  <p:slideViewPr>
    <p:cSldViewPr snapToGrid="0">
      <p:cViewPr varScale="1">
        <p:scale>
          <a:sx n="74" d="100"/>
          <a:sy n="74" d="100"/>
        </p:scale>
        <p:origin x="372"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40"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wyneth Jones" userId="9759b5e4-0627-4b09-b9ce-03b71e47b93b" providerId="ADAL" clId="{F703D4E0-0780-4D5B-A7B9-BCFE4A592467}"/>
    <pc:docChg chg="undo custSel addSld delSld modSld sldOrd">
      <pc:chgData name="Gwyneth Jones" userId="9759b5e4-0627-4b09-b9ce-03b71e47b93b" providerId="ADAL" clId="{F703D4E0-0780-4D5B-A7B9-BCFE4A592467}" dt="2023-02-14T11:23:49.155" v="794" actId="26606"/>
      <pc:docMkLst>
        <pc:docMk/>
      </pc:docMkLst>
      <pc:sldChg chg="addSp modSp mod setBg">
        <pc:chgData name="Gwyneth Jones" userId="9759b5e4-0627-4b09-b9ce-03b71e47b93b" providerId="ADAL" clId="{F703D4E0-0780-4D5B-A7B9-BCFE4A592467}" dt="2023-02-14T11:15:52.654" v="713" actId="14100"/>
        <pc:sldMkLst>
          <pc:docMk/>
          <pc:sldMk cId="2464932763" sldId="272"/>
        </pc:sldMkLst>
        <pc:spChg chg="mod">
          <ac:chgData name="Gwyneth Jones" userId="9759b5e4-0627-4b09-b9ce-03b71e47b93b" providerId="ADAL" clId="{F703D4E0-0780-4D5B-A7B9-BCFE4A592467}" dt="2023-02-14T11:15:33.481" v="707" actId="26606"/>
          <ac:spMkLst>
            <pc:docMk/>
            <pc:sldMk cId="2464932763" sldId="272"/>
            <ac:spMk id="5" creationId="{00000000-0000-0000-0000-000000000000}"/>
          </ac:spMkLst>
        </pc:spChg>
        <pc:spChg chg="add">
          <ac:chgData name="Gwyneth Jones" userId="9759b5e4-0627-4b09-b9ce-03b71e47b93b" providerId="ADAL" clId="{F703D4E0-0780-4D5B-A7B9-BCFE4A592467}" dt="2023-02-14T11:15:33.481" v="707" actId="26606"/>
          <ac:spMkLst>
            <pc:docMk/>
            <pc:sldMk cId="2464932763" sldId="272"/>
            <ac:spMk id="1031" creationId="{6753252F-4873-4F63-801D-CC719279A7D5}"/>
          </ac:spMkLst>
        </pc:spChg>
        <pc:spChg chg="add">
          <ac:chgData name="Gwyneth Jones" userId="9759b5e4-0627-4b09-b9ce-03b71e47b93b" providerId="ADAL" clId="{F703D4E0-0780-4D5B-A7B9-BCFE4A592467}" dt="2023-02-14T11:15:33.481" v="707" actId="26606"/>
          <ac:spMkLst>
            <pc:docMk/>
            <pc:sldMk cId="2464932763" sldId="272"/>
            <ac:spMk id="1033" creationId="{047C8CCB-F95D-4249-92DD-651249D3535A}"/>
          </ac:spMkLst>
        </pc:spChg>
        <pc:picChg chg="mod">
          <ac:chgData name="Gwyneth Jones" userId="9759b5e4-0627-4b09-b9ce-03b71e47b93b" providerId="ADAL" clId="{F703D4E0-0780-4D5B-A7B9-BCFE4A592467}" dt="2023-02-14T11:15:52.654" v="713" actId="14100"/>
          <ac:picMkLst>
            <pc:docMk/>
            <pc:sldMk cId="2464932763" sldId="272"/>
            <ac:picMk id="1026" creationId="{00000000-0000-0000-0000-000000000000}"/>
          </ac:picMkLst>
        </pc:picChg>
      </pc:sldChg>
      <pc:sldChg chg="addSp delSp modSp mod setBg">
        <pc:chgData name="Gwyneth Jones" userId="9759b5e4-0627-4b09-b9ce-03b71e47b93b" providerId="ADAL" clId="{F703D4E0-0780-4D5B-A7B9-BCFE4A592467}" dt="2023-02-14T11:16:29.080" v="715" actId="26606"/>
        <pc:sldMkLst>
          <pc:docMk/>
          <pc:sldMk cId="4233936082" sldId="273"/>
        </pc:sldMkLst>
        <pc:spChg chg="mod">
          <ac:chgData name="Gwyneth Jones" userId="9759b5e4-0627-4b09-b9ce-03b71e47b93b" providerId="ADAL" clId="{F703D4E0-0780-4D5B-A7B9-BCFE4A592467}" dt="2023-02-14T11:16:29.080" v="715" actId="26606"/>
          <ac:spMkLst>
            <pc:docMk/>
            <pc:sldMk cId="4233936082" sldId="273"/>
            <ac:spMk id="2" creationId="{00000000-0000-0000-0000-000000000000}"/>
          </ac:spMkLst>
        </pc:spChg>
        <pc:spChg chg="del">
          <ac:chgData name="Gwyneth Jones" userId="9759b5e4-0627-4b09-b9ce-03b71e47b93b" providerId="ADAL" clId="{F703D4E0-0780-4D5B-A7B9-BCFE4A592467}" dt="2023-02-14T11:16:29.080" v="715" actId="26606"/>
          <ac:spMkLst>
            <pc:docMk/>
            <pc:sldMk cId="4233936082" sldId="273"/>
            <ac:spMk id="3" creationId="{00000000-0000-0000-0000-000000000000}"/>
          </ac:spMkLst>
        </pc:spChg>
        <pc:spChg chg="add">
          <ac:chgData name="Gwyneth Jones" userId="9759b5e4-0627-4b09-b9ce-03b71e47b93b" providerId="ADAL" clId="{F703D4E0-0780-4D5B-A7B9-BCFE4A592467}" dt="2023-02-14T11:16:29.080" v="715" actId="26606"/>
          <ac:spMkLst>
            <pc:docMk/>
            <pc:sldMk cId="4233936082" sldId="273"/>
            <ac:spMk id="9" creationId="{42285737-90EE-47DC-AC80-8AE156B11969}"/>
          </ac:spMkLst>
        </pc:spChg>
        <pc:grpChg chg="add">
          <ac:chgData name="Gwyneth Jones" userId="9759b5e4-0627-4b09-b9ce-03b71e47b93b" providerId="ADAL" clId="{F703D4E0-0780-4D5B-A7B9-BCFE4A592467}" dt="2023-02-14T11:16:29.080" v="715" actId="26606"/>
          <ac:grpSpMkLst>
            <pc:docMk/>
            <pc:sldMk cId="4233936082" sldId="273"/>
            <ac:grpSpMk id="11" creationId="{B57BDC17-F1B3-455F-BBF1-680AA1F25C06}"/>
          </ac:grpSpMkLst>
        </pc:grpChg>
        <pc:graphicFrameChg chg="add">
          <ac:chgData name="Gwyneth Jones" userId="9759b5e4-0627-4b09-b9ce-03b71e47b93b" providerId="ADAL" clId="{F703D4E0-0780-4D5B-A7B9-BCFE4A592467}" dt="2023-02-14T11:16:29.080" v="715" actId="26606"/>
          <ac:graphicFrameMkLst>
            <pc:docMk/>
            <pc:sldMk cId="4233936082" sldId="273"/>
            <ac:graphicFrameMk id="5" creationId="{17628A28-AF2F-0983-BEB2-07E81B9BAC13}"/>
          </ac:graphicFrameMkLst>
        </pc:graphicFrameChg>
      </pc:sldChg>
      <pc:sldChg chg="addSp modSp mod ord setBg">
        <pc:chgData name="Gwyneth Jones" userId="9759b5e4-0627-4b09-b9ce-03b71e47b93b" providerId="ADAL" clId="{F703D4E0-0780-4D5B-A7B9-BCFE4A592467}" dt="2023-02-14T11:23:44.259" v="793" actId="26606"/>
        <pc:sldMkLst>
          <pc:docMk/>
          <pc:sldMk cId="2734305484" sldId="279"/>
        </pc:sldMkLst>
        <pc:spChg chg="mod">
          <ac:chgData name="Gwyneth Jones" userId="9759b5e4-0627-4b09-b9ce-03b71e47b93b" providerId="ADAL" clId="{F703D4E0-0780-4D5B-A7B9-BCFE4A592467}" dt="2023-02-14T11:23:44.259" v="793" actId="26606"/>
          <ac:spMkLst>
            <pc:docMk/>
            <pc:sldMk cId="2734305484" sldId="279"/>
            <ac:spMk id="2" creationId="{00000000-0000-0000-0000-000000000000}"/>
          </ac:spMkLst>
        </pc:spChg>
        <pc:spChg chg="mod">
          <ac:chgData name="Gwyneth Jones" userId="9759b5e4-0627-4b09-b9ce-03b71e47b93b" providerId="ADAL" clId="{F703D4E0-0780-4D5B-A7B9-BCFE4A592467}" dt="2023-02-14T11:23:44.259" v="793" actId="26606"/>
          <ac:spMkLst>
            <pc:docMk/>
            <pc:sldMk cId="2734305484" sldId="279"/>
            <ac:spMk id="3" creationId="{00000000-0000-0000-0000-000000000000}"/>
          </ac:spMkLst>
        </pc:spChg>
        <pc:spChg chg="mod">
          <ac:chgData name="Gwyneth Jones" userId="9759b5e4-0627-4b09-b9ce-03b71e47b93b" providerId="ADAL" clId="{F703D4E0-0780-4D5B-A7B9-BCFE4A592467}" dt="2023-02-14T11:23:44.259" v="793" actId="26606"/>
          <ac:spMkLst>
            <pc:docMk/>
            <pc:sldMk cId="2734305484" sldId="279"/>
            <ac:spMk id="4" creationId="{00000000-0000-0000-0000-000000000000}"/>
          </ac:spMkLst>
        </pc:spChg>
        <pc:spChg chg="add">
          <ac:chgData name="Gwyneth Jones" userId="9759b5e4-0627-4b09-b9ce-03b71e47b93b" providerId="ADAL" clId="{F703D4E0-0780-4D5B-A7B9-BCFE4A592467}" dt="2023-02-14T11:23:44.259" v="793" actId="26606"/>
          <ac:spMkLst>
            <pc:docMk/>
            <pc:sldMk cId="2734305484" sldId="279"/>
            <ac:spMk id="9" creationId="{4C608BEB-860E-4094-8511-78603564A75E}"/>
          </ac:spMkLst>
        </pc:spChg>
        <pc:cxnChg chg="add">
          <ac:chgData name="Gwyneth Jones" userId="9759b5e4-0627-4b09-b9ce-03b71e47b93b" providerId="ADAL" clId="{F703D4E0-0780-4D5B-A7B9-BCFE4A592467}" dt="2023-02-14T11:23:44.259" v="793" actId="26606"/>
          <ac:cxnSpMkLst>
            <pc:docMk/>
            <pc:sldMk cId="2734305484" sldId="279"/>
            <ac:cxnSpMk id="11" creationId="{1F16A8D4-FE87-4604-88B2-394B5D1EB437}"/>
          </ac:cxnSpMkLst>
        </pc:cxnChg>
      </pc:sldChg>
      <pc:sldChg chg="addSp delSp modSp del mod modTransition setBg">
        <pc:chgData name="Gwyneth Jones" userId="9759b5e4-0627-4b09-b9ce-03b71e47b93b" providerId="ADAL" clId="{F703D4E0-0780-4D5B-A7B9-BCFE4A592467}" dt="2023-02-14T11:21:04.997" v="757" actId="2696"/>
        <pc:sldMkLst>
          <pc:docMk/>
          <pc:sldMk cId="1424463777" sldId="280"/>
        </pc:sldMkLst>
        <pc:spChg chg="mod">
          <ac:chgData name="Gwyneth Jones" userId="9759b5e4-0627-4b09-b9ce-03b71e47b93b" providerId="ADAL" clId="{F703D4E0-0780-4D5B-A7B9-BCFE4A592467}" dt="2023-02-14T11:17:30.550" v="722" actId="26606"/>
          <ac:spMkLst>
            <pc:docMk/>
            <pc:sldMk cId="1424463777" sldId="280"/>
            <ac:spMk id="2" creationId="{00000000-0000-0000-0000-000000000000}"/>
          </ac:spMkLst>
        </pc:spChg>
        <pc:spChg chg="del">
          <ac:chgData name="Gwyneth Jones" userId="9759b5e4-0627-4b09-b9ce-03b71e47b93b" providerId="ADAL" clId="{F703D4E0-0780-4D5B-A7B9-BCFE4A592467}" dt="2023-02-14T11:16:40.696" v="716" actId="26606"/>
          <ac:spMkLst>
            <pc:docMk/>
            <pc:sldMk cId="1424463777" sldId="280"/>
            <ac:spMk id="3" creationId="{00000000-0000-0000-0000-000000000000}"/>
          </ac:spMkLst>
        </pc:spChg>
        <pc:spChg chg="add del">
          <ac:chgData name="Gwyneth Jones" userId="9759b5e4-0627-4b09-b9ce-03b71e47b93b" providerId="ADAL" clId="{F703D4E0-0780-4D5B-A7B9-BCFE4A592467}" dt="2023-02-14T11:17:30.550" v="722" actId="26606"/>
          <ac:spMkLst>
            <pc:docMk/>
            <pc:sldMk cId="1424463777" sldId="280"/>
            <ac:spMk id="9" creationId="{42285737-90EE-47DC-AC80-8AE156B11969}"/>
          </ac:spMkLst>
        </pc:spChg>
        <pc:spChg chg="add del">
          <ac:chgData name="Gwyneth Jones" userId="9759b5e4-0627-4b09-b9ce-03b71e47b93b" providerId="ADAL" clId="{F703D4E0-0780-4D5B-A7B9-BCFE4A592467}" dt="2023-02-14T11:17:30.532" v="721" actId="26606"/>
          <ac:spMkLst>
            <pc:docMk/>
            <pc:sldMk cId="1424463777" sldId="280"/>
            <ac:spMk id="22" creationId="{B34F5AD2-EDBD-4BBD-A55C-EAFFD0C7097A}"/>
          </ac:spMkLst>
        </pc:spChg>
        <pc:spChg chg="add del">
          <ac:chgData name="Gwyneth Jones" userId="9759b5e4-0627-4b09-b9ce-03b71e47b93b" providerId="ADAL" clId="{F703D4E0-0780-4D5B-A7B9-BCFE4A592467}" dt="2023-02-14T11:17:30.532" v="721" actId="26606"/>
          <ac:spMkLst>
            <pc:docMk/>
            <pc:sldMk cId="1424463777" sldId="280"/>
            <ac:spMk id="24" creationId="{C3896A03-3945-419A-B66B-4EE266EDD152}"/>
          </ac:spMkLst>
        </pc:spChg>
        <pc:spChg chg="add">
          <ac:chgData name="Gwyneth Jones" userId="9759b5e4-0627-4b09-b9ce-03b71e47b93b" providerId="ADAL" clId="{F703D4E0-0780-4D5B-A7B9-BCFE4A592467}" dt="2023-02-14T11:17:30.550" v="722" actId="26606"/>
          <ac:spMkLst>
            <pc:docMk/>
            <pc:sldMk cId="1424463777" sldId="280"/>
            <ac:spMk id="26" creationId="{6C4028FD-8BAA-4A19-BFDE-594D991B7552}"/>
          </ac:spMkLst>
        </pc:spChg>
        <pc:grpChg chg="add del">
          <ac:chgData name="Gwyneth Jones" userId="9759b5e4-0627-4b09-b9ce-03b71e47b93b" providerId="ADAL" clId="{F703D4E0-0780-4D5B-A7B9-BCFE4A592467}" dt="2023-02-14T11:17:30.550" v="722" actId="26606"/>
          <ac:grpSpMkLst>
            <pc:docMk/>
            <pc:sldMk cId="1424463777" sldId="280"/>
            <ac:grpSpMk id="11" creationId="{B57BDC17-F1B3-455F-BBF1-680AA1F25C06}"/>
          </ac:grpSpMkLst>
        </pc:grpChg>
        <pc:graphicFrameChg chg="add mod modGraphic">
          <ac:chgData name="Gwyneth Jones" userId="9759b5e4-0627-4b09-b9ce-03b71e47b93b" providerId="ADAL" clId="{F703D4E0-0780-4D5B-A7B9-BCFE4A592467}" dt="2023-02-14T11:17:30.550" v="722" actId="26606"/>
          <ac:graphicFrameMkLst>
            <pc:docMk/>
            <pc:sldMk cId="1424463777" sldId="280"/>
            <ac:graphicFrameMk id="5" creationId="{2EA9BA5F-528F-9384-2B63-B2CE17087748}"/>
          </ac:graphicFrameMkLst>
        </pc:graphicFrameChg>
      </pc:sldChg>
      <pc:sldChg chg="addSp delSp modSp mod setBg setClrOvrMap">
        <pc:chgData name="Gwyneth Jones" userId="9759b5e4-0627-4b09-b9ce-03b71e47b93b" providerId="ADAL" clId="{F703D4E0-0780-4D5B-A7B9-BCFE4A592467}" dt="2023-02-14T11:20:57.754" v="756" actId="20577"/>
        <pc:sldMkLst>
          <pc:docMk/>
          <pc:sldMk cId="1691641978" sldId="282"/>
        </pc:sldMkLst>
        <pc:spChg chg="mod">
          <ac:chgData name="Gwyneth Jones" userId="9759b5e4-0627-4b09-b9ce-03b71e47b93b" providerId="ADAL" clId="{F703D4E0-0780-4D5B-A7B9-BCFE4A592467}" dt="2023-02-14T11:17:00.812" v="719" actId="26606"/>
          <ac:spMkLst>
            <pc:docMk/>
            <pc:sldMk cId="1691641978" sldId="282"/>
            <ac:spMk id="2" creationId="{00000000-0000-0000-0000-000000000000}"/>
          </ac:spMkLst>
        </pc:spChg>
        <pc:spChg chg="mod">
          <ac:chgData name="Gwyneth Jones" userId="9759b5e4-0627-4b09-b9ce-03b71e47b93b" providerId="ADAL" clId="{F703D4E0-0780-4D5B-A7B9-BCFE4A592467}" dt="2023-02-14T11:20:57.754" v="756" actId="20577"/>
          <ac:spMkLst>
            <pc:docMk/>
            <pc:sldMk cId="1691641978" sldId="282"/>
            <ac:spMk id="3" creationId="{00000000-0000-0000-0000-000000000000}"/>
          </ac:spMkLst>
        </pc:spChg>
        <pc:spChg chg="add del">
          <ac:chgData name="Gwyneth Jones" userId="9759b5e4-0627-4b09-b9ce-03b71e47b93b" providerId="ADAL" clId="{F703D4E0-0780-4D5B-A7B9-BCFE4A592467}" dt="2023-02-14T11:17:00.804" v="718" actId="26606"/>
          <ac:spMkLst>
            <pc:docMk/>
            <pc:sldMk cId="1691641978" sldId="282"/>
            <ac:spMk id="8" creationId="{9264D464-898B-4908-88FD-33A83D6ED64E}"/>
          </ac:spMkLst>
        </pc:spChg>
        <pc:spChg chg="add del">
          <ac:chgData name="Gwyneth Jones" userId="9759b5e4-0627-4b09-b9ce-03b71e47b93b" providerId="ADAL" clId="{F703D4E0-0780-4D5B-A7B9-BCFE4A592467}" dt="2023-02-14T11:17:00.804" v="718" actId="26606"/>
          <ac:spMkLst>
            <pc:docMk/>
            <pc:sldMk cId="1691641978" sldId="282"/>
            <ac:spMk id="10" creationId="{F0BC1D9E-4401-4EC0-88FD-ED103CB570EA}"/>
          </ac:spMkLst>
        </pc:spChg>
        <pc:spChg chg="add del">
          <ac:chgData name="Gwyneth Jones" userId="9759b5e4-0627-4b09-b9ce-03b71e47b93b" providerId="ADAL" clId="{F703D4E0-0780-4D5B-A7B9-BCFE4A592467}" dt="2023-02-14T11:17:00.804" v="718" actId="26606"/>
          <ac:spMkLst>
            <pc:docMk/>
            <pc:sldMk cId="1691641978" sldId="282"/>
            <ac:spMk id="12" creationId="{B0AAF7C9-094E-400C-A428-F6C2262F6527}"/>
          </ac:spMkLst>
        </pc:spChg>
        <pc:spChg chg="add del">
          <ac:chgData name="Gwyneth Jones" userId="9759b5e4-0627-4b09-b9ce-03b71e47b93b" providerId="ADAL" clId="{F703D4E0-0780-4D5B-A7B9-BCFE4A592467}" dt="2023-02-14T11:17:00.804" v="718" actId="26606"/>
          <ac:spMkLst>
            <pc:docMk/>
            <pc:sldMk cId="1691641978" sldId="282"/>
            <ac:spMk id="14" creationId="{6200B311-3585-4069-AAC6-CD443FA5B8AD}"/>
          </ac:spMkLst>
        </pc:spChg>
        <pc:spChg chg="add">
          <ac:chgData name="Gwyneth Jones" userId="9759b5e4-0627-4b09-b9ce-03b71e47b93b" providerId="ADAL" clId="{F703D4E0-0780-4D5B-A7B9-BCFE4A592467}" dt="2023-02-14T11:17:00.812" v="719" actId="26606"/>
          <ac:spMkLst>
            <pc:docMk/>
            <pc:sldMk cId="1691641978" sldId="282"/>
            <ac:spMk id="16" creationId="{C7FA33FF-088D-4F16-95A2-2C64D353DEA8}"/>
          </ac:spMkLst>
        </pc:spChg>
        <pc:spChg chg="add">
          <ac:chgData name="Gwyneth Jones" userId="9759b5e4-0627-4b09-b9ce-03b71e47b93b" providerId="ADAL" clId="{F703D4E0-0780-4D5B-A7B9-BCFE4A592467}" dt="2023-02-14T11:17:00.812" v="719" actId="26606"/>
          <ac:spMkLst>
            <pc:docMk/>
            <pc:sldMk cId="1691641978" sldId="282"/>
            <ac:spMk id="17" creationId="{A376EFB1-01CF-419F-ABF1-2AF02BBFCBD1}"/>
          </ac:spMkLst>
        </pc:spChg>
        <pc:spChg chg="add">
          <ac:chgData name="Gwyneth Jones" userId="9759b5e4-0627-4b09-b9ce-03b71e47b93b" providerId="ADAL" clId="{F703D4E0-0780-4D5B-A7B9-BCFE4A592467}" dt="2023-02-14T11:17:00.812" v="719" actId="26606"/>
          <ac:spMkLst>
            <pc:docMk/>
            <pc:sldMk cId="1691641978" sldId="282"/>
            <ac:spMk id="18" creationId="{FF9DEA15-78BD-4750-AA18-B9F28A6D5AB8}"/>
          </ac:spMkLst>
        </pc:spChg>
      </pc:sldChg>
      <pc:sldChg chg="addSp modSp mod setBg">
        <pc:chgData name="Gwyneth Jones" userId="9759b5e4-0627-4b09-b9ce-03b71e47b93b" providerId="ADAL" clId="{F703D4E0-0780-4D5B-A7B9-BCFE4A592467}" dt="2023-02-14T11:22:33.255" v="780" actId="27636"/>
        <pc:sldMkLst>
          <pc:docMk/>
          <pc:sldMk cId="3418349298" sldId="283"/>
        </pc:sldMkLst>
        <pc:spChg chg="mod">
          <ac:chgData name="Gwyneth Jones" userId="9759b5e4-0627-4b09-b9ce-03b71e47b93b" providerId="ADAL" clId="{F703D4E0-0780-4D5B-A7B9-BCFE4A592467}" dt="2023-02-14T11:22:09.559" v="767" actId="26606"/>
          <ac:spMkLst>
            <pc:docMk/>
            <pc:sldMk cId="3418349298" sldId="283"/>
            <ac:spMk id="2" creationId="{00000000-0000-0000-0000-000000000000}"/>
          </ac:spMkLst>
        </pc:spChg>
        <pc:spChg chg="mod">
          <ac:chgData name="Gwyneth Jones" userId="9759b5e4-0627-4b09-b9ce-03b71e47b93b" providerId="ADAL" clId="{F703D4E0-0780-4D5B-A7B9-BCFE4A592467}" dt="2023-02-14T11:22:33.255" v="780" actId="27636"/>
          <ac:spMkLst>
            <pc:docMk/>
            <pc:sldMk cId="3418349298" sldId="283"/>
            <ac:spMk id="3" creationId="{00000000-0000-0000-0000-000000000000}"/>
          </ac:spMkLst>
        </pc:spChg>
        <pc:spChg chg="add">
          <ac:chgData name="Gwyneth Jones" userId="9759b5e4-0627-4b09-b9ce-03b71e47b93b" providerId="ADAL" clId="{F703D4E0-0780-4D5B-A7B9-BCFE4A592467}" dt="2023-02-14T11:22:09.559" v="767" actId="26606"/>
          <ac:spMkLst>
            <pc:docMk/>
            <pc:sldMk cId="3418349298" sldId="283"/>
            <ac:spMk id="8" creationId="{C7FA33FF-088D-4F16-95A2-2C64D353DEA8}"/>
          </ac:spMkLst>
        </pc:spChg>
        <pc:spChg chg="add">
          <ac:chgData name="Gwyneth Jones" userId="9759b5e4-0627-4b09-b9ce-03b71e47b93b" providerId="ADAL" clId="{F703D4E0-0780-4D5B-A7B9-BCFE4A592467}" dt="2023-02-14T11:22:09.559" v="767" actId="26606"/>
          <ac:spMkLst>
            <pc:docMk/>
            <pc:sldMk cId="3418349298" sldId="283"/>
            <ac:spMk id="10" creationId="{A376EFB1-01CF-419F-ABF1-2AF02BBFCBD1}"/>
          </ac:spMkLst>
        </pc:spChg>
        <pc:spChg chg="add">
          <ac:chgData name="Gwyneth Jones" userId="9759b5e4-0627-4b09-b9ce-03b71e47b93b" providerId="ADAL" clId="{F703D4E0-0780-4D5B-A7B9-BCFE4A592467}" dt="2023-02-14T11:22:09.559" v="767" actId="26606"/>
          <ac:spMkLst>
            <pc:docMk/>
            <pc:sldMk cId="3418349298" sldId="283"/>
            <ac:spMk id="12" creationId="{FF9DEA15-78BD-4750-AA18-B9F28A6D5AB8}"/>
          </ac:spMkLst>
        </pc:spChg>
      </pc:sldChg>
      <pc:sldChg chg="addSp delSp modSp mod setBg">
        <pc:chgData name="Gwyneth Jones" userId="9759b5e4-0627-4b09-b9ce-03b71e47b93b" providerId="ADAL" clId="{F703D4E0-0780-4D5B-A7B9-BCFE4A592467}" dt="2023-02-14T11:22:51.692" v="786" actId="14100"/>
        <pc:sldMkLst>
          <pc:docMk/>
          <pc:sldMk cId="3496084132" sldId="284"/>
        </pc:sldMkLst>
        <pc:spChg chg="mod">
          <ac:chgData name="Gwyneth Jones" userId="9759b5e4-0627-4b09-b9ce-03b71e47b93b" providerId="ADAL" clId="{F703D4E0-0780-4D5B-A7B9-BCFE4A592467}" dt="2023-02-14T11:22:42.656" v="783" actId="26606"/>
          <ac:spMkLst>
            <pc:docMk/>
            <pc:sldMk cId="3496084132" sldId="284"/>
            <ac:spMk id="2" creationId="{00000000-0000-0000-0000-000000000000}"/>
          </ac:spMkLst>
        </pc:spChg>
        <pc:spChg chg="add del">
          <ac:chgData name="Gwyneth Jones" userId="9759b5e4-0627-4b09-b9ce-03b71e47b93b" providerId="ADAL" clId="{F703D4E0-0780-4D5B-A7B9-BCFE4A592467}" dt="2023-02-14T11:22:42.645" v="782" actId="26606"/>
          <ac:spMkLst>
            <pc:docMk/>
            <pc:sldMk cId="3496084132" sldId="284"/>
            <ac:spMk id="9" creationId="{605494DE-B078-4D87-BB01-C84320618DAD}"/>
          </ac:spMkLst>
        </pc:spChg>
        <pc:spChg chg="add del">
          <ac:chgData name="Gwyneth Jones" userId="9759b5e4-0627-4b09-b9ce-03b71e47b93b" providerId="ADAL" clId="{F703D4E0-0780-4D5B-A7B9-BCFE4A592467}" dt="2023-02-14T11:22:42.645" v="782" actId="26606"/>
          <ac:spMkLst>
            <pc:docMk/>
            <pc:sldMk cId="3496084132" sldId="284"/>
            <ac:spMk id="11" creationId="{9A0576B0-CD8C-4661-95C8-A9F2CE7CDDB0}"/>
          </ac:spMkLst>
        </pc:spChg>
        <pc:spChg chg="add del">
          <ac:chgData name="Gwyneth Jones" userId="9759b5e4-0627-4b09-b9ce-03b71e47b93b" providerId="ADAL" clId="{F703D4E0-0780-4D5B-A7B9-BCFE4A592467}" dt="2023-02-14T11:22:42.645" v="782" actId="26606"/>
          <ac:spMkLst>
            <pc:docMk/>
            <pc:sldMk cId="3496084132" sldId="284"/>
            <ac:spMk id="13" creationId="{3FF60E2B-3919-423C-B1FF-56CDE6681165}"/>
          </ac:spMkLst>
        </pc:spChg>
        <pc:spChg chg="add">
          <ac:chgData name="Gwyneth Jones" userId="9759b5e4-0627-4b09-b9ce-03b71e47b93b" providerId="ADAL" clId="{F703D4E0-0780-4D5B-A7B9-BCFE4A592467}" dt="2023-02-14T11:22:42.656" v="783" actId="26606"/>
          <ac:spMkLst>
            <pc:docMk/>
            <pc:sldMk cId="3496084132" sldId="284"/>
            <ac:spMk id="17" creationId="{7F57BEA8-497D-4AA8-8A18-BDCD696B25FE}"/>
          </ac:spMkLst>
        </pc:spChg>
        <pc:picChg chg="mod">
          <ac:chgData name="Gwyneth Jones" userId="9759b5e4-0627-4b09-b9ce-03b71e47b93b" providerId="ADAL" clId="{F703D4E0-0780-4D5B-A7B9-BCFE4A592467}" dt="2023-02-14T11:22:51.692" v="786" actId="14100"/>
          <ac:picMkLst>
            <pc:docMk/>
            <pc:sldMk cId="3496084132" sldId="284"/>
            <ac:picMk id="4" creationId="{00000000-0000-0000-0000-000000000000}"/>
          </ac:picMkLst>
        </pc:picChg>
        <pc:cxnChg chg="add">
          <ac:chgData name="Gwyneth Jones" userId="9759b5e4-0627-4b09-b9ce-03b71e47b93b" providerId="ADAL" clId="{F703D4E0-0780-4D5B-A7B9-BCFE4A592467}" dt="2023-02-14T11:22:42.656" v="783" actId="26606"/>
          <ac:cxnSpMkLst>
            <pc:docMk/>
            <pc:sldMk cId="3496084132" sldId="284"/>
            <ac:cxnSpMk id="15" creationId="{AD7193FB-6AE6-4B3B-8F89-56B55DD63B4D}"/>
          </ac:cxnSpMkLst>
        </pc:cxnChg>
        <pc:cxnChg chg="add">
          <ac:chgData name="Gwyneth Jones" userId="9759b5e4-0627-4b09-b9ce-03b71e47b93b" providerId="ADAL" clId="{F703D4E0-0780-4D5B-A7B9-BCFE4A592467}" dt="2023-02-14T11:22:42.656" v="783" actId="26606"/>
          <ac:cxnSpMkLst>
            <pc:docMk/>
            <pc:sldMk cId="3496084132" sldId="284"/>
            <ac:cxnSpMk id="16" creationId="{D2E961F1-4A28-4A5F-BBD4-6E400E5E6C75}"/>
          </ac:cxnSpMkLst>
        </pc:cxnChg>
        <pc:cxnChg chg="add">
          <ac:chgData name="Gwyneth Jones" userId="9759b5e4-0627-4b09-b9ce-03b71e47b93b" providerId="ADAL" clId="{F703D4E0-0780-4D5B-A7B9-BCFE4A592467}" dt="2023-02-14T11:22:42.656" v="783" actId="26606"/>
          <ac:cxnSpMkLst>
            <pc:docMk/>
            <pc:sldMk cId="3496084132" sldId="284"/>
            <ac:cxnSpMk id="18" creationId="{A82415D3-DDE5-4D63-8CB3-23A5EC581B27}"/>
          </ac:cxnSpMkLst>
        </pc:cxnChg>
      </pc:sldChg>
      <pc:sldChg chg="addSp delSp modSp mod setBg">
        <pc:chgData name="Gwyneth Jones" userId="9759b5e4-0627-4b09-b9ce-03b71e47b93b" providerId="ADAL" clId="{F703D4E0-0780-4D5B-A7B9-BCFE4A592467}" dt="2023-02-14T11:23:08.749" v="788" actId="26606"/>
        <pc:sldMkLst>
          <pc:docMk/>
          <pc:sldMk cId="117767222" sldId="285"/>
        </pc:sldMkLst>
        <pc:spChg chg="mod">
          <ac:chgData name="Gwyneth Jones" userId="9759b5e4-0627-4b09-b9ce-03b71e47b93b" providerId="ADAL" clId="{F703D4E0-0780-4D5B-A7B9-BCFE4A592467}" dt="2023-02-14T11:23:08.749" v="788" actId="26606"/>
          <ac:spMkLst>
            <pc:docMk/>
            <pc:sldMk cId="117767222" sldId="285"/>
            <ac:spMk id="2" creationId="{00000000-0000-0000-0000-000000000000}"/>
          </ac:spMkLst>
        </pc:spChg>
        <pc:spChg chg="mod">
          <ac:chgData name="Gwyneth Jones" userId="9759b5e4-0627-4b09-b9ce-03b71e47b93b" providerId="ADAL" clId="{F703D4E0-0780-4D5B-A7B9-BCFE4A592467}" dt="2023-02-14T11:23:08.749" v="788" actId="26606"/>
          <ac:spMkLst>
            <pc:docMk/>
            <pc:sldMk cId="117767222" sldId="285"/>
            <ac:spMk id="3" creationId="{00000000-0000-0000-0000-000000000000}"/>
          </ac:spMkLst>
        </pc:spChg>
        <pc:spChg chg="add del">
          <ac:chgData name="Gwyneth Jones" userId="9759b5e4-0627-4b09-b9ce-03b71e47b93b" providerId="ADAL" clId="{F703D4E0-0780-4D5B-A7B9-BCFE4A592467}" dt="2023-02-14T11:23:08.749" v="788" actId="26606"/>
          <ac:spMkLst>
            <pc:docMk/>
            <pc:sldMk cId="117767222" sldId="285"/>
            <ac:spMk id="8" creationId="{7264F718-7FAC-4056-9FA9-A603EC682FE7}"/>
          </ac:spMkLst>
        </pc:spChg>
        <pc:spChg chg="add del">
          <ac:chgData name="Gwyneth Jones" userId="9759b5e4-0627-4b09-b9ce-03b71e47b93b" providerId="ADAL" clId="{F703D4E0-0780-4D5B-A7B9-BCFE4A592467}" dt="2023-02-14T11:23:08.749" v="788" actId="26606"/>
          <ac:spMkLst>
            <pc:docMk/>
            <pc:sldMk cId="117767222" sldId="285"/>
            <ac:spMk id="10" creationId="{F74639F7-E3C7-4165-A83E-6386A86BA1DA}"/>
          </ac:spMkLst>
        </pc:spChg>
        <pc:spChg chg="add del">
          <ac:chgData name="Gwyneth Jones" userId="9759b5e4-0627-4b09-b9ce-03b71e47b93b" providerId="ADAL" clId="{F703D4E0-0780-4D5B-A7B9-BCFE4A592467}" dt="2023-02-14T11:23:08.749" v="788" actId="26606"/>
          <ac:spMkLst>
            <pc:docMk/>
            <pc:sldMk cId="117767222" sldId="285"/>
            <ac:spMk id="12" creationId="{8B3AF0F1-707A-463E-B5EE-33C63A40CFC9}"/>
          </ac:spMkLst>
        </pc:spChg>
      </pc:sldChg>
      <pc:sldChg chg="addSp modSp mod modAnim">
        <pc:chgData name="Gwyneth Jones" userId="9759b5e4-0627-4b09-b9ce-03b71e47b93b" providerId="ADAL" clId="{F703D4E0-0780-4D5B-A7B9-BCFE4A592467}" dt="2023-02-14T10:50:55.313" v="71" actId="14100"/>
        <pc:sldMkLst>
          <pc:docMk/>
          <pc:sldMk cId="1008778450" sldId="288"/>
        </pc:sldMkLst>
        <pc:spChg chg="mod">
          <ac:chgData name="Gwyneth Jones" userId="9759b5e4-0627-4b09-b9ce-03b71e47b93b" providerId="ADAL" clId="{F703D4E0-0780-4D5B-A7B9-BCFE4A592467}" dt="2023-02-14T10:50:37.609" v="68" actId="5793"/>
          <ac:spMkLst>
            <pc:docMk/>
            <pc:sldMk cId="1008778450" sldId="288"/>
            <ac:spMk id="3" creationId="{00000000-0000-0000-0000-000000000000}"/>
          </ac:spMkLst>
        </pc:spChg>
        <pc:picChg chg="add mod">
          <ac:chgData name="Gwyneth Jones" userId="9759b5e4-0627-4b09-b9ce-03b71e47b93b" providerId="ADAL" clId="{F703D4E0-0780-4D5B-A7B9-BCFE4A592467}" dt="2023-02-14T10:50:55.313" v="71" actId="14100"/>
          <ac:picMkLst>
            <pc:docMk/>
            <pc:sldMk cId="1008778450" sldId="288"/>
            <ac:picMk id="4" creationId="{34430DFE-152B-ED6B-2A58-C248C38DF2A0}"/>
          </ac:picMkLst>
        </pc:picChg>
      </pc:sldChg>
      <pc:sldChg chg="addSp modSp mod ord modAnim">
        <pc:chgData name="Gwyneth Jones" userId="9759b5e4-0627-4b09-b9ce-03b71e47b93b" providerId="ADAL" clId="{F703D4E0-0780-4D5B-A7B9-BCFE4A592467}" dt="2023-02-14T10:52:05.395" v="122"/>
        <pc:sldMkLst>
          <pc:docMk/>
          <pc:sldMk cId="1914757805" sldId="289"/>
        </pc:sldMkLst>
        <pc:spChg chg="mod">
          <ac:chgData name="Gwyneth Jones" userId="9759b5e4-0627-4b09-b9ce-03b71e47b93b" providerId="ADAL" clId="{F703D4E0-0780-4D5B-A7B9-BCFE4A592467}" dt="2023-02-14T10:51:26.851" v="116" actId="5793"/>
          <ac:spMkLst>
            <pc:docMk/>
            <pc:sldMk cId="1914757805" sldId="289"/>
            <ac:spMk id="3" creationId="{00000000-0000-0000-0000-000000000000}"/>
          </ac:spMkLst>
        </pc:spChg>
        <pc:picChg chg="add mod">
          <ac:chgData name="Gwyneth Jones" userId="9759b5e4-0627-4b09-b9ce-03b71e47b93b" providerId="ADAL" clId="{F703D4E0-0780-4D5B-A7B9-BCFE4A592467}" dt="2023-02-14T10:51:58.439" v="120" actId="14100"/>
          <ac:picMkLst>
            <pc:docMk/>
            <pc:sldMk cId="1914757805" sldId="289"/>
            <ac:picMk id="4" creationId="{69921D30-662B-1C66-B65C-11DA9FC39755}"/>
          </ac:picMkLst>
        </pc:picChg>
      </pc:sldChg>
      <pc:sldChg chg="addSp delSp modSp mod setBg">
        <pc:chgData name="Gwyneth Jones" userId="9759b5e4-0627-4b09-b9ce-03b71e47b93b" providerId="ADAL" clId="{F703D4E0-0780-4D5B-A7B9-BCFE4A592467}" dt="2023-02-14T11:23:31.961" v="791" actId="26606"/>
        <pc:sldMkLst>
          <pc:docMk/>
          <pc:sldMk cId="3371000361" sldId="291"/>
        </pc:sldMkLst>
        <pc:spChg chg="mod">
          <ac:chgData name="Gwyneth Jones" userId="9759b5e4-0627-4b09-b9ce-03b71e47b93b" providerId="ADAL" clId="{F703D4E0-0780-4D5B-A7B9-BCFE4A592467}" dt="2023-02-14T11:23:31.961" v="791" actId="26606"/>
          <ac:spMkLst>
            <pc:docMk/>
            <pc:sldMk cId="3371000361" sldId="291"/>
            <ac:spMk id="2" creationId="{00000000-0000-0000-0000-000000000000}"/>
          </ac:spMkLst>
        </pc:spChg>
        <pc:spChg chg="mod">
          <ac:chgData name="Gwyneth Jones" userId="9759b5e4-0627-4b09-b9ce-03b71e47b93b" providerId="ADAL" clId="{F703D4E0-0780-4D5B-A7B9-BCFE4A592467}" dt="2023-02-14T11:23:31.961" v="791" actId="26606"/>
          <ac:spMkLst>
            <pc:docMk/>
            <pc:sldMk cId="3371000361" sldId="291"/>
            <ac:spMk id="3" creationId="{00000000-0000-0000-0000-000000000000}"/>
          </ac:spMkLst>
        </pc:spChg>
        <pc:spChg chg="add">
          <ac:chgData name="Gwyneth Jones" userId="9759b5e4-0627-4b09-b9ce-03b71e47b93b" providerId="ADAL" clId="{F703D4E0-0780-4D5B-A7B9-BCFE4A592467}" dt="2023-02-14T11:23:31.961" v="791" actId="26606"/>
          <ac:spMkLst>
            <pc:docMk/>
            <pc:sldMk cId="3371000361" sldId="291"/>
            <ac:spMk id="8" creationId="{C7FA33FF-088D-4F16-95A2-2C64D353DEA8}"/>
          </ac:spMkLst>
        </pc:spChg>
        <pc:spChg chg="add">
          <ac:chgData name="Gwyneth Jones" userId="9759b5e4-0627-4b09-b9ce-03b71e47b93b" providerId="ADAL" clId="{F703D4E0-0780-4D5B-A7B9-BCFE4A592467}" dt="2023-02-14T11:23:31.961" v="791" actId="26606"/>
          <ac:spMkLst>
            <pc:docMk/>
            <pc:sldMk cId="3371000361" sldId="291"/>
            <ac:spMk id="10" creationId="{A376EFB1-01CF-419F-ABF1-2AF02BBFCBD1}"/>
          </ac:spMkLst>
        </pc:spChg>
        <pc:spChg chg="add">
          <ac:chgData name="Gwyneth Jones" userId="9759b5e4-0627-4b09-b9ce-03b71e47b93b" providerId="ADAL" clId="{F703D4E0-0780-4D5B-A7B9-BCFE4A592467}" dt="2023-02-14T11:23:31.961" v="791" actId="26606"/>
          <ac:spMkLst>
            <pc:docMk/>
            <pc:sldMk cId="3371000361" sldId="291"/>
            <ac:spMk id="12" creationId="{FF9DEA15-78BD-4750-AA18-B9F28A6D5AB8}"/>
          </ac:spMkLst>
        </pc:spChg>
        <pc:graphicFrameChg chg="add del modGraphic">
          <ac:chgData name="Gwyneth Jones" userId="9759b5e4-0627-4b09-b9ce-03b71e47b93b" providerId="ADAL" clId="{F703D4E0-0780-4D5B-A7B9-BCFE4A592467}" dt="2023-02-14T11:23:26.376" v="790" actId="27309"/>
          <ac:graphicFrameMkLst>
            <pc:docMk/>
            <pc:sldMk cId="3371000361" sldId="291"/>
            <ac:graphicFrameMk id="5" creationId="{34FC0204-EDAB-A32C-765E-C861D008E8A7}"/>
          </ac:graphicFrameMkLst>
        </pc:graphicFrameChg>
      </pc:sldChg>
      <pc:sldChg chg="addSp modSp mod ord setBg">
        <pc:chgData name="Gwyneth Jones" userId="9759b5e4-0627-4b09-b9ce-03b71e47b93b" providerId="ADAL" clId="{F703D4E0-0780-4D5B-A7B9-BCFE4A592467}" dt="2023-02-14T11:23:49.155" v="794" actId="26606"/>
        <pc:sldMkLst>
          <pc:docMk/>
          <pc:sldMk cId="182855524" sldId="292"/>
        </pc:sldMkLst>
        <pc:spChg chg="mod">
          <ac:chgData name="Gwyneth Jones" userId="9759b5e4-0627-4b09-b9ce-03b71e47b93b" providerId="ADAL" clId="{F703D4E0-0780-4D5B-A7B9-BCFE4A592467}" dt="2023-02-14T11:23:49.155" v="794" actId="26606"/>
          <ac:spMkLst>
            <pc:docMk/>
            <pc:sldMk cId="182855524" sldId="292"/>
            <ac:spMk id="2" creationId="{00000000-0000-0000-0000-000000000000}"/>
          </ac:spMkLst>
        </pc:spChg>
        <pc:spChg chg="mod">
          <ac:chgData name="Gwyneth Jones" userId="9759b5e4-0627-4b09-b9ce-03b71e47b93b" providerId="ADAL" clId="{F703D4E0-0780-4D5B-A7B9-BCFE4A592467}" dt="2023-02-14T11:23:49.155" v="794" actId="26606"/>
          <ac:spMkLst>
            <pc:docMk/>
            <pc:sldMk cId="182855524" sldId="292"/>
            <ac:spMk id="3" creationId="{00000000-0000-0000-0000-000000000000}"/>
          </ac:spMkLst>
        </pc:spChg>
        <pc:spChg chg="add">
          <ac:chgData name="Gwyneth Jones" userId="9759b5e4-0627-4b09-b9ce-03b71e47b93b" providerId="ADAL" clId="{F703D4E0-0780-4D5B-A7B9-BCFE4A592467}" dt="2023-02-14T11:23:49.155" v="794" actId="26606"/>
          <ac:spMkLst>
            <pc:docMk/>
            <pc:sldMk cId="182855524" sldId="292"/>
            <ac:spMk id="8" creationId="{C7FA33FF-088D-4F16-95A2-2C64D353DEA8}"/>
          </ac:spMkLst>
        </pc:spChg>
        <pc:spChg chg="add">
          <ac:chgData name="Gwyneth Jones" userId="9759b5e4-0627-4b09-b9ce-03b71e47b93b" providerId="ADAL" clId="{F703D4E0-0780-4D5B-A7B9-BCFE4A592467}" dt="2023-02-14T11:23:49.155" v="794" actId="26606"/>
          <ac:spMkLst>
            <pc:docMk/>
            <pc:sldMk cId="182855524" sldId="292"/>
            <ac:spMk id="10" creationId="{A376EFB1-01CF-419F-ABF1-2AF02BBFCBD1}"/>
          </ac:spMkLst>
        </pc:spChg>
        <pc:spChg chg="add">
          <ac:chgData name="Gwyneth Jones" userId="9759b5e4-0627-4b09-b9ce-03b71e47b93b" providerId="ADAL" clId="{F703D4E0-0780-4D5B-A7B9-BCFE4A592467}" dt="2023-02-14T11:23:49.155" v="794" actId="26606"/>
          <ac:spMkLst>
            <pc:docMk/>
            <pc:sldMk cId="182855524" sldId="292"/>
            <ac:spMk id="12" creationId="{FF9DEA15-78BD-4750-AA18-B9F28A6D5AB8}"/>
          </ac:spMkLst>
        </pc:spChg>
      </pc:sldChg>
      <pc:sldChg chg="addSp modSp mod ord setBg">
        <pc:chgData name="Gwyneth Jones" userId="9759b5e4-0627-4b09-b9ce-03b71e47b93b" providerId="ADAL" clId="{F703D4E0-0780-4D5B-A7B9-BCFE4A592467}" dt="2023-02-14T11:23:40.955" v="792" actId="26606"/>
        <pc:sldMkLst>
          <pc:docMk/>
          <pc:sldMk cId="1038117980" sldId="293"/>
        </pc:sldMkLst>
        <pc:spChg chg="mod">
          <ac:chgData name="Gwyneth Jones" userId="9759b5e4-0627-4b09-b9ce-03b71e47b93b" providerId="ADAL" clId="{F703D4E0-0780-4D5B-A7B9-BCFE4A592467}" dt="2023-02-14T11:23:40.955" v="792" actId="26606"/>
          <ac:spMkLst>
            <pc:docMk/>
            <pc:sldMk cId="1038117980" sldId="293"/>
            <ac:spMk id="2" creationId="{00000000-0000-0000-0000-000000000000}"/>
          </ac:spMkLst>
        </pc:spChg>
        <pc:spChg chg="mod">
          <ac:chgData name="Gwyneth Jones" userId="9759b5e4-0627-4b09-b9ce-03b71e47b93b" providerId="ADAL" clId="{F703D4E0-0780-4D5B-A7B9-BCFE4A592467}" dt="2023-02-14T11:23:40.955" v="792" actId="26606"/>
          <ac:spMkLst>
            <pc:docMk/>
            <pc:sldMk cId="1038117980" sldId="293"/>
            <ac:spMk id="3" creationId="{00000000-0000-0000-0000-000000000000}"/>
          </ac:spMkLst>
        </pc:spChg>
        <pc:spChg chg="add">
          <ac:chgData name="Gwyneth Jones" userId="9759b5e4-0627-4b09-b9ce-03b71e47b93b" providerId="ADAL" clId="{F703D4E0-0780-4D5B-A7B9-BCFE4A592467}" dt="2023-02-14T11:23:40.955" v="792" actId="26606"/>
          <ac:spMkLst>
            <pc:docMk/>
            <pc:sldMk cId="1038117980" sldId="293"/>
            <ac:spMk id="8" creationId="{C7FA33FF-088D-4F16-95A2-2C64D353DEA8}"/>
          </ac:spMkLst>
        </pc:spChg>
        <pc:spChg chg="add">
          <ac:chgData name="Gwyneth Jones" userId="9759b5e4-0627-4b09-b9ce-03b71e47b93b" providerId="ADAL" clId="{F703D4E0-0780-4D5B-A7B9-BCFE4A592467}" dt="2023-02-14T11:23:40.955" v="792" actId="26606"/>
          <ac:spMkLst>
            <pc:docMk/>
            <pc:sldMk cId="1038117980" sldId="293"/>
            <ac:spMk id="10" creationId="{A376EFB1-01CF-419F-ABF1-2AF02BBFCBD1}"/>
          </ac:spMkLst>
        </pc:spChg>
        <pc:spChg chg="add">
          <ac:chgData name="Gwyneth Jones" userId="9759b5e4-0627-4b09-b9ce-03b71e47b93b" providerId="ADAL" clId="{F703D4E0-0780-4D5B-A7B9-BCFE4A592467}" dt="2023-02-14T11:23:40.955" v="792" actId="26606"/>
          <ac:spMkLst>
            <pc:docMk/>
            <pc:sldMk cId="1038117980" sldId="293"/>
            <ac:spMk id="12" creationId="{FF9DEA15-78BD-4750-AA18-B9F28A6D5AB8}"/>
          </ac:spMkLst>
        </pc:spChg>
      </pc:sldChg>
      <pc:sldChg chg="modSp mod ord">
        <pc:chgData name="Gwyneth Jones" userId="9759b5e4-0627-4b09-b9ce-03b71e47b93b" providerId="ADAL" clId="{F703D4E0-0780-4D5B-A7B9-BCFE4A592467}" dt="2023-02-14T11:15:05.712" v="704"/>
        <pc:sldMkLst>
          <pc:docMk/>
          <pc:sldMk cId="545082249" sldId="294"/>
        </pc:sldMkLst>
        <pc:spChg chg="mod">
          <ac:chgData name="Gwyneth Jones" userId="9759b5e4-0627-4b09-b9ce-03b71e47b93b" providerId="ADAL" clId="{F703D4E0-0780-4D5B-A7B9-BCFE4A592467}" dt="2023-02-14T10:52:45.495" v="147" actId="20577"/>
          <ac:spMkLst>
            <pc:docMk/>
            <pc:sldMk cId="545082249" sldId="294"/>
            <ac:spMk id="2" creationId="{00000000-0000-0000-0000-000000000000}"/>
          </ac:spMkLst>
        </pc:spChg>
        <pc:spChg chg="mod">
          <ac:chgData name="Gwyneth Jones" userId="9759b5e4-0627-4b09-b9ce-03b71e47b93b" providerId="ADAL" clId="{F703D4E0-0780-4D5B-A7B9-BCFE4A592467}" dt="2023-02-14T10:52:37.091" v="146" actId="20577"/>
          <ac:spMkLst>
            <pc:docMk/>
            <pc:sldMk cId="545082249" sldId="294"/>
            <ac:spMk id="3" creationId="{00000000-0000-0000-0000-000000000000}"/>
          </ac:spMkLst>
        </pc:spChg>
      </pc:sldChg>
      <pc:sldChg chg="addSp modSp mod setBg">
        <pc:chgData name="Gwyneth Jones" userId="9759b5e4-0627-4b09-b9ce-03b71e47b93b" providerId="ADAL" clId="{F703D4E0-0780-4D5B-A7B9-BCFE4A592467}" dt="2023-02-14T11:16:08.964" v="714" actId="26606"/>
        <pc:sldMkLst>
          <pc:docMk/>
          <pc:sldMk cId="3473454787" sldId="295"/>
        </pc:sldMkLst>
        <pc:spChg chg="mod">
          <ac:chgData name="Gwyneth Jones" userId="9759b5e4-0627-4b09-b9ce-03b71e47b93b" providerId="ADAL" clId="{F703D4E0-0780-4D5B-A7B9-BCFE4A592467}" dt="2023-02-14T11:16:08.964" v="714" actId="26606"/>
          <ac:spMkLst>
            <pc:docMk/>
            <pc:sldMk cId="3473454787" sldId="295"/>
            <ac:spMk id="2" creationId="{00000000-0000-0000-0000-000000000000}"/>
          </ac:spMkLst>
        </pc:spChg>
        <pc:spChg chg="add">
          <ac:chgData name="Gwyneth Jones" userId="9759b5e4-0627-4b09-b9ce-03b71e47b93b" providerId="ADAL" clId="{F703D4E0-0780-4D5B-A7B9-BCFE4A592467}" dt="2023-02-14T11:16:08.964" v="714" actId="26606"/>
          <ac:spMkLst>
            <pc:docMk/>
            <pc:sldMk cId="3473454787" sldId="295"/>
            <ac:spMk id="2061" creationId="{7383B190-6BFB-422F-B667-06B7B25F096A}"/>
          </ac:spMkLst>
        </pc:spChg>
        <pc:picChg chg="mod">
          <ac:chgData name="Gwyneth Jones" userId="9759b5e4-0627-4b09-b9ce-03b71e47b93b" providerId="ADAL" clId="{F703D4E0-0780-4D5B-A7B9-BCFE4A592467}" dt="2023-02-14T11:16:08.964" v="714" actId="26606"/>
          <ac:picMkLst>
            <pc:docMk/>
            <pc:sldMk cId="3473454787" sldId="295"/>
            <ac:picMk id="2052" creationId="{00000000-0000-0000-0000-000000000000}"/>
          </ac:picMkLst>
        </pc:picChg>
        <pc:picChg chg="mod">
          <ac:chgData name="Gwyneth Jones" userId="9759b5e4-0627-4b09-b9ce-03b71e47b93b" providerId="ADAL" clId="{F703D4E0-0780-4D5B-A7B9-BCFE4A592467}" dt="2023-02-14T11:16:08.964" v="714" actId="26606"/>
          <ac:picMkLst>
            <pc:docMk/>
            <pc:sldMk cId="3473454787" sldId="295"/>
            <ac:picMk id="2054" creationId="{00000000-0000-0000-0000-000000000000}"/>
          </ac:picMkLst>
        </pc:picChg>
        <pc:picChg chg="mod ord">
          <ac:chgData name="Gwyneth Jones" userId="9759b5e4-0627-4b09-b9ce-03b71e47b93b" providerId="ADAL" clId="{F703D4E0-0780-4D5B-A7B9-BCFE4A592467}" dt="2023-02-14T11:16:08.964" v="714" actId="26606"/>
          <ac:picMkLst>
            <pc:docMk/>
            <pc:sldMk cId="3473454787" sldId="295"/>
            <ac:picMk id="2056" creationId="{00000000-0000-0000-0000-000000000000}"/>
          </ac:picMkLst>
        </pc:picChg>
        <pc:cxnChg chg="add">
          <ac:chgData name="Gwyneth Jones" userId="9759b5e4-0627-4b09-b9ce-03b71e47b93b" providerId="ADAL" clId="{F703D4E0-0780-4D5B-A7B9-BCFE4A592467}" dt="2023-02-14T11:16:08.964" v="714" actId="26606"/>
          <ac:cxnSpMkLst>
            <pc:docMk/>
            <pc:sldMk cId="3473454787" sldId="295"/>
            <ac:cxnSpMk id="2063" creationId="{ED28E597-4AF8-4D69-A9AB-A1EDC6156B04}"/>
          </ac:cxnSpMkLst>
        </pc:cxnChg>
      </pc:sldChg>
      <pc:sldChg chg="addSp modSp add mod setBg">
        <pc:chgData name="Gwyneth Jones" userId="9759b5e4-0627-4b09-b9ce-03b71e47b93b" providerId="ADAL" clId="{F703D4E0-0780-4D5B-A7B9-BCFE4A592467}" dt="2023-02-14T11:22:00.905" v="766" actId="14100"/>
        <pc:sldMkLst>
          <pc:docMk/>
          <pc:sldMk cId="3849909141" sldId="298"/>
        </pc:sldMkLst>
        <pc:spChg chg="mod">
          <ac:chgData name="Gwyneth Jones" userId="9759b5e4-0627-4b09-b9ce-03b71e47b93b" providerId="ADAL" clId="{F703D4E0-0780-4D5B-A7B9-BCFE4A592467}" dt="2023-02-14T11:21:17.179" v="758" actId="26606"/>
          <ac:spMkLst>
            <pc:docMk/>
            <pc:sldMk cId="3849909141" sldId="298"/>
            <ac:spMk id="2" creationId="{00000000-0000-0000-0000-000000000000}"/>
          </ac:spMkLst>
        </pc:spChg>
        <pc:spChg chg="mod">
          <ac:chgData name="Gwyneth Jones" userId="9759b5e4-0627-4b09-b9ce-03b71e47b93b" providerId="ADAL" clId="{F703D4E0-0780-4D5B-A7B9-BCFE4A592467}" dt="2023-02-14T11:22:00.905" v="766" actId="14100"/>
          <ac:spMkLst>
            <pc:docMk/>
            <pc:sldMk cId="3849909141" sldId="298"/>
            <ac:spMk id="3" creationId="{00000000-0000-0000-0000-000000000000}"/>
          </ac:spMkLst>
        </pc:spChg>
        <pc:spChg chg="add">
          <ac:chgData name="Gwyneth Jones" userId="9759b5e4-0627-4b09-b9ce-03b71e47b93b" providerId="ADAL" clId="{F703D4E0-0780-4D5B-A7B9-BCFE4A592467}" dt="2023-02-14T11:21:17.179" v="758" actId="26606"/>
          <ac:spMkLst>
            <pc:docMk/>
            <pc:sldMk cId="3849909141" sldId="298"/>
            <ac:spMk id="9" creationId="{E51BA4DF-2BD4-4EC2-B1DB-B27C8AC71864}"/>
          </ac:spMkLst>
        </pc:spChg>
        <pc:picChg chg="add">
          <ac:chgData name="Gwyneth Jones" userId="9759b5e4-0627-4b09-b9ce-03b71e47b93b" providerId="ADAL" clId="{F703D4E0-0780-4D5B-A7B9-BCFE4A592467}" dt="2023-02-14T11:21:17.179" v="758" actId="26606"/>
          <ac:picMkLst>
            <pc:docMk/>
            <pc:sldMk cId="3849909141" sldId="298"/>
            <ac:picMk id="5" creationId="{0D6A5E9C-14BD-0B3B-878A-F420BA184748}"/>
          </ac:picMkLst>
        </pc:picChg>
      </pc:sldChg>
      <pc:sldChg chg="add">
        <pc:chgData name="Gwyneth Jones" userId="9759b5e4-0627-4b09-b9ce-03b71e47b93b" providerId="ADAL" clId="{F703D4E0-0780-4D5B-A7B9-BCFE4A592467}" dt="2023-02-14T11:17:56.037" v="723" actId="2890"/>
        <pc:sldMkLst>
          <pc:docMk/>
          <pc:sldMk cId="3820809319" sldId="299"/>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A9522B2-CFAB-486D-90BD-8F59022D04B6}"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6C3126C7-AFFD-4F82-9829-D112B7508891}">
      <dgm:prSet/>
      <dgm:spPr/>
      <dgm:t>
        <a:bodyPr/>
        <a:lstStyle/>
        <a:p>
          <a:r>
            <a:rPr lang="en-GB"/>
            <a:t>Sedentary Life Style</a:t>
          </a:r>
          <a:endParaRPr lang="en-US"/>
        </a:p>
      </dgm:t>
    </dgm:pt>
    <dgm:pt modelId="{7CF3F578-03F0-4C53-B05F-E1641F4526FE}" type="parTrans" cxnId="{05F51C1A-3649-4A42-BBCB-58C4B67065EC}">
      <dgm:prSet/>
      <dgm:spPr/>
      <dgm:t>
        <a:bodyPr/>
        <a:lstStyle/>
        <a:p>
          <a:endParaRPr lang="en-US"/>
        </a:p>
      </dgm:t>
    </dgm:pt>
    <dgm:pt modelId="{45E7DFFC-F036-4903-B6C8-FE04B1E105BE}" type="sibTrans" cxnId="{05F51C1A-3649-4A42-BBCB-58C4B67065EC}">
      <dgm:prSet/>
      <dgm:spPr/>
      <dgm:t>
        <a:bodyPr/>
        <a:lstStyle/>
        <a:p>
          <a:endParaRPr lang="en-US"/>
        </a:p>
      </dgm:t>
    </dgm:pt>
    <dgm:pt modelId="{F522289B-816A-4860-878B-40760E9296B0}">
      <dgm:prSet/>
      <dgm:spPr/>
      <dgm:t>
        <a:bodyPr/>
        <a:lstStyle/>
        <a:p>
          <a:r>
            <a:rPr lang="en-GB"/>
            <a:t>Obesity</a:t>
          </a:r>
          <a:endParaRPr lang="en-US"/>
        </a:p>
      </dgm:t>
    </dgm:pt>
    <dgm:pt modelId="{B9FEE928-C561-41FB-826A-E2893B457486}" type="parTrans" cxnId="{923CA1E1-60C0-47DD-8DA8-3A63E051F7FC}">
      <dgm:prSet/>
      <dgm:spPr/>
      <dgm:t>
        <a:bodyPr/>
        <a:lstStyle/>
        <a:p>
          <a:endParaRPr lang="en-US"/>
        </a:p>
      </dgm:t>
    </dgm:pt>
    <dgm:pt modelId="{58C7A6E6-603D-46AF-9C3A-B228EF146DBD}" type="sibTrans" cxnId="{923CA1E1-60C0-47DD-8DA8-3A63E051F7FC}">
      <dgm:prSet/>
      <dgm:spPr/>
      <dgm:t>
        <a:bodyPr/>
        <a:lstStyle/>
        <a:p>
          <a:endParaRPr lang="en-US"/>
        </a:p>
      </dgm:t>
    </dgm:pt>
    <dgm:pt modelId="{B2FFF0A0-7034-4D35-B0CD-B3A53761D872}">
      <dgm:prSet/>
      <dgm:spPr/>
      <dgm:t>
        <a:bodyPr/>
        <a:lstStyle/>
        <a:p>
          <a:r>
            <a:rPr lang="en-GB"/>
            <a:t>Mental Health – depression, anxiety, stress</a:t>
          </a:r>
          <a:endParaRPr lang="en-US"/>
        </a:p>
      </dgm:t>
    </dgm:pt>
    <dgm:pt modelId="{33CDA5E9-A503-466E-98E6-788253A12AE7}" type="parTrans" cxnId="{F134D130-999D-4069-9163-90565A1B5F25}">
      <dgm:prSet/>
      <dgm:spPr/>
      <dgm:t>
        <a:bodyPr/>
        <a:lstStyle/>
        <a:p>
          <a:endParaRPr lang="en-US"/>
        </a:p>
      </dgm:t>
    </dgm:pt>
    <dgm:pt modelId="{A1C98D79-868D-49D1-8AB0-4046C3925988}" type="sibTrans" cxnId="{F134D130-999D-4069-9163-90565A1B5F25}">
      <dgm:prSet/>
      <dgm:spPr/>
      <dgm:t>
        <a:bodyPr/>
        <a:lstStyle/>
        <a:p>
          <a:endParaRPr lang="en-US"/>
        </a:p>
      </dgm:t>
    </dgm:pt>
    <dgm:pt modelId="{0CC00AC0-D19D-467B-95E5-960C515A0D17}">
      <dgm:prSet/>
      <dgm:spPr/>
      <dgm:t>
        <a:bodyPr/>
        <a:lstStyle/>
        <a:p>
          <a:r>
            <a:rPr lang="en-GB"/>
            <a:t>Can you think of more?</a:t>
          </a:r>
          <a:endParaRPr lang="en-US"/>
        </a:p>
      </dgm:t>
    </dgm:pt>
    <dgm:pt modelId="{F3D93A17-22AC-4748-97E8-10FABD8B8D79}" type="parTrans" cxnId="{775C2852-D270-4933-A529-7FECBBEE8134}">
      <dgm:prSet/>
      <dgm:spPr/>
      <dgm:t>
        <a:bodyPr/>
        <a:lstStyle/>
        <a:p>
          <a:endParaRPr lang="en-US"/>
        </a:p>
      </dgm:t>
    </dgm:pt>
    <dgm:pt modelId="{6A6A321E-E755-4963-9E57-C619EA071D99}" type="sibTrans" cxnId="{775C2852-D270-4933-A529-7FECBBEE8134}">
      <dgm:prSet/>
      <dgm:spPr/>
      <dgm:t>
        <a:bodyPr/>
        <a:lstStyle/>
        <a:p>
          <a:endParaRPr lang="en-US"/>
        </a:p>
      </dgm:t>
    </dgm:pt>
    <dgm:pt modelId="{E36E1D16-0EDC-4EE9-B6D7-7E44BD1476AF}" type="pres">
      <dgm:prSet presAssocID="{2A9522B2-CFAB-486D-90BD-8F59022D04B6}" presName="vert0" presStyleCnt="0">
        <dgm:presLayoutVars>
          <dgm:dir/>
          <dgm:animOne val="branch"/>
          <dgm:animLvl val="lvl"/>
        </dgm:presLayoutVars>
      </dgm:prSet>
      <dgm:spPr/>
      <dgm:t>
        <a:bodyPr/>
        <a:lstStyle/>
        <a:p>
          <a:endParaRPr lang="en-GB"/>
        </a:p>
      </dgm:t>
    </dgm:pt>
    <dgm:pt modelId="{DF53E07B-BECA-4534-96EA-B63EAB69D87B}" type="pres">
      <dgm:prSet presAssocID="{6C3126C7-AFFD-4F82-9829-D112B7508891}" presName="thickLine" presStyleLbl="alignNode1" presStyleIdx="0" presStyleCnt="4"/>
      <dgm:spPr/>
    </dgm:pt>
    <dgm:pt modelId="{9421C739-5F29-4BAF-BE79-AEF6A5266A6A}" type="pres">
      <dgm:prSet presAssocID="{6C3126C7-AFFD-4F82-9829-D112B7508891}" presName="horz1" presStyleCnt="0"/>
      <dgm:spPr/>
    </dgm:pt>
    <dgm:pt modelId="{9AD1F259-7045-4B36-9C8B-ED460650C619}" type="pres">
      <dgm:prSet presAssocID="{6C3126C7-AFFD-4F82-9829-D112B7508891}" presName="tx1" presStyleLbl="revTx" presStyleIdx="0" presStyleCnt="4"/>
      <dgm:spPr/>
      <dgm:t>
        <a:bodyPr/>
        <a:lstStyle/>
        <a:p>
          <a:endParaRPr lang="en-GB"/>
        </a:p>
      </dgm:t>
    </dgm:pt>
    <dgm:pt modelId="{67AF7838-3768-4BCC-8D16-16EB7B38E883}" type="pres">
      <dgm:prSet presAssocID="{6C3126C7-AFFD-4F82-9829-D112B7508891}" presName="vert1" presStyleCnt="0"/>
      <dgm:spPr/>
    </dgm:pt>
    <dgm:pt modelId="{EF13C1FA-A16D-4163-817E-86E302C9C3EF}" type="pres">
      <dgm:prSet presAssocID="{F522289B-816A-4860-878B-40760E9296B0}" presName="thickLine" presStyleLbl="alignNode1" presStyleIdx="1" presStyleCnt="4"/>
      <dgm:spPr/>
    </dgm:pt>
    <dgm:pt modelId="{58B94848-D1F6-4677-B815-A82B3DC86DDB}" type="pres">
      <dgm:prSet presAssocID="{F522289B-816A-4860-878B-40760E9296B0}" presName="horz1" presStyleCnt="0"/>
      <dgm:spPr/>
    </dgm:pt>
    <dgm:pt modelId="{78F02EB4-B2F7-4A09-A1F4-EDDC62F07A7D}" type="pres">
      <dgm:prSet presAssocID="{F522289B-816A-4860-878B-40760E9296B0}" presName="tx1" presStyleLbl="revTx" presStyleIdx="1" presStyleCnt="4"/>
      <dgm:spPr/>
      <dgm:t>
        <a:bodyPr/>
        <a:lstStyle/>
        <a:p>
          <a:endParaRPr lang="en-GB"/>
        </a:p>
      </dgm:t>
    </dgm:pt>
    <dgm:pt modelId="{93F249A3-BEB9-493E-A65E-6A34602218AB}" type="pres">
      <dgm:prSet presAssocID="{F522289B-816A-4860-878B-40760E9296B0}" presName="vert1" presStyleCnt="0"/>
      <dgm:spPr/>
    </dgm:pt>
    <dgm:pt modelId="{5EA93FC7-B85E-42F4-B4D4-2C0713E368CF}" type="pres">
      <dgm:prSet presAssocID="{B2FFF0A0-7034-4D35-B0CD-B3A53761D872}" presName="thickLine" presStyleLbl="alignNode1" presStyleIdx="2" presStyleCnt="4"/>
      <dgm:spPr/>
    </dgm:pt>
    <dgm:pt modelId="{67236A48-0761-467D-9082-5E8AD8919D2E}" type="pres">
      <dgm:prSet presAssocID="{B2FFF0A0-7034-4D35-B0CD-B3A53761D872}" presName="horz1" presStyleCnt="0"/>
      <dgm:spPr/>
    </dgm:pt>
    <dgm:pt modelId="{B6B30C4E-3843-4846-82B6-CAA26858EE49}" type="pres">
      <dgm:prSet presAssocID="{B2FFF0A0-7034-4D35-B0CD-B3A53761D872}" presName="tx1" presStyleLbl="revTx" presStyleIdx="2" presStyleCnt="4"/>
      <dgm:spPr/>
      <dgm:t>
        <a:bodyPr/>
        <a:lstStyle/>
        <a:p>
          <a:endParaRPr lang="en-GB"/>
        </a:p>
      </dgm:t>
    </dgm:pt>
    <dgm:pt modelId="{9173A71C-95FE-4B67-BEF9-9DFE6307276D}" type="pres">
      <dgm:prSet presAssocID="{B2FFF0A0-7034-4D35-B0CD-B3A53761D872}" presName="vert1" presStyleCnt="0"/>
      <dgm:spPr/>
    </dgm:pt>
    <dgm:pt modelId="{C0D48BC1-C6FF-4010-A100-E49843375AD7}" type="pres">
      <dgm:prSet presAssocID="{0CC00AC0-D19D-467B-95E5-960C515A0D17}" presName="thickLine" presStyleLbl="alignNode1" presStyleIdx="3" presStyleCnt="4"/>
      <dgm:spPr/>
    </dgm:pt>
    <dgm:pt modelId="{197403F3-349C-4EDC-9852-7B5FC01730E5}" type="pres">
      <dgm:prSet presAssocID="{0CC00AC0-D19D-467B-95E5-960C515A0D17}" presName="horz1" presStyleCnt="0"/>
      <dgm:spPr/>
    </dgm:pt>
    <dgm:pt modelId="{7E12F931-DA30-4AEE-86C6-9E4021809F82}" type="pres">
      <dgm:prSet presAssocID="{0CC00AC0-D19D-467B-95E5-960C515A0D17}" presName="tx1" presStyleLbl="revTx" presStyleIdx="3" presStyleCnt="4"/>
      <dgm:spPr/>
      <dgm:t>
        <a:bodyPr/>
        <a:lstStyle/>
        <a:p>
          <a:endParaRPr lang="en-GB"/>
        </a:p>
      </dgm:t>
    </dgm:pt>
    <dgm:pt modelId="{2F5FDEE8-94BC-4893-BA38-DCC21E223FDE}" type="pres">
      <dgm:prSet presAssocID="{0CC00AC0-D19D-467B-95E5-960C515A0D17}" presName="vert1" presStyleCnt="0"/>
      <dgm:spPr/>
    </dgm:pt>
  </dgm:ptLst>
  <dgm:cxnLst>
    <dgm:cxn modelId="{923CA1E1-60C0-47DD-8DA8-3A63E051F7FC}" srcId="{2A9522B2-CFAB-486D-90BD-8F59022D04B6}" destId="{F522289B-816A-4860-878B-40760E9296B0}" srcOrd="1" destOrd="0" parTransId="{B9FEE928-C561-41FB-826A-E2893B457486}" sibTransId="{58C7A6E6-603D-46AF-9C3A-B228EF146DBD}"/>
    <dgm:cxn modelId="{05F51C1A-3649-4A42-BBCB-58C4B67065EC}" srcId="{2A9522B2-CFAB-486D-90BD-8F59022D04B6}" destId="{6C3126C7-AFFD-4F82-9829-D112B7508891}" srcOrd="0" destOrd="0" parTransId="{7CF3F578-03F0-4C53-B05F-E1641F4526FE}" sibTransId="{45E7DFFC-F036-4903-B6C8-FE04B1E105BE}"/>
    <dgm:cxn modelId="{8855CB89-0818-4D9E-B2DC-5229EA443EC5}" type="presOf" srcId="{2A9522B2-CFAB-486D-90BD-8F59022D04B6}" destId="{E36E1D16-0EDC-4EE9-B6D7-7E44BD1476AF}" srcOrd="0" destOrd="0" presId="urn:microsoft.com/office/officeart/2008/layout/LinedList"/>
    <dgm:cxn modelId="{F134D130-999D-4069-9163-90565A1B5F25}" srcId="{2A9522B2-CFAB-486D-90BD-8F59022D04B6}" destId="{B2FFF0A0-7034-4D35-B0CD-B3A53761D872}" srcOrd="2" destOrd="0" parTransId="{33CDA5E9-A503-466E-98E6-788253A12AE7}" sibTransId="{A1C98D79-868D-49D1-8AB0-4046C3925988}"/>
    <dgm:cxn modelId="{CC9CDF60-ACCF-4EAD-A78E-945F05DF0BF6}" type="presOf" srcId="{F522289B-816A-4860-878B-40760E9296B0}" destId="{78F02EB4-B2F7-4A09-A1F4-EDDC62F07A7D}" srcOrd="0" destOrd="0" presId="urn:microsoft.com/office/officeart/2008/layout/LinedList"/>
    <dgm:cxn modelId="{CCC7BC47-AB2E-4F0C-A1F8-2A84757C6DC8}" type="presOf" srcId="{6C3126C7-AFFD-4F82-9829-D112B7508891}" destId="{9AD1F259-7045-4B36-9C8B-ED460650C619}" srcOrd="0" destOrd="0" presId="urn:microsoft.com/office/officeart/2008/layout/LinedList"/>
    <dgm:cxn modelId="{775C2852-D270-4933-A529-7FECBBEE8134}" srcId="{2A9522B2-CFAB-486D-90BD-8F59022D04B6}" destId="{0CC00AC0-D19D-467B-95E5-960C515A0D17}" srcOrd="3" destOrd="0" parTransId="{F3D93A17-22AC-4748-97E8-10FABD8B8D79}" sibTransId="{6A6A321E-E755-4963-9E57-C619EA071D99}"/>
    <dgm:cxn modelId="{5E185B04-1FD9-41F2-83DB-37A1A3044AC0}" type="presOf" srcId="{B2FFF0A0-7034-4D35-B0CD-B3A53761D872}" destId="{B6B30C4E-3843-4846-82B6-CAA26858EE49}" srcOrd="0" destOrd="0" presId="urn:microsoft.com/office/officeart/2008/layout/LinedList"/>
    <dgm:cxn modelId="{640F9F8C-F30B-49DF-8E66-5BF8DC7B1B20}" type="presOf" srcId="{0CC00AC0-D19D-467B-95E5-960C515A0D17}" destId="{7E12F931-DA30-4AEE-86C6-9E4021809F82}" srcOrd="0" destOrd="0" presId="urn:microsoft.com/office/officeart/2008/layout/LinedList"/>
    <dgm:cxn modelId="{E916C9AE-349F-49B7-A8B6-7CE0EA902D32}" type="presParOf" srcId="{E36E1D16-0EDC-4EE9-B6D7-7E44BD1476AF}" destId="{DF53E07B-BECA-4534-96EA-B63EAB69D87B}" srcOrd="0" destOrd="0" presId="urn:microsoft.com/office/officeart/2008/layout/LinedList"/>
    <dgm:cxn modelId="{75ACA886-FD69-44CE-B8B5-4C960A4F1400}" type="presParOf" srcId="{E36E1D16-0EDC-4EE9-B6D7-7E44BD1476AF}" destId="{9421C739-5F29-4BAF-BE79-AEF6A5266A6A}" srcOrd="1" destOrd="0" presId="urn:microsoft.com/office/officeart/2008/layout/LinedList"/>
    <dgm:cxn modelId="{C98227EA-7D82-47E5-BF9B-5FE264B543A0}" type="presParOf" srcId="{9421C739-5F29-4BAF-BE79-AEF6A5266A6A}" destId="{9AD1F259-7045-4B36-9C8B-ED460650C619}" srcOrd="0" destOrd="0" presId="urn:microsoft.com/office/officeart/2008/layout/LinedList"/>
    <dgm:cxn modelId="{A3315C26-0B8B-4B9C-962E-9A69DCF3C443}" type="presParOf" srcId="{9421C739-5F29-4BAF-BE79-AEF6A5266A6A}" destId="{67AF7838-3768-4BCC-8D16-16EB7B38E883}" srcOrd="1" destOrd="0" presId="urn:microsoft.com/office/officeart/2008/layout/LinedList"/>
    <dgm:cxn modelId="{1806EA46-F6E5-4CD7-AD4B-5CE89AF4658B}" type="presParOf" srcId="{E36E1D16-0EDC-4EE9-B6D7-7E44BD1476AF}" destId="{EF13C1FA-A16D-4163-817E-86E302C9C3EF}" srcOrd="2" destOrd="0" presId="urn:microsoft.com/office/officeart/2008/layout/LinedList"/>
    <dgm:cxn modelId="{83E62399-DDE6-48C7-A4FD-733373BBA003}" type="presParOf" srcId="{E36E1D16-0EDC-4EE9-B6D7-7E44BD1476AF}" destId="{58B94848-D1F6-4677-B815-A82B3DC86DDB}" srcOrd="3" destOrd="0" presId="urn:microsoft.com/office/officeart/2008/layout/LinedList"/>
    <dgm:cxn modelId="{E30B72D2-9497-4B8B-A17F-8711F840141C}" type="presParOf" srcId="{58B94848-D1F6-4677-B815-A82B3DC86DDB}" destId="{78F02EB4-B2F7-4A09-A1F4-EDDC62F07A7D}" srcOrd="0" destOrd="0" presId="urn:microsoft.com/office/officeart/2008/layout/LinedList"/>
    <dgm:cxn modelId="{084AA76C-F839-4AB7-AA75-45A5B814FD36}" type="presParOf" srcId="{58B94848-D1F6-4677-B815-A82B3DC86DDB}" destId="{93F249A3-BEB9-493E-A65E-6A34602218AB}" srcOrd="1" destOrd="0" presId="urn:microsoft.com/office/officeart/2008/layout/LinedList"/>
    <dgm:cxn modelId="{C8AD1B00-6179-4DE1-AEAD-E2AADAD6D4C3}" type="presParOf" srcId="{E36E1D16-0EDC-4EE9-B6D7-7E44BD1476AF}" destId="{5EA93FC7-B85E-42F4-B4D4-2C0713E368CF}" srcOrd="4" destOrd="0" presId="urn:microsoft.com/office/officeart/2008/layout/LinedList"/>
    <dgm:cxn modelId="{F48BF0E4-990A-4442-BC7D-D96736686C11}" type="presParOf" srcId="{E36E1D16-0EDC-4EE9-B6D7-7E44BD1476AF}" destId="{67236A48-0761-467D-9082-5E8AD8919D2E}" srcOrd="5" destOrd="0" presId="urn:microsoft.com/office/officeart/2008/layout/LinedList"/>
    <dgm:cxn modelId="{E3E70F58-006E-4826-9A24-EED1160D52C8}" type="presParOf" srcId="{67236A48-0761-467D-9082-5E8AD8919D2E}" destId="{B6B30C4E-3843-4846-82B6-CAA26858EE49}" srcOrd="0" destOrd="0" presId="urn:microsoft.com/office/officeart/2008/layout/LinedList"/>
    <dgm:cxn modelId="{523771A0-DCBA-43FC-B0FF-4C774E1332DA}" type="presParOf" srcId="{67236A48-0761-467D-9082-5E8AD8919D2E}" destId="{9173A71C-95FE-4B67-BEF9-9DFE6307276D}" srcOrd="1" destOrd="0" presId="urn:microsoft.com/office/officeart/2008/layout/LinedList"/>
    <dgm:cxn modelId="{FE5DA352-D7BA-4127-925B-C12A5B15D769}" type="presParOf" srcId="{E36E1D16-0EDC-4EE9-B6D7-7E44BD1476AF}" destId="{C0D48BC1-C6FF-4010-A100-E49843375AD7}" srcOrd="6" destOrd="0" presId="urn:microsoft.com/office/officeart/2008/layout/LinedList"/>
    <dgm:cxn modelId="{45B10C18-4C72-4B1C-80F5-9978157739CB}" type="presParOf" srcId="{E36E1D16-0EDC-4EE9-B6D7-7E44BD1476AF}" destId="{197403F3-349C-4EDC-9852-7B5FC01730E5}" srcOrd="7" destOrd="0" presId="urn:microsoft.com/office/officeart/2008/layout/LinedList"/>
    <dgm:cxn modelId="{611ADB6E-C8A0-437E-B359-9D6E6DB2E859}" type="presParOf" srcId="{197403F3-349C-4EDC-9852-7B5FC01730E5}" destId="{7E12F931-DA30-4AEE-86C6-9E4021809F82}" srcOrd="0" destOrd="0" presId="urn:microsoft.com/office/officeart/2008/layout/LinedList"/>
    <dgm:cxn modelId="{10DC4181-82B4-440F-9C36-1E3A217836DB}" type="presParOf" srcId="{197403F3-349C-4EDC-9852-7B5FC01730E5}" destId="{2F5FDEE8-94BC-4893-BA38-DCC21E223FDE}"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F53E07B-BECA-4534-96EA-B63EAB69D87B}">
      <dsp:nvSpPr>
        <dsp:cNvPr id="0" name=""/>
        <dsp:cNvSpPr/>
      </dsp:nvSpPr>
      <dsp:spPr>
        <a:xfrm>
          <a:off x="0" y="0"/>
          <a:ext cx="6492875"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AD1F259-7045-4B36-9C8B-ED460650C619}">
      <dsp:nvSpPr>
        <dsp:cNvPr id="0" name=""/>
        <dsp:cNvSpPr/>
      </dsp:nvSpPr>
      <dsp:spPr>
        <a:xfrm>
          <a:off x="0" y="0"/>
          <a:ext cx="6492875" cy="1276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lvl="0" algn="l" defTabSz="1555750">
            <a:lnSpc>
              <a:spcPct val="90000"/>
            </a:lnSpc>
            <a:spcBef>
              <a:spcPct val="0"/>
            </a:spcBef>
            <a:spcAft>
              <a:spcPct val="35000"/>
            </a:spcAft>
          </a:pPr>
          <a:r>
            <a:rPr lang="en-GB" sz="3500" kern="1200"/>
            <a:t>Sedentary Life Style</a:t>
          </a:r>
          <a:endParaRPr lang="en-US" sz="3500" kern="1200"/>
        </a:p>
      </dsp:txBody>
      <dsp:txXfrm>
        <a:off x="0" y="0"/>
        <a:ext cx="6492875" cy="1276350"/>
      </dsp:txXfrm>
    </dsp:sp>
    <dsp:sp modelId="{EF13C1FA-A16D-4163-817E-86E302C9C3EF}">
      <dsp:nvSpPr>
        <dsp:cNvPr id="0" name=""/>
        <dsp:cNvSpPr/>
      </dsp:nvSpPr>
      <dsp:spPr>
        <a:xfrm>
          <a:off x="0" y="1276350"/>
          <a:ext cx="6492875" cy="0"/>
        </a:xfrm>
        <a:prstGeom prst="line">
          <a:avLst/>
        </a:prstGeom>
        <a:solidFill>
          <a:schemeClr val="accent2">
            <a:hueOff val="-485121"/>
            <a:satOff val="-27976"/>
            <a:lumOff val="2876"/>
            <a:alphaOff val="0"/>
          </a:schemeClr>
        </a:solidFill>
        <a:ln w="12700" cap="flat" cmpd="sng" algn="ctr">
          <a:solidFill>
            <a:schemeClr val="accent2">
              <a:hueOff val="-485121"/>
              <a:satOff val="-27976"/>
              <a:lumOff val="287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8F02EB4-B2F7-4A09-A1F4-EDDC62F07A7D}">
      <dsp:nvSpPr>
        <dsp:cNvPr id="0" name=""/>
        <dsp:cNvSpPr/>
      </dsp:nvSpPr>
      <dsp:spPr>
        <a:xfrm>
          <a:off x="0" y="1276350"/>
          <a:ext cx="6492875" cy="1276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lvl="0" algn="l" defTabSz="1555750">
            <a:lnSpc>
              <a:spcPct val="90000"/>
            </a:lnSpc>
            <a:spcBef>
              <a:spcPct val="0"/>
            </a:spcBef>
            <a:spcAft>
              <a:spcPct val="35000"/>
            </a:spcAft>
          </a:pPr>
          <a:r>
            <a:rPr lang="en-GB" sz="3500" kern="1200"/>
            <a:t>Obesity</a:t>
          </a:r>
          <a:endParaRPr lang="en-US" sz="3500" kern="1200"/>
        </a:p>
      </dsp:txBody>
      <dsp:txXfrm>
        <a:off x="0" y="1276350"/>
        <a:ext cx="6492875" cy="1276350"/>
      </dsp:txXfrm>
    </dsp:sp>
    <dsp:sp modelId="{5EA93FC7-B85E-42F4-B4D4-2C0713E368CF}">
      <dsp:nvSpPr>
        <dsp:cNvPr id="0" name=""/>
        <dsp:cNvSpPr/>
      </dsp:nvSpPr>
      <dsp:spPr>
        <a:xfrm>
          <a:off x="0" y="2552700"/>
          <a:ext cx="6492875" cy="0"/>
        </a:xfrm>
        <a:prstGeom prst="line">
          <a:avLst/>
        </a:prstGeom>
        <a:solidFill>
          <a:schemeClr val="accent2">
            <a:hueOff val="-970242"/>
            <a:satOff val="-55952"/>
            <a:lumOff val="5752"/>
            <a:alphaOff val="0"/>
          </a:schemeClr>
        </a:solidFill>
        <a:ln w="12700" cap="flat" cmpd="sng" algn="ctr">
          <a:solidFill>
            <a:schemeClr val="accent2">
              <a:hueOff val="-970242"/>
              <a:satOff val="-55952"/>
              <a:lumOff val="575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6B30C4E-3843-4846-82B6-CAA26858EE49}">
      <dsp:nvSpPr>
        <dsp:cNvPr id="0" name=""/>
        <dsp:cNvSpPr/>
      </dsp:nvSpPr>
      <dsp:spPr>
        <a:xfrm>
          <a:off x="0" y="2552700"/>
          <a:ext cx="6492875" cy="1276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lvl="0" algn="l" defTabSz="1555750">
            <a:lnSpc>
              <a:spcPct val="90000"/>
            </a:lnSpc>
            <a:spcBef>
              <a:spcPct val="0"/>
            </a:spcBef>
            <a:spcAft>
              <a:spcPct val="35000"/>
            </a:spcAft>
          </a:pPr>
          <a:r>
            <a:rPr lang="en-GB" sz="3500" kern="1200"/>
            <a:t>Mental Health – depression, anxiety, stress</a:t>
          </a:r>
          <a:endParaRPr lang="en-US" sz="3500" kern="1200"/>
        </a:p>
      </dsp:txBody>
      <dsp:txXfrm>
        <a:off x="0" y="2552700"/>
        <a:ext cx="6492875" cy="1276350"/>
      </dsp:txXfrm>
    </dsp:sp>
    <dsp:sp modelId="{C0D48BC1-C6FF-4010-A100-E49843375AD7}">
      <dsp:nvSpPr>
        <dsp:cNvPr id="0" name=""/>
        <dsp:cNvSpPr/>
      </dsp:nvSpPr>
      <dsp:spPr>
        <a:xfrm>
          <a:off x="0" y="3829050"/>
          <a:ext cx="6492875"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E12F931-DA30-4AEE-86C6-9E4021809F82}">
      <dsp:nvSpPr>
        <dsp:cNvPr id="0" name=""/>
        <dsp:cNvSpPr/>
      </dsp:nvSpPr>
      <dsp:spPr>
        <a:xfrm>
          <a:off x="0" y="3829050"/>
          <a:ext cx="6492875" cy="1276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lvl="0" algn="l" defTabSz="1555750">
            <a:lnSpc>
              <a:spcPct val="90000"/>
            </a:lnSpc>
            <a:spcBef>
              <a:spcPct val="0"/>
            </a:spcBef>
            <a:spcAft>
              <a:spcPct val="35000"/>
            </a:spcAft>
          </a:pPr>
          <a:r>
            <a:rPr lang="en-GB" sz="3500" kern="1200"/>
            <a:t>Can you think of more?</a:t>
          </a:r>
          <a:endParaRPr lang="en-US" sz="3500" kern="1200"/>
        </a:p>
      </dsp:txBody>
      <dsp:txXfrm>
        <a:off x="0" y="3829050"/>
        <a:ext cx="6492875" cy="1276350"/>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27/02/2023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27/02/2023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27/02/2023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27/02/2023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27/02/2023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27/02/2023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27/02/2023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27/02/2023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27/02/2023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27/02/2023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27/02/2023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27/02/2023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about:blank" TargetMode="Externa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2.xml"/><Relationship Id="rId4" Type="http://schemas.openxmlformats.org/officeDocument/2006/relationships/image" Target="../media/image7.jpeg"/></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hyperlink" Target="https://ourworldindata.org/obesity"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hyperlink" Target="https://ourworldindata.org/global-mental-health"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scienceforwork.com/blog/teamwork-training/" TargetMode="External"/><Relationship Id="rId2" Type="http://schemas.openxmlformats.org/officeDocument/2006/relationships/image" Target="../media/image12.jpe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slideLayout" Target="../slideLayouts/slideLayout2.xml"/><Relationship Id="rId1" Type="http://schemas.openxmlformats.org/officeDocument/2006/relationships/video" Target="https://www.youtube.com/embed/PELnMfcYUj0?feature=oembed" TargetMode="External"/></Relationships>
</file>

<file path=ppt/slides/_rels/slide22.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slideLayout" Target="../slideLayouts/slideLayout2.xml"/><Relationship Id="rId1" Type="http://schemas.openxmlformats.org/officeDocument/2006/relationships/video" Target="https://www.youtube.com/embed/Z3EPG-_Rzkg?feature=oembed" TargetMode="External"/></Relationships>
</file>

<file path=ppt/slides/_rels/slide23.xml.rels><?xml version="1.0" encoding="UTF-8" standalone="yes"?>
<Relationships xmlns="http://schemas.openxmlformats.org/package/2006/relationships"><Relationship Id="rId2" Type="http://schemas.openxmlformats.org/officeDocument/2006/relationships/hyperlink" Target="https://www.forbes.com/sites/jackkelly/2021/06/18/artificial-intelligence-has-caused--50-to-70-decrease-in-wages-creating-income-inequality-and-threatening-millions-of-jobs/?sh=491176f51009"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2.pn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A picture containing sitting, computer, table, blue&#10;&#10;Description automatically generated">
            <a:extLst>
              <a:ext uri="{FF2B5EF4-FFF2-40B4-BE49-F238E27FC236}">
                <a16:creationId xmlns:a16="http://schemas.microsoft.com/office/drawing/2014/main" xmlns="" id="{E9A6D886-51C7-4A5B-8493-E8D07160FA1D}"/>
              </a:ext>
            </a:extLst>
          </p:cNvPr>
          <p:cNvPicPr>
            <a:picLocks noChangeAspect="1"/>
          </p:cNvPicPr>
          <p:nvPr/>
        </p:nvPicPr>
        <p:blipFill rotWithShape="1">
          <a:blip r:embed="rId2"/>
          <a:srcRect t="100" b="6150"/>
          <a:stretch/>
        </p:blipFill>
        <p:spPr>
          <a:xfrm>
            <a:off x="20" y="10"/>
            <a:ext cx="12191980" cy="6857990"/>
          </a:xfrm>
          <a:prstGeom prst="rect">
            <a:avLst/>
          </a:prstGeom>
        </p:spPr>
      </p:pic>
      <p:sp>
        <p:nvSpPr>
          <p:cNvPr id="9" name="Freeform 5">
            <a:extLst>
              <a:ext uri="{FF2B5EF4-FFF2-40B4-BE49-F238E27FC236}">
                <a16:creationId xmlns:a16="http://schemas.microsoft.com/office/drawing/2014/main" xmlns="" id="{87CC2527-562A-4F69-B487-4371E5B243E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grayWhite">
          <a:xfrm>
            <a:off x="7488621" y="2277613"/>
            <a:ext cx="4703379" cy="4580387"/>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0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p:cNvSpPr>
            <a:spLocks noGrp="1"/>
          </p:cNvSpPr>
          <p:nvPr>
            <p:ph type="ctrTitle"/>
          </p:nvPr>
        </p:nvSpPr>
        <p:spPr>
          <a:xfrm>
            <a:off x="8022021" y="3231931"/>
            <a:ext cx="3852041" cy="1834056"/>
          </a:xfrm>
        </p:spPr>
        <p:txBody>
          <a:bodyPr>
            <a:normAutofit/>
          </a:bodyPr>
          <a:lstStyle/>
          <a:p>
            <a:r>
              <a:rPr lang="en-GB" sz="4000">
                <a:cs typeface="Calibri Light"/>
              </a:rPr>
              <a:t>Visions of the Future</a:t>
            </a:r>
            <a:endParaRPr lang="en-GB" sz="4000"/>
          </a:p>
        </p:txBody>
      </p:sp>
      <p:sp>
        <p:nvSpPr>
          <p:cNvPr id="3" name="Subtitle 2"/>
          <p:cNvSpPr>
            <a:spLocks noGrp="1"/>
          </p:cNvSpPr>
          <p:nvPr>
            <p:ph type="subTitle" idx="1"/>
          </p:nvPr>
        </p:nvSpPr>
        <p:spPr>
          <a:xfrm>
            <a:off x="7782910" y="5242675"/>
            <a:ext cx="4330262" cy="683284"/>
          </a:xfrm>
        </p:spPr>
        <p:txBody>
          <a:bodyPr vert="horz" lIns="91440" tIns="45720" rIns="91440" bIns="45720" rtlCol="0">
            <a:normAutofit/>
          </a:bodyPr>
          <a:lstStyle/>
          <a:p>
            <a:r>
              <a:rPr lang="en-GB" sz="2000">
                <a:cs typeface="Calibri"/>
              </a:rPr>
              <a:t>Unit 1 of Contemporary Challenges: Making a Difference</a:t>
            </a:r>
            <a:endParaRPr lang="en-GB" sz="2000"/>
          </a:p>
        </p:txBody>
      </p:sp>
      <p:cxnSp>
        <p:nvCxnSpPr>
          <p:cNvPr id="11" name="Straight Connector 10">
            <a:extLst>
              <a:ext uri="{FF2B5EF4-FFF2-40B4-BE49-F238E27FC236}">
                <a16:creationId xmlns:a16="http://schemas.microsoft.com/office/drawing/2014/main" xmlns="" id="{BCDAEC91-5BCE-4B55-9CC0-43EF94CB734B}"/>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9480331" y="5123793"/>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xmlns="" id="{54DDEBDD-D8BD-41A6-8A0D-B00E3768B0F9}"/>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a:blip r:embed="rId2">
            <a:extLst>
              <a:ext uri="{28A0092B-C50C-407E-A947-70E740481C1C}">
                <a14:useLocalDpi xmlns:a14="http://schemas.microsoft.com/office/drawing/2010/main" val="0"/>
              </a:ext>
            </a:extLst>
          </a:blip>
          <a:stretch>
            <a:fillRect/>
          </a:stretch>
        </p:blipFill>
        <p:spPr>
          <a:xfrm flipH="1" flipV="1">
            <a:off x="0" y="0"/>
            <a:ext cx="12192000" cy="6858000"/>
          </a:xfrm>
          <a:prstGeom prst="rect">
            <a:avLst/>
          </a:prstGeom>
        </p:spPr>
      </p:pic>
      <p:pic>
        <p:nvPicPr>
          <p:cNvPr id="5" name="Picture 5" descr="A picture containing indoor, sitting, table, laying&#10;&#10;Description automatically generated">
            <a:extLst>
              <a:ext uri="{FF2B5EF4-FFF2-40B4-BE49-F238E27FC236}">
                <a16:creationId xmlns:a16="http://schemas.microsoft.com/office/drawing/2014/main" xmlns="" id="{A99A4180-DDBD-4E3C-96A6-FB46E5CC46BF}"/>
              </a:ext>
            </a:extLst>
          </p:cNvPr>
          <p:cNvPicPr>
            <a:picLocks noGrp="1" noChangeAspect="1"/>
          </p:cNvPicPr>
          <p:nvPr>
            <p:ph sz="half" idx="2"/>
          </p:nvPr>
        </p:nvPicPr>
        <p:blipFill rotWithShape="1">
          <a:blip r:embed="rId3"/>
          <a:srcRect l="25137" r="25137"/>
          <a:stretch/>
        </p:blipFill>
        <p:spPr>
          <a:xfrm>
            <a:off x="5797543" y="10"/>
            <a:ext cx="6394152" cy="6857990"/>
          </a:xfrm>
          <a:prstGeom prst="rect">
            <a:avLst/>
          </a:prstGeom>
        </p:spPr>
      </p:pic>
      <p:sp>
        <p:nvSpPr>
          <p:cNvPr id="2" name="Title 1">
            <a:extLst>
              <a:ext uri="{FF2B5EF4-FFF2-40B4-BE49-F238E27FC236}">
                <a16:creationId xmlns:a16="http://schemas.microsoft.com/office/drawing/2014/main" xmlns="" id="{40A2433D-DF50-416C-A46E-C50BED43FE4E}"/>
              </a:ext>
            </a:extLst>
          </p:cNvPr>
          <p:cNvSpPr>
            <a:spLocks noGrp="1"/>
          </p:cNvSpPr>
          <p:nvPr>
            <p:ph type="title"/>
          </p:nvPr>
        </p:nvSpPr>
        <p:spPr>
          <a:xfrm>
            <a:off x="231821" y="386366"/>
            <a:ext cx="5376813" cy="1723743"/>
          </a:xfrm>
        </p:spPr>
        <p:txBody>
          <a:bodyPr vert="horz" lIns="91440" tIns="45720" rIns="91440" bIns="45720" rtlCol="0" anchor="ctr">
            <a:normAutofit/>
          </a:bodyPr>
          <a:lstStyle/>
          <a:p>
            <a:r>
              <a:rPr lang="en-US" sz="3700" b="1" u="sng" dirty="0">
                <a:solidFill>
                  <a:srgbClr val="000000"/>
                </a:solidFill>
              </a:rPr>
              <a:t>Contemporary Challenges: Wicked Problems</a:t>
            </a:r>
          </a:p>
        </p:txBody>
      </p:sp>
      <p:sp>
        <p:nvSpPr>
          <p:cNvPr id="3" name="Content Placeholder 2">
            <a:extLst>
              <a:ext uri="{FF2B5EF4-FFF2-40B4-BE49-F238E27FC236}">
                <a16:creationId xmlns:a16="http://schemas.microsoft.com/office/drawing/2014/main" xmlns="" id="{88C256AD-75EA-4C9F-BBC4-B0EA1EE83461}"/>
              </a:ext>
            </a:extLst>
          </p:cNvPr>
          <p:cNvSpPr>
            <a:spLocks noGrp="1"/>
          </p:cNvSpPr>
          <p:nvPr>
            <p:ph sz="half" idx="1"/>
          </p:nvPr>
        </p:nvSpPr>
        <p:spPr>
          <a:xfrm>
            <a:off x="231821" y="1841679"/>
            <a:ext cx="5279980" cy="4726546"/>
          </a:xfrm>
        </p:spPr>
        <p:txBody>
          <a:bodyPr vert="horz" lIns="91440" tIns="45720" rIns="91440" bIns="45720" rtlCol="0" anchor="ctr">
            <a:normAutofit/>
          </a:bodyPr>
          <a:lstStyle/>
          <a:p>
            <a:pPr marL="0" indent="0">
              <a:buNone/>
            </a:pPr>
            <a:r>
              <a:rPr lang="en-US" sz="2600" dirty="0">
                <a:solidFill>
                  <a:srgbClr val="000000"/>
                </a:solidFill>
                <a:cs typeface="Calibri"/>
              </a:rPr>
              <a:t>Who can remember what a </a:t>
            </a:r>
            <a:r>
              <a:rPr lang="en-US" sz="2600" b="1" dirty="0">
                <a:solidFill>
                  <a:srgbClr val="000000"/>
                </a:solidFill>
                <a:cs typeface="Calibri"/>
              </a:rPr>
              <a:t>'wicked problems</a:t>
            </a:r>
            <a:r>
              <a:rPr lang="en-US" sz="2600" dirty="0">
                <a:solidFill>
                  <a:srgbClr val="000000"/>
                </a:solidFill>
                <a:cs typeface="Calibri"/>
              </a:rPr>
              <a:t>‘ is?</a:t>
            </a:r>
          </a:p>
          <a:p>
            <a:pPr marL="0" indent="0">
              <a:buNone/>
            </a:pPr>
            <a:endParaRPr lang="en-US" sz="2600" dirty="0">
              <a:solidFill>
                <a:srgbClr val="000000"/>
              </a:solidFill>
              <a:cs typeface="Calibri"/>
            </a:endParaRPr>
          </a:p>
        </p:txBody>
      </p:sp>
    </p:spTree>
    <p:extLst>
      <p:ext uri="{BB962C8B-B14F-4D97-AF65-F5344CB8AC3E}">
        <p14:creationId xmlns:p14="http://schemas.microsoft.com/office/powerpoint/2010/main" val="15538184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1" name="Rectangle 1030">
            <a:extLst>
              <a:ext uri="{FF2B5EF4-FFF2-40B4-BE49-F238E27FC236}">
                <a16:creationId xmlns:a16="http://schemas.microsoft.com/office/drawing/2014/main" xmlns="" id="{6753252F-4873-4F63-801D-CC719279A7D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3" name="Rectangle 1032">
            <a:extLst>
              <a:ext uri="{FF2B5EF4-FFF2-40B4-BE49-F238E27FC236}">
                <a16:creationId xmlns:a16="http://schemas.microsoft.com/office/drawing/2014/main" xmlns="" id="{047C8CCB-F95D-4249-92DD-651249D3535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2013557" cy="6858000"/>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US" sz="2600" b="1" u="sng" kern="1200">
                <a:solidFill>
                  <a:srgbClr val="FFFFFF"/>
                </a:solidFill>
                <a:latin typeface="+mj-lt"/>
                <a:ea typeface="+mj-ea"/>
                <a:cs typeface="+mj-cs"/>
              </a:rPr>
              <a:t>Wicked Problem</a:t>
            </a:r>
          </a:p>
        </p:txBody>
      </p:sp>
      <p:pic>
        <p:nvPicPr>
          <p:cNvPr id="1026" name="Picture 2" descr="Collaborative problem solving for community safety: Week 4: 2.3 - OpenLearn  - Open University"/>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3153858" y="152400"/>
            <a:ext cx="8958617" cy="6705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649327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D3B44BD-F632-4F18-A2BB-35538D88D208}"/>
              </a:ext>
            </a:extLst>
          </p:cNvPr>
          <p:cNvSpPr>
            <a:spLocks noGrp="1"/>
          </p:cNvSpPr>
          <p:nvPr>
            <p:ph type="title"/>
          </p:nvPr>
        </p:nvSpPr>
        <p:spPr/>
        <p:txBody>
          <a:bodyPr/>
          <a:lstStyle/>
          <a:p>
            <a:r>
              <a:rPr lang="en-GB" b="1" u="sng" dirty="0"/>
              <a:t>Module Assessment</a:t>
            </a:r>
          </a:p>
        </p:txBody>
      </p:sp>
      <p:sp>
        <p:nvSpPr>
          <p:cNvPr id="4" name="Text Placeholder 3">
            <a:extLst>
              <a:ext uri="{FF2B5EF4-FFF2-40B4-BE49-F238E27FC236}">
                <a16:creationId xmlns:a16="http://schemas.microsoft.com/office/drawing/2014/main" xmlns="" id="{2B43CEF8-219D-40CE-A9DF-4FADE3C5D892}"/>
              </a:ext>
            </a:extLst>
          </p:cNvPr>
          <p:cNvSpPr>
            <a:spLocks noGrp="1"/>
          </p:cNvSpPr>
          <p:nvPr>
            <p:ph type="body" idx="1"/>
          </p:nvPr>
        </p:nvSpPr>
        <p:spPr/>
        <p:txBody>
          <a:bodyPr/>
          <a:lstStyle/>
          <a:p>
            <a:r>
              <a:rPr lang="en-GB" dirty="0"/>
              <a:t>Assessment 1</a:t>
            </a:r>
          </a:p>
        </p:txBody>
      </p:sp>
      <p:sp>
        <p:nvSpPr>
          <p:cNvPr id="3" name="Content Placeholder 2">
            <a:extLst>
              <a:ext uri="{FF2B5EF4-FFF2-40B4-BE49-F238E27FC236}">
                <a16:creationId xmlns:a16="http://schemas.microsoft.com/office/drawing/2014/main" xmlns="" id="{7D389DA3-F61B-4126-B2AB-A0A85314FC7C}"/>
              </a:ext>
            </a:extLst>
          </p:cNvPr>
          <p:cNvSpPr>
            <a:spLocks noGrp="1"/>
          </p:cNvSpPr>
          <p:nvPr>
            <p:ph sz="half" idx="2"/>
          </p:nvPr>
        </p:nvSpPr>
        <p:spPr/>
        <p:txBody>
          <a:bodyPr>
            <a:normAutofit fontScale="70000" lnSpcReduction="20000"/>
          </a:bodyPr>
          <a:lstStyle/>
          <a:p>
            <a:pPr marL="0" indent="0">
              <a:buNone/>
            </a:pPr>
            <a:r>
              <a:rPr lang="en-GB" b="1" dirty="0"/>
              <a:t>Create a blog site and make 3 posts (90 Marks).</a:t>
            </a:r>
            <a:endParaRPr lang="en-GB" dirty="0"/>
          </a:p>
          <a:p>
            <a:r>
              <a:rPr lang="en-GB" dirty="0"/>
              <a:t>Create your own personal blog on </a:t>
            </a:r>
            <a:r>
              <a:rPr lang="en-GB" dirty="0" err="1"/>
              <a:t>Wordpress</a:t>
            </a:r>
            <a:r>
              <a:rPr lang="en-GB" dirty="0"/>
              <a:t> at </a:t>
            </a:r>
            <a:r>
              <a:rPr lang="en-GB" u="sng" dirty="0">
                <a:hlinkClick r:id="rId2"/>
              </a:rPr>
              <a:t>https://wordpress.com</a:t>
            </a:r>
            <a:r>
              <a:rPr lang="en-GB" dirty="0"/>
              <a:t>, or similar. Ensure that the settings are on private, not public viewing, as otherwise everyone including your fellow students can see your work. Your lecturers need permission to view the blog. </a:t>
            </a:r>
          </a:p>
          <a:p>
            <a:r>
              <a:rPr lang="en-GB" dirty="0"/>
              <a:t>You will create a blog with three posts (approximately 500-600 words each).  The expectation is that you create a professional blog, so please consider the layout and presentation (writing in the first person is acceptable). Any visuals you use to support your post will be considered 300 word equivalent in total.</a:t>
            </a:r>
          </a:p>
          <a:p>
            <a:endParaRPr lang="en-GB" dirty="0"/>
          </a:p>
        </p:txBody>
      </p:sp>
      <p:sp>
        <p:nvSpPr>
          <p:cNvPr id="5" name="Text Placeholder 4">
            <a:extLst>
              <a:ext uri="{FF2B5EF4-FFF2-40B4-BE49-F238E27FC236}">
                <a16:creationId xmlns:a16="http://schemas.microsoft.com/office/drawing/2014/main" xmlns="" id="{5112D81C-9F6C-415C-9A20-5985D20C39C3}"/>
              </a:ext>
            </a:extLst>
          </p:cNvPr>
          <p:cNvSpPr>
            <a:spLocks noGrp="1"/>
          </p:cNvSpPr>
          <p:nvPr>
            <p:ph type="body" sz="quarter" idx="3"/>
          </p:nvPr>
        </p:nvSpPr>
        <p:spPr/>
        <p:txBody>
          <a:bodyPr/>
          <a:lstStyle/>
          <a:p>
            <a:r>
              <a:rPr lang="en-GB" dirty="0"/>
              <a:t>Assessment 2</a:t>
            </a:r>
          </a:p>
        </p:txBody>
      </p:sp>
      <p:sp>
        <p:nvSpPr>
          <p:cNvPr id="6" name="Content Placeholder 5">
            <a:extLst>
              <a:ext uri="{FF2B5EF4-FFF2-40B4-BE49-F238E27FC236}">
                <a16:creationId xmlns:a16="http://schemas.microsoft.com/office/drawing/2014/main" xmlns="" id="{B333C482-8E43-4359-8629-BC517FF69B41}"/>
              </a:ext>
            </a:extLst>
          </p:cNvPr>
          <p:cNvSpPr>
            <a:spLocks noGrp="1"/>
          </p:cNvSpPr>
          <p:nvPr>
            <p:ph sz="quarter" idx="4"/>
          </p:nvPr>
        </p:nvSpPr>
        <p:spPr/>
        <p:txBody>
          <a:bodyPr>
            <a:normAutofit fontScale="77500" lnSpcReduction="20000"/>
          </a:bodyPr>
          <a:lstStyle/>
          <a:p>
            <a:pPr marL="0" indent="0">
              <a:buNone/>
            </a:pPr>
            <a:r>
              <a:rPr lang="en-GB" b="1" dirty="0"/>
              <a:t>A group presentation with supporting material (90 marks) </a:t>
            </a:r>
          </a:p>
          <a:p>
            <a:pPr marL="0" indent="0">
              <a:buNone/>
            </a:pPr>
            <a:r>
              <a:rPr lang="en-GB" dirty="0"/>
              <a:t>Each individual in the group to contribute 2 minutes to the presentation and each individual to contribute 1000 words to the supporting materials (max 6 in a group). </a:t>
            </a:r>
          </a:p>
          <a:p>
            <a:pPr marL="0" indent="0">
              <a:buNone/>
            </a:pPr>
            <a:endParaRPr lang="en-GB" dirty="0"/>
          </a:p>
          <a:p>
            <a:pPr marL="0" indent="0">
              <a:buNone/>
            </a:pPr>
            <a:r>
              <a:rPr lang="en-GB" dirty="0"/>
              <a:t>Produce a group presentation and supporting material that reflects on the application of learning from the module to the development of your problem solution. </a:t>
            </a:r>
          </a:p>
          <a:p>
            <a:pPr marL="0" indent="0">
              <a:buNone/>
            </a:pPr>
            <a:endParaRPr lang="en-GB" dirty="0"/>
          </a:p>
          <a:p>
            <a:endParaRPr lang="en-GB" dirty="0"/>
          </a:p>
        </p:txBody>
      </p:sp>
    </p:spTree>
    <p:extLst>
      <p:ext uri="{BB962C8B-B14F-4D97-AF65-F5344CB8AC3E}">
        <p14:creationId xmlns:p14="http://schemas.microsoft.com/office/powerpoint/2010/main" val="24008184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5" descr="A picture containing sitting, computer, table, blue&#10;&#10;Description automatically generated">
            <a:extLst>
              <a:ext uri="{FF2B5EF4-FFF2-40B4-BE49-F238E27FC236}">
                <a16:creationId xmlns:a16="http://schemas.microsoft.com/office/drawing/2014/main" xmlns="" id="{DA997B37-102C-4CDF-89BA-1C183E8A38DE}"/>
              </a:ext>
            </a:extLst>
          </p:cNvPr>
          <p:cNvPicPr>
            <a:picLocks noGrp="1" noChangeAspect="1"/>
          </p:cNvPicPr>
          <p:nvPr>
            <p:ph sz="half" idx="2"/>
          </p:nvPr>
        </p:nvPicPr>
        <p:blipFill rotWithShape="1">
          <a:blip r:embed="rId2"/>
          <a:srcRect t="100" b="6150"/>
          <a:stretch/>
        </p:blipFill>
        <p:spPr>
          <a:xfrm>
            <a:off x="20" y="10"/>
            <a:ext cx="12191981" cy="6857990"/>
          </a:xfrm>
          <a:prstGeom prst="rect">
            <a:avLst/>
          </a:prstGeom>
        </p:spPr>
      </p:pic>
      <p:sp>
        <p:nvSpPr>
          <p:cNvPr id="18" name="Rectangle 20">
            <a:extLst>
              <a:ext uri="{FF2B5EF4-FFF2-40B4-BE49-F238E27FC236}">
                <a16:creationId xmlns:a16="http://schemas.microsoft.com/office/drawing/2014/main" xmlns="" id="{2B566528-1B12-4246-9431-5C2D7D08116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8129873" cy="6858000"/>
          </a:xfrm>
          <a:prstGeom prst="rect">
            <a:avLst/>
          </a:pr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xmlns="" id="{6210884F-F6EB-4FF7-A142-9A24B8CCB784}"/>
              </a:ext>
            </a:extLst>
          </p:cNvPr>
          <p:cNvSpPr>
            <a:spLocks noGrp="1"/>
          </p:cNvSpPr>
          <p:nvPr>
            <p:ph type="title"/>
          </p:nvPr>
        </p:nvSpPr>
        <p:spPr>
          <a:xfrm>
            <a:off x="643467" y="321734"/>
            <a:ext cx="6891186" cy="1135737"/>
          </a:xfrm>
        </p:spPr>
        <p:txBody>
          <a:bodyPr vert="horz" lIns="91440" tIns="45720" rIns="91440" bIns="45720" rtlCol="0" anchor="ctr">
            <a:normAutofit/>
          </a:bodyPr>
          <a:lstStyle/>
          <a:p>
            <a:r>
              <a:rPr lang="en-US" sz="3600" b="1" u="sng" dirty="0"/>
              <a:t>Visions of the Future</a:t>
            </a:r>
          </a:p>
        </p:txBody>
      </p:sp>
      <p:sp>
        <p:nvSpPr>
          <p:cNvPr id="3" name="Content Placeholder 2">
            <a:extLst>
              <a:ext uri="{FF2B5EF4-FFF2-40B4-BE49-F238E27FC236}">
                <a16:creationId xmlns:a16="http://schemas.microsoft.com/office/drawing/2014/main" xmlns="" id="{9FE230B7-171B-41CA-9AE6-4286923DA1E1}"/>
              </a:ext>
            </a:extLst>
          </p:cNvPr>
          <p:cNvSpPr>
            <a:spLocks noGrp="1"/>
          </p:cNvSpPr>
          <p:nvPr>
            <p:ph sz="half" idx="1"/>
          </p:nvPr>
        </p:nvSpPr>
        <p:spPr>
          <a:xfrm>
            <a:off x="643467" y="1782981"/>
            <a:ext cx="6891187" cy="4393982"/>
          </a:xfrm>
        </p:spPr>
        <p:txBody>
          <a:bodyPr vert="horz" lIns="91440" tIns="45720" rIns="91440" bIns="45720" rtlCol="0" anchor="t">
            <a:normAutofit/>
          </a:bodyPr>
          <a:lstStyle/>
          <a:p>
            <a:pPr marL="305435">
              <a:spcBef>
                <a:spcPct val="20000"/>
              </a:spcBef>
              <a:spcAft>
                <a:spcPts val="600"/>
              </a:spcAft>
            </a:pPr>
            <a:r>
              <a:rPr lang="en-US" sz="2000" dirty="0"/>
              <a:t>Topic 1:  An Inconvenient Truth – Climate change and extinction  </a:t>
            </a:r>
          </a:p>
          <a:p>
            <a:pPr marL="305435">
              <a:spcBef>
                <a:spcPct val="20000"/>
              </a:spcBef>
              <a:spcAft>
                <a:spcPts val="600"/>
              </a:spcAft>
            </a:pPr>
            <a:r>
              <a:rPr lang="en-US" sz="2000" dirty="0"/>
              <a:t>Topic 2:  </a:t>
            </a:r>
            <a:r>
              <a:rPr lang="en-US" sz="2000" dirty="0" err="1"/>
              <a:t>Blindspotting</a:t>
            </a:r>
            <a:r>
              <a:rPr lang="en-US" sz="2000" dirty="0"/>
              <a:t> – Inequality and how history has shaped our view of the world.  </a:t>
            </a:r>
            <a:endParaRPr lang="en-US" sz="2000" dirty="0">
              <a:cs typeface="Calibri"/>
            </a:endParaRPr>
          </a:p>
          <a:p>
            <a:pPr marL="305435">
              <a:spcBef>
                <a:spcPct val="20000"/>
              </a:spcBef>
              <a:spcAft>
                <a:spcPts val="600"/>
              </a:spcAft>
            </a:pPr>
            <a:r>
              <a:rPr lang="en-US" sz="2000" dirty="0"/>
              <a:t>Topic 3:  Health, Wealth and Happiness – Physical and mental wellbeing, including the impact of technology on sedentary </a:t>
            </a:r>
            <a:r>
              <a:rPr lang="en-US" sz="2000" dirty="0" err="1"/>
              <a:t>behaviour</a:t>
            </a:r>
            <a:r>
              <a:rPr lang="en-US" sz="2000" dirty="0"/>
              <a:t> and self-image. </a:t>
            </a:r>
            <a:endParaRPr lang="en-US" sz="2000" dirty="0">
              <a:cs typeface="Calibri"/>
            </a:endParaRPr>
          </a:p>
          <a:p>
            <a:pPr marL="305435">
              <a:spcBef>
                <a:spcPct val="20000"/>
              </a:spcBef>
              <a:spcAft>
                <a:spcPts val="600"/>
              </a:spcAft>
            </a:pPr>
            <a:r>
              <a:rPr lang="en-US" sz="2000" dirty="0"/>
              <a:t>Topic 4:   The Rise of the Machines – The future of work and societal implications, including the redistribution of wealth.</a:t>
            </a:r>
            <a:endParaRPr lang="en-US" sz="2000" dirty="0">
              <a:cs typeface="Calibri"/>
            </a:endParaRPr>
          </a:p>
          <a:p>
            <a:pPr marL="0" indent="0">
              <a:spcBef>
                <a:spcPct val="20000"/>
              </a:spcBef>
              <a:spcAft>
                <a:spcPts val="600"/>
              </a:spcAft>
              <a:buNone/>
            </a:pPr>
            <a:r>
              <a:rPr lang="en-US" sz="2000" b="1" dirty="0"/>
              <a:t>You should aim to complete 2 Topics per week. </a:t>
            </a:r>
            <a:endParaRPr lang="en-US" sz="2000" b="1" dirty="0">
              <a:cs typeface="Calibri" panose="020F0502020204030204"/>
            </a:endParaRPr>
          </a:p>
        </p:txBody>
      </p:sp>
      <p:grpSp>
        <p:nvGrpSpPr>
          <p:cNvPr id="20" name="Group 22">
            <a:extLst>
              <a:ext uri="{FF2B5EF4-FFF2-40B4-BE49-F238E27FC236}">
                <a16:creationId xmlns:a16="http://schemas.microsoft.com/office/drawing/2014/main" xmlns="" id="{07EAA094-9CF6-4695-958A-33D9BCAA9474}"/>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11123132" y="713128"/>
            <a:ext cx="1068867" cy="2126625"/>
            <a:chOff x="10918968" y="713127"/>
            <a:chExt cx="1273032" cy="2532832"/>
          </a:xfrm>
        </p:grpSpPr>
        <p:sp>
          <p:nvSpPr>
            <p:cNvPr id="24" name="Rectangle 23">
              <a:extLst>
                <a:ext uri="{FF2B5EF4-FFF2-40B4-BE49-F238E27FC236}">
                  <a16:creationId xmlns:a16="http://schemas.microsoft.com/office/drawing/2014/main" xmlns="" id="{2E80C965-DB6D-4F81-9E9E-B027384D0BD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Isosceles Triangle 24">
              <a:extLst>
                <a:ext uri="{FF2B5EF4-FFF2-40B4-BE49-F238E27FC236}">
                  <a16:creationId xmlns:a16="http://schemas.microsoft.com/office/drawing/2014/main" xmlns="" id="{A580F890-B085-4E95-96AA-55AEBEC5CE6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7" name="Isosceles Triangle 26">
            <a:extLst>
              <a:ext uri="{FF2B5EF4-FFF2-40B4-BE49-F238E27FC236}">
                <a16:creationId xmlns:a16="http://schemas.microsoft.com/office/drawing/2014/main" xmlns="" id="{D3F51FEB-38FB-4F6C-9F7B-2F2AFAB6546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xmlns="" id="{1E547BA6-BAE0-43BB-A7CA-60F69CE252F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263195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61" name="Rectangle 2060">
            <a:extLst>
              <a:ext uri="{FF2B5EF4-FFF2-40B4-BE49-F238E27FC236}">
                <a16:creationId xmlns:a16="http://schemas.microsoft.com/office/drawing/2014/main" xmlns="" id="{7383B190-6BFB-422F-B667-06B7B25F096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ltGray">
          <a:xfrm>
            <a:off x="4708357" y="3509963"/>
            <a:ext cx="7092215" cy="2967839"/>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5021821" y="3812954"/>
            <a:ext cx="6465287" cy="1516014"/>
          </a:xfrm>
        </p:spPr>
        <p:txBody>
          <a:bodyPr vert="horz" lIns="91440" tIns="45720" rIns="91440" bIns="45720" rtlCol="0" anchor="b">
            <a:normAutofit/>
          </a:bodyPr>
          <a:lstStyle/>
          <a:p>
            <a:r>
              <a:rPr lang="en-US" sz="4800" b="1" u="sng" kern="1200">
                <a:solidFill>
                  <a:srgbClr val="FFFFFF"/>
                </a:solidFill>
                <a:latin typeface="+mj-lt"/>
                <a:ea typeface="+mj-ea"/>
                <a:cs typeface="+mj-cs"/>
              </a:rPr>
              <a:t>Health Issues That Are a Threat to Society</a:t>
            </a:r>
          </a:p>
        </p:txBody>
      </p:sp>
      <p:pic>
        <p:nvPicPr>
          <p:cNvPr id="2056" name="Picture 8" descr="6 Risks of a Sedentary Lifestyle | Healthy Living"/>
          <p:cNvPicPr>
            <a:picLocks noChangeAspect="1" noChangeArrowheads="1"/>
          </p:cNvPicPr>
          <p:nvPr/>
        </p:nvPicPr>
        <p:blipFill rotWithShape="1">
          <a:blip r:embed="rId2">
            <a:extLst>
              <a:ext uri="{28A0092B-C50C-407E-A947-70E740481C1C}">
                <a14:useLocalDpi xmlns:a14="http://schemas.microsoft.com/office/drawing/2010/main" val="0"/>
              </a:ext>
            </a:extLst>
          </a:blip>
          <a:srcRect l="9203" r="-2" b="-2"/>
          <a:stretch/>
        </p:blipFill>
        <p:spPr bwMode="auto">
          <a:xfrm>
            <a:off x="317635" y="299363"/>
            <a:ext cx="4160452" cy="3049204"/>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Get Moving: Ways to Combat a Sedentary Lifestyle"/>
          <p:cNvPicPr>
            <a:picLocks noGrp="1" noChangeAspect="1" noChangeArrowheads="1"/>
          </p:cNvPicPr>
          <p:nvPr>
            <p:ph idx="1"/>
          </p:nvPr>
        </p:nvPicPr>
        <p:blipFill rotWithShape="1">
          <a:blip r:embed="rId3">
            <a:extLst>
              <a:ext uri="{28A0092B-C50C-407E-A947-70E740481C1C}">
                <a14:useLocalDpi xmlns:a14="http://schemas.microsoft.com/office/drawing/2010/main" val="0"/>
              </a:ext>
            </a:extLst>
          </a:blip>
          <a:srcRect t="15645" b="9924"/>
          <a:stretch/>
        </p:blipFill>
        <p:spPr bwMode="auto">
          <a:xfrm>
            <a:off x="4654296" y="299363"/>
            <a:ext cx="7217085" cy="3008188"/>
          </a:xfrm>
          <a:prstGeom prst="rect">
            <a:avLst/>
          </a:prstGeom>
          <a:noFill/>
          <a:extLst>
            <a:ext uri="{909E8E84-426E-40DD-AFC4-6F175D3DCCD1}">
              <a14:hiddenFill xmlns:a14="http://schemas.microsoft.com/office/drawing/2010/main">
                <a:solidFill>
                  <a:srgbClr val="FFFFFF"/>
                </a:solidFill>
              </a14:hiddenFill>
            </a:ext>
          </a:extLst>
        </p:spPr>
      </p:pic>
      <p:cxnSp>
        <p:nvCxnSpPr>
          <p:cNvPr id="2063" name="Straight Connector 2062">
            <a:extLst>
              <a:ext uri="{FF2B5EF4-FFF2-40B4-BE49-F238E27FC236}">
                <a16:creationId xmlns:a16="http://schemas.microsoft.com/office/drawing/2014/main" xmlns="" id="{ED28E597-4AF8-4D69-A9AB-A1EDC6156B04}"/>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5138287" y="5443086"/>
            <a:ext cx="64008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2054" name="Picture 6" descr="A sedentary lifestyle increases the risk of adolescent depression"/>
          <p:cNvPicPr>
            <a:picLocks noChangeAspect="1" noChangeArrowheads="1"/>
          </p:cNvPicPr>
          <p:nvPr/>
        </p:nvPicPr>
        <p:blipFill rotWithShape="1">
          <a:blip r:embed="rId4">
            <a:extLst>
              <a:ext uri="{28A0092B-C50C-407E-A947-70E740481C1C}">
                <a14:useLocalDpi xmlns:a14="http://schemas.microsoft.com/office/drawing/2010/main" val="0"/>
              </a:ext>
            </a:extLst>
          </a:blip>
          <a:srcRect l="8532"/>
          <a:stretch/>
        </p:blipFill>
        <p:spPr bwMode="auto">
          <a:xfrm>
            <a:off x="317635" y="3509433"/>
            <a:ext cx="4160452" cy="30268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734547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xmlns="" id="{42285737-90EE-47DC-AC80-8AE156B1196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11" name="Group 10">
            <a:extLst>
              <a:ext uri="{FF2B5EF4-FFF2-40B4-BE49-F238E27FC236}">
                <a16:creationId xmlns:a16="http://schemas.microsoft.com/office/drawing/2014/main" xmlns="" id="{B57BDC17-F1B3-455F-BBF1-680AA1F25C06}"/>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3315292" y="0"/>
            <a:ext cx="2436813" cy="6858001"/>
            <a:chOff x="1320800" y="0"/>
            <a:chExt cx="2436813" cy="6858001"/>
          </a:xfrm>
        </p:grpSpPr>
        <p:sp>
          <p:nvSpPr>
            <p:cNvPr id="12" name="Freeform 6">
              <a:extLst>
                <a:ext uri="{FF2B5EF4-FFF2-40B4-BE49-F238E27FC236}">
                  <a16:creationId xmlns:a16="http://schemas.microsoft.com/office/drawing/2014/main" xmlns="" id="{64E2FA9A-FEF7-4501-B0EB-5E45EDD2177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3" name="Freeform 7">
              <a:extLst>
                <a:ext uri="{FF2B5EF4-FFF2-40B4-BE49-F238E27FC236}">
                  <a16:creationId xmlns:a16="http://schemas.microsoft.com/office/drawing/2014/main" xmlns="" id="{BC38192B-B4CB-47D4-A3B1-10010247F15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sp>
        <p:sp>
          <p:nvSpPr>
            <p:cNvPr id="14" name="Freeform 8">
              <a:extLst>
                <a:ext uri="{FF2B5EF4-FFF2-40B4-BE49-F238E27FC236}">
                  <a16:creationId xmlns:a16="http://schemas.microsoft.com/office/drawing/2014/main" xmlns="" id="{96330E33-E171-4B0F-82B5-AF7230399B5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sp>
        <p:sp>
          <p:nvSpPr>
            <p:cNvPr id="15" name="Freeform 9">
              <a:extLst>
                <a:ext uri="{FF2B5EF4-FFF2-40B4-BE49-F238E27FC236}">
                  <a16:creationId xmlns:a16="http://schemas.microsoft.com/office/drawing/2014/main" xmlns="" id="{332B1723-69BF-42D7-B757-0FA059E1525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6" name="Freeform 10">
              <a:extLst>
                <a:ext uri="{FF2B5EF4-FFF2-40B4-BE49-F238E27FC236}">
                  <a16:creationId xmlns:a16="http://schemas.microsoft.com/office/drawing/2014/main" xmlns="" id="{F115D62D-1E96-48D1-A78D-D370A0BFB9B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7" name="Freeform 11">
              <a:extLst>
                <a:ext uri="{FF2B5EF4-FFF2-40B4-BE49-F238E27FC236}">
                  <a16:creationId xmlns:a16="http://schemas.microsoft.com/office/drawing/2014/main" xmlns="" id="{91C2876A-169D-4822-A766-C00578C88B4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sp>
      </p:grpSp>
      <p:sp>
        <p:nvSpPr>
          <p:cNvPr id="2" name="Title 1"/>
          <p:cNvSpPr>
            <a:spLocks noGrp="1"/>
          </p:cNvSpPr>
          <p:nvPr>
            <p:ph type="title"/>
          </p:nvPr>
        </p:nvSpPr>
        <p:spPr>
          <a:xfrm>
            <a:off x="535020" y="685800"/>
            <a:ext cx="2780271" cy="5105400"/>
          </a:xfrm>
        </p:spPr>
        <p:txBody>
          <a:bodyPr>
            <a:normAutofit/>
          </a:bodyPr>
          <a:lstStyle/>
          <a:p>
            <a:r>
              <a:rPr lang="en-GB" sz="4000" b="1" u="sng">
                <a:solidFill>
                  <a:srgbClr val="FFFFFF"/>
                </a:solidFill>
              </a:rPr>
              <a:t>Health Issues That Are a Threat to Society</a:t>
            </a:r>
          </a:p>
        </p:txBody>
      </p:sp>
      <p:graphicFrame>
        <p:nvGraphicFramePr>
          <p:cNvPr id="5" name="Content Placeholder 2">
            <a:extLst>
              <a:ext uri="{FF2B5EF4-FFF2-40B4-BE49-F238E27FC236}">
                <a16:creationId xmlns:a16="http://schemas.microsoft.com/office/drawing/2014/main" xmlns="" id="{17628A28-AF2F-0983-BEB2-07E81B9BAC13}"/>
              </a:ext>
            </a:extLst>
          </p:cNvPr>
          <p:cNvGraphicFramePr>
            <a:graphicFrameLocks noGrp="1"/>
          </p:cNvGraphicFramePr>
          <p:nvPr>
            <p:ph idx="1"/>
            <p:extLst>
              <p:ext uri="{D42A27DB-BD31-4B8C-83A1-F6EECF244321}">
                <p14:modId xmlns:p14="http://schemas.microsoft.com/office/powerpoint/2010/main" val="3848853148"/>
              </p:ext>
            </p:extLst>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339360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7">
            <a:extLst>
              <a:ext uri="{FF2B5EF4-FFF2-40B4-BE49-F238E27FC236}">
                <a16:creationId xmlns:a16="http://schemas.microsoft.com/office/drawing/2014/main" xmlns="" id="{C7FA33FF-088D-4F16-95A2-2C64D353DEA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Rectangle 9">
            <a:extLst>
              <a:ext uri="{FF2B5EF4-FFF2-40B4-BE49-F238E27FC236}">
                <a16:creationId xmlns:a16="http://schemas.microsoft.com/office/drawing/2014/main" xmlns="" id="{A376EFB1-01CF-419F-ABF1-2AF02BBFCBD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4709160" cy="6858000"/>
          </a:xfrm>
          <a:prstGeom prst="rect">
            <a:avLst/>
          </a:prstGeom>
          <a:solidFill>
            <a:schemeClr val="tx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Freeform: Shape 11">
            <a:extLst>
              <a:ext uri="{FF2B5EF4-FFF2-40B4-BE49-F238E27FC236}">
                <a16:creationId xmlns:a16="http://schemas.microsoft.com/office/drawing/2014/main" xmlns="" id="{FF9DEA15-78BD-4750-AA18-B9F28A6D5AB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3284331"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tx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804672" y="640080"/>
            <a:ext cx="3282696" cy="5257800"/>
          </a:xfrm>
        </p:spPr>
        <p:txBody>
          <a:bodyPr>
            <a:normAutofit/>
          </a:bodyPr>
          <a:lstStyle/>
          <a:p>
            <a:r>
              <a:rPr lang="en-GB" b="1" u="sng" dirty="0">
                <a:solidFill>
                  <a:schemeClr val="bg1"/>
                </a:solidFill>
              </a:rPr>
              <a:t>Levels of Physical Activity Globally (World Health Organisation 2022)</a:t>
            </a:r>
          </a:p>
        </p:txBody>
      </p:sp>
      <p:sp>
        <p:nvSpPr>
          <p:cNvPr id="3" name="Content Placeholder 2"/>
          <p:cNvSpPr>
            <a:spLocks noGrp="1"/>
          </p:cNvSpPr>
          <p:nvPr>
            <p:ph idx="1"/>
          </p:nvPr>
        </p:nvSpPr>
        <p:spPr>
          <a:xfrm>
            <a:off x="5358384" y="640080"/>
            <a:ext cx="6614541" cy="6008369"/>
          </a:xfrm>
        </p:spPr>
        <p:txBody>
          <a:bodyPr anchor="ctr">
            <a:normAutofit lnSpcReduction="10000"/>
          </a:bodyPr>
          <a:lstStyle/>
          <a:p>
            <a:pPr lvl="0"/>
            <a:r>
              <a:rPr lang="en-GB" sz="2400" dirty="0"/>
              <a:t>More than a quarter of the world’s adult population (1.4 billion adults) are insufficiently active</a:t>
            </a:r>
          </a:p>
          <a:p>
            <a:pPr lvl="0"/>
            <a:endParaRPr lang="en-US" sz="800" dirty="0"/>
          </a:p>
          <a:p>
            <a:pPr lvl="0"/>
            <a:r>
              <a:rPr lang="en-GB" sz="2400" dirty="0"/>
              <a:t>Worldwide, around 1 in 3 women and 1 in 4 men do not do enough physical activity to stay healthy. </a:t>
            </a:r>
          </a:p>
          <a:p>
            <a:pPr lvl="0"/>
            <a:endParaRPr lang="en-GB" sz="800" dirty="0"/>
          </a:p>
          <a:p>
            <a:r>
              <a:rPr lang="en-GB" sz="2400" dirty="0"/>
              <a:t>Levels of inactivity are twice as high in high-income countries compared to low-income countries.</a:t>
            </a:r>
          </a:p>
          <a:p>
            <a:endParaRPr lang="en-US" sz="800" dirty="0"/>
          </a:p>
          <a:p>
            <a:r>
              <a:rPr lang="en-GB" sz="2400" dirty="0"/>
              <a:t>There has been no improvement in global levels of physical activity since 2001.</a:t>
            </a:r>
          </a:p>
          <a:p>
            <a:endParaRPr lang="en-GB" sz="2400" dirty="0"/>
          </a:p>
          <a:p>
            <a:r>
              <a:rPr lang="en-GB" sz="2400" dirty="0"/>
              <a:t>Insufficient activity increased by 5% (from 31.6% to 36.8%) in high-income countries between 2001 and 2016.</a:t>
            </a:r>
            <a:endParaRPr lang="en-US" sz="2400" dirty="0"/>
          </a:p>
          <a:p>
            <a:endParaRPr lang="en-GB" sz="1900" dirty="0"/>
          </a:p>
        </p:txBody>
      </p:sp>
    </p:spTree>
    <p:extLst>
      <p:ext uri="{BB962C8B-B14F-4D97-AF65-F5344CB8AC3E}">
        <p14:creationId xmlns:p14="http://schemas.microsoft.com/office/powerpoint/2010/main" val="16916419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7">
            <a:extLst>
              <a:ext uri="{FF2B5EF4-FFF2-40B4-BE49-F238E27FC236}">
                <a16:creationId xmlns:a16="http://schemas.microsoft.com/office/drawing/2014/main" xmlns="" id="{C7FA33FF-088D-4F16-95A2-2C64D353DEA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Rectangle 9">
            <a:extLst>
              <a:ext uri="{FF2B5EF4-FFF2-40B4-BE49-F238E27FC236}">
                <a16:creationId xmlns:a16="http://schemas.microsoft.com/office/drawing/2014/main" xmlns="" id="{A376EFB1-01CF-419F-ABF1-2AF02BBFCBD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4709160" cy="6858000"/>
          </a:xfrm>
          <a:prstGeom prst="rect">
            <a:avLst/>
          </a:prstGeom>
          <a:solidFill>
            <a:schemeClr val="tx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Freeform: Shape 11">
            <a:extLst>
              <a:ext uri="{FF2B5EF4-FFF2-40B4-BE49-F238E27FC236}">
                <a16:creationId xmlns:a16="http://schemas.microsoft.com/office/drawing/2014/main" xmlns="" id="{FF9DEA15-78BD-4750-AA18-B9F28A6D5AB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3284331"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tx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804672" y="640080"/>
            <a:ext cx="3282696" cy="5257800"/>
          </a:xfrm>
        </p:spPr>
        <p:txBody>
          <a:bodyPr>
            <a:normAutofit/>
          </a:bodyPr>
          <a:lstStyle/>
          <a:p>
            <a:r>
              <a:rPr lang="en-GB" b="1" u="sng">
                <a:solidFill>
                  <a:schemeClr val="bg1"/>
                </a:solidFill>
              </a:rPr>
              <a:t>Levels of Physical Activity Globally (World Health Organisation 2022)</a:t>
            </a:r>
          </a:p>
        </p:txBody>
      </p:sp>
      <p:sp>
        <p:nvSpPr>
          <p:cNvPr id="3" name="Content Placeholder 2"/>
          <p:cNvSpPr>
            <a:spLocks noGrp="1"/>
          </p:cNvSpPr>
          <p:nvPr>
            <p:ph idx="1"/>
          </p:nvPr>
        </p:nvSpPr>
        <p:spPr>
          <a:xfrm>
            <a:off x="5358384" y="640081"/>
            <a:ext cx="6024654" cy="5257800"/>
          </a:xfrm>
        </p:spPr>
        <p:txBody>
          <a:bodyPr anchor="ctr">
            <a:normAutofit/>
          </a:bodyPr>
          <a:lstStyle/>
          <a:p>
            <a:r>
              <a:rPr lang="en-GB" sz="1900"/>
              <a:t>Increased levels of physical inactivity have negative impacts on health systems, the environment, economic development, community well-being and quality of life.</a:t>
            </a:r>
          </a:p>
          <a:p>
            <a:endParaRPr lang="en-GB" sz="1900"/>
          </a:p>
          <a:p>
            <a:r>
              <a:rPr lang="en-GB" sz="1900"/>
              <a:t>Globally, 28% of adults aged 18 and over were not active enough in 2016 (men 23% and women 32%). This means they do not meet the global recommendations of at least 150 minutes of moderate-intensity, or 75 minutes vigorous-intensity physical activity per week. </a:t>
            </a:r>
          </a:p>
          <a:p>
            <a:endParaRPr lang="en-GB" sz="1900"/>
          </a:p>
          <a:p>
            <a:r>
              <a:rPr lang="en-GB" sz="1900"/>
              <a:t>In high-income countries, 26% of men and 35% of women were insufficiently physically active, as compared to 12% of men and 24% of women in low-income countries. Low or decreasing physical activity levels often correspond with a high or rising gross national product.</a:t>
            </a:r>
          </a:p>
        </p:txBody>
      </p:sp>
    </p:spTree>
    <p:extLst>
      <p:ext uri="{BB962C8B-B14F-4D97-AF65-F5344CB8AC3E}">
        <p14:creationId xmlns:p14="http://schemas.microsoft.com/office/powerpoint/2010/main" val="38208093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xmlns="" id="{E51BA4DF-2BD4-4EC2-B1DB-B27C8AC7186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553733" y="548464"/>
            <a:ext cx="6798541" cy="1675623"/>
          </a:xfrm>
        </p:spPr>
        <p:txBody>
          <a:bodyPr anchor="b">
            <a:normAutofit/>
          </a:bodyPr>
          <a:lstStyle/>
          <a:p>
            <a:r>
              <a:rPr lang="en-GB" sz="3700" b="1" u="sng"/>
              <a:t>Levels of Physical Activity Globally (World Health Organisation 2022)</a:t>
            </a:r>
          </a:p>
        </p:txBody>
      </p:sp>
      <p:pic>
        <p:nvPicPr>
          <p:cNvPr id="5" name="Picture 4" descr="Worm's eye view of the feet of a person running on the road">
            <a:extLst>
              <a:ext uri="{FF2B5EF4-FFF2-40B4-BE49-F238E27FC236}">
                <a16:creationId xmlns:a16="http://schemas.microsoft.com/office/drawing/2014/main" xmlns="" id="{0D6A5E9C-14BD-0B3B-878A-F420BA184748}"/>
              </a:ext>
            </a:extLst>
          </p:cNvPr>
          <p:cNvPicPr>
            <a:picLocks noChangeAspect="1"/>
          </p:cNvPicPr>
          <p:nvPr/>
        </p:nvPicPr>
        <p:blipFill rotWithShape="1">
          <a:blip r:embed="rId2"/>
          <a:srcRect l="48782" r="12208"/>
          <a:stretch/>
        </p:blipFill>
        <p:spPr>
          <a:xfrm>
            <a:off x="1" y="10"/>
            <a:ext cx="4196496" cy="6857990"/>
          </a:xfrm>
          <a:prstGeom prst="rect">
            <a:avLst/>
          </a:prstGeom>
          <a:effectLst/>
        </p:spPr>
      </p:pic>
      <p:sp>
        <p:nvSpPr>
          <p:cNvPr id="3" name="Content Placeholder 2"/>
          <p:cNvSpPr>
            <a:spLocks noGrp="1"/>
          </p:cNvSpPr>
          <p:nvPr>
            <p:ph idx="1"/>
          </p:nvPr>
        </p:nvSpPr>
        <p:spPr>
          <a:xfrm>
            <a:off x="4553734" y="2409830"/>
            <a:ext cx="7398780" cy="4143370"/>
          </a:xfrm>
        </p:spPr>
        <p:txBody>
          <a:bodyPr>
            <a:noAutofit/>
          </a:bodyPr>
          <a:lstStyle/>
          <a:p>
            <a:r>
              <a:rPr lang="en-GB" sz="2400" dirty="0"/>
              <a:t>The drop in physical activity is partly due to inaction during leisure time and sedentary behaviour on the job and at home. Likewise, an increase in the use of "passive" modes of transportation also contributes to insufficient physical activity.</a:t>
            </a:r>
          </a:p>
          <a:p>
            <a:pPr marL="0" indent="0">
              <a:buNone/>
            </a:pPr>
            <a:endParaRPr lang="en-GB" sz="800" dirty="0"/>
          </a:p>
          <a:p>
            <a:r>
              <a:rPr lang="en-GB" sz="2400" dirty="0"/>
              <a:t>Globally, 81% of adolescents aged 11-17 years were insufficiently physically active in 2016. Adolescent girls were less active than adolescent boys, with 85% vs. 78% not meeting WHO recommendations of at least 60 minutes of moderate to vigorous intensity physical activity per day. </a:t>
            </a:r>
          </a:p>
        </p:txBody>
      </p:sp>
    </p:spTree>
    <p:extLst>
      <p:ext uri="{BB962C8B-B14F-4D97-AF65-F5344CB8AC3E}">
        <p14:creationId xmlns:p14="http://schemas.microsoft.com/office/powerpoint/2010/main" val="38499091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C7FA33FF-088D-4F16-95A2-2C64D353DEA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xmlns="" id="{A376EFB1-01CF-419F-ABF1-2AF02BBFCBD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4709160" cy="6858000"/>
          </a:xfrm>
          <a:prstGeom prst="rect">
            <a:avLst/>
          </a:prstGeom>
          <a:solidFill>
            <a:schemeClr val="tx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Freeform: Shape 11">
            <a:extLst>
              <a:ext uri="{FF2B5EF4-FFF2-40B4-BE49-F238E27FC236}">
                <a16:creationId xmlns:a16="http://schemas.microsoft.com/office/drawing/2014/main" xmlns="" id="{FF9DEA15-78BD-4750-AA18-B9F28A6D5AB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3284331"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tx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804672" y="640080"/>
            <a:ext cx="3282696" cy="5257800"/>
          </a:xfrm>
        </p:spPr>
        <p:txBody>
          <a:bodyPr>
            <a:normAutofit/>
          </a:bodyPr>
          <a:lstStyle/>
          <a:p>
            <a:r>
              <a:rPr lang="en-GB" b="1">
                <a:solidFill>
                  <a:schemeClr val="bg1"/>
                </a:solidFill>
              </a:rPr>
              <a:t>Obesity Issues</a:t>
            </a:r>
          </a:p>
        </p:txBody>
      </p:sp>
      <p:sp>
        <p:nvSpPr>
          <p:cNvPr id="3" name="Content Placeholder 2"/>
          <p:cNvSpPr>
            <a:spLocks noGrp="1"/>
          </p:cNvSpPr>
          <p:nvPr>
            <p:ph idx="1"/>
          </p:nvPr>
        </p:nvSpPr>
        <p:spPr>
          <a:xfrm>
            <a:off x="5358384" y="640081"/>
            <a:ext cx="6024654" cy="5869576"/>
          </a:xfrm>
        </p:spPr>
        <p:txBody>
          <a:bodyPr anchor="ctr">
            <a:normAutofit/>
          </a:bodyPr>
          <a:lstStyle/>
          <a:p>
            <a:r>
              <a:rPr lang="en-GB" sz="2200" dirty="0"/>
              <a:t>In 2020 1.9 billion adults were overweight and 650 million people had obesity - 40 million of those being children aged 0-5.</a:t>
            </a:r>
          </a:p>
          <a:p>
            <a:endParaRPr lang="en-GB" sz="800" dirty="0"/>
          </a:p>
          <a:p>
            <a:r>
              <a:rPr lang="en-GB" sz="2200" dirty="0"/>
              <a:t>Today’s society has many aspects which promote obesity: for example, more people in sedentary work and wider availability of processed food high in fat and sugar. </a:t>
            </a:r>
          </a:p>
          <a:p>
            <a:endParaRPr lang="en-GB" sz="800" dirty="0"/>
          </a:p>
          <a:p>
            <a:r>
              <a:rPr lang="en-GB" sz="2200" dirty="0"/>
              <a:t>Obesity contributed to four million deaths in 2015 and associated health complications are skyrocketing.</a:t>
            </a:r>
          </a:p>
          <a:p>
            <a:endParaRPr lang="en-GB" sz="900" dirty="0"/>
          </a:p>
          <a:p>
            <a:r>
              <a:rPr lang="en-GB" sz="2200" dirty="0"/>
              <a:t>Obesity – like many other chronic diseases - is more prevalent among people with lower socio-economic status, simply due to unequal distribution of access to health care, healthy food and opportunities for physical activity.</a:t>
            </a:r>
          </a:p>
        </p:txBody>
      </p:sp>
    </p:spTree>
    <p:extLst>
      <p:ext uri="{BB962C8B-B14F-4D97-AF65-F5344CB8AC3E}">
        <p14:creationId xmlns:p14="http://schemas.microsoft.com/office/powerpoint/2010/main" val="34183492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6" name="Straight Connector 8">
            <a:extLst>
              <a:ext uri="{FF2B5EF4-FFF2-40B4-BE49-F238E27FC236}">
                <a16:creationId xmlns:a16="http://schemas.microsoft.com/office/drawing/2014/main" xmlns="" id="{D2E961F1-4A28-4A5F-BBD4-6E400E5E6C75}"/>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bwMode="white">
          <a:xfrm>
            <a:off x="0" y="4539556"/>
            <a:ext cx="12188824" cy="0"/>
          </a:xfrm>
          <a:prstGeom prst="line">
            <a:avLst/>
          </a:prstGeom>
          <a:ln w="508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7" name="Rectangle 10">
            <a:extLst>
              <a:ext uri="{FF2B5EF4-FFF2-40B4-BE49-F238E27FC236}">
                <a16:creationId xmlns:a16="http://schemas.microsoft.com/office/drawing/2014/main" xmlns="" id="{7F57BEA8-497D-4AA8-8A18-BDCD696B25F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4635795"/>
            <a:ext cx="12192000" cy="1735555"/>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26073" y="4756638"/>
            <a:ext cx="11139854" cy="930447"/>
          </a:xfrm>
        </p:spPr>
        <p:txBody>
          <a:bodyPr vert="horz" lIns="91440" tIns="45720" rIns="91440" bIns="45720" rtlCol="0" anchor="b">
            <a:normAutofit/>
          </a:bodyPr>
          <a:lstStyle/>
          <a:p>
            <a:pPr algn="ctr"/>
            <a:r>
              <a:rPr lang="en-US" sz="3000" kern="1200">
                <a:solidFill>
                  <a:schemeClr val="bg1"/>
                </a:solidFill>
                <a:latin typeface="+mj-lt"/>
                <a:ea typeface="+mj-ea"/>
                <a:cs typeface="+mj-cs"/>
              </a:rPr>
              <a:t>Global Obesity Levels </a:t>
            </a:r>
            <a:r>
              <a:rPr lang="en-US" sz="3000" kern="1200">
                <a:solidFill>
                  <a:schemeClr val="bg1"/>
                </a:solidFill>
                <a:latin typeface="+mj-lt"/>
                <a:ea typeface="+mj-ea"/>
                <a:cs typeface="+mj-cs"/>
                <a:hlinkClick r:id="rId2"/>
              </a:rPr>
              <a:t>https://ourworldindata.org/obesity</a:t>
            </a:r>
            <a:r>
              <a:rPr lang="en-US" sz="3000" kern="1200">
                <a:solidFill>
                  <a:schemeClr val="bg1"/>
                </a:solidFill>
                <a:latin typeface="+mj-lt"/>
                <a:ea typeface="+mj-ea"/>
                <a:cs typeface="+mj-cs"/>
              </a:rPr>
              <a:t/>
            </a:r>
            <a:br>
              <a:rPr lang="en-US" sz="3000" kern="1200">
                <a:solidFill>
                  <a:schemeClr val="bg1"/>
                </a:solidFill>
                <a:latin typeface="+mj-lt"/>
                <a:ea typeface="+mj-ea"/>
                <a:cs typeface="+mj-cs"/>
              </a:rPr>
            </a:br>
            <a:endParaRPr lang="en-US" sz="3000" kern="1200">
              <a:solidFill>
                <a:schemeClr val="bg1"/>
              </a:solidFill>
              <a:latin typeface="+mj-lt"/>
              <a:ea typeface="+mj-ea"/>
              <a:cs typeface="+mj-cs"/>
            </a:endParaRPr>
          </a:p>
        </p:txBody>
      </p:sp>
      <p:pic>
        <p:nvPicPr>
          <p:cNvPr id="4" name="Content Placeholder 3"/>
          <p:cNvPicPr>
            <a:picLocks noGrp="1" noChangeAspect="1"/>
          </p:cNvPicPr>
          <p:nvPr>
            <p:ph idx="1"/>
          </p:nvPr>
        </p:nvPicPr>
        <p:blipFill rotWithShape="1">
          <a:blip r:embed="rId3"/>
          <a:srcRect l="42789" t="11912" r="7955" b="20014"/>
          <a:stretch/>
        </p:blipFill>
        <p:spPr>
          <a:xfrm>
            <a:off x="1132114" y="307731"/>
            <a:ext cx="9786257" cy="3997637"/>
          </a:xfrm>
          <a:prstGeom prst="rect">
            <a:avLst/>
          </a:prstGeom>
        </p:spPr>
      </p:pic>
      <p:cxnSp>
        <p:nvCxnSpPr>
          <p:cNvPr id="18" name="Straight Connector 12">
            <a:extLst>
              <a:ext uri="{FF2B5EF4-FFF2-40B4-BE49-F238E27FC236}">
                <a16:creationId xmlns:a16="http://schemas.microsoft.com/office/drawing/2014/main" xmlns="" id="{A82415D3-DDE5-4D63-8CB3-23A5EC581B27}"/>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4724400" y="5746932"/>
            <a:ext cx="2743200" cy="0"/>
          </a:xfrm>
          <a:prstGeom prst="line">
            <a:avLst/>
          </a:prstGeom>
          <a:ln w="19050">
            <a:solidFill>
              <a:schemeClr val="bg1">
                <a:alpha val="75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xmlns="" id="{AD7193FB-6AE6-4B3B-8F89-56B55DD63B4D}"/>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bwMode="white">
          <a:xfrm>
            <a:off x="0" y="6468601"/>
            <a:ext cx="12188824" cy="0"/>
          </a:xfrm>
          <a:prstGeom prst="line">
            <a:avLst/>
          </a:prstGeom>
          <a:ln w="508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9608413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rotWithShape="1">
          <a:blip r:embed="rId2"/>
          <a:srcRect l="29643" t="16055" r="12448" b="10117"/>
          <a:stretch/>
        </p:blipFill>
        <p:spPr>
          <a:xfrm>
            <a:off x="-141668" y="0"/>
            <a:ext cx="12333667" cy="6858000"/>
          </a:xfrm>
          <a:prstGeom prst="rect">
            <a:avLst/>
          </a:prstGeom>
        </p:spPr>
      </p:pic>
    </p:spTree>
    <p:extLst>
      <p:ext uri="{BB962C8B-B14F-4D97-AF65-F5344CB8AC3E}">
        <p14:creationId xmlns:p14="http://schemas.microsoft.com/office/powerpoint/2010/main" val="20505372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6228" y="365126"/>
            <a:ext cx="11074758" cy="922762"/>
          </a:xfrm>
        </p:spPr>
        <p:txBody>
          <a:bodyPr/>
          <a:lstStyle/>
          <a:p>
            <a:r>
              <a:rPr lang="en-GB" b="1" u="sng"/>
              <a:t>Sedentary Behaviour and Mental Health</a:t>
            </a:r>
            <a:endParaRPr lang="en-GB" b="1" u="sng" dirty="0"/>
          </a:p>
        </p:txBody>
      </p:sp>
      <p:sp>
        <p:nvSpPr>
          <p:cNvPr id="3" name="Content Placeholder 2"/>
          <p:cNvSpPr>
            <a:spLocks noGrp="1"/>
          </p:cNvSpPr>
          <p:nvPr>
            <p:ph idx="1"/>
          </p:nvPr>
        </p:nvSpPr>
        <p:spPr>
          <a:xfrm>
            <a:off x="516228" y="1287888"/>
            <a:ext cx="11074758" cy="5370490"/>
          </a:xfrm>
        </p:spPr>
        <p:txBody>
          <a:bodyPr/>
          <a:lstStyle/>
          <a:p>
            <a:pPr marL="0" indent="0">
              <a:buNone/>
            </a:pPr>
            <a:endParaRPr lang="en-GB"/>
          </a:p>
          <a:p>
            <a:r>
              <a:rPr lang="en-GB"/>
              <a:t>Sedentary behaviour has emerged recently as a potential indicator of both physical and mental health in adult populations. </a:t>
            </a:r>
          </a:p>
          <a:p>
            <a:endParaRPr lang="en-GB" sz="1000"/>
          </a:p>
          <a:p>
            <a:r>
              <a:rPr lang="en-GB"/>
              <a:t>There is an association between sedentary behaviour and mental health issues including depression, anxiety, and self-esteem.</a:t>
            </a:r>
          </a:p>
          <a:p>
            <a:endParaRPr lang="en-GB" sz="1050"/>
          </a:p>
          <a:p>
            <a:r>
              <a:rPr lang="en-GB"/>
              <a:t>A study from America reported that reduced physical activity combined with increased screen time from both pre and post COVID19 shutdown increased the likelihood of depression, loneliness, and stress.</a:t>
            </a:r>
            <a:endParaRPr lang="en-GB" dirty="0"/>
          </a:p>
        </p:txBody>
      </p:sp>
    </p:spTree>
    <p:extLst>
      <p:ext uri="{BB962C8B-B14F-4D97-AF65-F5344CB8AC3E}">
        <p14:creationId xmlns:p14="http://schemas.microsoft.com/office/powerpoint/2010/main" val="11776722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141703"/>
          </a:xfrm>
        </p:spPr>
        <p:txBody>
          <a:bodyPr>
            <a:normAutofit/>
          </a:bodyPr>
          <a:lstStyle/>
          <a:p>
            <a:r>
              <a:rPr lang="en-GB" sz="3100" dirty="0">
                <a:hlinkClick r:id="rId2"/>
              </a:rPr>
              <a:t>https://ourworldindata.org/global-mental-health</a:t>
            </a:r>
            <a:r>
              <a:rPr lang="en-GB" dirty="0"/>
              <a:t/>
            </a:r>
            <a:br>
              <a:rPr lang="en-GB" dirty="0"/>
            </a:br>
            <a:endParaRPr lang="en-GB" dirty="0"/>
          </a:p>
        </p:txBody>
      </p:sp>
      <p:pic>
        <p:nvPicPr>
          <p:cNvPr id="4" name="Content Placeholder 3"/>
          <p:cNvPicPr>
            <a:picLocks noGrp="1" noChangeAspect="1"/>
          </p:cNvPicPr>
          <p:nvPr>
            <p:ph idx="1"/>
          </p:nvPr>
        </p:nvPicPr>
        <p:blipFill rotWithShape="1">
          <a:blip r:embed="rId3"/>
          <a:srcRect l="42623" t="10728" r="7954" b="16757"/>
          <a:stretch/>
        </p:blipFill>
        <p:spPr>
          <a:xfrm>
            <a:off x="2575311" y="1094704"/>
            <a:ext cx="7041378" cy="5808545"/>
          </a:xfrm>
          <a:prstGeom prst="rect">
            <a:avLst/>
          </a:prstGeom>
        </p:spPr>
      </p:pic>
    </p:spTree>
    <p:extLst>
      <p:ext uri="{BB962C8B-B14F-4D97-AF65-F5344CB8AC3E}">
        <p14:creationId xmlns:p14="http://schemas.microsoft.com/office/powerpoint/2010/main" val="375486363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xmlns="" id="{026A84AF-6F58-471A-BF1F-10D8C03511C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D85BA4B5-3188-4F99-8E56-E09B4F40F38D}"/>
              </a:ext>
            </a:extLst>
          </p:cNvPr>
          <p:cNvSpPr>
            <a:spLocks noGrp="1"/>
          </p:cNvSpPr>
          <p:nvPr>
            <p:ph type="title"/>
          </p:nvPr>
        </p:nvSpPr>
        <p:spPr>
          <a:xfrm>
            <a:off x="838200" y="-243164"/>
            <a:ext cx="3785513" cy="3728853"/>
          </a:xfrm>
          <a:noFill/>
        </p:spPr>
        <p:txBody>
          <a:bodyPr vert="horz" lIns="91440" tIns="45720" rIns="91440" bIns="45720" rtlCol="0" anchor="b">
            <a:normAutofit/>
          </a:bodyPr>
          <a:lstStyle/>
          <a:p>
            <a:r>
              <a:rPr lang="en-US" sz="5200"/>
              <a:t>Wellbeing – Responsible Workplaces </a:t>
            </a:r>
          </a:p>
        </p:txBody>
      </p:sp>
      <p:sp>
        <p:nvSpPr>
          <p:cNvPr id="3" name="Content Placeholder 2">
            <a:extLst>
              <a:ext uri="{FF2B5EF4-FFF2-40B4-BE49-F238E27FC236}">
                <a16:creationId xmlns:a16="http://schemas.microsoft.com/office/drawing/2014/main" xmlns="" id="{1DFDA082-3759-4F04-9EFC-204753A85A69}"/>
              </a:ext>
            </a:extLst>
          </p:cNvPr>
          <p:cNvSpPr>
            <a:spLocks noGrp="1"/>
          </p:cNvSpPr>
          <p:nvPr>
            <p:ph sz="half" idx="1"/>
          </p:nvPr>
        </p:nvSpPr>
        <p:spPr>
          <a:xfrm>
            <a:off x="838200" y="3657408"/>
            <a:ext cx="3785514" cy="2653239"/>
          </a:xfrm>
          <a:noFill/>
        </p:spPr>
        <p:txBody>
          <a:bodyPr vert="horz" lIns="91440" tIns="45720" rIns="91440" bIns="45720" rtlCol="0" anchor="t">
            <a:normAutofit fontScale="92500" lnSpcReduction="10000"/>
          </a:bodyPr>
          <a:lstStyle/>
          <a:p>
            <a:pPr marL="0" indent="0">
              <a:buNone/>
            </a:pPr>
            <a:r>
              <a:rPr lang="en-US" sz="2400" dirty="0"/>
              <a:t>How much responsibility should </a:t>
            </a:r>
            <a:r>
              <a:rPr lang="en-US" sz="2400" dirty="0" err="1"/>
              <a:t>organisations</a:t>
            </a:r>
            <a:r>
              <a:rPr lang="en-US" sz="2400" dirty="0"/>
              <a:t> take for the wellbeing of their employees?</a:t>
            </a:r>
          </a:p>
          <a:p>
            <a:pPr marL="0" indent="0">
              <a:buNone/>
            </a:pPr>
            <a:endParaRPr lang="en-US" sz="1100" dirty="0"/>
          </a:p>
          <a:p>
            <a:pPr marL="0" indent="0">
              <a:buNone/>
            </a:pPr>
            <a:r>
              <a:rPr lang="en-US" sz="2400" dirty="0"/>
              <a:t>What actions could they take?</a:t>
            </a:r>
          </a:p>
          <a:p>
            <a:pPr marL="0" indent="0">
              <a:buNone/>
            </a:pPr>
            <a:endParaRPr lang="en-US" sz="1100" dirty="0">
              <a:cs typeface="Calibri"/>
            </a:endParaRPr>
          </a:p>
          <a:p>
            <a:pPr marL="0" indent="0">
              <a:buNone/>
            </a:pPr>
            <a:r>
              <a:rPr lang="en-US" sz="2400" dirty="0">
                <a:cs typeface="Calibri"/>
              </a:rPr>
              <a:t>Discuss in your groups.</a:t>
            </a:r>
          </a:p>
        </p:txBody>
      </p:sp>
      <p:pic>
        <p:nvPicPr>
          <p:cNvPr id="5" name="Picture 5" descr="A group of people sitting at a table&#10;&#10;Description automatically generated">
            <a:extLst>
              <a:ext uri="{FF2B5EF4-FFF2-40B4-BE49-F238E27FC236}">
                <a16:creationId xmlns:a16="http://schemas.microsoft.com/office/drawing/2014/main" xmlns="" id="{733CE071-8461-46C2-B053-0B565E541B3E}"/>
              </a:ext>
            </a:extLst>
          </p:cNvPr>
          <p:cNvPicPr>
            <a:picLocks noGrp="1" noChangeAspect="1"/>
          </p:cNvPicPr>
          <p:nvPr>
            <p:ph sz="half" idx="2"/>
          </p:nvPr>
        </p:nvPicPr>
        <p:blipFill rotWithShape="1">
          <a:blip r:embed="rId2">
            <a:extLst>
              <a:ext uri="{837473B0-CC2E-450A-ABE3-18F120FF3D39}">
                <a1611:picAttrSrcUrl xmlns:a1611="http://schemas.microsoft.com/office/drawing/2016/11/main" xmlns="" r:id="rId3"/>
              </a:ext>
            </a:extLst>
          </a:blip>
          <a:srcRect l="13202" r="16889" b="-1"/>
          <a:stretch/>
        </p:blipFill>
        <p:spPr>
          <a:xfrm>
            <a:off x="5009505" y="10"/>
            <a:ext cx="7182495" cy="6857990"/>
          </a:xfrm>
          <a:prstGeom prst="rect">
            <a:avLst/>
          </a:prstGeom>
        </p:spPr>
      </p:pic>
    </p:spTree>
    <p:extLst>
      <p:ext uri="{BB962C8B-B14F-4D97-AF65-F5344CB8AC3E}">
        <p14:creationId xmlns:p14="http://schemas.microsoft.com/office/powerpoint/2010/main" val="148417391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xmlns="" id="{026A84AF-6F58-471A-BF1F-10D8C03511C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D85BA4B5-3188-4F99-8E56-E09B4F40F38D}"/>
              </a:ext>
            </a:extLst>
          </p:cNvPr>
          <p:cNvSpPr>
            <a:spLocks noGrp="1"/>
          </p:cNvSpPr>
          <p:nvPr>
            <p:ph type="title"/>
          </p:nvPr>
        </p:nvSpPr>
        <p:spPr>
          <a:xfrm>
            <a:off x="283336" y="-243164"/>
            <a:ext cx="4340378" cy="3728853"/>
          </a:xfrm>
          <a:noFill/>
        </p:spPr>
        <p:txBody>
          <a:bodyPr vert="horz" lIns="91440" tIns="45720" rIns="91440" bIns="45720" rtlCol="0" anchor="b">
            <a:normAutofit/>
          </a:bodyPr>
          <a:lstStyle/>
          <a:p>
            <a:r>
              <a:rPr lang="en-US" sz="5200" dirty="0"/>
              <a:t>Wellbeing – Government Responsibilities </a:t>
            </a:r>
          </a:p>
        </p:txBody>
      </p:sp>
      <p:sp>
        <p:nvSpPr>
          <p:cNvPr id="3" name="Content Placeholder 2">
            <a:extLst>
              <a:ext uri="{FF2B5EF4-FFF2-40B4-BE49-F238E27FC236}">
                <a16:creationId xmlns:a16="http://schemas.microsoft.com/office/drawing/2014/main" xmlns="" id="{1DFDA082-3759-4F04-9EFC-204753A85A69}"/>
              </a:ext>
            </a:extLst>
          </p:cNvPr>
          <p:cNvSpPr>
            <a:spLocks noGrp="1"/>
          </p:cNvSpPr>
          <p:nvPr>
            <p:ph sz="half" idx="1"/>
          </p:nvPr>
        </p:nvSpPr>
        <p:spPr>
          <a:xfrm>
            <a:off x="460375" y="3245476"/>
            <a:ext cx="4163339" cy="2743200"/>
          </a:xfrm>
          <a:noFill/>
        </p:spPr>
        <p:txBody>
          <a:bodyPr vert="horz" lIns="91440" tIns="45720" rIns="91440" bIns="45720" rtlCol="0" anchor="t">
            <a:normAutofit/>
          </a:bodyPr>
          <a:lstStyle/>
          <a:p>
            <a:pPr marL="0" indent="0">
              <a:buNone/>
            </a:pPr>
            <a:r>
              <a:rPr lang="en-US" sz="2400" dirty="0"/>
              <a:t>How much responsibility should governments take for the wellbeing of their citizens?</a:t>
            </a:r>
          </a:p>
          <a:p>
            <a:pPr marL="0" indent="0">
              <a:buNone/>
            </a:pPr>
            <a:r>
              <a:rPr lang="en-US" sz="2400" dirty="0"/>
              <a:t>What actions could they take?</a:t>
            </a:r>
          </a:p>
          <a:p>
            <a:pPr marL="0" indent="0">
              <a:buNone/>
            </a:pPr>
            <a:endParaRPr lang="en-US" sz="1000" dirty="0">
              <a:cs typeface="Calibri"/>
            </a:endParaRPr>
          </a:p>
          <a:p>
            <a:pPr marL="0" indent="0">
              <a:buNone/>
            </a:pPr>
            <a:r>
              <a:rPr lang="en-US" sz="2400" dirty="0">
                <a:cs typeface="Calibri"/>
              </a:rPr>
              <a:t>Discuss in your groups.</a:t>
            </a:r>
          </a:p>
        </p:txBody>
      </p:sp>
      <p:sp>
        <p:nvSpPr>
          <p:cNvPr id="10" name="AutoShape 10" descr="Government ministers | Institute for Government"/>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3084" name="Picture 12" descr="Government ministers | Institute for Government"/>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5150889" y="380530"/>
            <a:ext cx="6723432" cy="61760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2571684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DE13C87-ECF1-42C3-B92B-7E92B255FFD8}"/>
              </a:ext>
            </a:extLst>
          </p:cNvPr>
          <p:cNvSpPr>
            <a:spLocks noGrp="1"/>
          </p:cNvSpPr>
          <p:nvPr>
            <p:ph type="title"/>
          </p:nvPr>
        </p:nvSpPr>
        <p:spPr>
          <a:xfrm>
            <a:off x="4965430" y="629268"/>
            <a:ext cx="6586491" cy="1286160"/>
          </a:xfrm>
        </p:spPr>
        <p:txBody>
          <a:bodyPr vert="horz" lIns="91440" tIns="45720" rIns="91440" bIns="45720" rtlCol="0" anchor="b">
            <a:normAutofit/>
          </a:bodyPr>
          <a:lstStyle/>
          <a:p>
            <a:r>
              <a:rPr lang="en-US" sz="4100"/>
              <a:t>Topic 3 – Health, Wealth and Happiness</a:t>
            </a:r>
          </a:p>
        </p:txBody>
      </p:sp>
      <p:sp>
        <p:nvSpPr>
          <p:cNvPr id="3" name="Content Placeholder 2">
            <a:extLst>
              <a:ext uri="{FF2B5EF4-FFF2-40B4-BE49-F238E27FC236}">
                <a16:creationId xmlns:a16="http://schemas.microsoft.com/office/drawing/2014/main" xmlns="" id="{67812D08-CE3E-47C2-9EF0-2EA51FDE88FF}"/>
              </a:ext>
            </a:extLst>
          </p:cNvPr>
          <p:cNvSpPr>
            <a:spLocks noGrp="1"/>
          </p:cNvSpPr>
          <p:nvPr>
            <p:ph sz="half" idx="1"/>
          </p:nvPr>
        </p:nvSpPr>
        <p:spPr>
          <a:xfrm>
            <a:off x="4965431" y="2438400"/>
            <a:ext cx="6586489" cy="3785419"/>
          </a:xfrm>
        </p:spPr>
        <p:txBody>
          <a:bodyPr vert="horz" lIns="91440" tIns="45720" rIns="91440" bIns="45720" rtlCol="0" anchor="t">
            <a:normAutofit/>
          </a:bodyPr>
          <a:lstStyle/>
          <a:p>
            <a:pPr marL="0" indent="0">
              <a:buNone/>
            </a:pPr>
            <a:r>
              <a:rPr lang="en-US" sz="2000" dirty="0">
                <a:ea typeface="+mn-lt"/>
                <a:cs typeface="+mn-lt"/>
              </a:rPr>
              <a:t>Tasks for completion in this lesson:</a:t>
            </a:r>
          </a:p>
          <a:p>
            <a:pPr marL="342900" indent="-342900"/>
            <a:r>
              <a:rPr lang="en-US" sz="2000" b="1" dirty="0">
                <a:cs typeface="Calibri" panose="020F0502020204030204"/>
              </a:rPr>
              <a:t>Why do inequalities exist</a:t>
            </a:r>
            <a:r>
              <a:rPr lang="en-US" sz="2000" dirty="0">
                <a:cs typeface="Calibri" panose="020F0502020204030204"/>
              </a:rPr>
              <a:t>: </a:t>
            </a:r>
            <a:r>
              <a:rPr lang="en-GB" sz="2000" dirty="0">
                <a:ea typeface="+mn-lt"/>
                <a:cs typeface="+mn-lt"/>
              </a:rPr>
              <a:t>Conduct some personal research into the reasons why physical inactivity levels are particularly high in certain countries, regions or sub-sections of the population.  </a:t>
            </a:r>
            <a:endParaRPr lang="en-US" sz="2000" dirty="0">
              <a:ea typeface="+mn-lt"/>
              <a:cs typeface="+mn-lt"/>
            </a:endParaRPr>
          </a:p>
          <a:p>
            <a:pPr marL="342900" indent="-342900"/>
            <a:r>
              <a:rPr lang="en-US" sz="2000" b="1" dirty="0">
                <a:cs typeface="Calibri" panose="020F0502020204030204"/>
              </a:rPr>
              <a:t>Global Action Plan: </a:t>
            </a:r>
            <a:r>
              <a:rPr lang="en-US" sz="2000" dirty="0">
                <a:ea typeface="+mn-lt"/>
                <a:cs typeface="+mn-lt"/>
              </a:rPr>
              <a:t>Choose between one and three actions that you feel relate to your subject area or interests and describe some initiatives that you feel could make an impact in increasing physical activity levels in this area. Check for further ideas you might be interested in exploring for your project.  </a:t>
            </a:r>
          </a:p>
          <a:p>
            <a:pPr marL="0" indent="0">
              <a:buNone/>
            </a:pPr>
            <a:endParaRPr lang="en-US" sz="2000" dirty="0">
              <a:cs typeface="Calibri" panose="020F0502020204030204"/>
            </a:endParaRPr>
          </a:p>
        </p:txBody>
      </p:sp>
      <p:pic>
        <p:nvPicPr>
          <p:cNvPr id="5" name="Picture 5" descr="A picture containing table, holding, small, sitting&#10;&#10;Description automatically generated">
            <a:extLst>
              <a:ext uri="{FF2B5EF4-FFF2-40B4-BE49-F238E27FC236}">
                <a16:creationId xmlns:a16="http://schemas.microsoft.com/office/drawing/2014/main" xmlns="" id="{3C68BDD5-E325-4818-A6B3-719D070326CF}"/>
              </a:ext>
            </a:extLst>
          </p:cNvPr>
          <p:cNvPicPr>
            <a:picLocks noGrp="1" noChangeAspect="1"/>
          </p:cNvPicPr>
          <p:nvPr>
            <p:ph sz="half" idx="2"/>
          </p:nvPr>
        </p:nvPicPr>
        <p:blipFill rotWithShape="1">
          <a:blip r:embed="rId2"/>
          <a:srcRect l="32003" r="22877" b="-1"/>
          <a:stretch/>
        </p:blipFill>
        <p:spPr>
          <a:xfrm>
            <a:off x="20" y="10"/>
            <a:ext cx="4635571" cy="6857990"/>
          </a:xfrm>
          <a:prstGeom prst="rect">
            <a:avLst/>
          </a:prstGeom>
          <a:effectLst/>
        </p:spPr>
      </p:pic>
      <p:cxnSp>
        <p:nvCxnSpPr>
          <p:cNvPr id="10" name="Straight Connector 9">
            <a:extLst>
              <a:ext uri="{FF2B5EF4-FFF2-40B4-BE49-F238E27FC236}">
                <a16:creationId xmlns:a16="http://schemas.microsoft.com/office/drawing/2014/main" xmlns="" id="{A7F400EE-A8A5-48AF-B4D6-291B52C6F0B0}"/>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5080934" y="2115117"/>
            <a:ext cx="6309360" cy="0"/>
          </a:xfrm>
          <a:prstGeom prst="line">
            <a:avLst/>
          </a:prstGeom>
          <a:ln w="19050">
            <a:solidFill>
              <a:srgbClr val="91E6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4175480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2123" y="365126"/>
            <a:ext cx="11346287" cy="1038672"/>
          </a:xfrm>
        </p:spPr>
        <p:txBody>
          <a:bodyPr>
            <a:noAutofit/>
          </a:bodyPr>
          <a:lstStyle/>
          <a:p>
            <a:r>
              <a:rPr lang="en-US" sz="3200" b="1" u="sng" dirty="0"/>
              <a:t>The Rise of Machines and The Threat of a Jobless Future</a:t>
            </a:r>
            <a:endParaRPr lang="en-GB" sz="3200" b="1" u="sng" dirty="0"/>
          </a:p>
        </p:txBody>
      </p:sp>
      <p:pic>
        <p:nvPicPr>
          <p:cNvPr id="1026" name="Picture 2" descr="3d illustration of virtual human on technology background."/>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515155" y="1300766"/>
            <a:ext cx="11088709" cy="546064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5381648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C7FA33FF-088D-4F16-95A2-2C64D353DEA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xmlns="" id="{A376EFB1-01CF-419F-ABF1-2AF02BBFCBD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4709160" cy="6858000"/>
          </a:xfrm>
          <a:prstGeom prst="rect">
            <a:avLst/>
          </a:prstGeom>
          <a:solidFill>
            <a:schemeClr val="tx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Freeform: Shape 11">
            <a:extLst>
              <a:ext uri="{FF2B5EF4-FFF2-40B4-BE49-F238E27FC236}">
                <a16:creationId xmlns:a16="http://schemas.microsoft.com/office/drawing/2014/main" xmlns="" id="{FF9DEA15-78BD-4750-AA18-B9F28A6D5AB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3284331"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tx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804672" y="640080"/>
            <a:ext cx="3282696" cy="5257800"/>
          </a:xfrm>
        </p:spPr>
        <p:txBody>
          <a:bodyPr>
            <a:normAutofit/>
          </a:bodyPr>
          <a:lstStyle/>
          <a:p>
            <a:r>
              <a:rPr lang="en-US" b="1" u="sng">
                <a:solidFill>
                  <a:schemeClr val="bg1"/>
                </a:solidFill>
              </a:rPr>
              <a:t>The Rise of Technology and The Threat of a Jobless Future</a:t>
            </a:r>
            <a:endParaRPr lang="en-GB" b="1" u="sng">
              <a:solidFill>
                <a:schemeClr val="bg1"/>
              </a:solidFill>
            </a:endParaRPr>
          </a:p>
        </p:txBody>
      </p:sp>
      <p:sp>
        <p:nvSpPr>
          <p:cNvPr id="3" name="Content Placeholder 2"/>
          <p:cNvSpPr>
            <a:spLocks noGrp="1"/>
          </p:cNvSpPr>
          <p:nvPr>
            <p:ph idx="1"/>
          </p:nvPr>
        </p:nvSpPr>
        <p:spPr>
          <a:xfrm>
            <a:off x="5358384" y="640081"/>
            <a:ext cx="6024654" cy="5257800"/>
          </a:xfrm>
        </p:spPr>
        <p:txBody>
          <a:bodyPr anchor="ctr">
            <a:normAutofit/>
          </a:bodyPr>
          <a:lstStyle/>
          <a:p>
            <a:r>
              <a:rPr lang="en-GB" sz="2000"/>
              <a:t>Oxford University researchers have estimated that 47 percent of jobs could be automated within the next two decades.</a:t>
            </a:r>
          </a:p>
          <a:p>
            <a:endParaRPr lang="en-GB" sz="2000"/>
          </a:p>
          <a:p>
            <a:r>
              <a:rPr lang="en-GB" sz="2000"/>
              <a:t>A report, published by the</a:t>
            </a:r>
            <a:r>
              <a:rPr lang="en-GB" sz="2000" i="1"/>
              <a:t> </a:t>
            </a:r>
            <a:r>
              <a:rPr lang="en-GB" sz="2000"/>
              <a:t>National Bureau of Economic Research, claims that 50% to 70% of changes in U.S. wages, since 1980, can be attributed to wage declines among blue-collar workers who were replaced or degraded by automation. (Forbes, 2021)</a:t>
            </a:r>
          </a:p>
          <a:p>
            <a:endParaRPr lang="en-GB" sz="2000"/>
          </a:p>
          <a:p>
            <a:r>
              <a:rPr lang="en-GB" sz="2000"/>
              <a:t>In the future well-trained and experienced doctors could be replaced by sophisticated robots that can perform delicate surgeries more precisely and read x-rays more efficiently and accurately to detect cancerous cells that can’t be readily seen by the human eye. </a:t>
            </a:r>
          </a:p>
        </p:txBody>
      </p:sp>
    </p:spTree>
    <p:extLst>
      <p:ext uri="{BB962C8B-B14F-4D97-AF65-F5344CB8AC3E}">
        <p14:creationId xmlns:p14="http://schemas.microsoft.com/office/powerpoint/2010/main" val="337100036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F888C01-5328-FF15-07B0-A7A8E217FA0B}"/>
              </a:ext>
            </a:extLst>
          </p:cNvPr>
          <p:cNvSpPr>
            <a:spLocks noGrp="1"/>
          </p:cNvSpPr>
          <p:nvPr>
            <p:ph type="title"/>
          </p:nvPr>
        </p:nvSpPr>
        <p:spPr/>
        <p:txBody>
          <a:bodyPr/>
          <a:lstStyle/>
          <a:p>
            <a:endParaRPr lang="en-GB"/>
          </a:p>
        </p:txBody>
      </p:sp>
      <p:pic>
        <p:nvPicPr>
          <p:cNvPr id="4" name="Online Media 3" title="The Terrifying Future of Artificial Intelligence">
            <a:hlinkClick r:id="" action="ppaction://media"/>
            <a:extLst>
              <a:ext uri="{FF2B5EF4-FFF2-40B4-BE49-F238E27FC236}">
                <a16:creationId xmlns:a16="http://schemas.microsoft.com/office/drawing/2014/main" xmlns="" id="{9115ACB8-3AC1-F92E-A682-56FEFCE4D2C3}"/>
              </a:ext>
            </a:extLst>
          </p:cNvPr>
          <p:cNvPicPr>
            <a:picLocks noGrp="1" noRot="1" noChangeAspect="1"/>
          </p:cNvPicPr>
          <p:nvPr>
            <p:ph idx="1"/>
            <a:videoFile r:link="rId1"/>
          </p:nvPr>
        </p:nvPicPr>
        <p:blipFill>
          <a:blip r:embed="rId3"/>
          <a:stretch>
            <a:fillRect/>
          </a:stretch>
        </p:blipFill>
        <p:spPr>
          <a:xfrm>
            <a:off x="0" y="32744"/>
            <a:ext cx="12128080" cy="6803360"/>
          </a:xfrm>
          <a:prstGeom prst="rect">
            <a:avLst/>
          </a:prstGeom>
        </p:spPr>
      </p:pic>
    </p:spTree>
    <p:extLst>
      <p:ext uri="{BB962C8B-B14F-4D97-AF65-F5344CB8AC3E}">
        <p14:creationId xmlns:p14="http://schemas.microsoft.com/office/powerpoint/2010/main" val="17823772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27B5BBF-8408-E05B-6EA2-F7DAACCE404C}"/>
              </a:ext>
            </a:extLst>
          </p:cNvPr>
          <p:cNvSpPr>
            <a:spLocks noGrp="1"/>
          </p:cNvSpPr>
          <p:nvPr>
            <p:ph type="title"/>
          </p:nvPr>
        </p:nvSpPr>
        <p:spPr/>
        <p:txBody>
          <a:bodyPr/>
          <a:lstStyle/>
          <a:p>
            <a:endParaRPr lang="en-GB"/>
          </a:p>
        </p:txBody>
      </p:sp>
      <p:pic>
        <p:nvPicPr>
          <p:cNvPr id="4" name="Online Media 3" title="Rise of the Robots - Technology and the Threat of a Jobless Future: an interview with Martin Ford">
            <a:hlinkClick r:id="" action="ppaction://media"/>
            <a:extLst>
              <a:ext uri="{FF2B5EF4-FFF2-40B4-BE49-F238E27FC236}">
                <a16:creationId xmlns:a16="http://schemas.microsoft.com/office/drawing/2014/main" xmlns="" id="{0120C7C3-571B-0CB7-3587-BF43FDB690A3}"/>
              </a:ext>
            </a:extLst>
          </p:cNvPr>
          <p:cNvPicPr>
            <a:picLocks noGrp="1" noRot="1" noChangeAspect="1"/>
          </p:cNvPicPr>
          <p:nvPr>
            <p:ph idx="1"/>
            <a:videoFile r:link="rId1"/>
          </p:nvPr>
        </p:nvPicPr>
        <p:blipFill>
          <a:blip r:embed="rId3"/>
          <a:stretch>
            <a:fillRect/>
          </a:stretch>
        </p:blipFill>
        <p:spPr>
          <a:xfrm>
            <a:off x="0" y="0"/>
            <a:ext cx="12192000" cy="6888947"/>
          </a:xfrm>
          <a:prstGeom prst="rect">
            <a:avLst/>
          </a:prstGeom>
        </p:spPr>
      </p:pic>
    </p:spTree>
    <p:extLst>
      <p:ext uri="{BB962C8B-B14F-4D97-AF65-F5344CB8AC3E}">
        <p14:creationId xmlns:p14="http://schemas.microsoft.com/office/powerpoint/2010/main" val="409046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524E870-E6C4-4C12-38BE-3ED955E9A52B}"/>
              </a:ext>
            </a:extLst>
          </p:cNvPr>
          <p:cNvSpPr>
            <a:spLocks noGrp="1"/>
          </p:cNvSpPr>
          <p:nvPr>
            <p:ph type="title"/>
          </p:nvPr>
        </p:nvSpPr>
        <p:spPr>
          <a:xfrm>
            <a:off x="570451" y="365125"/>
            <a:ext cx="11107024" cy="1325563"/>
          </a:xfrm>
        </p:spPr>
        <p:txBody>
          <a:bodyPr/>
          <a:lstStyle/>
          <a:p>
            <a:r>
              <a:rPr lang="en-GB" b="1" u="sng" dirty="0"/>
              <a:t>Article on AI</a:t>
            </a:r>
          </a:p>
        </p:txBody>
      </p:sp>
      <p:sp>
        <p:nvSpPr>
          <p:cNvPr id="3" name="Content Placeholder 2">
            <a:extLst>
              <a:ext uri="{FF2B5EF4-FFF2-40B4-BE49-F238E27FC236}">
                <a16:creationId xmlns:a16="http://schemas.microsoft.com/office/drawing/2014/main" xmlns="" id="{A9B0DE03-ADFB-1D42-66B9-E34590F15C4C}"/>
              </a:ext>
            </a:extLst>
          </p:cNvPr>
          <p:cNvSpPr>
            <a:spLocks noGrp="1"/>
          </p:cNvSpPr>
          <p:nvPr>
            <p:ph idx="1"/>
          </p:nvPr>
        </p:nvSpPr>
        <p:spPr>
          <a:xfrm>
            <a:off x="570451" y="1825625"/>
            <a:ext cx="10783349" cy="4351338"/>
          </a:xfrm>
        </p:spPr>
        <p:txBody>
          <a:bodyPr/>
          <a:lstStyle/>
          <a:p>
            <a:r>
              <a:rPr lang="en-GB" dirty="0"/>
              <a:t>Read the article in the link below on the threat of AI to future jobs and income distribution.</a:t>
            </a:r>
          </a:p>
          <a:p>
            <a:endParaRPr lang="en-GB" dirty="0"/>
          </a:p>
          <a:p>
            <a:r>
              <a:rPr lang="en-GB" sz="1400" dirty="0">
                <a:hlinkClick r:id="rId2"/>
              </a:rPr>
              <a:t>https://www.forbes.com/sites/jackkelly/2021/06/18/artificial-intelligence-has-caused--50-to-70-decrease-in-wages-creating-income-inequality-and-threatening-millions-of-jobs/?sh=491176f51009</a:t>
            </a:r>
            <a:endParaRPr lang="en-GB" sz="1400" dirty="0"/>
          </a:p>
          <a:p>
            <a:r>
              <a:rPr lang="en-GB" dirty="0"/>
              <a:t> </a:t>
            </a:r>
          </a:p>
        </p:txBody>
      </p:sp>
    </p:spTree>
    <p:extLst>
      <p:ext uri="{BB962C8B-B14F-4D97-AF65-F5344CB8AC3E}">
        <p14:creationId xmlns:p14="http://schemas.microsoft.com/office/powerpoint/2010/main" val="105063699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C7FA33FF-088D-4F16-95A2-2C64D353DEA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xmlns="" id="{A376EFB1-01CF-419F-ABF1-2AF02BBFCBD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4709160" cy="6858000"/>
          </a:xfrm>
          <a:prstGeom prst="rect">
            <a:avLst/>
          </a:prstGeom>
          <a:solidFill>
            <a:schemeClr val="tx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Freeform: Shape 11">
            <a:extLst>
              <a:ext uri="{FF2B5EF4-FFF2-40B4-BE49-F238E27FC236}">
                <a16:creationId xmlns:a16="http://schemas.microsoft.com/office/drawing/2014/main" xmlns="" id="{FF9DEA15-78BD-4750-AA18-B9F28A6D5AB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3284331"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tx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804672" y="640080"/>
            <a:ext cx="3282696" cy="5257800"/>
          </a:xfrm>
        </p:spPr>
        <p:txBody>
          <a:bodyPr>
            <a:normAutofit/>
          </a:bodyPr>
          <a:lstStyle/>
          <a:p>
            <a:r>
              <a:rPr lang="en-GB" b="1" u="sng">
                <a:solidFill>
                  <a:schemeClr val="bg1"/>
                </a:solidFill>
              </a:rPr>
              <a:t>Class Exercise</a:t>
            </a:r>
          </a:p>
        </p:txBody>
      </p:sp>
      <p:sp>
        <p:nvSpPr>
          <p:cNvPr id="3" name="Content Placeholder 2"/>
          <p:cNvSpPr>
            <a:spLocks noGrp="1"/>
          </p:cNvSpPr>
          <p:nvPr>
            <p:ph idx="1"/>
          </p:nvPr>
        </p:nvSpPr>
        <p:spPr>
          <a:xfrm>
            <a:off x="5358384" y="640081"/>
            <a:ext cx="6024654" cy="5257800"/>
          </a:xfrm>
        </p:spPr>
        <p:txBody>
          <a:bodyPr anchor="ctr">
            <a:normAutofit/>
          </a:bodyPr>
          <a:lstStyle/>
          <a:p>
            <a:r>
              <a:rPr lang="en-GB" sz="2400"/>
              <a:t>Discuss in groups what the positive and negative possible outcomes of the future of AI are?</a:t>
            </a:r>
          </a:p>
          <a:p>
            <a:pPr marL="0" indent="0">
              <a:buNone/>
            </a:pPr>
            <a:endParaRPr lang="en-GB" sz="2400"/>
          </a:p>
          <a:p>
            <a:r>
              <a:rPr lang="en-GB" sz="2400"/>
              <a:t>Which perspective do you believe the future will bring?</a:t>
            </a:r>
          </a:p>
          <a:p>
            <a:endParaRPr lang="en-GB" sz="2400"/>
          </a:p>
          <a:p>
            <a:r>
              <a:rPr lang="en-GB" sz="2400"/>
              <a:t>Does everyone in your discussion group agree?</a:t>
            </a:r>
          </a:p>
          <a:p>
            <a:endParaRPr lang="en-GB" sz="2400"/>
          </a:p>
        </p:txBody>
      </p:sp>
    </p:spTree>
    <p:extLst>
      <p:ext uri="{BB962C8B-B14F-4D97-AF65-F5344CB8AC3E}">
        <p14:creationId xmlns:p14="http://schemas.microsoft.com/office/powerpoint/2010/main" val="103811798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xmlns="" id="{4C608BEB-860E-4094-8511-78603564A75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838200" y="1412488"/>
            <a:ext cx="2899189" cy="4363844"/>
          </a:xfrm>
        </p:spPr>
        <p:txBody>
          <a:bodyPr anchor="t">
            <a:normAutofit/>
          </a:bodyPr>
          <a:lstStyle/>
          <a:p>
            <a:r>
              <a:rPr lang="en-GB" sz="4000" b="1" u="sng">
                <a:solidFill>
                  <a:srgbClr val="FFFFFF"/>
                </a:solidFill>
              </a:rPr>
              <a:t>Positive and Negative Perspectives</a:t>
            </a:r>
          </a:p>
        </p:txBody>
      </p:sp>
      <p:sp>
        <p:nvSpPr>
          <p:cNvPr id="3" name="Content Placeholder 2"/>
          <p:cNvSpPr>
            <a:spLocks noGrp="1"/>
          </p:cNvSpPr>
          <p:nvPr>
            <p:ph sz="half" idx="1"/>
          </p:nvPr>
        </p:nvSpPr>
        <p:spPr>
          <a:xfrm>
            <a:off x="4380855" y="1412489"/>
            <a:ext cx="3427283" cy="4363844"/>
          </a:xfrm>
        </p:spPr>
        <p:txBody>
          <a:bodyPr>
            <a:normAutofit/>
          </a:bodyPr>
          <a:lstStyle/>
          <a:p>
            <a:pPr marL="0" indent="0">
              <a:buNone/>
            </a:pPr>
            <a:r>
              <a:rPr lang="en-GB" sz="2000" b="1" u="sng"/>
              <a:t>Positives</a:t>
            </a:r>
          </a:p>
          <a:p>
            <a:r>
              <a:rPr lang="en-GB" sz="2000"/>
              <a:t>Elevated workforce</a:t>
            </a:r>
          </a:p>
          <a:p>
            <a:r>
              <a:rPr lang="en-GB" sz="2000"/>
              <a:t>Higher skilled workers</a:t>
            </a:r>
          </a:p>
          <a:p>
            <a:r>
              <a:rPr lang="en-GB" sz="2000"/>
              <a:t>Higher levels of education</a:t>
            </a:r>
          </a:p>
          <a:p>
            <a:r>
              <a:rPr lang="en-GB" sz="2000"/>
              <a:t>AGI could propel economic growth</a:t>
            </a:r>
          </a:p>
          <a:p>
            <a:r>
              <a:rPr lang="en-GB" sz="2000"/>
              <a:t>Increased wages</a:t>
            </a:r>
          </a:p>
          <a:p>
            <a:r>
              <a:rPr lang="en-GB" sz="2000"/>
              <a:t>Decreased poverty</a:t>
            </a:r>
          </a:p>
          <a:p>
            <a:r>
              <a:rPr lang="en-GB" sz="2000"/>
              <a:t>Improved quality of life</a:t>
            </a:r>
          </a:p>
          <a:p>
            <a:endParaRPr lang="en-GB" sz="2000"/>
          </a:p>
        </p:txBody>
      </p:sp>
      <p:cxnSp>
        <p:nvCxnSpPr>
          <p:cNvPr id="11" name="Straight Connector 10">
            <a:extLst>
              <a:ext uri="{FF2B5EF4-FFF2-40B4-BE49-F238E27FC236}">
                <a16:creationId xmlns:a16="http://schemas.microsoft.com/office/drawing/2014/main" xmlns="" id="{1F16A8D4-FE87-4604-88B2-394B5D1EB437}"/>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4" name="Content Placeholder 3"/>
          <p:cNvSpPr>
            <a:spLocks noGrp="1"/>
          </p:cNvSpPr>
          <p:nvPr>
            <p:ph sz="half" idx="2"/>
          </p:nvPr>
        </p:nvSpPr>
        <p:spPr>
          <a:xfrm>
            <a:off x="8451604" y="1412489"/>
            <a:ext cx="3197701" cy="4363844"/>
          </a:xfrm>
        </p:spPr>
        <p:txBody>
          <a:bodyPr>
            <a:normAutofit/>
          </a:bodyPr>
          <a:lstStyle/>
          <a:p>
            <a:pPr marL="0" indent="0">
              <a:buNone/>
            </a:pPr>
            <a:r>
              <a:rPr lang="en-GB" sz="2000" b="1" u="sng"/>
              <a:t>Negatives</a:t>
            </a:r>
          </a:p>
          <a:p>
            <a:r>
              <a:rPr lang="en-GB" sz="2000"/>
              <a:t>Destabilised economy</a:t>
            </a:r>
          </a:p>
          <a:p>
            <a:r>
              <a:rPr lang="en-GB" sz="2000"/>
              <a:t>Widened wealth / poverty gap</a:t>
            </a:r>
          </a:p>
          <a:p>
            <a:r>
              <a:rPr lang="en-GB" sz="2000"/>
              <a:t>Unemployment</a:t>
            </a:r>
          </a:p>
          <a:p>
            <a:r>
              <a:rPr lang="en-GB" sz="2000"/>
              <a:t>Lower incomes</a:t>
            </a:r>
          </a:p>
          <a:p>
            <a:r>
              <a:rPr lang="en-GB" sz="2000"/>
              <a:t>Loss of creativity and motivation</a:t>
            </a:r>
          </a:p>
          <a:p>
            <a:r>
              <a:rPr lang="en-GB" sz="2000"/>
              <a:t>Violations of privacy</a:t>
            </a:r>
          </a:p>
          <a:p>
            <a:r>
              <a:rPr lang="en-GB" sz="2000"/>
              <a:t>AGI threat</a:t>
            </a:r>
          </a:p>
          <a:p>
            <a:r>
              <a:rPr lang="en-GB" sz="2000"/>
              <a:t>Downfall of humanity</a:t>
            </a:r>
          </a:p>
          <a:p>
            <a:endParaRPr lang="en-GB" sz="2000"/>
          </a:p>
          <a:p>
            <a:endParaRPr lang="en-GB" sz="2000"/>
          </a:p>
        </p:txBody>
      </p:sp>
    </p:spTree>
    <p:extLst>
      <p:ext uri="{BB962C8B-B14F-4D97-AF65-F5344CB8AC3E}">
        <p14:creationId xmlns:p14="http://schemas.microsoft.com/office/powerpoint/2010/main" val="273430548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C7FA33FF-088D-4F16-95A2-2C64D353DEA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xmlns="" id="{A376EFB1-01CF-419F-ABF1-2AF02BBFCBD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4709160" cy="6858000"/>
          </a:xfrm>
          <a:prstGeom prst="rect">
            <a:avLst/>
          </a:prstGeom>
          <a:solidFill>
            <a:schemeClr val="tx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Freeform: Shape 11">
            <a:extLst>
              <a:ext uri="{FF2B5EF4-FFF2-40B4-BE49-F238E27FC236}">
                <a16:creationId xmlns:a16="http://schemas.microsoft.com/office/drawing/2014/main" xmlns="" id="{FF9DEA15-78BD-4750-AA18-B9F28A6D5AB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3284331"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tx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804672" y="640080"/>
            <a:ext cx="3282696" cy="5257800"/>
          </a:xfrm>
        </p:spPr>
        <p:txBody>
          <a:bodyPr>
            <a:normAutofit/>
          </a:bodyPr>
          <a:lstStyle/>
          <a:p>
            <a:r>
              <a:rPr lang="en-GB" b="1" u="sng">
                <a:solidFill>
                  <a:schemeClr val="bg1"/>
                </a:solidFill>
              </a:rPr>
              <a:t>Universal Basic Income - UBI</a:t>
            </a:r>
          </a:p>
        </p:txBody>
      </p:sp>
      <p:sp>
        <p:nvSpPr>
          <p:cNvPr id="3" name="Content Placeholder 2"/>
          <p:cNvSpPr>
            <a:spLocks noGrp="1"/>
          </p:cNvSpPr>
          <p:nvPr>
            <p:ph idx="1"/>
          </p:nvPr>
        </p:nvSpPr>
        <p:spPr>
          <a:xfrm>
            <a:off x="5358384" y="640081"/>
            <a:ext cx="6024654" cy="5257800"/>
          </a:xfrm>
        </p:spPr>
        <p:txBody>
          <a:bodyPr anchor="ctr">
            <a:normAutofit/>
          </a:bodyPr>
          <a:lstStyle/>
          <a:p>
            <a:r>
              <a:rPr lang="en-GB" sz="2400"/>
              <a:t>A proposal that gives everyone in a given society a guaranteed basic income</a:t>
            </a:r>
          </a:p>
          <a:p>
            <a:endParaRPr lang="en-GB" sz="2400"/>
          </a:p>
          <a:p>
            <a:r>
              <a:rPr lang="en-GB" sz="2400"/>
              <a:t>Could be used in the future to reduce poverty and provide income security</a:t>
            </a:r>
          </a:p>
          <a:p>
            <a:endParaRPr lang="en-GB" sz="2400"/>
          </a:p>
          <a:p>
            <a:r>
              <a:rPr lang="en-GB" sz="2400"/>
              <a:t>Would it lead to a loss of motivation in the workforce?</a:t>
            </a:r>
          </a:p>
          <a:p>
            <a:endParaRPr lang="en-GB" sz="2400"/>
          </a:p>
          <a:p>
            <a:r>
              <a:rPr lang="en-GB" sz="2400"/>
              <a:t>Research UBI and discuss your opinion on the concept for a future solution to the development of machine power and AI in the work place</a:t>
            </a:r>
          </a:p>
        </p:txBody>
      </p:sp>
    </p:spTree>
    <p:extLst>
      <p:ext uri="{BB962C8B-B14F-4D97-AF65-F5344CB8AC3E}">
        <p14:creationId xmlns:p14="http://schemas.microsoft.com/office/powerpoint/2010/main" val="18285552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xmlns="" id="{8FC9BE17-9A7B-462D-AE50-3D877738730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descr="A picture containing food&#10;&#10;Description automatically generated">
            <a:extLst>
              <a:ext uri="{FF2B5EF4-FFF2-40B4-BE49-F238E27FC236}">
                <a16:creationId xmlns:a16="http://schemas.microsoft.com/office/drawing/2014/main" xmlns="" id="{787FF352-E483-40DC-B864-006D6835C017}"/>
              </a:ext>
            </a:extLst>
          </p:cNvPr>
          <p:cNvPicPr>
            <a:picLocks noGrp="1" noChangeAspect="1"/>
          </p:cNvPicPr>
          <p:nvPr>
            <p:ph sz="half" idx="2"/>
          </p:nvPr>
        </p:nvPicPr>
        <p:blipFill rotWithShape="1">
          <a:blip r:embed="rId2"/>
          <a:srcRect t="9091" r="23298"/>
          <a:stretch/>
        </p:blipFill>
        <p:spPr>
          <a:xfrm>
            <a:off x="3523488" y="10"/>
            <a:ext cx="8668512" cy="6857990"/>
          </a:xfrm>
          <a:prstGeom prst="rect">
            <a:avLst/>
          </a:prstGeom>
        </p:spPr>
      </p:pic>
      <p:sp>
        <p:nvSpPr>
          <p:cNvPr id="14" name="Rectangle 13">
            <a:extLst>
              <a:ext uri="{FF2B5EF4-FFF2-40B4-BE49-F238E27FC236}">
                <a16:creationId xmlns:a16="http://schemas.microsoft.com/office/drawing/2014/main" xmlns="" id="{3EBE8569-6AEC-4B8C-8D53-2DE337CDBA6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xmlns="" id="{B4F33006-6CF2-40BB-9115-B0045FB90807}"/>
              </a:ext>
            </a:extLst>
          </p:cNvPr>
          <p:cNvSpPr>
            <a:spLocks noGrp="1"/>
          </p:cNvSpPr>
          <p:nvPr>
            <p:ph type="title"/>
          </p:nvPr>
        </p:nvSpPr>
        <p:spPr>
          <a:xfrm>
            <a:off x="371094" y="1161288"/>
            <a:ext cx="3438144" cy="1124712"/>
          </a:xfrm>
        </p:spPr>
        <p:txBody>
          <a:bodyPr vert="horz" lIns="91440" tIns="45720" rIns="91440" bIns="45720" rtlCol="0" anchor="b">
            <a:normAutofit/>
          </a:bodyPr>
          <a:lstStyle/>
          <a:p>
            <a:r>
              <a:rPr lang="en-US" sz="2800"/>
              <a:t>Automation – The Future of Work</a:t>
            </a:r>
          </a:p>
        </p:txBody>
      </p:sp>
      <p:sp>
        <p:nvSpPr>
          <p:cNvPr id="16" name="Rectangle 15">
            <a:extLst>
              <a:ext uri="{FF2B5EF4-FFF2-40B4-BE49-F238E27FC236}">
                <a16:creationId xmlns:a16="http://schemas.microsoft.com/office/drawing/2014/main" xmlns="" id="{55D4142C-5077-457F-A6AD-3FECFDB3968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8" name="Rectangle 17">
            <a:extLst>
              <a:ext uri="{FF2B5EF4-FFF2-40B4-BE49-F238E27FC236}">
                <a16:creationId xmlns:a16="http://schemas.microsoft.com/office/drawing/2014/main" xmlns="" id="{7A5F0580-5EE9-419F-96EE-B6529EF6E7D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28244" y="2443480"/>
            <a:ext cx="3300984"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xmlns="" id="{AB18151A-ACC9-4818-9000-9F69CC565422}"/>
              </a:ext>
            </a:extLst>
          </p:cNvPr>
          <p:cNvSpPr>
            <a:spLocks noGrp="1"/>
          </p:cNvSpPr>
          <p:nvPr>
            <p:ph sz="half" idx="1"/>
          </p:nvPr>
        </p:nvSpPr>
        <p:spPr>
          <a:xfrm>
            <a:off x="371094" y="2718054"/>
            <a:ext cx="3438906" cy="3207258"/>
          </a:xfrm>
        </p:spPr>
        <p:txBody>
          <a:bodyPr vert="horz" lIns="91440" tIns="45720" rIns="91440" bIns="45720" rtlCol="0" anchor="t">
            <a:normAutofit/>
          </a:bodyPr>
          <a:lstStyle/>
          <a:p>
            <a:pPr marL="0" indent="0">
              <a:buNone/>
            </a:pPr>
            <a:r>
              <a:rPr lang="en-US" sz="1700" dirty="0"/>
              <a:t>How likely is it your chosen career path will be fully or partially automated in the next 10 years?</a:t>
            </a:r>
            <a:endParaRPr lang="en-US" dirty="0"/>
          </a:p>
          <a:p>
            <a:pPr marL="0"/>
            <a:endParaRPr lang="en-US" sz="1700"/>
          </a:p>
          <a:p>
            <a:pPr marL="0" indent="0">
              <a:buNone/>
            </a:pPr>
            <a:r>
              <a:rPr lang="en-US" sz="1700" dirty="0"/>
              <a:t>Discuss in your groups.</a:t>
            </a:r>
            <a:endParaRPr lang="en-US" sz="1700" dirty="0">
              <a:cs typeface="Calibri" panose="020F0502020204030204"/>
            </a:endParaRPr>
          </a:p>
        </p:txBody>
      </p:sp>
    </p:spTree>
    <p:extLst>
      <p:ext uri="{BB962C8B-B14F-4D97-AF65-F5344CB8AC3E}">
        <p14:creationId xmlns:p14="http://schemas.microsoft.com/office/powerpoint/2010/main" val="8003915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5" descr="A picture containing object, fireworks&#10;&#10;Description automatically generated">
            <a:extLst>
              <a:ext uri="{FF2B5EF4-FFF2-40B4-BE49-F238E27FC236}">
                <a16:creationId xmlns:a16="http://schemas.microsoft.com/office/drawing/2014/main" xmlns="" id="{90CD1D98-F165-468C-B04A-ECE1D45FBE47}"/>
              </a:ext>
            </a:extLst>
          </p:cNvPr>
          <p:cNvPicPr>
            <a:picLocks noGrp="1" noChangeAspect="1"/>
          </p:cNvPicPr>
          <p:nvPr>
            <p:ph sz="half" idx="2"/>
          </p:nvPr>
        </p:nvPicPr>
        <p:blipFill rotWithShape="1">
          <a:blip r:embed="rId2"/>
          <a:srcRect t="7865" b="7865"/>
          <a:stretch/>
        </p:blipFill>
        <p:spPr>
          <a:xfrm>
            <a:off x="20" y="10"/>
            <a:ext cx="12191981" cy="6857990"/>
          </a:xfrm>
          <a:prstGeom prst="rect">
            <a:avLst/>
          </a:prstGeom>
        </p:spPr>
      </p:pic>
      <p:sp>
        <p:nvSpPr>
          <p:cNvPr id="30" name="Rectangle 29">
            <a:extLst>
              <a:ext uri="{FF2B5EF4-FFF2-40B4-BE49-F238E27FC236}">
                <a16:creationId xmlns:a16="http://schemas.microsoft.com/office/drawing/2014/main" xmlns="" id="{2B566528-1B12-4246-9431-5C2D7D08116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8129873" cy="6858000"/>
          </a:xfrm>
          <a:prstGeom prst="rect">
            <a:avLst/>
          </a:pr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xmlns="" id="{83DC3156-76AE-46A8-9B90-5AD4670A48D2}"/>
              </a:ext>
            </a:extLst>
          </p:cNvPr>
          <p:cNvSpPr>
            <a:spLocks noGrp="1"/>
          </p:cNvSpPr>
          <p:nvPr>
            <p:ph type="title"/>
          </p:nvPr>
        </p:nvSpPr>
        <p:spPr>
          <a:xfrm>
            <a:off x="643467" y="321734"/>
            <a:ext cx="6891186" cy="1135737"/>
          </a:xfrm>
        </p:spPr>
        <p:txBody>
          <a:bodyPr vert="horz" lIns="91440" tIns="45720" rIns="91440" bIns="45720" rtlCol="0" anchor="ctr">
            <a:normAutofit/>
          </a:bodyPr>
          <a:lstStyle/>
          <a:p>
            <a:r>
              <a:rPr lang="en-US" sz="3600"/>
              <a:t>Topic 4 – The Rise of the Machines</a:t>
            </a:r>
          </a:p>
        </p:txBody>
      </p:sp>
      <p:sp>
        <p:nvSpPr>
          <p:cNvPr id="3" name="Content Placeholder 2">
            <a:extLst>
              <a:ext uri="{FF2B5EF4-FFF2-40B4-BE49-F238E27FC236}">
                <a16:creationId xmlns:a16="http://schemas.microsoft.com/office/drawing/2014/main" xmlns="" id="{2471DC98-A76D-44D9-B607-784192E2818D}"/>
              </a:ext>
            </a:extLst>
          </p:cNvPr>
          <p:cNvSpPr>
            <a:spLocks noGrp="1"/>
          </p:cNvSpPr>
          <p:nvPr>
            <p:ph sz="half" idx="1"/>
          </p:nvPr>
        </p:nvSpPr>
        <p:spPr>
          <a:xfrm>
            <a:off x="665553" y="1363329"/>
            <a:ext cx="7211448" cy="5288503"/>
          </a:xfrm>
        </p:spPr>
        <p:txBody>
          <a:bodyPr vert="horz" lIns="91440" tIns="45720" rIns="91440" bIns="45720" rtlCol="0" anchor="t">
            <a:normAutofit/>
          </a:bodyPr>
          <a:lstStyle/>
          <a:p>
            <a:pPr marL="0" indent="0">
              <a:buNone/>
            </a:pPr>
            <a:r>
              <a:rPr lang="en-US" sz="2000" dirty="0"/>
              <a:t>Tasks for completion :</a:t>
            </a:r>
            <a:endParaRPr lang="en-US" dirty="0"/>
          </a:p>
          <a:p>
            <a:r>
              <a:rPr lang="en-US" sz="2000" b="1" dirty="0"/>
              <a:t>Can Science Fiction Predict the Future?</a:t>
            </a:r>
            <a:r>
              <a:rPr lang="en-US" sz="2000" dirty="0"/>
              <a:t>:What other popular culture references can you think of involving a future world dominated by Artificial Intelligence (AI) and Augmented Reality (AR). Do you think they have any truth in them?</a:t>
            </a:r>
            <a:endParaRPr lang="en-US" sz="2000" dirty="0">
              <a:cs typeface="Calibri"/>
            </a:endParaRPr>
          </a:p>
          <a:p>
            <a:r>
              <a:rPr lang="en-US" sz="2000" b="1" dirty="0"/>
              <a:t>Techno optimist or pessimist</a:t>
            </a:r>
            <a:r>
              <a:rPr lang="en-US" sz="2000" dirty="0"/>
              <a:t>:  Is there a consensus or do opini</a:t>
            </a:r>
            <a:r>
              <a:rPr lang="en-US" sz="2000" dirty="0">
                <a:ea typeface="+mn-lt"/>
                <a:cs typeface="+mn-lt"/>
              </a:rPr>
              <a:t>ons differ? </a:t>
            </a:r>
            <a:endParaRPr lang="en-GB" sz="2000" dirty="0">
              <a:ea typeface="+mn-lt"/>
              <a:cs typeface="+mn-lt"/>
            </a:endParaRPr>
          </a:p>
          <a:p>
            <a:r>
              <a:rPr lang="en-GB" sz="2000" b="1" dirty="0">
                <a:ea typeface="+mn-lt"/>
                <a:cs typeface="+mn-lt"/>
              </a:rPr>
              <a:t>Debate Task. </a:t>
            </a:r>
            <a:r>
              <a:rPr lang="en-GB" sz="2000" dirty="0">
                <a:ea typeface="+mn-lt"/>
                <a:cs typeface="+mn-lt"/>
              </a:rPr>
              <a:t>Conduct some research on UBI and </a:t>
            </a:r>
            <a:r>
              <a:rPr lang="en-GB" sz="2000" b="1" dirty="0">
                <a:ea typeface="+mn-lt"/>
                <a:cs typeface="+mn-lt"/>
              </a:rPr>
              <a:t>discuss if you are </a:t>
            </a:r>
            <a:r>
              <a:rPr lang="en-GB" sz="2000" dirty="0">
                <a:ea typeface="+mn-lt"/>
                <a:cs typeface="+mn-lt"/>
              </a:rPr>
              <a:t>for or against it as an effective solution for the distribution of wealth. </a:t>
            </a:r>
          </a:p>
          <a:p>
            <a:r>
              <a:rPr lang="en-GB" sz="2000" b="1" dirty="0">
                <a:cs typeface="Calibri"/>
              </a:rPr>
              <a:t>Will a robot take my Job?</a:t>
            </a:r>
            <a:r>
              <a:rPr lang="en-GB" sz="2000" dirty="0">
                <a:cs typeface="Calibri"/>
              </a:rPr>
              <a:t> </a:t>
            </a:r>
          </a:p>
          <a:p>
            <a:endParaRPr lang="en-GB" sz="2000" dirty="0">
              <a:cs typeface="Calibri"/>
            </a:endParaRPr>
          </a:p>
          <a:p>
            <a:endParaRPr lang="en-US" sz="2000" dirty="0">
              <a:cs typeface="Calibri"/>
            </a:endParaRPr>
          </a:p>
          <a:p>
            <a:endParaRPr lang="en-US" sz="2000" dirty="0">
              <a:cs typeface="Calibri"/>
            </a:endParaRPr>
          </a:p>
          <a:p>
            <a:endParaRPr lang="en-US" sz="2000" dirty="0">
              <a:cs typeface="Calibri"/>
            </a:endParaRPr>
          </a:p>
          <a:p>
            <a:endParaRPr lang="en-US" sz="2000" dirty="0">
              <a:cs typeface="Calibri"/>
            </a:endParaRPr>
          </a:p>
          <a:p>
            <a:endParaRPr lang="en-US" sz="2000" dirty="0">
              <a:cs typeface="Calibri"/>
            </a:endParaRPr>
          </a:p>
        </p:txBody>
      </p:sp>
      <p:grpSp>
        <p:nvGrpSpPr>
          <p:cNvPr id="32" name="Group 31">
            <a:extLst>
              <a:ext uri="{FF2B5EF4-FFF2-40B4-BE49-F238E27FC236}">
                <a16:creationId xmlns:a16="http://schemas.microsoft.com/office/drawing/2014/main" xmlns="" id="{07EAA094-9CF6-4695-958A-33D9BCAA9474}"/>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11123132" y="713128"/>
            <a:ext cx="1068867" cy="2126625"/>
            <a:chOff x="10918968" y="713127"/>
            <a:chExt cx="1273032" cy="2532832"/>
          </a:xfrm>
        </p:grpSpPr>
        <p:sp>
          <p:nvSpPr>
            <p:cNvPr id="33" name="Rectangle 32">
              <a:extLst>
                <a:ext uri="{FF2B5EF4-FFF2-40B4-BE49-F238E27FC236}">
                  <a16:creationId xmlns:a16="http://schemas.microsoft.com/office/drawing/2014/main" xmlns="" id="{2E80C965-DB6D-4F81-9E9E-B027384D0BD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Isosceles Triangle 33">
              <a:extLst>
                <a:ext uri="{FF2B5EF4-FFF2-40B4-BE49-F238E27FC236}">
                  <a16:creationId xmlns:a16="http://schemas.microsoft.com/office/drawing/2014/main" xmlns="" id="{A580F890-B085-4E95-96AA-55AEBEC5CE6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36" name="Isosceles Triangle 35">
            <a:extLst>
              <a:ext uri="{FF2B5EF4-FFF2-40B4-BE49-F238E27FC236}">
                <a16:creationId xmlns:a16="http://schemas.microsoft.com/office/drawing/2014/main" xmlns="" id="{D3F51FEB-38FB-4F6C-9F7B-2F2AFAB6546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xmlns="" id="{1E547BA6-BAE0-43BB-A7CA-60F69CE252F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36345025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xmlns="" id="{9B76D444-2756-434F-AE61-96D69830C13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6006CFB2-466D-4633-840E-8FC62561DA50}"/>
              </a:ext>
            </a:extLst>
          </p:cNvPr>
          <p:cNvSpPr>
            <a:spLocks noGrp="1"/>
          </p:cNvSpPr>
          <p:nvPr>
            <p:ph type="title"/>
          </p:nvPr>
        </p:nvSpPr>
        <p:spPr>
          <a:xfrm>
            <a:off x="6688182" y="932961"/>
            <a:ext cx="4887685" cy="1777419"/>
          </a:xfrm>
        </p:spPr>
        <p:txBody>
          <a:bodyPr vert="horz" lIns="91440" tIns="45720" rIns="91440" bIns="45720" rtlCol="0" anchor="b">
            <a:normAutofit/>
          </a:bodyPr>
          <a:lstStyle/>
          <a:p>
            <a:r>
              <a:rPr lang="en-US" sz="4000"/>
              <a:t>Unit 1 Assessment Task</a:t>
            </a:r>
          </a:p>
        </p:txBody>
      </p:sp>
      <p:pic>
        <p:nvPicPr>
          <p:cNvPr id="5" name="Picture 5" descr="Text&#10;&#10;Description automatically generated">
            <a:extLst>
              <a:ext uri="{FF2B5EF4-FFF2-40B4-BE49-F238E27FC236}">
                <a16:creationId xmlns:a16="http://schemas.microsoft.com/office/drawing/2014/main" xmlns="" id="{11451D2A-3E8E-41DF-9B24-428D70F7884E}"/>
              </a:ext>
            </a:extLst>
          </p:cNvPr>
          <p:cNvPicPr>
            <a:picLocks noGrp="1" noChangeAspect="1"/>
          </p:cNvPicPr>
          <p:nvPr>
            <p:ph sz="half" idx="2"/>
          </p:nvPr>
        </p:nvPicPr>
        <p:blipFill rotWithShape="1">
          <a:blip r:embed="rId2"/>
          <a:srcRect l="25644" r="14890" b="1"/>
          <a:stretch/>
        </p:blipFill>
        <p:spPr>
          <a:xfrm>
            <a:off x="391903" y="573678"/>
            <a:ext cx="5103206" cy="5710645"/>
          </a:xfrm>
          <a:prstGeom prst="rect">
            <a:avLst/>
          </a:prstGeom>
        </p:spPr>
      </p:pic>
      <p:cxnSp>
        <p:nvCxnSpPr>
          <p:cNvPr id="12" name="Straight Connector 11">
            <a:extLst>
              <a:ext uri="{FF2B5EF4-FFF2-40B4-BE49-F238E27FC236}">
                <a16:creationId xmlns:a16="http://schemas.microsoft.com/office/drawing/2014/main" xmlns="" id="{CF8F36E2-BBE5-43FE-822F-AD8CAE08C071}"/>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6096000" y="1417320"/>
            <a:ext cx="0" cy="402336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xmlns="" id="{130C6F58-58BB-4D4B-8DE3-8D105C01154B}"/>
              </a:ext>
            </a:extLst>
          </p:cNvPr>
          <p:cNvSpPr>
            <a:spLocks noGrp="1"/>
          </p:cNvSpPr>
          <p:nvPr>
            <p:ph sz="half" idx="1"/>
          </p:nvPr>
        </p:nvSpPr>
        <p:spPr>
          <a:xfrm>
            <a:off x="6688182" y="2894529"/>
            <a:ext cx="4887685" cy="3210179"/>
          </a:xfrm>
        </p:spPr>
        <p:txBody>
          <a:bodyPr vert="horz" lIns="91440" tIns="45720" rIns="91440" bIns="45720" rtlCol="0" anchor="t">
            <a:normAutofit/>
          </a:bodyPr>
          <a:lstStyle/>
          <a:p>
            <a:pPr marL="0" indent="0">
              <a:buNone/>
            </a:pPr>
            <a:r>
              <a:rPr lang="en-US" sz="2000" dirty="0">
                <a:cs typeface="Calibri"/>
              </a:rPr>
              <a:t>A 500–600-word blog post that responds to the following:</a:t>
            </a:r>
          </a:p>
          <a:p>
            <a:pPr marL="0" indent="0">
              <a:buNone/>
            </a:pPr>
            <a:r>
              <a:rPr lang="en-US" sz="2000" dirty="0">
                <a:cs typeface="Calibri"/>
              </a:rPr>
              <a:t>Based on your learning from Unit 1, what do you consider to be the biggest threat to humankind and why? </a:t>
            </a:r>
            <a:endParaRPr lang="en-US">
              <a:cs typeface="Calibri"/>
            </a:endParaRPr>
          </a:p>
        </p:txBody>
      </p:sp>
    </p:spTree>
    <p:extLst>
      <p:ext uri="{BB962C8B-B14F-4D97-AF65-F5344CB8AC3E}">
        <p14:creationId xmlns:p14="http://schemas.microsoft.com/office/powerpoint/2010/main" val="2940702852"/>
      </p:ext>
    </p:extLst>
  </p:cSld>
  <p:clrMapOvr>
    <a:overrideClrMapping bg1="dk1" tx1="lt1" bg2="dk2" tx2="lt2" accent1="accent1" accent2="accent2" accent3="accent3" accent4="accent4" accent5="accent5" accent6="accent6" hlink="hlink" folHlink="folHlink"/>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xmlns="" id="{54DDEBDD-D8BD-41A6-8A0D-B00E3768B0F9}"/>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a:blip r:embed="rId2">
            <a:extLst>
              <a:ext uri="{28A0092B-C50C-407E-A947-70E740481C1C}">
                <a14:useLocalDpi xmlns:a14="http://schemas.microsoft.com/office/drawing/2010/main" val="0"/>
              </a:ext>
            </a:extLst>
          </a:blip>
          <a:stretch>
            <a:fillRect/>
          </a:stretch>
        </p:blipFill>
        <p:spPr>
          <a:xfrm flipH="1" flipV="1">
            <a:off x="0" y="0"/>
            <a:ext cx="12192000" cy="6858000"/>
          </a:xfrm>
          <a:prstGeom prst="rect">
            <a:avLst/>
          </a:prstGeom>
        </p:spPr>
      </p:pic>
      <p:pic>
        <p:nvPicPr>
          <p:cNvPr id="5" name="Picture 5" descr="Close up of an open book">
            <a:extLst>
              <a:ext uri="{FF2B5EF4-FFF2-40B4-BE49-F238E27FC236}">
                <a16:creationId xmlns:a16="http://schemas.microsoft.com/office/drawing/2014/main" xmlns="" id="{E4C13C74-9D90-4A79-B33A-B2457CFFDE32}"/>
              </a:ext>
            </a:extLst>
          </p:cNvPr>
          <p:cNvPicPr>
            <a:picLocks noGrp="1" noChangeAspect="1"/>
          </p:cNvPicPr>
          <p:nvPr>
            <p:ph sz="half" idx="2"/>
          </p:nvPr>
        </p:nvPicPr>
        <p:blipFill rotWithShape="1">
          <a:blip r:embed="rId3">
            <a:alphaModFix/>
          </a:blip>
          <a:srcRect l="30073"/>
          <a:stretch/>
        </p:blipFill>
        <p:spPr>
          <a:xfrm>
            <a:off x="5797543" y="10"/>
            <a:ext cx="6394152" cy="6857990"/>
          </a:xfrm>
          <a:prstGeom prst="rect">
            <a:avLst/>
          </a:prstGeom>
        </p:spPr>
      </p:pic>
      <p:sp>
        <p:nvSpPr>
          <p:cNvPr id="2" name="Title 1">
            <a:extLst>
              <a:ext uri="{FF2B5EF4-FFF2-40B4-BE49-F238E27FC236}">
                <a16:creationId xmlns:a16="http://schemas.microsoft.com/office/drawing/2014/main" xmlns="" id="{BDFB51CF-5CFE-40D5-86C9-9850D190B9DE}"/>
              </a:ext>
            </a:extLst>
          </p:cNvPr>
          <p:cNvSpPr>
            <a:spLocks noGrp="1"/>
          </p:cNvSpPr>
          <p:nvPr>
            <p:ph type="title"/>
          </p:nvPr>
        </p:nvSpPr>
        <p:spPr>
          <a:xfrm>
            <a:off x="296215" y="257577"/>
            <a:ext cx="5312419" cy="927279"/>
          </a:xfrm>
        </p:spPr>
        <p:txBody>
          <a:bodyPr vert="horz" lIns="91440" tIns="45720" rIns="91440" bIns="45720" rtlCol="0" anchor="ctr">
            <a:normAutofit/>
          </a:bodyPr>
          <a:lstStyle/>
          <a:p>
            <a:r>
              <a:rPr lang="en-US" b="1" u="sng" dirty="0">
                <a:solidFill>
                  <a:srgbClr val="000000"/>
                </a:solidFill>
              </a:rPr>
              <a:t>Advice on Blog Posts</a:t>
            </a:r>
          </a:p>
        </p:txBody>
      </p:sp>
      <p:sp>
        <p:nvSpPr>
          <p:cNvPr id="3" name="Content Placeholder 2">
            <a:extLst>
              <a:ext uri="{FF2B5EF4-FFF2-40B4-BE49-F238E27FC236}">
                <a16:creationId xmlns:a16="http://schemas.microsoft.com/office/drawing/2014/main" xmlns="" id="{DB4DC57D-C7FD-45E2-9567-0A59B9FD128E}"/>
              </a:ext>
            </a:extLst>
          </p:cNvPr>
          <p:cNvSpPr>
            <a:spLocks noGrp="1"/>
          </p:cNvSpPr>
          <p:nvPr>
            <p:ph sz="half" idx="1"/>
          </p:nvPr>
        </p:nvSpPr>
        <p:spPr>
          <a:xfrm>
            <a:off x="296215" y="1442433"/>
            <a:ext cx="5215586" cy="5151550"/>
          </a:xfrm>
        </p:spPr>
        <p:txBody>
          <a:bodyPr vert="horz" lIns="91440" tIns="45720" rIns="91440" bIns="45720" rtlCol="0" anchor="ctr">
            <a:normAutofit/>
          </a:bodyPr>
          <a:lstStyle/>
          <a:p>
            <a:pPr marL="0" indent="0">
              <a:buNone/>
            </a:pPr>
            <a:r>
              <a:rPr lang="en-US" b="1" dirty="0">
                <a:solidFill>
                  <a:srgbClr val="FF0000"/>
                </a:solidFill>
                <a:cs typeface="Calibri"/>
              </a:rPr>
              <a:t>What is the biggest threat to humankind and why?</a:t>
            </a:r>
          </a:p>
          <a:p>
            <a:pPr marL="0" indent="0">
              <a:buNone/>
            </a:pPr>
            <a:endParaRPr lang="en-US" dirty="0">
              <a:cs typeface="Calibri"/>
            </a:endParaRPr>
          </a:p>
          <a:p>
            <a:pPr marL="0" indent="0">
              <a:buNone/>
            </a:pPr>
            <a:r>
              <a:rPr lang="en-US" dirty="0">
                <a:cs typeface="Calibri"/>
              </a:rPr>
              <a:t>Some useful tips for your blog post</a:t>
            </a:r>
          </a:p>
        </p:txBody>
      </p:sp>
    </p:spTree>
    <p:extLst>
      <p:ext uri="{BB962C8B-B14F-4D97-AF65-F5344CB8AC3E}">
        <p14:creationId xmlns:p14="http://schemas.microsoft.com/office/powerpoint/2010/main" val="198450380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7881" y="365125"/>
            <a:ext cx="11346287" cy="871247"/>
          </a:xfrm>
        </p:spPr>
        <p:txBody>
          <a:bodyPr/>
          <a:lstStyle/>
          <a:p>
            <a:r>
              <a:rPr lang="en-GB" b="1" u="sng" dirty="0"/>
              <a:t>Advice on Writing a Blog Post</a:t>
            </a:r>
          </a:p>
        </p:txBody>
      </p:sp>
      <p:sp>
        <p:nvSpPr>
          <p:cNvPr id="3" name="Content Placeholder 2"/>
          <p:cNvSpPr>
            <a:spLocks noGrp="1"/>
          </p:cNvSpPr>
          <p:nvPr>
            <p:ph idx="1"/>
          </p:nvPr>
        </p:nvSpPr>
        <p:spPr>
          <a:xfrm>
            <a:off x="437881" y="1378039"/>
            <a:ext cx="11140226" cy="4798924"/>
          </a:xfrm>
        </p:spPr>
        <p:txBody>
          <a:bodyPr/>
          <a:lstStyle/>
          <a:p>
            <a:pPr marL="0" indent="0">
              <a:buNone/>
            </a:pPr>
            <a:r>
              <a:rPr lang="en-US" dirty="0">
                <a:solidFill>
                  <a:srgbClr val="FF0000"/>
                </a:solidFill>
                <a:cs typeface="Calibri"/>
              </a:rPr>
              <a:t>What is a blog?   </a:t>
            </a:r>
            <a:r>
              <a:rPr lang="en-US" dirty="0">
                <a:cs typeface="Calibri"/>
              </a:rPr>
              <a:t>An online platform for publishing written content</a:t>
            </a:r>
          </a:p>
          <a:p>
            <a:pPr marL="0" indent="0">
              <a:buNone/>
            </a:pPr>
            <a:endParaRPr lang="en-US" sz="1000" dirty="0">
              <a:cs typeface="Calibri"/>
            </a:endParaRPr>
          </a:p>
          <a:p>
            <a:pPr marL="0" indent="0">
              <a:buNone/>
            </a:pPr>
            <a:r>
              <a:rPr lang="en-US" dirty="0">
                <a:solidFill>
                  <a:srgbClr val="FF0000"/>
                </a:solidFill>
                <a:cs typeface="Calibri"/>
              </a:rPr>
              <a:t>What is a blog post? </a:t>
            </a:r>
            <a:r>
              <a:rPr lang="en-US" dirty="0">
                <a:cs typeface="Calibri"/>
              </a:rPr>
              <a:t>A single piece of content about one topic published on a blog. It may include images but doesn’t have to.</a:t>
            </a:r>
          </a:p>
          <a:p>
            <a:pPr marL="0" indent="0">
              <a:buNone/>
            </a:pPr>
            <a:endParaRPr lang="en-US" sz="1000" dirty="0">
              <a:cs typeface="Calibri"/>
            </a:endParaRPr>
          </a:p>
          <a:p>
            <a:r>
              <a:rPr lang="en-US" dirty="0">
                <a:cs typeface="Calibri"/>
              </a:rPr>
              <a:t>A blog can be used to educate people about a topic you are passionate about.</a:t>
            </a:r>
          </a:p>
          <a:p>
            <a:r>
              <a:rPr lang="en-US" dirty="0">
                <a:cs typeface="Calibri"/>
              </a:rPr>
              <a:t>Once you have chosen a topic plan think of a heading for your blog that will catch the attention of the reader.</a:t>
            </a:r>
          </a:p>
          <a:p>
            <a:r>
              <a:rPr lang="en-US" dirty="0">
                <a:cs typeface="Calibri"/>
              </a:rPr>
              <a:t>Make an outline plan of your post. Key points you want to include and any sections (plan your section headings / sub headings. </a:t>
            </a:r>
          </a:p>
          <a:p>
            <a:endParaRPr lang="en-GB" dirty="0"/>
          </a:p>
        </p:txBody>
      </p:sp>
    </p:spTree>
    <p:extLst>
      <p:ext uri="{BB962C8B-B14F-4D97-AF65-F5344CB8AC3E}">
        <p14:creationId xmlns:p14="http://schemas.microsoft.com/office/powerpoint/2010/main" val="170867440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7881" y="365125"/>
            <a:ext cx="11346287" cy="871247"/>
          </a:xfrm>
        </p:spPr>
        <p:txBody>
          <a:bodyPr/>
          <a:lstStyle/>
          <a:p>
            <a:r>
              <a:rPr lang="en-GB" b="1" u="sng" dirty="0"/>
              <a:t>Advice on Writing a Blog Post</a:t>
            </a:r>
          </a:p>
        </p:txBody>
      </p:sp>
      <p:sp>
        <p:nvSpPr>
          <p:cNvPr id="3" name="Content Placeholder 2"/>
          <p:cNvSpPr>
            <a:spLocks noGrp="1"/>
          </p:cNvSpPr>
          <p:nvPr>
            <p:ph idx="1"/>
          </p:nvPr>
        </p:nvSpPr>
        <p:spPr>
          <a:xfrm>
            <a:off x="437881" y="1378039"/>
            <a:ext cx="11140226" cy="4798924"/>
          </a:xfrm>
        </p:spPr>
        <p:txBody>
          <a:bodyPr>
            <a:normAutofit lnSpcReduction="10000"/>
          </a:bodyPr>
          <a:lstStyle/>
          <a:p>
            <a:r>
              <a:rPr lang="en-US" dirty="0">
                <a:cs typeface="Calibri"/>
              </a:rPr>
              <a:t>Plan sections of your post – introduction, main body, conclusion.</a:t>
            </a:r>
          </a:p>
          <a:p>
            <a:endParaRPr lang="en-US" sz="1000" dirty="0">
              <a:cs typeface="Calibri"/>
            </a:endParaRPr>
          </a:p>
          <a:p>
            <a:r>
              <a:rPr lang="en-US" dirty="0">
                <a:cs typeface="Calibri"/>
              </a:rPr>
              <a:t>Hook the reader in to keep them interested. </a:t>
            </a:r>
          </a:p>
          <a:p>
            <a:endParaRPr lang="en-US" sz="1000" dirty="0">
              <a:cs typeface="Calibri"/>
            </a:endParaRPr>
          </a:p>
          <a:p>
            <a:r>
              <a:rPr lang="en-US" dirty="0">
                <a:cs typeface="Calibri"/>
              </a:rPr>
              <a:t>The ‘hook’ is a sentence or paragraph that grabs the reader’s attention and gets them curious to read more.</a:t>
            </a:r>
          </a:p>
          <a:p>
            <a:pPr lvl="1"/>
            <a:r>
              <a:rPr lang="en-US" dirty="0">
                <a:cs typeface="Calibri"/>
              </a:rPr>
              <a:t>A startling fact</a:t>
            </a:r>
          </a:p>
          <a:p>
            <a:pPr lvl="1"/>
            <a:r>
              <a:rPr lang="en-US" dirty="0">
                <a:cs typeface="Calibri"/>
              </a:rPr>
              <a:t>Focus on an issue that effects your readers</a:t>
            </a:r>
          </a:p>
          <a:p>
            <a:pPr lvl="1"/>
            <a:endParaRPr lang="en-US" sz="1000" dirty="0">
              <a:cs typeface="Calibri"/>
            </a:endParaRPr>
          </a:p>
          <a:p>
            <a:r>
              <a:rPr lang="en-US" dirty="0">
                <a:cs typeface="Calibri"/>
              </a:rPr>
              <a:t>Unlike an essay, a blog post’s conclusion usually includes a ‘call to action’ – a short phrase that encourages the reader to do something.</a:t>
            </a:r>
          </a:p>
          <a:p>
            <a:endParaRPr lang="en-US" sz="1100" dirty="0">
              <a:cs typeface="Calibri"/>
            </a:endParaRPr>
          </a:p>
          <a:p>
            <a:r>
              <a:rPr lang="en-US" dirty="0">
                <a:cs typeface="Calibri"/>
              </a:rPr>
              <a:t>Enhance your post with engaging images</a:t>
            </a:r>
          </a:p>
          <a:p>
            <a:pPr lvl="1"/>
            <a:endParaRPr lang="en-US" dirty="0">
              <a:cs typeface="Calibri"/>
            </a:endParaRPr>
          </a:p>
          <a:p>
            <a:pPr marL="0" indent="0">
              <a:buNone/>
            </a:pPr>
            <a:endParaRPr lang="en-US" dirty="0">
              <a:cs typeface="Calibri"/>
            </a:endParaRPr>
          </a:p>
          <a:p>
            <a:endParaRPr lang="en-GB" dirty="0"/>
          </a:p>
        </p:txBody>
      </p:sp>
    </p:spTree>
    <p:extLst>
      <p:ext uri="{BB962C8B-B14F-4D97-AF65-F5344CB8AC3E}">
        <p14:creationId xmlns:p14="http://schemas.microsoft.com/office/powerpoint/2010/main" val="183544840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xmlns="" id="{54DDEBDD-D8BD-41A6-8A0D-B00E3768B0F9}"/>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a:blip r:embed="rId2">
            <a:extLst>
              <a:ext uri="{28A0092B-C50C-407E-A947-70E740481C1C}">
                <a14:useLocalDpi xmlns:a14="http://schemas.microsoft.com/office/drawing/2010/main" val="0"/>
              </a:ext>
            </a:extLst>
          </a:blip>
          <a:stretch>
            <a:fillRect/>
          </a:stretch>
        </p:blipFill>
        <p:spPr>
          <a:xfrm flipH="1" flipV="1">
            <a:off x="0" y="0"/>
            <a:ext cx="12192000" cy="6858000"/>
          </a:xfrm>
          <a:prstGeom prst="rect">
            <a:avLst/>
          </a:prstGeom>
        </p:spPr>
      </p:pic>
      <p:pic>
        <p:nvPicPr>
          <p:cNvPr id="5" name="Picture 5" descr="Close up of an open book">
            <a:extLst>
              <a:ext uri="{FF2B5EF4-FFF2-40B4-BE49-F238E27FC236}">
                <a16:creationId xmlns:a16="http://schemas.microsoft.com/office/drawing/2014/main" xmlns="" id="{E4C13C74-9D90-4A79-B33A-B2457CFFDE32}"/>
              </a:ext>
            </a:extLst>
          </p:cNvPr>
          <p:cNvPicPr>
            <a:picLocks noGrp="1" noChangeAspect="1"/>
          </p:cNvPicPr>
          <p:nvPr>
            <p:ph sz="half" idx="2"/>
          </p:nvPr>
        </p:nvPicPr>
        <p:blipFill rotWithShape="1">
          <a:blip r:embed="rId3">
            <a:alphaModFix/>
          </a:blip>
          <a:srcRect l="30073"/>
          <a:stretch/>
        </p:blipFill>
        <p:spPr>
          <a:xfrm>
            <a:off x="5797543" y="10"/>
            <a:ext cx="6394152" cy="6857990"/>
          </a:xfrm>
          <a:prstGeom prst="rect">
            <a:avLst/>
          </a:prstGeom>
        </p:spPr>
      </p:pic>
      <p:sp>
        <p:nvSpPr>
          <p:cNvPr id="2" name="Title 1">
            <a:extLst>
              <a:ext uri="{FF2B5EF4-FFF2-40B4-BE49-F238E27FC236}">
                <a16:creationId xmlns:a16="http://schemas.microsoft.com/office/drawing/2014/main" xmlns="" id="{BDFB51CF-5CFE-40D5-86C9-9850D190B9DE}"/>
              </a:ext>
            </a:extLst>
          </p:cNvPr>
          <p:cNvSpPr>
            <a:spLocks noGrp="1"/>
          </p:cNvSpPr>
          <p:nvPr>
            <p:ph type="title"/>
          </p:nvPr>
        </p:nvSpPr>
        <p:spPr>
          <a:xfrm>
            <a:off x="296215" y="257577"/>
            <a:ext cx="5312419" cy="927279"/>
          </a:xfrm>
        </p:spPr>
        <p:txBody>
          <a:bodyPr vert="horz" lIns="91440" tIns="45720" rIns="91440" bIns="45720" rtlCol="0" anchor="ctr">
            <a:normAutofit/>
          </a:bodyPr>
          <a:lstStyle/>
          <a:p>
            <a:r>
              <a:rPr lang="en-US" b="1" u="sng" dirty="0">
                <a:solidFill>
                  <a:srgbClr val="000000"/>
                </a:solidFill>
              </a:rPr>
              <a:t>References</a:t>
            </a:r>
          </a:p>
        </p:txBody>
      </p:sp>
      <p:sp>
        <p:nvSpPr>
          <p:cNvPr id="3" name="Content Placeholder 2">
            <a:extLst>
              <a:ext uri="{FF2B5EF4-FFF2-40B4-BE49-F238E27FC236}">
                <a16:creationId xmlns:a16="http://schemas.microsoft.com/office/drawing/2014/main" xmlns="" id="{DB4DC57D-C7FD-45E2-9567-0A59B9FD128E}"/>
              </a:ext>
            </a:extLst>
          </p:cNvPr>
          <p:cNvSpPr>
            <a:spLocks noGrp="1"/>
          </p:cNvSpPr>
          <p:nvPr>
            <p:ph sz="half" idx="1"/>
          </p:nvPr>
        </p:nvSpPr>
        <p:spPr>
          <a:xfrm>
            <a:off x="296215" y="1442433"/>
            <a:ext cx="5215586" cy="5151550"/>
          </a:xfrm>
        </p:spPr>
        <p:txBody>
          <a:bodyPr vert="horz" lIns="91440" tIns="45720" rIns="91440" bIns="45720" rtlCol="0" anchor="ctr">
            <a:normAutofit/>
          </a:bodyPr>
          <a:lstStyle/>
          <a:p>
            <a:pPr marL="0" indent="0">
              <a:buNone/>
            </a:pPr>
            <a:r>
              <a:rPr lang="en-US" dirty="0">
                <a:cs typeface="Calibri"/>
              </a:rPr>
              <a:t>World Health </a:t>
            </a:r>
            <a:r>
              <a:rPr lang="en-US" dirty="0" err="1">
                <a:cs typeface="Calibri"/>
              </a:rPr>
              <a:t>Organisation</a:t>
            </a:r>
            <a:endParaRPr lang="en-US" dirty="0">
              <a:cs typeface="Calibri"/>
            </a:endParaRPr>
          </a:p>
          <a:p>
            <a:pPr marL="0" indent="0">
              <a:buNone/>
            </a:pPr>
            <a:endParaRPr lang="en-US" dirty="0">
              <a:cs typeface="Calibri"/>
            </a:endParaRPr>
          </a:p>
          <a:p>
            <a:pPr marL="0" indent="0">
              <a:buNone/>
            </a:pPr>
            <a:r>
              <a:rPr lang="en-US" dirty="0">
                <a:cs typeface="Calibri"/>
              </a:rPr>
              <a:t>Forbes, 2022: Pros and cons of artificial intelligence</a:t>
            </a:r>
          </a:p>
          <a:p>
            <a:pPr marL="0" indent="0">
              <a:buNone/>
            </a:pPr>
            <a:endParaRPr lang="en-US" dirty="0">
              <a:cs typeface="Calibri"/>
            </a:endParaRPr>
          </a:p>
          <a:p>
            <a:pPr marL="0" indent="0">
              <a:buNone/>
            </a:pPr>
            <a:r>
              <a:rPr lang="en-US" dirty="0">
                <a:cs typeface="Calibri"/>
              </a:rPr>
              <a:t>Forbes, 2021: Artificial Intelligence</a:t>
            </a:r>
          </a:p>
          <a:p>
            <a:pPr marL="0" indent="0">
              <a:buNone/>
            </a:pPr>
            <a:endParaRPr lang="en-US" dirty="0">
              <a:cs typeface="Calibri"/>
            </a:endParaRPr>
          </a:p>
          <a:p>
            <a:pPr marL="0" indent="0">
              <a:buNone/>
            </a:pPr>
            <a:r>
              <a:rPr lang="en-US" dirty="0" err="1">
                <a:cs typeface="Calibri"/>
              </a:rPr>
              <a:t>Ourworldin</a:t>
            </a:r>
            <a:r>
              <a:rPr lang="en-US" dirty="0">
                <a:cs typeface="Calibri"/>
              </a:rPr>
              <a:t> data.org</a:t>
            </a:r>
          </a:p>
          <a:p>
            <a:pPr marL="0" indent="0">
              <a:buNone/>
            </a:pPr>
            <a:endParaRPr lang="en-US" dirty="0">
              <a:cs typeface="Calibri"/>
            </a:endParaRPr>
          </a:p>
        </p:txBody>
      </p:sp>
    </p:spTree>
    <p:extLst>
      <p:ext uri="{BB962C8B-B14F-4D97-AF65-F5344CB8AC3E}">
        <p14:creationId xmlns:p14="http://schemas.microsoft.com/office/powerpoint/2010/main" val="77183847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1354</TotalTime>
  <Words>1322</Words>
  <Application>Microsoft Office PowerPoint</Application>
  <PresentationFormat>Widescreen</PresentationFormat>
  <Paragraphs>173</Paragraphs>
  <Slides>33</Slides>
  <Notes>0</Notes>
  <HiddenSlides>0</HiddenSlides>
  <MMClips>2</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33</vt:i4>
      </vt:variant>
    </vt:vector>
  </HeadingPairs>
  <TitlesOfParts>
    <vt:vector size="37" baseType="lpstr">
      <vt:lpstr>Arial</vt:lpstr>
      <vt:lpstr>Calibri</vt:lpstr>
      <vt:lpstr>Calibri Light</vt:lpstr>
      <vt:lpstr>office theme</vt:lpstr>
      <vt:lpstr>Visions of the Future</vt:lpstr>
      <vt:lpstr>Contemporary Challenges: Wicked Problems</vt:lpstr>
      <vt:lpstr>Wicked Problem</vt:lpstr>
      <vt:lpstr>Module Assessment</vt:lpstr>
      <vt:lpstr>Visions of the Future</vt:lpstr>
      <vt:lpstr>Health Issues That Are a Threat to Society</vt:lpstr>
      <vt:lpstr>Health Issues That Are a Threat to Society</vt:lpstr>
      <vt:lpstr>Levels of Physical Activity Globally (World Health Organisation 2022)</vt:lpstr>
      <vt:lpstr>Levels of Physical Activity Globally (World Health Organisation 2022)</vt:lpstr>
      <vt:lpstr>Levels of Physical Activity Globally (World Health Organisation 2022)</vt:lpstr>
      <vt:lpstr>Obesity Issues</vt:lpstr>
      <vt:lpstr>Global Obesity Levels https://ourworldindata.org/obesity </vt:lpstr>
      <vt:lpstr>PowerPoint Presentation</vt:lpstr>
      <vt:lpstr>Sedentary Behaviour and Mental Health</vt:lpstr>
      <vt:lpstr>https://ourworldindata.org/global-mental-health </vt:lpstr>
      <vt:lpstr>Wellbeing – Responsible Workplaces </vt:lpstr>
      <vt:lpstr>Wellbeing – Government Responsibilities </vt:lpstr>
      <vt:lpstr>Topic 3 – Health, Wealth and Happiness</vt:lpstr>
      <vt:lpstr>The Rise of Machines and The Threat of a Jobless Future</vt:lpstr>
      <vt:lpstr>The Rise of Technology and The Threat of a Jobless Future</vt:lpstr>
      <vt:lpstr>PowerPoint Presentation</vt:lpstr>
      <vt:lpstr>PowerPoint Presentation</vt:lpstr>
      <vt:lpstr>Article on AI</vt:lpstr>
      <vt:lpstr>Class Exercise</vt:lpstr>
      <vt:lpstr>Positive and Negative Perspectives</vt:lpstr>
      <vt:lpstr>Universal Basic Income - UBI</vt:lpstr>
      <vt:lpstr>Automation – The Future of Work</vt:lpstr>
      <vt:lpstr>Topic 4 – The Rise of the Machines</vt:lpstr>
      <vt:lpstr>Unit 1 Assessment Task</vt:lpstr>
      <vt:lpstr>Advice on Blog Posts</vt:lpstr>
      <vt:lpstr>Advice on Writing a Blog Post</vt:lpstr>
      <vt:lpstr>Advice on Writing a Blog Post</vt:lpstr>
      <vt:lpstr>References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Julie Hayward</dc:creator>
  <cp:lastModifiedBy>Gwyneth Jones</cp:lastModifiedBy>
  <cp:revision>533</cp:revision>
  <dcterms:created xsi:type="dcterms:W3CDTF">2021-01-19T20:59:39Z</dcterms:created>
  <dcterms:modified xsi:type="dcterms:W3CDTF">2023-02-27T18:33:56Z</dcterms:modified>
</cp:coreProperties>
</file>