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31"/>
  </p:notesMasterIdLst>
  <p:sldIdLst>
    <p:sldId id="256" r:id="rId2"/>
    <p:sldId id="293" r:id="rId3"/>
    <p:sldId id="294" r:id="rId4"/>
    <p:sldId id="295" r:id="rId5"/>
    <p:sldId id="310" r:id="rId6"/>
    <p:sldId id="308" r:id="rId7"/>
    <p:sldId id="311" r:id="rId8"/>
    <p:sldId id="312" r:id="rId9"/>
    <p:sldId id="296" r:id="rId10"/>
    <p:sldId id="309" r:id="rId11"/>
    <p:sldId id="297" r:id="rId12"/>
    <p:sldId id="313" r:id="rId13"/>
    <p:sldId id="314" r:id="rId14"/>
    <p:sldId id="298" r:id="rId15"/>
    <p:sldId id="315" r:id="rId16"/>
    <p:sldId id="299" r:id="rId17"/>
    <p:sldId id="300" r:id="rId18"/>
    <p:sldId id="301" r:id="rId19"/>
    <p:sldId id="316" r:id="rId20"/>
    <p:sldId id="302" r:id="rId21"/>
    <p:sldId id="317" r:id="rId22"/>
    <p:sldId id="303" r:id="rId23"/>
    <p:sldId id="304" r:id="rId24"/>
    <p:sldId id="305" r:id="rId25"/>
    <p:sldId id="306" r:id="rId26"/>
    <p:sldId id="307" r:id="rId27"/>
    <p:sldId id="290" r:id="rId28"/>
    <p:sldId id="291" r:id="rId29"/>
    <p:sldId id="292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9793" autoAdjust="0"/>
  </p:normalViewPr>
  <p:slideViewPr>
    <p:cSldViewPr snapToGrid="0" snapToObjects="1">
      <p:cViewPr>
        <p:scale>
          <a:sx n="94" d="100"/>
          <a:sy n="94" d="100"/>
        </p:scale>
        <p:origin x="-1808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notesMaster" Target="notesMasters/notesMaster1.xml"/><Relationship Id="rId32" Type="http://schemas.openxmlformats.org/officeDocument/2006/relationships/printerSettings" Target="printerSettings/printerSettings1.bin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DC0F14-ACE7-5A4F-9876-98404C9212FC}" type="datetimeFigureOut">
              <a:rPr lang="en-US" smtClean="0"/>
              <a:t>26/04/22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AA8365-BC5C-D94F-8AFF-6AF2697A9F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599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32C8-69A7-458B-9684-2BFA64B31948}" type="datetime2">
              <a:rPr lang="en-US" smtClean="0"/>
              <a:t>Tuesday, 26 April 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2521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6A3A3-94A6-4E5B-AF39-173ACA3E61CC}" type="datetime2">
              <a:rPr lang="en-US" smtClean="0"/>
              <a:t>Tuesday, 26 April 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529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3D019-A32C-4EAD-B8E6-DBDA699692FD}" type="datetime2">
              <a:rPr lang="en-US" smtClean="0"/>
              <a:t>Tuesday, 26 April 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267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A98F-560C-4997-81C4-81D4D9187EAB}" type="datetime2">
              <a:rPr lang="en-US" smtClean="0"/>
              <a:t>Tuesday, 26 April 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88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972B2-CA5C-437D-87D0-8081271A9E4B}" type="datetime2">
              <a:rPr lang="en-US" smtClean="0"/>
              <a:t>Tuesday, 26 April 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373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D4847-11EF-4466-A8AD-85CDB7B49118}" type="datetime2">
              <a:rPr lang="en-US" smtClean="0"/>
              <a:t>Tuesday, 26 April 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887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8457A-3AB9-4880-8A0C-9F8524491207}" type="datetime2">
              <a:rPr lang="en-US" smtClean="0"/>
              <a:t>Tuesday, 26 April 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043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76D3-5B7F-4300-ABED-C91F1B2AE209}" type="datetime2">
              <a:rPr lang="en-US" smtClean="0"/>
              <a:t>Tuesday, 26 April 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893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1E59-17DD-41CE-97CA-624A472382D4}" type="datetime2">
              <a:rPr lang="en-US" smtClean="0"/>
              <a:t>Tuesday, 26 April 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07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057FC-95B6-4D89-AFDA-ABA33EE921E5}" type="datetime2">
              <a:rPr lang="en-US" smtClean="0"/>
              <a:t>Tuesday, 26 April 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111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549AC-EB31-477F-92A9-B1988E232878}" type="datetime2">
              <a:rPr lang="en-US" smtClean="0"/>
              <a:t>Tuesday, 26 April 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60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0CB818-7379-467D-8E76-EF9D9074A26C}" type="datetime2">
              <a:rPr lang="en-US" smtClean="0"/>
              <a:t>Tuesday, 26 April 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559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Relationship Id="rId3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jpg"/><Relationship Id="rId3" Type="http://schemas.openxmlformats.org/officeDocument/2006/relationships/image" Target="../media/image30.jp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420d2f251e1a2c68643322a5d4f3a5c5--welsh-white-patterns.jpg"/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6841" y="0"/>
            <a:ext cx="9322343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22381"/>
            <a:ext cx="7772400" cy="2001099"/>
          </a:xfr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en-US" dirty="0" smtClean="0">
                <a:latin typeface="Arial Black"/>
                <a:cs typeface="Arial Black"/>
              </a:rPr>
              <a:t>CREATIVE WRITING WORKSHOP: BUILDING A CHARACTER</a:t>
            </a:r>
            <a:endParaRPr lang="en-US" dirty="0">
              <a:latin typeface="Arial Black"/>
              <a:cs typeface="Arial Black"/>
            </a:endParaRPr>
          </a:p>
        </p:txBody>
      </p:sp>
      <p:pic>
        <p:nvPicPr>
          <p:cNvPr id="6" name="Picture 5" descr="UWTSD-200-Logo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56"/>
          <a:stretch/>
        </p:blipFill>
        <p:spPr>
          <a:xfrm>
            <a:off x="339292" y="321706"/>
            <a:ext cx="2905985" cy="702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3650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ettyimages-1138373484-1024x1024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115" y="364769"/>
            <a:ext cx="8937539" cy="5961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6672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Forty_Elephants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302" y="202650"/>
            <a:ext cx="8125822" cy="648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3779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Vol-shapshifter-001_3160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674" y="-480859"/>
            <a:ext cx="7917820" cy="7188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212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Daniel_Lambert_Benjamin_Marshal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5217" y="0"/>
            <a:ext cx="52012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9546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main-qimg-abb2436de3d0a618f1f5764b885eeed2-lq.jpe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721" y="420649"/>
            <a:ext cx="8583134" cy="6437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846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content_jessica_watts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583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4960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09KNITT5-superJumbo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26132"/>
            <a:ext cx="9144001" cy="6094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6116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The100YearOldManWhoClimbedOutTheWindowAndDisappeared_2015_1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44" r="10738"/>
          <a:stretch/>
        </p:blipFill>
        <p:spPr>
          <a:xfrm>
            <a:off x="94581" y="1648217"/>
            <a:ext cx="8958074" cy="4814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0244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262_88724_366905-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297" y="445829"/>
            <a:ext cx="8890521" cy="5895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1753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42-7151248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2849"/>
            <a:ext cx="9144000" cy="6097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1282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eagle-wings-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07"/>
            <a:ext cx="9144000" cy="6855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7861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GettyImages-734166165-0a31785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72851"/>
            <a:ext cx="9273021" cy="6930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3633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900fec40-cf3e-4e1d-987c-aca8f50fbfb3_1140x64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76946"/>
            <a:ext cx="9144000" cy="5141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3144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307068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7157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p03mrx8k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21458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9267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189163" y="193166"/>
            <a:ext cx="8769052" cy="6309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500" b="1" dirty="0" smtClean="0"/>
              <a:t>WHAT IF THEY </a:t>
            </a:r>
            <a:r>
              <a:rPr lang="cy-GB" sz="3500" b="1" dirty="0" smtClean="0"/>
              <a:t>LIVED HERE?</a:t>
            </a:r>
            <a:endParaRPr lang="en-US" sz="3500" b="1" dirty="0"/>
          </a:p>
        </p:txBody>
      </p:sp>
      <p:pic>
        <p:nvPicPr>
          <p:cNvPr id="2" name="Picture 1" descr="unnamed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849" y="1627618"/>
            <a:ext cx="8669366" cy="433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6759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5 Western Hero Web 2_shutterstock_29472278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7663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9730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painted-ladies-at-alamo-square-san-francisco-royalty-free-image-138812209-1541445492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10428"/>
            <a:ext cx="9144000" cy="596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2397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2289814-bigthumbnai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626" y="731190"/>
            <a:ext cx="8759607" cy="5469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1684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5e6439db50aa96f7cbbffe2c8e6e084d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349" y="211712"/>
            <a:ext cx="8498819" cy="6465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1485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231_What_makes_a_successful_city_image2_1024x576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11042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8361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Unknown-1.jpe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04" y="959208"/>
            <a:ext cx="8780611" cy="4917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4322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nMCaNYC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59" y="378279"/>
            <a:ext cx="8486564" cy="6350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1903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332E8F6700000578-0-image-a-5_146065042436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627" y="445829"/>
            <a:ext cx="8873064" cy="591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3988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maxresdefault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0068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3846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6512cafc7bcc84e52c99e59ce38ffc2c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664" y="162120"/>
            <a:ext cx="4391429" cy="65793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4756096" y="1013248"/>
            <a:ext cx="4229142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b="1" dirty="0"/>
              <a:t>What’s the first thing </a:t>
            </a:r>
            <a:r>
              <a:rPr lang="en-US" b="1" dirty="0" smtClean="0"/>
              <a:t>people </a:t>
            </a:r>
            <a:r>
              <a:rPr lang="en-US" b="1" dirty="0"/>
              <a:t>notice about </a:t>
            </a:r>
            <a:r>
              <a:rPr lang="en-US" b="1" dirty="0" smtClean="0"/>
              <a:t>this character</a:t>
            </a:r>
            <a:r>
              <a:rPr lang="en-US" b="1" dirty="0" smtClean="0"/>
              <a:t> </a:t>
            </a:r>
            <a:r>
              <a:rPr lang="en-US" b="1" dirty="0"/>
              <a:t>when </a:t>
            </a:r>
            <a:r>
              <a:rPr lang="en-US" b="1" dirty="0" smtClean="0"/>
              <a:t>they walk </a:t>
            </a:r>
            <a:r>
              <a:rPr lang="en-US" b="1" dirty="0"/>
              <a:t>into the </a:t>
            </a:r>
            <a:r>
              <a:rPr lang="en-US" b="1" dirty="0" smtClean="0"/>
              <a:t>room?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4756096" y="162120"/>
            <a:ext cx="4229142" cy="6309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500" b="1" dirty="0" smtClean="0"/>
              <a:t>APPEARANCE</a:t>
            </a:r>
            <a:endParaRPr lang="en-US" sz="35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4756096" y="2121634"/>
            <a:ext cx="4229142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smtClean="0"/>
              <a:t>2.   Describe </a:t>
            </a:r>
            <a:r>
              <a:rPr lang="en-US" b="1" dirty="0" smtClean="0"/>
              <a:t>the character’s </a:t>
            </a:r>
            <a:r>
              <a:rPr lang="en-US" b="1" dirty="0" smtClean="0"/>
              <a:t>hair </a:t>
            </a:r>
            <a:r>
              <a:rPr lang="en-US" b="1" dirty="0"/>
              <a:t>(</a:t>
            </a:r>
            <a:r>
              <a:rPr lang="en-US" b="1" dirty="0" err="1"/>
              <a:t>colour</a:t>
            </a:r>
            <a:r>
              <a:rPr lang="en-US" b="1" dirty="0"/>
              <a:t>, </a:t>
            </a:r>
            <a:r>
              <a:rPr lang="en-US" b="1" dirty="0" smtClean="0"/>
              <a:t>    texture, style</a:t>
            </a:r>
            <a:r>
              <a:rPr lang="en-US" b="1" dirty="0" smtClean="0"/>
              <a:t>)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746352" y="2923650"/>
            <a:ext cx="4229142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3</a:t>
            </a:r>
            <a:r>
              <a:rPr lang="en-US" b="1" dirty="0" smtClean="0"/>
              <a:t>.   How </a:t>
            </a:r>
            <a:r>
              <a:rPr lang="en-US" b="1" dirty="0" smtClean="0"/>
              <a:t>do they </a:t>
            </a:r>
            <a:r>
              <a:rPr lang="en-US" b="1" dirty="0"/>
              <a:t>move? (if it helps, </a:t>
            </a:r>
            <a:r>
              <a:rPr lang="en-US" b="1" dirty="0" smtClean="0"/>
              <a:t> imagine </a:t>
            </a:r>
            <a:r>
              <a:rPr lang="en-US" b="1" dirty="0" smtClean="0"/>
              <a:t>that they are </a:t>
            </a:r>
            <a:r>
              <a:rPr lang="en-US" b="1" dirty="0"/>
              <a:t>an animal)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4746352" y="3781324"/>
            <a:ext cx="422914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smtClean="0"/>
              <a:t>4.    What </a:t>
            </a:r>
            <a:r>
              <a:rPr lang="en-US" b="1" dirty="0"/>
              <a:t>is </a:t>
            </a:r>
            <a:r>
              <a:rPr lang="en-US" b="1" dirty="0" smtClean="0"/>
              <a:t>their </a:t>
            </a:r>
            <a:r>
              <a:rPr lang="en-US" b="1" dirty="0"/>
              <a:t>best feature</a:t>
            </a:r>
            <a:r>
              <a:rPr lang="en-US" b="1" dirty="0" smtClean="0"/>
              <a:t>?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4746352" y="4335195"/>
            <a:ext cx="4229142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smtClean="0"/>
              <a:t>5.   </a:t>
            </a:r>
            <a:r>
              <a:rPr lang="en-US" b="1" dirty="0" smtClean="0"/>
              <a:t>Do they </a:t>
            </a:r>
            <a:r>
              <a:rPr lang="en-US" b="1" dirty="0"/>
              <a:t>have any distinguishing marks? (Scars, tattoos, </a:t>
            </a:r>
            <a:r>
              <a:rPr lang="en-US" b="1" dirty="0" smtClean="0"/>
              <a:t>blemishes)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4756096" y="5217135"/>
            <a:ext cx="422914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6</a:t>
            </a:r>
            <a:r>
              <a:rPr lang="en-US" b="1" dirty="0" smtClean="0"/>
              <a:t>.   What are </a:t>
            </a:r>
            <a:r>
              <a:rPr lang="en-US" b="1" dirty="0" smtClean="0"/>
              <a:t>their </a:t>
            </a:r>
            <a:r>
              <a:rPr lang="en-US" b="1" dirty="0" smtClean="0"/>
              <a:t>teeth like?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4756096" y="5801854"/>
            <a:ext cx="422914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7"/>
            </a:pPr>
            <a:r>
              <a:rPr lang="en-US" b="1" dirty="0" smtClean="0"/>
              <a:t>Describe their </a:t>
            </a:r>
            <a:r>
              <a:rPr lang="en-US" b="1" dirty="0" smtClean="0"/>
              <a:t>hands.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4786888" y="6372145"/>
            <a:ext cx="422914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smtClean="0"/>
              <a:t>8.   Describe </a:t>
            </a:r>
            <a:r>
              <a:rPr lang="en-US" b="1" dirty="0" smtClean="0"/>
              <a:t>their </a:t>
            </a:r>
            <a:r>
              <a:rPr lang="en-US" b="1" dirty="0" err="1" smtClean="0"/>
              <a:t>favourite</a:t>
            </a:r>
            <a:r>
              <a:rPr lang="en-US" b="1" dirty="0" smtClean="0"/>
              <a:t> </a:t>
            </a:r>
            <a:r>
              <a:rPr lang="en-US" b="1" dirty="0" smtClean="0"/>
              <a:t>outfit.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71831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202650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4756096" y="1013248"/>
            <a:ext cx="422914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b="1" dirty="0" smtClean="0"/>
              <a:t>How big is their bedroom?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4756096" y="162120"/>
            <a:ext cx="4229142" cy="6309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500" b="1" dirty="0" smtClean="0"/>
              <a:t>BEDROOM</a:t>
            </a:r>
            <a:endParaRPr lang="en-US" sz="35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4756096" y="1567724"/>
            <a:ext cx="4229142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smtClean="0"/>
              <a:t>2.   What is the décor like? Minimalist? Busy? Fussy? Prim? Think about the wallpaper, the soft furnishings, the </a:t>
            </a:r>
            <a:r>
              <a:rPr lang="en-US" b="1" dirty="0" err="1" smtClean="0"/>
              <a:t>colours</a:t>
            </a:r>
            <a:r>
              <a:rPr lang="en-US" b="1" dirty="0" smtClean="0"/>
              <a:t> and textures.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746352" y="2977690"/>
            <a:ext cx="4229142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3</a:t>
            </a:r>
            <a:r>
              <a:rPr lang="en-US" b="1" dirty="0" smtClean="0"/>
              <a:t>.   What does the room smell like? Perfume? Stuffy? Old books? Sweaty teenagers?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4779738" y="4735337"/>
            <a:ext cx="4229142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5"/>
            </a:pPr>
            <a:r>
              <a:rPr lang="en-US" b="1" dirty="0" smtClean="0"/>
              <a:t>What </a:t>
            </a:r>
            <a:r>
              <a:rPr lang="en-US" b="1" dirty="0"/>
              <a:t>is </a:t>
            </a:r>
            <a:r>
              <a:rPr lang="en-US" b="1" dirty="0" smtClean="0"/>
              <a:t>their</a:t>
            </a:r>
            <a:r>
              <a:rPr lang="en-US" b="1" dirty="0" smtClean="0"/>
              <a:t> </a:t>
            </a:r>
            <a:r>
              <a:rPr lang="en-US" b="1" dirty="0" err="1" smtClean="0"/>
              <a:t>favourite</a:t>
            </a:r>
            <a:r>
              <a:rPr lang="en-US" b="1" dirty="0" smtClean="0"/>
              <a:t> object in the room? A childhood toy? A photo? A treasured piece of </a:t>
            </a:r>
            <a:r>
              <a:rPr lang="en-US" b="1" dirty="0" err="1" smtClean="0"/>
              <a:t>jewellery</a:t>
            </a:r>
            <a:r>
              <a:rPr lang="en-US" b="1" dirty="0" smtClean="0"/>
              <a:t>?</a:t>
            </a:r>
            <a:endParaRPr lang="en-US" b="1" dirty="0" smtClean="0"/>
          </a:p>
        </p:txBody>
      </p:sp>
      <p:sp>
        <p:nvSpPr>
          <p:cNvPr id="12" name="TextBox 11"/>
          <p:cNvSpPr txBox="1"/>
          <p:nvPr/>
        </p:nvSpPr>
        <p:spPr>
          <a:xfrm>
            <a:off x="4756096" y="5849956"/>
            <a:ext cx="422914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6</a:t>
            </a:r>
            <a:r>
              <a:rPr lang="en-US" b="1" dirty="0" smtClean="0"/>
              <a:t>.   What do they keep under their pillow?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4756096" y="4136335"/>
            <a:ext cx="422914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4</a:t>
            </a:r>
            <a:r>
              <a:rPr lang="en-US" b="1" dirty="0" smtClean="0"/>
              <a:t>.   Is their room messy or tidy?</a:t>
            </a:r>
            <a:endParaRPr lang="en-US" dirty="0"/>
          </a:p>
        </p:txBody>
      </p:sp>
      <p:pic>
        <p:nvPicPr>
          <p:cNvPr id="3" name="Picture 2" descr="il_794xN.2826342848_i0yv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627" y="162120"/>
            <a:ext cx="4485864" cy="4736366"/>
          </a:xfrm>
          <a:prstGeom prst="rect">
            <a:avLst/>
          </a:prstGeom>
        </p:spPr>
      </p:pic>
      <p:pic>
        <p:nvPicPr>
          <p:cNvPr id="7" name="Picture 6" descr="how-to-clean-a-messy-room-quickly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0" b="46564"/>
          <a:stretch/>
        </p:blipFill>
        <p:spPr>
          <a:xfrm>
            <a:off x="148627" y="4782529"/>
            <a:ext cx="4485864" cy="1958947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732840" y="6375680"/>
            <a:ext cx="422914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smtClean="0"/>
              <a:t>7.   What </a:t>
            </a:r>
            <a:r>
              <a:rPr lang="en-US" b="1" dirty="0" smtClean="0"/>
              <a:t>do they </a:t>
            </a:r>
            <a:r>
              <a:rPr lang="en-US" b="1" dirty="0" smtClean="0"/>
              <a:t>hide under the bed?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4129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-1" y="13511"/>
            <a:ext cx="9144001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4756096" y="905168"/>
            <a:ext cx="4229142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b="1" dirty="0" smtClean="0"/>
              <a:t>What does </a:t>
            </a:r>
            <a:r>
              <a:rPr lang="en-US" b="1" dirty="0" smtClean="0"/>
              <a:t>their voice </a:t>
            </a:r>
            <a:r>
              <a:rPr lang="en-US" b="1" dirty="0" smtClean="0"/>
              <a:t>sound like? (Soft? Strident? Deep? Powerful? Rich? Smooth?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4756096" y="162120"/>
            <a:ext cx="4229142" cy="6309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500" b="1" dirty="0" smtClean="0"/>
              <a:t>VOICE</a:t>
            </a:r>
            <a:endParaRPr lang="en-US" sz="35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4756096" y="1946004"/>
            <a:ext cx="422914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smtClean="0"/>
              <a:t>2.   What is </a:t>
            </a:r>
            <a:r>
              <a:rPr lang="en-US" b="1" dirty="0" smtClean="0"/>
              <a:t>their </a:t>
            </a:r>
            <a:r>
              <a:rPr lang="en-US" b="1" dirty="0" err="1" smtClean="0"/>
              <a:t>favourite</a:t>
            </a:r>
            <a:r>
              <a:rPr lang="en-US" b="1" dirty="0" smtClean="0"/>
              <a:t> word?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746352" y="2464310"/>
            <a:ext cx="422914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3</a:t>
            </a:r>
            <a:r>
              <a:rPr lang="en-US" b="1" dirty="0" smtClean="0"/>
              <a:t>.   What </a:t>
            </a:r>
            <a:r>
              <a:rPr lang="en-US" b="1" dirty="0" smtClean="0"/>
              <a:t>is their </a:t>
            </a:r>
            <a:r>
              <a:rPr lang="en-US" b="1" dirty="0" smtClean="0"/>
              <a:t>accent?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4746352" y="3011254"/>
            <a:ext cx="4229142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smtClean="0"/>
              <a:t>4.    What phrase or expression do they over-use?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4746352" y="3862345"/>
            <a:ext cx="4229142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smtClean="0"/>
              <a:t>5.   Do they speak quickly? Slowly? Thoughtfully?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4763632" y="5379253"/>
            <a:ext cx="422914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smtClean="0"/>
              <a:t>7.  In whom do they confide their secrets?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763632" y="6046812"/>
            <a:ext cx="4229142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8</a:t>
            </a:r>
            <a:r>
              <a:rPr lang="en-US" b="1" dirty="0" smtClean="0"/>
              <a:t>.   What’s the worst thing anyone has ever said to </a:t>
            </a:r>
            <a:r>
              <a:rPr lang="en-US" b="1" dirty="0" smtClean="0"/>
              <a:t>them?</a:t>
            </a:r>
            <a:endParaRPr lang="en-US" dirty="0"/>
          </a:p>
        </p:txBody>
      </p:sp>
      <p:pic>
        <p:nvPicPr>
          <p:cNvPr id="2" name="Picture 1" descr="c1066107617e94054238284f402b1c4b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1" r="2447"/>
          <a:stretch/>
        </p:blipFill>
        <p:spPr>
          <a:xfrm>
            <a:off x="108091" y="166772"/>
            <a:ext cx="4539904" cy="658821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763632" y="4748847"/>
            <a:ext cx="422914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mpd="sng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6</a:t>
            </a:r>
            <a:r>
              <a:rPr lang="en-US" b="1" dirty="0" smtClean="0"/>
              <a:t>.   What is their biggest secret?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2239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</p:bldLst>
  </p:timing>
</p:sld>
</file>

<file path=ppt/theme/theme1.xml><?xml version="1.0" encoding="utf-8"?>
<a:theme xmlns:a="http://schemas.openxmlformats.org/drawingml/2006/main" name="SARAH REYNOLDS Presentation The Dragon has two Tongues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SARAH REYNOLDS Presentation The Dragon has two Tongues.thmx</Template>
  <TotalTime>1904</TotalTime>
  <Words>302</Words>
  <Application>Microsoft Macintosh PowerPoint</Application>
  <PresentationFormat>On-screen Show (4:3)</PresentationFormat>
  <Paragraphs>28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SARAH REYNOLDS Presentation The Dragon has two Tongues</vt:lpstr>
      <vt:lpstr>CREATIVE WRITING WORKSHOP: BUILDING A CHARACTER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MYTH</dc:title>
  <dc:creator>Sarah Reynolds</dc:creator>
  <cp:lastModifiedBy>Sarah Reynolds</cp:lastModifiedBy>
  <cp:revision>93</cp:revision>
  <dcterms:created xsi:type="dcterms:W3CDTF">2021-11-12T17:21:31Z</dcterms:created>
  <dcterms:modified xsi:type="dcterms:W3CDTF">2022-04-26T10:28:12Z</dcterms:modified>
</cp:coreProperties>
</file>