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B5557F-4BDA-445B-B30E-21A5ABBFA872}" v="1646" dt="2020-08-19T17:52:22.962"/>
    <p1510:client id="{8D549B1B-6EA5-CCCD-FF7F-49135A0B86F9}" v="44" dt="2020-08-20T10:12:04.9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Reeves (1807017)" userId="S::1807017@student.uwtsd.ac.uk::73ca1a6e-003d-479d-987a-00ddae70a1f1" providerId="AD" clId="Web-{8D549B1B-6EA5-CCCD-FF7F-49135A0B86F9}"/>
    <pc:docChg chg="modSld">
      <pc:chgData name="Emma Reeves (1807017)" userId="S::1807017@student.uwtsd.ac.uk::73ca1a6e-003d-479d-987a-00ddae70a1f1" providerId="AD" clId="Web-{8D549B1B-6EA5-CCCD-FF7F-49135A0B86F9}" dt="2020-08-20T10:12:04.984" v="42" actId="1076"/>
      <pc:docMkLst>
        <pc:docMk/>
      </pc:docMkLst>
      <pc:sldChg chg="modSp">
        <pc:chgData name="Emma Reeves (1807017)" userId="S::1807017@student.uwtsd.ac.uk::73ca1a6e-003d-479d-987a-00ddae70a1f1" providerId="AD" clId="Web-{8D549B1B-6EA5-CCCD-FF7F-49135A0B86F9}" dt="2020-08-20T10:12:04.984" v="42" actId="1076"/>
        <pc:sldMkLst>
          <pc:docMk/>
          <pc:sldMk cId="109857222" sldId="256"/>
        </pc:sldMkLst>
        <pc:spChg chg="mod">
          <ac:chgData name="Emma Reeves (1807017)" userId="S::1807017@student.uwtsd.ac.uk::73ca1a6e-003d-479d-987a-00ddae70a1f1" providerId="AD" clId="Web-{8D549B1B-6EA5-CCCD-FF7F-49135A0B86F9}" dt="2020-08-20T10:10:52.544" v="40" actId="1076"/>
          <ac:spMkLst>
            <pc:docMk/>
            <pc:sldMk cId="109857222" sldId="256"/>
            <ac:spMk id="3" creationId="{7821ABFB-C898-44A9-9E00-7A1E6CAF1D37}"/>
          </ac:spMkLst>
        </pc:spChg>
        <pc:spChg chg="mod">
          <ac:chgData name="Emma Reeves (1807017)" userId="S::1807017@student.uwtsd.ac.uk::73ca1a6e-003d-479d-987a-00ddae70a1f1" providerId="AD" clId="Web-{8D549B1B-6EA5-CCCD-FF7F-49135A0B86F9}" dt="2020-08-20T10:09:49.059" v="1" actId="1076"/>
          <ac:spMkLst>
            <pc:docMk/>
            <pc:sldMk cId="109857222" sldId="256"/>
            <ac:spMk id="4" creationId="{F7FB5A11-DC8B-4863-9463-8D2AD8BB9F3F}"/>
          </ac:spMkLst>
        </pc:spChg>
        <pc:spChg chg="mod">
          <ac:chgData name="Emma Reeves (1807017)" userId="S::1807017@student.uwtsd.ac.uk::73ca1a6e-003d-479d-987a-00ddae70a1f1" providerId="AD" clId="Web-{8D549B1B-6EA5-CCCD-FF7F-49135A0B86F9}" dt="2020-08-20T10:09:43.496" v="0" actId="1076"/>
          <ac:spMkLst>
            <pc:docMk/>
            <pc:sldMk cId="109857222" sldId="256"/>
            <ac:spMk id="7" creationId="{F7EFC2E1-BD93-4C81-A0F2-4BEC5B5A6E24}"/>
          </ac:spMkLst>
        </pc:spChg>
        <pc:spChg chg="mod">
          <ac:chgData name="Emma Reeves (1807017)" userId="S::1807017@student.uwtsd.ac.uk::73ca1a6e-003d-479d-987a-00ddae70a1f1" providerId="AD" clId="Web-{8D549B1B-6EA5-CCCD-FF7F-49135A0B86F9}" dt="2020-08-20T10:12:04.984" v="42" actId="1076"/>
          <ac:spMkLst>
            <pc:docMk/>
            <pc:sldMk cId="109857222" sldId="256"/>
            <ac:spMk id="8" creationId="{DF9F07F6-33FC-47E3-A3DF-4C69CFE9FF53}"/>
          </ac:spMkLst>
        </pc:spChg>
        <pc:picChg chg="mod">
          <ac:chgData name="Emma Reeves (1807017)" userId="S::1807017@student.uwtsd.ac.uk::73ca1a6e-003d-479d-987a-00ddae70a1f1" providerId="AD" clId="Web-{8D549B1B-6EA5-CCCD-FF7F-49135A0B86F9}" dt="2020-08-20T10:10:57.685" v="41" actId="14100"/>
          <ac:picMkLst>
            <pc:docMk/>
            <pc:sldMk cId="109857222" sldId="256"/>
            <ac:picMk id="2" creationId="{58A0DC30-30D7-42BF-A9F0-B3E38A0E4B5A}"/>
          </ac:picMkLst>
        </pc:picChg>
      </pc:sldChg>
    </pc:docChg>
  </pc:docChgLst>
  <pc:docChgLst>
    <pc:chgData name="Emma Reeves (1807017)" userId="S::1807017@student.uwtsd.ac.uk::73ca1a6e-003d-479d-987a-00ddae70a1f1" providerId="AD" clId="Web-{56B5557F-4BDA-445B-B30E-21A5ABBFA872}"/>
    <pc:docChg chg="addSld modSld addMainMaster delMainMaster">
      <pc:chgData name="Emma Reeves (1807017)" userId="S::1807017@student.uwtsd.ac.uk::73ca1a6e-003d-479d-987a-00ddae70a1f1" providerId="AD" clId="Web-{56B5557F-4BDA-445B-B30E-21A5ABBFA872}" dt="2020-08-19T17:52:22.962" v="1641" actId="20577"/>
      <pc:docMkLst>
        <pc:docMk/>
      </pc:docMkLst>
      <pc:sldChg chg="addSp delSp modSp mod setBg modClrScheme chgLayout">
        <pc:chgData name="Emma Reeves (1807017)" userId="S::1807017@student.uwtsd.ac.uk::73ca1a6e-003d-479d-987a-00ddae70a1f1" providerId="AD" clId="Web-{56B5557F-4BDA-445B-B30E-21A5ABBFA872}" dt="2020-08-19T17:52:22.962" v="1640" actId="20577"/>
        <pc:sldMkLst>
          <pc:docMk/>
          <pc:sldMk cId="109857222" sldId="256"/>
        </pc:sldMkLst>
        <pc:spChg chg="del">
          <ac:chgData name="Emma Reeves (1807017)" userId="S::1807017@student.uwtsd.ac.uk::73ca1a6e-003d-479d-987a-00ddae70a1f1" providerId="AD" clId="Web-{56B5557F-4BDA-445B-B30E-21A5ABBFA872}" dt="2020-08-19T15:04:23.153" v="0"/>
          <ac:spMkLst>
            <pc:docMk/>
            <pc:sldMk cId="109857222" sldId="256"/>
            <ac:spMk id="2" creationId="{00000000-0000-0000-0000-000000000000}"/>
          </ac:spMkLst>
        </pc:spChg>
        <pc:spChg chg="del">
          <ac:chgData name="Emma Reeves (1807017)" userId="S::1807017@student.uwtsd.ac.uk::73ca1a6e-003d-479d-987a-00ddae70a1f1" providerId="AD" clId="Web-{56B5557F-4BDA-445B-B30E-21A5ABBFA872}" dt="2020-08-19T15:04:27.153" v="1"/>
          <ac:spMkLst>
            <pc:docMk/>
            <pc:sldMk cId="109857222" sldId="256"/>
            <ac:spMk id="3" creationId="{00000000-0000-0000-0000-000000000000}"/>
          </ac:spMkLst>
        </pc:spChg>
        <pc:spChg chg="add mod">
          <ac:chgData name="Emma Reeves (1807017)" userId="S::1807017@student.uwtsd.ac.uk::73ca1a6e-003d-479d-987a-00ddae70a1f1" providerId="AD" clId="Web-{56B5557F-4BDA-445B-B30E-21A5ABBFA872}" dt="2020-08-19T16:01:21.155" v="950" actId="1076"/>
          <ac:spMkLst>
            <pc:docMk/>
            <pc:sldMk cId="109857222" sldId="256"/>
            <ac:spMk id="3" creationId="{7821ABFB-C898-44A9-9E00-7A1E6CAF1D37}"/>
          </ac:spMkLst>
        </pc:spChg>
        <pc:spChg chg="add mod ord">
          <ac:chgData name="Emma Reeves (1807017)" userId="S::1807017@student.uwtsd.ac.uk::73ca1a6e-003d-479d-987a-00ddae70a1f1" providerId="AD" clId="Web-{56B5557F-4BDA-445B-B30E-21A5ABBFA872}" dt="2020-08-19T16:00:23.591" v="941" actId="20577"/>
          <ac:spMkLst>
            <pc:docMk/>
            <pc:sldMk cId="109857222" sldId="256"/>
            <ac:spMk id="4" creationId="{F7FB5A11-DC8B-4863-9463-8D2AD8BB9F3F}"/>
          </ac:spMkLst>
        </pc:spChg>
        <pc:spChg chg="add mod ord">
          <ac:chgData name="Emma Reeves (1807017)" userId="S::1807017@student.uwtsd.ac.uk::73ca1a6e-003d-479d-987a-00ddae70a1f1" providerId="AD" clId="Web-{56B5557F-4BDA-445B-B30E-21A5ABBFA872}" dt="2020-08-19T17:52:22.962" v="1640" actId="20577"/>
          <ac:spMkLst>
            <pc:docMk/>
            <pc:sldMk cId="109857222" sldId="256"/>
            <ac:spMk id="5" creationId="{D2DF53BB-69F3-43A9-9BAB-ADE7BF1F8042}"/>
          </ac:spMkLst>
        </pc:spChg>
        <pc:spChg chg="add mod">
          <ac:chgData name="Emma Reeves (1807017)" userId="S::1807017@student.uwtsd.ac.uk::73ca1a6e-003d-479d-987a-00ddae70a1f1" providerId="AD" clId="Web-{56B5557F-4BDA-445B-B30E-21A5ABBFA872}" dt="2020-08-19T16:01:03.639" v="946" actId="1076"/>
          <ac:spMkLst>
            <pc:docMk/>
            <pc:sldMk cId="109857222" sldId="256"/>
            <ac:spMk id="7" creationId="{F7EFC2E1-BD93-4C81-A0F2-4BEC5B5A6E24}"/>
          </ac:spMkLst>
        </pc:spChg>
        <pc:spChg chg="add mod">
          <ac:chgData name="Emma Reeves (1807017)" userId="S::1807017@student.uwtsd.ac.uk::73ca1a6e-003d-479d-987a-00ddae70a1f1" providerId="AD" clId="Web-{56B5557F-4BDA-445B-B30E-21A5ABBFA872}" dt="2020-08-19T16:01:26.530" v="951" actId="1076"/>
          <ac:spMkLst>
            <pc:docMk/>
            <pc:sldMk cId="109857222" sldId="256"/>
            <ac:spMk id="8" creationId="{DF9F07F6-33FC-47E3-A3DF-4C69CFE9FF53}"/>
          </ac:spMkLst>
        </pc:spChg>
        <pc:spChg chg="add mod">
          <ac:chgData name="Emma Reeves (1807017)" userId="S::1807017@student.uwtsd.ac.uk::73ca1a6e-003d-479d-987a-00ddae70a1f1" providerId="AD" clId="Web-{56B5557F-4BDA-445B-B30E-21A5ABBFA872}" dt="2020-08-19T16:02:40.469" v="970" actId="1076"/>
          <ac:spMkLst>
            <pc:docMk/>
            <pc:sldMk cId="109857222" sldId="256"/>
            <ac:spMk id="9" creationId="{B5C90215-8C5A-43F6-B0F4-282768B82A9B}"/>
          </ac:spMkLst>
        </pc:spChg>
        <pc:spChg chg="add del">
          <ac:chgData name="Emma Reeves (1807017)" userId="S::1807017@student.uwtsd.ac.uk::73ca1a6e-003d-479d-987a-00ddae70a1f1" providerId="AD" clId="Web-{56B5557F-4BDA-445B-B30E-21A5ABBFA872}" dt="2020-08-19T15:10:34.755" v="53"/>
          <ac:spMkLst>
            <pc:docMk/>
            <pc:sldMk cId="109857222" sldId="256"/>
            <ac:spMk id="11" creationId="{9B37791B-B040-4694-BFDC-8DD132D86E8E}"/>
          </ac:spMkLst>
        </pc:spChg>
        <pc:spChg chg="add del">
          <ac:chgData name="Emma Reeves (1807017)" userId="S::1807017@student.uwtsd.ac.uk::73ca1a6e-003d-479d-987a-00ddae70a1f1" providerId="AD" clId="Web-{56B5557F-4BDA-445B-B30E-21A5ABBFA872}" dt="2020-08-19T15:10:34.755" v="53"/>
          <ac:spMkLst>
            <pc:docMk/>
            <pc:sldMk cId="109857222" sldId="256"/>
            <ac:spMk id="13" creationId="{A17823FA-1B3E-4584-8A71-416FCE831183}"/>
          </ac:spMkLst>
        </pc:spChg>
        <pc:picChg chg="add mod">
          <ac:chgData name="Emma Reeves (1807017)" userId="S::1807017@student.uwtsd.ac.uk::73ca1a6e-003d-479d-987a-00ddae70a1f1" providerId="AD" clId="Web-{56B5557F-4BDA-445B-B30E-21A5ABBFA872}" dt="2020-08-19T16:01:28.889" v="952" actId="1076"/>
          <ac:picMkLst>
            <pc:docMk/>
            <pc:sldMk cId="109857222" sldId="256"/>
            <ac:picMk id="2" creationId="{58A0DC30-30D7-42BF-A9F0-B3E38A0E4B5A}"/>
          </ac:picMkLst>
        </pc:picChg>
        <pc:picChg chg="add mod">
          <ac:chgData name="Emma Reeves (1807017)" userId="S::1807017@student.uwtsd.ac.uk::73ca1a6e-003d-479d-987a-00ddae70a1f1" providerId="AD" clId="Web-{56B5557F-4BDA-445B-B30E-21A5ABBFA872}" dt="2020-08-19T16:01:06.326" v="947" actId="1076"/>
          <ac:picMkLst>
            <pc:docMk/>
            <pc:sldMk cId="109857222" sldId="256"/>
            <ac:picMk id="6" creationId="{872AF1F8-6D9F-4A61-93C5-1A84F3EE0E4B}"/>
          </ac:picMkLst>
        </pc:picChg>
      </pc:sldChg>
      <pc:sldChg chg="addSp modSp new">
        <pc:chgData name="Emma Reeves (1807017)" userId="S::1807017@student.uwtsd.ac.uk::73ca1a6e-003d-479d-987a-00ddae70a1f1" providerId="AD" clId="Web-{56B5557F-4BDA-445B-B30E-21A5ABBFA872}" dt="2020-08-19T16:46:46.726" v="1634" actId="20577"/>
        <pc:sldMkLst>
          <pc:docMk/>
          <pc:sldMk cId="670770900" sldId="257"/>
        </pc:sldMkLst>
        <pc:spChg chg="add mod">
          <ac:chgData name="Emma Reeves (1807017)" userId="S::1807017@student.uwtsd.ac.uk::73ca1a6e-003d-479d-987a-00ddae70a1f1" providerId="AD" clId="Web-{56B5557F-4BDA-445B-B30E-21A5ABBFA872}" dt="2020-08-19T16:44:10.675" v="1625" actId="20577"/>
          <ac:spMkLst>
            <pc:docMk/>
            <pc:sldMk cId="670770900" sldId="257"/>
            <ac:spMk id="2" creationId="{3FA5A1C7-DE6B-4072-89BC-9A021852B94E}"/>
          </ac:spMkLst>
        </pc:spChg>
        <pc:spChg chg="add mod">
          <ac:chgData name="Emma Reeves (1807017)" userId="S::1807017@student.uwtsd.ac.uk::73ca1a6e-003d-479d-987a-00ddae70a1f1" providerId="AD" clId="Web-{56B5557F-4BDA-445B-B30E-21A5ABBFA872}" dt="2020-08-19T16:46:46.726" v="1634" actId="20577"/>
          <ac:spMkLst>
            <pc:docMk/>
            <pc:sldMk cId="670770900" sldId="257"/>
            <ac:spMk id="3" creationId="{41B84F52-3C61-46D9-B056-B2893F11E0FC}"/>
          </ac:spMkLst>
        </pc:spChg>
      </pc:sldChg>
      <pc:sldMasterChg chg="add del addSldLayout delSldLayout">
        <pc:chgData name="Emma Reeves (1807017)" userId="S::1807017@student.uwtsd.ac.uk::73ca1a6e-003d-479d-987a-00ddae70a1f1" providerId="AD" clId="Web-{56B5557F-4BDA-445B-B30E-21A5ABBFA872}" dt="2020-08-19T15:10:34.755" v="53"/>
        <pc:sldMasterMkLst>
          <pc:docMk/>
          <pc:sldMasterMk cId="2460954070" sldId="2147483660"/>
        </pc:sldMasterMkLst>
        <pc:sldLayoutChg chg="add del">
          <pc:chgData name="Emma Reeves (1807017)" userId="S::1807017@student.uwtsd.ac.uk::73ca1a6e-003d-479d-987a-00ddae70a1f1" providerId="AD" clId="Web-{56B5557F-4BDA-445B-B30E-21A5ABBFA872}" dt="2020-08-19T15:10:34.755" v="53"/>
          <pc:sldLayoutMkLst>
            <pc:docMk/>
            <pc:sldMasterMk cId="2460954070" sldId="2147483660"/>
            <pc:sldLayoutMk cId="2385387890" sldId="2147483661"/>
          </pc:sldLayoutMkLst>
        </pc:sldLayoutChg>
        <pc:sldLayoutChg chg="add del">
          <pc:chgData name="Emma Reeves (1807017)" userId="S::1807017@student.uwtsd.ac.uk::73ca1a6e-003d-479d-987a-00ddae70a1f1" providerId="AD" clId="Web-{56B5557F-4BDA-445B-B30E-21A5ABBFA872}" dt="2020-08-19T15:10:34.755" v="53"/>
          <pc:sldLayoutMkLst>
            <pc:docMk/>
            <pc:sldMasterMk cId="2460954070" sldId="2147483660"/>
            <pc:sldLayoutMk cId="949138452" sldId="2147483662"/>
          </pc:sldLayoutMkLst>
        </pc:sldLayoutChg>
        <pc:sldLayoutChg chg="add del">
          <pc:chgData name="Emma Reeves (1807017)" userId="S::1807017@student.uwtsd.ac.uk::73ca1a6e-003d-479d-987a-00ddae70a1f1" providerId="AD" clId="Web-{56B5557F-4BDA-445B-B30E-21A5ABBFA872}" dt="2020-08-19T15:10:34.755" v="53"/>
          <pc:sldLayoutMkLst>
            <pc:docMk/>
            <pc:sldMasterMk cId="2460954070" sldId="2147483660"/>
            <pc:sldLayoutMk cId="2591524520" sldId="2147483663"/>
          </pc:sldLayoutMkLst>
        </pc:sldLayoutChg>
        <pc:sldLayoutChg chg="add del">
          <pc:chgData name="Emma Reeves (1807017)" userId="S::1807017@student.uwtsd.ac.uk::73ca1a6e-003d-479d-987a-00ddae70a1f1" providerId="AD" clId="Web-{56B5557F-4BDA-445B-B30E-21A5ABBFA872}" dt="2020-08-19T15:10:34.755" v="53"/>
          <pc:sldLayoutMkLst>
            <pc:docMk/>
            <pc:sldMasterMk cId="2460954070" sldId="2147483660"/>
            <pc:sldLayoutMk cId="1203092039" sldId="2147483664"/>
          </pc:sldLayoutMkLst>
        </pc:sldLayoutChg>
        <pc:sldLayoutChg chg="add del">
          <pc:chgData name="Emma Reeves (1807017)" userId="S::1807017@student.uwtsd.ac.uk::73ca1a6e-003d-479d-987a-00ddae70a1f1" providerId="AD" clId="Web-{56B5557F-4BDA-445B-B30E-21A5ABBFA872}" dt="2020-08-19T15:10:34.755" v="53"/>
          <pc:sldLayoutMkLst>
            <pc:docMk/>
            <pc:sldMasterMk cId="2460954070" sldId="2147483660"/>
            <pc:sldLayoutMk cId="3733172339" sldId="2147483665"/>
          </pc:sldLayoutMkLst>
        </pc:sldLayoutChg>
        <pc:sldLayoutChg chg="add del">
          <pc:chgData name="Emma Reeves (1807017)" userId="S::1807017@student.uwtsd.ac.uk::73ca1a6e-003d-479d-987a-00ddae70a1f1" providerId="AD" clId="Web-{56B5557F-4BDA-445B-B30E-21A5ABBFA872}" dt="2020-08-19T15:10:34.755" v="53"/>
          <pc:sldLayoutMkLst>
            <pc:docMk/>
            <pc:sldMasterMk cId="2460954070" sldId="2147483660"/>
            <pc:sldLayoutMk cId="3210312558" sldId="2147483666"/>
          </pc:sldLayoutMkLst>
        </pc:sldLayoutChg>
        <pc:sldLayoutChg chg="add del">
          <pc:chgData name="Emma Reeves (1807017)" userId="S::1807017@student.uwtsd.ac.uk::73ca1a6e-003d-479d-987a-00ddae70a1f1" providerId="AD" clId="Web-{56B5557F-4BDA-445B-B30E-21A5ABBFA872}" dt="2020-08-19T15:10:34.755" v="53"/>
          <pc:sldLayoutMkLst>
            <pc:docMk/>
            <pc:sldMasterMk cId="2460954070" sldId="2147483660"/>
            <pc:sldLayoutMk cId="3146388984" sldId="2147483667"/>
          </pc:sldLayoutMkLst>
        </pc:sldLayoutChg>
        <pc:sldLayoutChg chg="add del">
          <pc:chgData name="Emma Reeves (1807017)" userId="S::1807017@student.uwtsd.ac.uk::73ca1a6e-003d-479d-987a-00ddae70a1f1" providerId="AD" clId="Web-{56B5557F-4BDA-445B-B30E-21A5ABBFA872}" dt="2020-08-19T15:10:34.755" v="53"/>
          <pc:sldLayoutMkLst>
            <pc:docMk/>
            <pc:sldMasterMk cId="2460954070" sldId="2147483660"/>
            <pc:sldLayoutMk cId="3171841454" sldId="2147483668"/>
          </pc:sldLayoutMkLst>
        </pc:sldLayoutChg>
        <pc:sldLayoutChg chg="add del">
          <pc:chgData name="Emma Reeves (1807017)" userId="S::1807017@student.uwtsd.ac.uk::73ca1a6e-003d-479d-987a-00ddae70a1f1" providerId="AD" clId="Web-{56B5557F-4BDA-445B-B30E-21A5ABBFA872}" dt="2020-08-19T15:10:34.755" v="53"/>
          <pc:sldLayoutMkLst>
            <pc:docMk/>
            <pc:sldMasterMk cId="2460954070" sldId="2147483660"/>
            <pc:sldLayoutMk cId="1718958274" sldId="2147483669"/>
          </pc:sldLayoutMkLst>
        </pc:sldLayoutChg>
        <pc:sldLayoutChg chg="add del">
          <pc:chgData name="Emma Reeves (1807017)" userId="S::1807017@student.uwtsd.ac.uk::73ca1a6e-003d-479d-987a-00ddae70a1f1" providerId="AD" clId="Web-{56B5557F-4BDA-445B-B30E-21A5ABBFA872}" dt="2020-08-19T15:10:34.755" v="53"/>
          <pc:sldLayoutMkLst>
            <pc:docMk/>
            <pc:sldMasterMk cId="2460954070" sldId="2147483660"/>
            <pc:sldLayoutMk cId="2202905451" sldId="2147483670"/>
          </pc:sldLayoutMkLst>
        </pc:sldLayoutChg>
        <pc:sldLayoutChg chg="add del">
          <pc:chgData name="Emma Reeves (1807017)" userId="S::1807017@student.uwtsd.ac.uk::73ca1a6e-003d-479d-987a-00ddae70a1f1" providerId="AD" clId="Web-{56B5557F-4BDA-445B-B30E-21A5ABBFA872}" dt="2020-08-19T15:10:34.755" v="53"/>
          <pc:sldLayoutMkLst>
            <pc:docMk/>
            <pc:sldMasterMk cId="2460954070" sldId="2147483660"/>
            <pc:sldLayoutMk cId="3479445657" sldId="2147483671"/>
          </pc:sldLayoutMkLst>
        </pc:sldLayoutChg>
      </pc:sldMasterChg>
      <pc:sldMasterChg chg="add del replId addSldLayout delSldLayout">
        <pc:chgData name="Emma Reeves (1807017)" userId="S::1807017@student.uwtsd.ac.uk::73ca1a6e-003d-479d-987a-00ddae70a1f1" providerId="AD" clId="Web-{56B5557F-4BDA-445B-B30E-21A5ABBFA872}" dt="2020-08-19T15:10:34.755" v="53"/>
        <pc:sldMasterMkLst>
          <pc:docMk/>
          <pc:sldMasterMk cId="413957003" sldId="2147483672"/>
        </pc:sldMasterMkLst>
        <pc:sldLayoutChg chg="add del">
          <pc:chgData name="Emma Reeves (1807017)" userId="S::1807017@student.uwtsd.ac.uk::73ca1a6e-003d-479d-987a-00ddae70a1f1" providerId="AD" clId="Web-{56B5557F-4BDA-445B-B30E-21A5ABBFA872}" dt="2020-08-19T15:10:34.755" v="53"/>
          <pc:sldLayoutMkLst>
            <pc:docMk/>
            <pc:sldMasterMk cId="413957003" sldId="2147483672"/>
            <pc:sldLayoutMk cId="4256594976" sldId="2147483673"/>
          </pc:sldLayoutMkLst>
        </pc:sldLayoutChg>
        <pc:sldLayoutChg chg="add del replId">
          <pc:chgData name="Emma Reeves (1807017)" userId="S::1807017@student.uwtsd.ac.uk::73ca1a6e-003d-479d-987a-00ddae70a1f1" providerId="AD" clId="Web-{56B5557F-4BDA-445B-B30E-21A5ABBFA872}" dt="2020-08-19T15:10:34.755" v="53"/>
          <pc:sldLayoutMkLst>
            <pc:docMk/>
            <pc:sldMasterMk cId="413957003" sldId="2147483672"/>
            <pc:sldLayoutMk cId="2790448098" sldId="2147483674"/>
          </pc:sldLayoutMkLst>
        </pc:sldLayoutChg>
        <pc:sldLayoutChg chg="add del replId">
          <pc:chgData name="Emma Reeves (1807017)" userId="S::1807017@student.uwtsd.ac.uk::73ca1a6e-003d-479d-987a-00ddae70a1f1" providerId="AD" clId="Web-{56B5557F-4BDA-445B-B30E-21A5ABBFA872}" dt="2020-08-19T15:10:34.755" v="53"/>
          <pc:sldLayoutMkLst>
            <pc:docMk/>
            <pc:sldMasterMk cId="413957003" sldId="2147483672"/>
            <pc:sldLayoutMk cId="3556337671" sldId="2147483675"/>
          </pc:sldLayoutMkLst>
        </pc:sldLayoutChg>
        <pc:sldLayoutChg chg="add del replId">
          <pc:chgData name="Emma Reeves (1807017)" userId="S::1807017@student.uwtsd.ac.uk::73ca1a6e-003d-479d-987a-00ddae70a1f1" providerId="AD" clId="Web-{56B5557F-4BDA-445B-B30E-21A5ABBFA872}" dt="2020-08-19T15:10:34.755" v="53"/>
          <pc:sldLayoutMkLst>
            <pc:docMk/>
            <pc:sldMasterMk cId="413957003" sldId="2147483672"/>
            <pc:sldLayoutMk cId="3975592233" sldId="2147483676"/>
          </pc:sldLayoutMkLst>
        </pc:sldLayoutChg>
        <pc:sldLayoutChg chg="add del replId">
          <pc:chgData name="Emma Reeves (1807017)" userId="S::1807017@student.uwtsd.ac.uk::73ca1a6e-003d-479d-987a-00ddae70a1f1" providerId="AD" clId="Web-{56B5557F-4BDA-445B-B30E-21A5ABBFA872}" dt="2020-08-19T15:10:34.755" v="53"/>
          <pc:sldLayoutMkLst>
            <pc:docMk/>
            <pc:sldMasterMk cId="413957003" sldId="2147483672"/>
            <pc:sldLayoutMk cId="3128655709" sldId="2147483677"/>
          </pc:sldLayoutMkLst>
        </pc:sldLayoutChg>
        <pc:sldLayoutChg chg="add del replId">
          <pc:chgData name="Emma Reeves (1807017)" userId="S::1807017@student.uwtsd.ac.uk::73ca1a6e-003d-479d-987a-00ddae70a1f1" providerId="AD" clId="Web-{56B5557F-4BDA-445B-B30E-21A5ABBFA872}" dt="2020-08-19T15:10:34.755" v="53"/>
          <pc:sldLayoutMkLst>
            <pc:docMk/>
            <pc:sldMasterMk cId="413957003" sldId="2147483672"/>
            <pc:sldLayoutMk cId="2264720369" sldId="2147483678"/>
          </pc:sldLayoutMkLst>
        </pc:sldLayoutChg>
        <pc:sldLayoutChg chg="add del replId">
          <pc:chgData name="Emma Reeves (1807017)" userId="S::1807017@student.uwtsd.ac.uk::73ca1a6e-003d-479d-987a-00ddae70a1f1" providerId="AD" clId="Web-{56B5557F-4BDA-445B-B30E-21A5ABBFA872}" dt="2020-08-19T15:10:34.755" v="53"/>
          <pc:sldLayoutMkLst>
            <pc:docMk/>
            <pc:sldMasterMk cId="413957003" sldId="2147483672"/>
            <pc:sldLayoutMk cId="2949742783" sldId="2147483679"/>
          </pc:sldLayoutMkLst>
        </pc:sldLayoutChg>
        <pc:sldLayoutChg chg="add del replId">
          <pc:chgData name="Emma Reeves (1807017)" userId="S::1807017@student.uwtsd.ac.uk::73ca1a6e-003d-479d-987a-00ddae70a1f1" providerId="AD" clId="Web-{56B5557F-4BDA-445B-B30E-21A5ABBFA872}" dt="2020-08-19T15:10:34.755" v="53"/>
          <pc:sldLayoutMkLst>
            <pc:docMk/>
            <pc:sldMasterMk cId="413957003" sldId="2147483672"/>
            <pc:sldLayoutMk cId="3359758033" sldId="2147483680"/>
          </pc:sldLayoutMkLst>
        </pc:sldLayoutChg>
        <pc:sldLayoutChg chg="add del replId">
          <pc:chgData name="Emma Reeves (1807017)" userId="S::1807017@student.uwtsd.ac.uk::73ca1a6e-003d-479d-987a-00ddae70a1f1" providerId="AD" clId="Web-{56B5557F-4BDA-445B-B30E-21A5ABBFA872}" dt="2020-08-19T15:10:34.755" v="53"/>
          <pc:sldLayoutMkLst>
            <pc:docMk/>
            <pc:sldMasterMk cId="413957003" sldId="2147483672"/>
            <pc:sldLayoutMk cId="1192563599" sldId="2147483681"/>
          </pc:sldLayoutMkLst>
        </pc:sldLayoutChg>
        <pc:sldLayoutChg chg="add del replId">
          <pc:chgData name="Emma Reeves (1807017)" userId="S::1807017@student.uwtsd.ac.uk::73ca1a6e-003d-479d-987a-00ddae70a1f1" providerId="AD" clId="Web-{56B5557F-4BDA-445B-B30E-21A5ABBFA872}" dt="2020-08-19T15:10:34.755" v="53"/>
          <pc:sldLayoutMkLst>
            <pc:docMk/>
            <pc:sldMasterMk cId="413957003" sldId="2147483672"/>
            <pc:sldLayoutMk cId="2246603849" sldId="2147483682"/>
          </pc:sldLayoutMkLst>
        </pc:sldLayoutChg>
        <pc:sldLayoutChg chg="add del replId">
          <pc:chgData name="Emma Reeves (1807017)" userId="S::1807017@student.uwtsd.ac.uk::73ca1a6e-003d-479d-987a-00ddae70a1f1" providerId="AD" clId="Web-{56B5557F-4BDA-445B-B30E-21A5ABBFA872}" dt="2020-08-19T15:10:34.755" v="53"/>
          <pc:sldLayoutMkLst>
            <pc:docMk/>
            <pc:sldMasterMk cId="413957003" sldId="2147483672"/>
            <pc:sldLayoutMk cId="1400210835" sldId="214748368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20/08/2020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20/08/2020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20/08/2020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20/08/2020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20/08/2020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gov.wales/evaluation-pupil-deprivation-grant-final-report" TargetMode="External"/><Relationship Id="rId7" Type="http://schemas.openxmlformats.org/officeDocument/2006/relationships/hyperlink" Target="https://www.ysgolharritudur.cymru/school-policies.php" TargetMode="External"/><Relationship Id="rId2" Type="http://schemas.openxmlformats.org/officeDocument/2006/relationships/hyperlink" Target="https://dera.ioe.ac.uk/9431/1/DCSF-RTP-09-01.pdf#:~:text=Deprivation" TargetMode="External"/><Relationship Id="rId1" Type="http://schemas.openxmlformats.org/officeDocument/2006/relationships/slideLayout" Target="../slideLayouts/slideLayout7.xml"/><Relationship Id="rId6" Type="http://schemas.openxmlformats.org/officeDocument/2006/relationships/hyperlink" Target="https://www.ysgolharritudur.cymru/ysgol-harri-tudur-henry-tudor-schoolpost-inspection-action-plan.php" TargetMode="External"/><Relationship Id="rId5" Type="http://schemas.openxmlformats.org/officeDocument/2006/relationships/hyperlink" Target="https://lanelliherald.com/40611/free-school-meals-opportunity-wg/" TargetMode="External"/><Relationship Id="rId4" Type="http://schemas.openxmlformats.org/officeDocument/2006/relationships/hyperlink" Target="https://sites.psu.edu/rclerin/2015/04/10/hierarchy-of-nee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7FB5A11-DC8B-4863-9463-8D2AD8BB9F3F}"/>
              </a:ext>
            </a:extLst>
          </p:cNvPr>
          <p:cNvSpPr txBox="1"/>
          <p:nvPr/>
        </p:nvSpPr>
        <p:spPr>
          <a:xfrm>
            <a:off x="3651624" y="1581248"/>
            <a:ext cx="755528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latin typeface="Georgia Pro Cond Black"/>
                <a:cs typeface="Calibri"/>
              </a:rPr>
              <a:t>Personal Development Grant (PDG)</a:t>
            </a:r>
          </a:p>
          <a:p>
            <a:pPr algn="ctr"/>
            <a:endParaRPr lang="en-GB" dirty="0">
              <a:cs typeface="Calibri"/>
            </a:endParaRPr>
          </a:p>
        </p:txBody>
      </p:sp>
      <p:sp>
        <p:nvSpPr>
          <p:cNvPr id="5" name="TextBox 4">
            <a:extLst>
              <a:ext uri="{FF2B5EF4-FFF2-40B4-BE49-F238E27FC236}">
                <a16:creationId xmlns:a16="http://schemas.microsoft.com/office/drawing/2014/main" id="{D2DF53BB-69F3-43A9-9BAB-ADE7BF1F8042}"/>
              </a:ext>
            </a:extLst>
          </p:cNvPr>
          <p:cNvSpPr txBox="1"/>
          <p:nvPr/>
        </p:nvSpPr>
        <p:spPr>
          <a:xfrm>
            <a:off x="159718" y="129813"/>
            <a:ext cx="3713966" cy="1938992"/>
          </a:xfrm>
          <a:prstGeom prst="rect">
            <a:avLst/>
          </a:prstGeom>
          <a:solidFill>
            <a:srgbClr val="00B050"/>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cs typeface="Calibri"/>
              </a:rPr>
              <a:t>What is Pupil Development Grant (PDG)?</a:t>
            </a:r>
          </a:p>
          <a:p>
            <a:r>
              <a:rPr lang="en-GB" sz="1400" dirty="0">
                <a:cs typeface="Calibri"/>
              </a:rPr>
              <a:t>The Pupil Development Grant (PDG) is allocated to schools with pupils who come from low-</a:t>
            </a:r>
            <a:r>
              <a:rPr lang="en-GB" sz="1400">
                <a:cs typeface="Calibri"/>
              </a:rPr>
              <a:t>income families, who  are currently eligible for free </a:t>
            </a:r>
            <a:r>
              <a:rPr lang="en-GB" sz="1400" dirty="0">
                <a:cs typeface="Calibri"/>
              </a:rPr>
              <a:t>school meals (e-FSM) and pupils who have been looked after continuously for 6 months (LAC).</a:t>
            </a:r>
          </a:p>
        </p:txBody>
      </p:sp>
      <p:pic>
        <p:nvPicPr>
          <p:cNvPr id="6" name="Picture 6" descr="A person preparing food in a restaurant&#10;&#10;Description automatically generated">
            <a:extLst>
              <a:ext uri="{FF2B5EF4-FFF2-40B4-BE49-F238E27FC236}">
                <a16:creationId xmlns:a16="http://schemas.microsoft.com/office/drawing/2014/main" id="{872AF1F8-6D9F-4A61-93C5-1A84F3EE0E4B}"/>
              </a:ext>
            </a:extLst>
          </p:cNvPr>
          <p:cNvPicPr>
            <a:picLocks noChangeAspect="1"/>
          </p:cNvPicPr>
          <p:nvPr/>
        </p:nvPicPr>
        <p:blipFill>
          <a:blip r:embed="rId2"/>
          <a:stretch>
            <a:fillRect/>
          </a:stretch>
        </p:blipFill>
        <p:spPr>
          <a:xfrm>
            <a:off x="4087519" y="247810"/>
            <a:ext cx="3402226" cy="1337862"/>
          </a:xfrm>
          <a:prstGeom prst="rect">
            <a:avLst/>
          </a:prstGeom>
        </p:spPr>
      </p:pic>
      <p:sp>
        <p:nvSpPr>
          <p:cNvPr id="7" name="TextBox 6">
            <a:extLst>
              <a:ext uri="{FF2B5EF4-FFF2-40B4-BE49-F238E27FC236}">
                <a16:creationId xmlns:a16="http://schemas.microsoft.com/office/drawing/2014/main" id="{F7EFC2E1-BD93-4C81-A0F2-4BEC5B5A6E24}"/>
              </a:ext>
            </a:extLst>
          </p:cNvPr>
          <p:cNvSpPr txBox="1"/>
          <p:nvPr/>
        </p:nvSpPr>
        <p:spPr>
          <a:xfrm>
            <a:off x="7659324" y="71648"/>
            <a:ext cx="4361144" cy="1446550"/>
          </a:xfrm>
          <a:prstGeom prst="rect">
            <a:avLst/>
          </a:prstGeom>
          <a:solidFill>
            <a:srgbClr val="00B0F0"/>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cs typeface="Calibri"/>
              </a:rPr>
              <a:t>What is Deprivation?</a:t>
            </a:r>
          </a:p>
          <a:p>
            <a:r>
              <a:rPr lang="en-GB" sz="1400" dirty="0">
                <a:cs typeface="Calibri"/>
              </a:rPr>
              <a:t>Deprivation is the lack of necessities that a child needs in their life.  Without these necessities a child will find it hard to achieve their goals in life.  This can come from being in a low-income household or being within the care system. </a:t>
            </a:r>
          </a:p>
        </p:txBody>
      </p:sp>
      <p:pic>
        <p:nvPicPr>
          <p:cNvPr id="2" name="Picture 2" descr="A close up of text on a white background&#10;&#10;Description automatically generated">
            <a:extLst>
              <a:ext uri="{FF2B5EF4-FFF2-40B4-BE49-F238E27FC236}">
                <a16:creationId xmlns:a16="http://schemas.microsoft.com/office/drawing/2014/main" id="{58A0DC30-30D7-42BF-A9F0-B3E38A0E4B5A}"/>
              </a:ext>
            </a:extLst>
          </p:cNvPr>
          <p:cNvPicPr>
            <a:picLocks noChangeAspect="1"/>
          </p:cNvPicPr>
          <p:nvPr/>
        </p:nvPicPr>
        <p:blipFill>
          <a:blip r:embed="rId3"/>
          <a:stretch>
            <a:fillRect/>
          </a:stretch>
        </p:blipFill>
        <p:spPr>
          <a:xfrm>
            <a:off x="914400" y="2132401"/>
            <a:ext cx="3180578" cy="2367945"/>
          </a:xfrm>
          <a:prstGeom prst="rect">
            <a:avLst/>
          </a:prstGeom>
        </p:spPr>
      </p:pic>
      <p:sp>
        <p:nvSpPr>
          <p:cNvPr id="3" name="TextBox 2">
            <a:extLst>
              <a:ext uri="{FF2B5EF4-FFF2-40B4-BE49-F238E27FC236}">
                <a16:creationId xmlns:a16="http://schemas.microsoft.com/office/drawing/2014/main" id="{7821ABFB-C898-44A9-9E00-7A1E6CAF1D37}"/>
              </a:ext>
            </a:extLst>
          </p:cNvPr>
          <p:cNvSpPr txBox="1"/>
          <p:nvPr/>
        </p:nvSpPr>
        <p:spPr>
          <a:xfrm>
            <a:off x="87527" y="4632238"/>
            <a:ext cx="6481117" cy="2092881"/>
          </a:xfrm>
          <a:prstGeom prst="rect">
            <a:avLst/>
          </a:prstGeom>
          <a:solidFill>
            <a:srgbClr val="FF0000"/>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err="1">
                <a:cs typeface="Calibri"/>
              </a:rPr>
              <a:t>Maslows</a:t>
            </a:r>
            <a:r>
              <a:rPr lang="en-GB" b="1" u="sng" dirty="0">
                <a:cs typeface="Calibri"/>
              </a:rPr>
              <a:t> Hierarchy of Needs</a:t>
            </a:r>
          </a:p>
          <a:p>
            <a:r>
              <a:rPr lang="en-GB" sz="1400" dirty="0">
                <a:cs typeface="Calibri"/>
              </a:rPr>
              <a:t>Here Maslows theory is based around the needs of the child.  Within his theory he believes that when the basic survival needs aren't met e.g.</a:t>
            </a:r>
          </a:p>
          <a:p>
            <a:r>
              <a:rPr lang="en-GB" sz="1400" dirty="0">
                <a:cs typeface="Calibri"/>
              </a:rPr>
              <a:t>Food, Water, Rest &amp; Warmth</a:t>
            </a:r>
          </a:p>
          <a:p>
            <a:r>
              <a:rPr lang="en-GB" sz="1400" dirty="0">
                <a:cs typeface="Calibri"/>
              </a:rPr>
              <a:t>That it is a prevention for a child to achieve goals within education.  This brings it into areas of deprivation, where children are not receiveing their basic survival needs in their lives, it is causing them to suffer with their education, they are not being able to achieve the goals and results that they are fully capable of. </a:t>
            </a:r>
          </a:p>
          <a:p>
            <a:pPr algn="r"/>
            <a:r>
              <a:rPr lang="en-GB" sz="1400" dirty="0">
                <a:cs typeface="Calibri"/>
              </a:rPr>
              <a:t>(Bates 2019)</a:t>
            </a:r>
          </a:p>
        </p:txBody>
      </p:sp>
      <p:sp>
        <p:nvSpPr>
          <p:cNvPr id="8" name="TextBox 7">
            <a:extLst>
              <a:ext uri="{FF2B5EF4-FFF2-40B4-BE49-F238E27FC236}">
                <a16:creationId xmlns:a16="http://schemas.microsoft.com/office/drawing/2014/main" id="{DF9F07F6-33FC-47E3-A3DF-4C69CFE9FF53}"/>
              </a:ext>
            </a:extLst>
          </p:cNvPr>
          <p:cNvSpPr txBox="1"/>
          <p:nvPr/>
        </p:nvSpPr>
        <p:spPr>
          <a:xfrm>
            <a:off x="6817325" y="2835102"/>
            <a:ext cx="4730577" cy="2739211"/>
          </a:xfrm>
          <a:prstGeom prst="rect">
            <a:avLst/>
          </a:prstGeom>
          <a:solidFill>
            <a:srgbClr val="FFFF00"/>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ea typeface="+mn-lt"/>
                <a:cs typeface="+mn-lt"/>
              </a:rPr>
              <a:t>Deprivation &amp; Attainment</a:t>
            </a:r>
            <a:endParaRPr lang="en-GB" sz="1400" dirty="0">
              <a:ea typeface="+mn-lt"/>
              <a:cs typeface="+mn-lt"/>
            </a:endParaRPr>
          </a:p>
          <a:p>
            <a:r>
              <a:rPr lang="en-GB" sz="1400">
                <a:ea typeface="+mn-lt"/>
                <a:cs typeface="+mn-lt"/>
              </a:rPr>
              <a:t>Deprivation can have a large and pervasive impact on educational attainment. International data from the Programme for International Student Assessment (PISA) study of Organisation for Economic Cooperation and Development countries (OECD, 2006) shows that this is a widespread problem. Data from UK longitudinal studies have found that the impact of deprivation on cognitive and educational measures is apparent from an early age. </a:t>
            </a:r>
            <a:endParaRPr lang="en-GB"/>
          </a:p>
          <a:p>
            <a:endParaRPr lang="en-GB" sz="1400" dirty="0">
              <a:cs typeface="Calibri"/>
            </a:endParaRPr>
          </a:p>
          <a:p>
            <a:pPr algn="r"/>
            <a:r>
              <a:rPr lang="en-GB" sz="1400">
                <a:cs typeface="Calibri"/>
              </a:rPr>
              <a:t>(department for children, schools and families)</a:t>
            </a:r>
            <a:endParaRPr lang="en-GB" sz="1400" dirty="0">
              <a:cs typeface="Calibri"/>
            </a:endParaRPr>
          </a:p>
          <a:p>
            <a:endParaRPr lang="en-GB" sz="1400" dirty="0">
              <a:cs typeface="Calibri"/>
            </a:endParaRPr>
          </a:p>
        </p:txBody>
      </p:sp>
      <p:sp>
        <p:nvSpPr>
          <p:cNvPr id="9" name="TextBox 8">
            <a:extLst>
              <a:ext uri="{FF2B5EF4-FFF2-40B4-BE49-F238E27FC236}">
                <a16:creationId xmlns:a16="http://schemas.microsoft.com/office/drawing/2014/main" id="{B5C90215-8C5A-43F6-B0F4-282768B82A9B}"/>
              </a:ext>
            </a:extLst>
          </p:cNvPr>
          <p:cNvSpPr txBox="1"/>
          <p:nvPr/>
        </p:nvSpPr>
        <p:spPr>
          <a:xfrm>
            <a:off x="9794532" y="6509693"/>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latin typeface="Comic Sans MS"/>
              </a:rPr>
              <a:t>Emma Reeves 1807017</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FA5A1C7-DE6B-4072-89BC-9A021852B94E}"/>
              </a:ext>
            </a:extLst>
          </p:cNvPr>
          <p:cNvSpPr txBox="1"/>
          <p:nvPr/>
        </p:nvSpPr>
        <p:spPr>
          <a:xfrm>
            <a:off x="234778" y="317156"/>
            <a:ext cx="1155768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u="sng">
                <a:cs typeface="Calibri"/>
              </a:rPr>
              <a:t>REFERENCES</a:t>
            </a:r>
            <a:endParaRPr lang="en-GB" b="1" u="sng" dirty="0">
              <a:cs typeface="Calibri"/>
            </a:endParaRPr>
          </a:p>
          <a:p>
            <a:endParaRPr lang="en-GB" b="1" u="sng" dirty="0">
              <a:cs typeface="Calibri"/>
            </a:endParaRPr>
          </a:p>
          <a:p>
            <a:pPr marL="285750" indent="-285750">
              <a:buFont typeface="Arial"/>
              <a:buChar char="•"/>
            </a:pPr>
            <a:r>
              <a:rPr lang="en-GB">
                <a:cs typeface="Calibri"/>
              </a:rPr>
              <a:t>Bates.B (2019) Learning Theories Simplified. 2nd Edn. SAGE Publications Ltd</a:t>
            </a:r>
            <a:endParaRPr lang="en-GB" dirty="0">
              <a:cs typeface="Calibri"/>
            </a:endParaRPr>
          </a:p>
          <a:p>
            <a:pPr marL="285750" indent="-285750">
              <a:buFont typeface="Arial"/>
              <a:buChar char="•"/>
            </a:pPr>
            <a:r>
              <a:rPr lang="en-GB">
                <a:ea typeface="+mn-lt"/>
                <a:cs typeface="+mn-lt"/>
              </a:rPr>
              <a:t>Deprivation and Education. The evidence on pupils in england, Foundation Stage to Keystage 4. (page 6) </a:t>
            </a:r>
            <a:r>
              <a:rPr lang="en-GB" dirty="0">
                <a:ea typeface="+mn-lt"/>
                <a:cs typeface="+mn-lt"/>
                <a:hlinkClick r:id="rId2"/>
              </a:rPr>
              <a:t>https://dera.ioe.ac.uk/9431/1/DCSF-RTP-09-01.pdf#:~:text=Deprivation</a:t>
            </a:r>
            <a:r>
              <a:rPr lang="en-GB">
                <a:ea typeface="+mn-lt"/>
                <a:cs typeface="+mn-lt"/>
              </a:rPr>
              <a:t> (accessed 18/08/2020)</a:t>
            </a:r>
            <a:endParaRPr lang="en-GB" dirty="0">
              <a:ea typeface="+mn-lt"/>
              <a:cs typeface="+mn-lt"/>
            </a:endParaRPr>
          </a:p>
          <a:p>
            <a:pPr marL="285750" indent="-285750">
              <a:buFont typeface="Arial"/>
              <a:buChar char="•"/>
            </a:pPr>
            <a:r>
              <a:rPr lang="en-GB"/>
              <a:t>Evaluation of the Pupil Deprivation Grant: final report. (2017). </a:t>
            </a:r>
            <a:r>
              <a:rPr lang="en-GB" dirty="0">
                <a:ea typeface="+mn-lt"/>
                <a:cs typeface="+mn-lt"/>
                <a:hlinkClick r:id="rId3"/>
              </a:rPr>
              <a:t>https://gov.wales/evaluation-pupil-deprivation-grant-final-report</a:t>
            </a:r>
            <a:r>
              <a:rPr lang="en-GB">
                <a:ea typeface="+mn-lt"/>
                <a:cs typeface="+mn-lt"/>
              </a:rPr>
              <a:t> (accessed 18/08/2020)</a:t>
            </a:r>
            <a:endParaRPr lang="en-GB" dirty="0">
              <a:ea typeface="+mn-lt"/>
              <a:cs typeface="+mn-lt"/>
            </a:endParaRPr>
          </a:p>
          <a:p>
            <a:pPr marL="285750" indent="-285750">
              <a:buFont typeface="Arial"/>
              <a:buChar char="•"/>
            </a:pPr>
            <a:r>
              <a:rPr lang="en-GB">
                <a:ea typeface="+mn-lt"/>
                <a:cs typeface="+mn-lt"/>
              </a:rPr>
              <a:t>Ferris.E. (2020) Get Psyched. </a:t>
            </a:r>
            <a:r>
              <a:rPr lang="en-GB" dirty="0">
                <a:ea typeface="+mn-lt"/>
                <a:cs typeface="+mn-lt"/>
                <a:hlinkClick r:id="rId4"/>
              </a:rPr>
              <a:t>https://sites.psu.edu/rclerin/2015/04/10/hierarchy-of-needs/</a:t>
            </a:r>
            <a:r>
              <a:rPr lang="en-GB">
                <a:ea typeface="+mn-lt"/>
                <a:cs typeface="+mn-lt"/>
              </a:rPr>
              <a:t> (accessed 18/08/2020)</a:t>
            </a:r>
            <a:endParaRPr lang="en-GB" dirty="0">
              <a:ea typeface="+mn-lt"/>
              <a:cs typeface="+mn-lt"/>
            </a:endParaRPr>
          </a:p>
          <a:p>
            <a:pPr marL="285750" indent="-285750">
              <a:buFont typeface="Arial"/>
              <a:buChar char="•"/>
            </a:pPr>
            <a:r>
              <a:rPr lang="en-GB" dirty="0">
                <a:ea typeface="+mn-lt"/>
                <a:cs typeface="+mn-lt"/>
                <a:hlinkClick r:id="rId5"/>
              </a:rPr>
              <a:t>https://lanelliherald.com/40611/free-school-meals-opportunity-wg/</a:t>
            </a:r>
            <a:r>
              <a:rPr lang="en-GB">
                <a:ea typeface="+mn-lt"/>
                <a:cs typeface="+mn-lt"/>
              </a:rPr>
              <a:t> (Accessed 18/08/2020)</a:t>
            </a:r>
            <a:endParaRPr lang="en-GB"/>
          </a:p>
          <a:p>
            <a:pPr marL="285750" indent="-285750">
              <a:buFont typeface="Arial"/>
              <a:buChar char="•"/>
            </a:pPr>
            <a:r>
              <a:rPr lang="en-GB">
                <a:cs typeface="Calibri"/>
              </a:rPr>
              <a:t>Pierson.J (2010) Tackling Social Exclusion. 2nd Edn. Routledge</a:t>
            </a:r>
            <a:endParaRPr lang="en-GB" dirty="0">
              <a:cs typeface="Calibri"/>
            </a:endParaRPr>
          </a:p>
          <a:p>
            <a:pPr marL="285750" indent="-285750">
              <a:buFont typeface="Arial"/>
              <a:buChar char="•"/>
            </a:pPr>
            <a:r>
              <a:rPr lang="en-GB">
                <a:ea typeface="+mn-lt"/>
                <a:cs typeface="+mn-lt"/>
              </a:rPr>
              <a:t>Post Inspection Action Plan (PIAP) (2019) </a:t>
            </a:r>
            <a:r>
              <a:rPr lang="en-GB" dirty="0">
                <a:ea typeface="+mn-lt"/>
                <a:cs typeface="+mn-lt"/>
                <a:hlinkClick r:id="rId6"/>
              </a:rPr>
              <a:t>https://www.ysgolharritudur.cymru/ysgol-harri-tudur-henry-tudor-schoolpost-inspection-action-plan.php</a:t>
            </a:r>
            <a:r>
              <a:rPr lang="en-GB">
                <a:ea typeface="+mn-lt"/>
                <a:cs typeface="+mn-lt"/>
              </a:rPr>
              <a:t> (accessed 18/08/2020)</a:t>
            </a:r>
            <a:endParaRPr lang="en-GB">
              <a:cs typeface="Calibri"/>
            </a:endParaRPr>
          </a:p>
          <a:p>
            <a:pPr marL="285750" indent="-285750">
              <a:buFont typeface="Arial"/>
              <a:buChar char="•"/>
            </a:pPr>
            <a:r>
              <a:rPr lang="en-GB">
                <a:cs typeface="Calibri"/>
              </a:rPr>
              <a:t>Ysgol Harri Tudur School Policy (2019). </a:t>
            </a:r>
            <a:r>
              <a:rPr lang="en-GB" dirty="0">
                <a:ea typeface="+mn-lt"/>
                <a:cs typeface="+mn-lt"/>
                <a:hlinkClick r:id="rId7"/>
              </a:rPr>
              <a:t>https://www.ysgolharritudur.cymru/school-policies.php</a:t>
            </a:r>
            <a:r>
              <a:rPr lang="en-GB">
                <a:ea typeface="+mn-lt"/>
                <a:cs typeface="+mn-lt"/>
              </a:rPr>
              <a:t> (accessed 18/08/2020)</a:t>
            </a:r>
          </a:p>
          <a:p>
            <a:pPr marL="285750" indent="-285750">
              <a:buFont typeface="Arial"/>
              <a:buChar char="•"/>
            </a:pPr>
            <a:endParaRPr lang="en-GB" dirty="0">
              <a:cs typeface="Calibri"/>
            </a:endParaRPr>
          </a:p>
          <a:p>
            <a:pPr marL="285750" indent="-285750">
              <a:buFont typeface="Arial"/>
              <a:buChar char="•"/>
            </a:pPr>
            <a:endParaRPr lang="en-GB" dirty="0">
              <a:cs typeface="Calibri"/>
            </a:endParaRPr>
          </a:p>
          <a:p>
            <a:pPr marL="285750" indent="-285750">
              <a:buFont typeface="Arial"/>
              <a:buChar char="•"/>
            </a:pPr>
            <a:endParaRPr lang="en-GB" dirty="0">
              <a:cs typeface="Calibri"/>
            </a:endParaRPr>
          </a:p>
        </p:txBody>
      </p:sp>
      <p:sp>
        <p:nvSpPr>
          <p:cNvPr id="3" name="TextBox 2">
            <a:extLst>
              <a:ext uri="{FF2B5EF4-FFF2-40B4-BE49-F238E27FC236}">
                <a16:creationId xmlns:a16="http://schemas.microsoft.com/office/drawing/2014/main" id="{41B84F52-3C61-46D9-B056-B2893F11E0FC}"/>
              </a:ext>
            </a:extLst>
          </p:cNvPr>
          <p:cNvSpPr txBox="1"/>
          <p:nvPr/>
        </p:nvSpPr>
        <p:spPr>
          <a:xfrm>
            <a:off x="10287000" y="6315075"/>
            <a:ext cx="27432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latin typeface="Comic Sans MS"/>
                <a:cs typeface="Calibri"/>
              </a:rPr>
              <a:t>Emma Reeves 1807017</a:t>
            </a:r>
            <a:endParaRPr lang="en-GB" sz="1200">
              <a:ea typeface="+mn-lt"/>
              <a:cs typeface="+mn-lt"/>
            </a:endParaRPr>
          </a:p>
          <a:p>
            <a:pPr algn="l"/>
            <a:endParaRPr lang="en-GB" dirty="0">
              <a:cs typeface="Calibri"/>
            </a:endParaRPr>
          </a:p>
        </p:txBody>
      </p:sp>
    </p:spTree>
    <p:extLst>
      <p:ext uri="{BB962C8B-B14F-4D97-AF65-F5344CB8AC3E}">
        <p14:creationId xmlns:p14="http://schemas.microsoft.com/office/powerpoint/2010/main" val="67077090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365</cp:revision>
  <dcterms:created xsi:type="dcterms:W3CDTF">2020-08-19T15:04:14Z</dcterms:created>
  <dcterms:modified xsi:type="dcterms:W3CDTF">2020-08-20T10:12:05Z</dcterms:modified>
</cp:coreProperties>
</file>