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742" r:id="rId2"/>
    <p:sldId id="812" r:id="rId3"/>
    <p:sldId id="813" r:id="rId4"/>
    <p:sldId id="401" r:id="rId5"/>
    <p:sldId id="402" r:id="rId6"/>
    <p:sldId id="404" r:id="rId7"/>
    <p:sldId id="408" r:id="rId8"/>
    <p:sldId id="407" r:id="rId9"/>
    <p:sldId id="811" r:id="rId10"/>
    <p:sldId id="378" r:id="rId11"/>
    <p:sldId id="817" r:id="rId12"/>
    <p:sldId id="814" r:id="rId13"/>
    <p:sldId id="819" r:id="rId14"/>
    <p:sldId id="824" r:id="rId15"/>
    <p:sldId id="713" r:id="rId16"/>
    <p:sldId id="815" r:id="rId17"/>
    <p:sldId id="458" r:id="rId18"/>
    <p:sldId id="470" r:id="rId19"/>
    <p:sldId id="291" r:id="rId20"/>
    <p:sldId id="454" r:id="rId21"/>
    <p:sldId id="455" r:id="rId22"/>
    <p:sldId id="463" r:id="rId23"/>
    <p:sldId id="823" r:id="rId24"/>
    <p:sldId id="816" r:id="rId25"/>
    <p:sldId id="826" r:id="rId26"/>
    <p:sldId id="825" r:id="rId27"/>
    <p:sldId id="77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736" autoAdjust="0"/>
  </p:normalViewPr>
  <p:slideViewPr>
    <p:cSldViewPr snapToGrid="0">
      <p:cViewPr varScale="1">
        <p:scale>
          <a:sx n="55" d="100"/>
          <a:sy n="55" d="100"/>
        </p:scale>
        <p:origin x="131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0BBF26-BE9E-431F-A187-0117DD5E343A}" type="doc">
      <dgm:prSet loTypeId="urn:microsoft.com/office/officeart/2016/7/layout/VerticalSolidActionList" loCatId="List" qsTypeId="urn:microsoft.com/office/officeart/2005/8/quickstyle/simple1#3" qsCatId="simple" csTypeId="urn:microsoft.com/office/officeart/2005/8/colors/accent1_2#1" csCatId="accent1" phldr="1"/>
      <dgm:spPr/>
      <dgm:t>
        <a:bodyPr/>
        <a:lstStyle/>
        <a:p>
          <a:endParaRPr lang="en-US"/>
        </a:p>
      </dgm:t>
    </dgm:pt>
    <dgm:pt modelId="{B576F572-A61A-43B9-A6BD-2F1DDA194501}">
      <dgm:prSet/>
      <dgm:spPr/>
      <dgm:t>
        <a:bodyPr/>
        <a:lstStyle/>
        <a:p>
          <a:r>
            <a:rPr lang="en-GB" b="1" u="sng" dirty="0"/>
            <a:t>Essay structure</a:t>
          </a:r>
        </a:p>
        <a:p>
          <a:r>
            <a:rPr lang="en-GB" b="1" dirty="0"/>
            <a:t>Cover page</a:t>
          </a:r>
          <a:endParaRPr lang="en-US" b="1" dirty="0"/>
        </a:p>
      </dgm:t>
    </dgm:pt>
    <dgm:pt modelId="{C9BC6328-04F4-487A-8C36-D231A06A2E5B}" type="parTrans" cxnId="{36A58EB6-6416-49F9-BBC4-D35171390940}">
      <dgm:prSet/>
      <dgm:spPr/>
      <dgm:t>
        <a:bodyPr/>
        <a:lstStyle/>
        <a:p>
          <a:endParaRPr lang="en-US" b="1"/>
        </a:p>
      </dgm:t>
    </dgm:pt>
    <dgm:pt modelId="{E8603261-53DA-45FB-8B05-0362F58C4109}" type="sibTrans" cxnId="{36A58EB6-6416-49F9-BBC4-D35171390940}">
      <dgm:prSet/>
      <dgm:spPr/>
      <dgm:t>
        <a:bodyPr/>
        <a:lstStyle/>
        <a:p>
          <a:endParaRPr lang="en-US" b="1"/>
        </a:p>
      </dgm:t>
    </dgm:pt>
    <dgm:pt modelId="{24B1FF48-3FF8-4CC9-BCCF-0657505D2CC7}">
      <dgm:prSet/>
      <dgm:spPr/>
      <dgm:t>
        <a:bodyPr/>
        <a:lstStyle/>
        <a:p>
          <a:r>
            <a:rPr lang="en-GB" b="1" dirty="0"/>
            <a:t>Introduction</a:t>
          </a:r>
          <a:endParaRPr lang="en-US" b="1" dirty="0"/>
        </a:p>
      </dgm:t>
    </dgm:pt>
    <dgm:pt modelId="{87949911-0037-4966-866F-8BB3D65EB67C}" type="parTrans" cxnId="{B6476F08-899C-4653-B552-67B9FACE763A}">
      <dgm:prSet/>
      <dgm:spPr/>
      <dgm:t>
        <a:bodyPr/>
        <a:lstStyle/>
        <a:p>
          <a:endParaRPr lang="en-US" b="1"/>
        </a:p>
      </dgm:t>
    </dgm:pt>
    <dgm:pt modelId="{658D2F7E-70A5-41AE-AF44-8F4B73296991}" type="sibTrans" cxnId="{B6476F08-899C-4653-B552-67B9FACE763A}">
      <dgm:prSet/>
      <dgm:spPr/>
      <dgm:t>
        <a:bodyPr/>
        <a:lstStyle/>
        <a:p>
          <a:endParaRPr lang="en-US" b="1"/>
        </a:p>
      </dgm:t>
    </dgm:pt>
    <dgm:pt modelId="{50100223-5106-44D7-B373-F64952B554ED}">
      <dgm:prSet/>
      <dgm:spPr/>
      <dgm:t>
        <a:bodyPr/>
        <a:lstStyle/>
        <a:p>
          <a:r>
            <a:rPr lang="en-GB" b="1"/>
            <a:t>Main Body</a:t>
          </a:r>
          <a:endParaRPr lang="en-US" b="1"/>
        </a:p>
      </dgm:t>
    </dgm:pt>
    <dgm:pt modelId="{335E7D64-A61B-49C5-BA25-381D9DF7E8B1}" type="parTrans" cxnId="{A9247509-687D-4946-9F3A-A1298E6454DD}">
      <dgm:prSet/>
      <dgm:spPr/>
      <dgm:t>
        <a:bodyPr/>
        <a:lstStyle/>
        <a:p>
          <a:endParaRPr lang="en-US" b="1"/>
        </a:p>
      </dgm:t>
    </dgm:pt>
    <dgm:pt modelId="{0F1B2240-5950-4B1D-9A2E-30E44CBBC6EE}" type="sibTrans" cxnId="{A9247509-687D-4946-9F3A-A1298E6454DD}">
      <dgm:prSet/>
      <dgm:spPr/>
      <dgm:t>
        <a:bodyPr/>
        <a:lstStyle/>
        <a:p>
          <a:endParaRPr lang="en-US" b="1"/>
        </a:p>
      </dgm:t>
    </dgm:pt>
    <dgm:pt modelId="{4B601B5E-F003-46A3-AEED-26D1E0152B5E}">
      <dgm:prSet/>
      <dgm:spPr>
        <a:solidFill>
          <a:srgbClr val="FF5050">
            <a:alpha val="90000"/>
          </a:srgbClr>
        </a:solidFill>
      </dgm:spPr>
      <dgm:t>
        <a:bodyPr/>
        <a:lstStyle/>
        <a:p>
          <a:pPr algn="l"/>
          <a:r>
            <a:rPr lang="en-US" b="1" dirty="0"/>
            <a:t>No subheading, but divided into issues and paragraphs </a:t>
          </a:r>
        </a:p>
      </dgm:t>
    </dgm:pt>
    <dgm:pt modelId="{AEBB2F39-95D3-4BAA-B875-08EECB411775}" type="parTrans" cxnId="{4DD78844-B6F0-43E5-969D-123D77B1884D}">
      <dgm:prSet/>
      <dgm:spPr/>
      <dgm:t>
        <a:bodyPr/>
        <a:lstStyle/>
        <a:p>
          <a:endParaRPr lang="en-US" b="1"/>
        </a:p>
      </dgm:t>
    </dgm:pt>
    <dgm:pt modelId="{BDB6D497-6128-4C85-BFFA-C5061C7ADEA6}" type="sibTrans" cxnId="{4DD78844-B6F0-43E5-969D-123D77B1884D}">
      <dgm:prSet/>
      <dgm:spPr/>
      <dgm:t>
        <a:bodyPr/>
        <a:lstStyle/>
        <a:p>
          <a:endParaRPr lang="en-US" b="1"/>
        </a:p>
      </dgm:t>
    </dgm:pt>
    <dgm:pt modelId="{8D6AC769-569C-4B3D-801F-C5F0DE968C9F}">
      <dgm:prSet/>
      <dgm:spPr/>
      <dgm:t>
        <a:bodyPr/>
        <a:lstStyle/>
        <a:p>
          <a:r>
            <a:rPr lang="en-GB" b="1"/>
            <a:t>Conclusion</a:t>
          </a:r>
          <a:endParaRPr lang="en-US" b="1"/>
        </a:p>
      </dgm:t>
    </dgm:pt>
    <dgm:pt modelId="{B0195965-ED62-4633-B0A5-440B2C2DD7B9}" type="parTrans" cxnId="{BB395DCA-B828-4368-8D54-492CE447C989}">
      <dgm:prSet/>
      <dgm:spPr/>
      <dgm:t>
        <a:bodyPr/>
        <a:lstStyle/>
        <a:p>
          <a:endParaRPr lang="en-US" b="1"/>
        </a:p>
      </dgm:t>
    </dgm:pt>
    <dgm:pt modelId="{4C418727-810D-42E5-8F8C-ACB782E7D4E0}" type="sibTrans" cxnId="{BB395DCA-B828-4368-8D54-492CE447C989}">
      <dgm:prSet/>
      <dgm:spPr/>
      <dgm:t>
        <a:bodyPr/>
        <a:lstStyle/>
        <a:p>
          <a:endParaRPr lang="en-US" b="1"/>
        </a:p>
      </dgm:t>
    </dgm:pt>
    <dgm:pt modelId="{F3CD07F5-50FD-4954-8016-411CD8B37AAC}">
      <dgm:prSet/>
      <dgm:spPr>
        <a:solidFill>
          <a:srgbClr val="FF5050">
            <a:alpha val="89804"/>
          </a:srgbClr>
        </a:solidFill>
      </dgm:spPr>
      <dgm:t>
        <a:bodyPr/>
        <a:lstStyle/>
        <a:p>
          <a:pPr algn="l"/>
          <a:r>
            <a:rPr lang="en-GB" b="1" dirty="0"/>
            <a:t>No subheading</a:t>
          </a:r>
        </a:p>
      </dgm:t>
    </dgm:pt>
    <dgm:pt modelId="{B781C1C7-68F2-459C-AA98-F8134A77A0A9}" type="parTrans" cxnId="{186ED6AC-DC0D-47F5-A042-7F37D1552024}">
      <dgm:prSet/>
      <dgm:spPr/>
      <dgm:t>
        <a:bodyPr/>
        <a:lstStyle/>
        <a:p>
          <a:endParaRPr lang="en-GB" b="1"/>
        </a:p>
      </dgm:t>
    </dgm:pt>
    <dgm:pt modelId="{DD0ECAAA-F0AC-499B-A9A0-27CD8E2FE2D9}" type="sibTrans" cxnId="{186ED6AC-DC0D-47F5-A042-7F37D1552024}">
      <dgm:prSet/>
      <dgm:spPr/>
      <dgm:t>
        <a:bodyPr/>
        <a:lstStyle/>
        <a:p>
          <a:endParaRPr lang="en-GB" b="1"/>
        </a:p>
      </dgm:t>
    </dgm:pt>
    <dgm:pt modelId="{7CEA297D-1424-4CC4-BBD5-B310BC42D3BB}">
      <dgm:prSet/>
      <dgm:spPr>
        <a:solidFill>
          <a:srgbClr val="FF5050">
            <a:alpha val="90000"/>
          </a:srgbClr>
        </a:solidFill>
      </dgm:spPr>
      <dgm:t>
        <a:bodyPr/>
        <a:lstStyle/>
        <a:p>
          <a:pPr algn="l"/>
          <a:r>
            <a:rPr lang="en-GB" b="1" dirty="0"/>
            <a:t>No subheading</a:t>
          </a:r>
        </a:p>
      </dgm:t>
    </dgm:pt>
    <dgm:pt modelId="{37501051-40BA-4B64-9553-5107E9AEAC9F}" type="parTrans" cxnId="{4BFA82B8-A7C8-4B2D-AD07-1315DCBB05C9}">
      <dgm:prSet/>
      <dgm:spPr/>
      <dgm:t>
        <a:bodyPr/>
        <a:lstStyle/>
        <a:p>
          <a:endParaRPr lang="en-GB" b="1"/>
        </a:p>
      </dgm:t>
    </dgm:pt>
    <dgm:pt modelId="{3AE9243A-73F2-4575-911F-999A755630B1}" type="sibTrans" cxnId="{4BFA82B8-A7C8-4B2D-AD07-1315DCBB05C9}">
      <dgm:prSet/>
      <dgm:spPr/>
      <dgm:t>
        <a:bodyPr/>
        <a:lstStyle/>
        <a:p>
          <a:endParaRPr lang="en-GB" b="1"/>
        </a:p>
      </dgm:t>
    </dgm:pt>
    <dgm:pt modelId="{46E70BB8-7F47-471D-89DB-33E57E5B4A24}">
      <dgm:prSet/>
      <dgm:spPr/>
      <dgm:t>
        <a:bodyPr/>
        <a:lstStyle/>
        <a:p>
          <a:pPr algn="ctr"/>
          <a:r>
            <a:rPr lang="en-GB" b="1" dirty="0"/>
            <a:t>Module name/code/lecturer name ; title of assignment; your name and student number; word count</a:t>
          </a:r>
        </a:p>
      </dgm:t>
    </dgm:pt>
    <dgm:pt modelId="{143D36C3-7B60-4A2B-BA61-24AEEEFC6112}" type="parTrans" cxnId="{7064513B-B846-4EB4-B2A5-41BE310063CE}">
      <dgm:prSet/>
      <dgm:spPr/>
      <dgm:t>
        <a:bodyPr/>
        <a:lstStyle/>
        <a:p>
          <a:endParaRPr lang="en-GB" b="1"/>
        </a:p>
      </dgm:t>
    </dgm:pt>
    <dgm:pt modelId="{560FDBEC-610D-47B0-ACF5-F8CD0568E97C}" type="sibTrans" cxnId="{7064513B-B846-4EB4-B2A5-41BE310063CE}">
      <dgm:prSet/>
      <dgm:spPr/>
      <dgm:t>
        <a:bodyPr/>
        <a:lstStyle/>
        <a:p>
          <a:endParaRPr lang="en-GB" b="1"/>
        </a:p>
      </dgm:t>
    </dgm:pt>
    <dgm:pt modelId="{71C416DC-BA81-41D5-BAA5-7BEE0B75B5DC}">
      <dgm:prSet phldrT="[Text]" phldr="0"/>
      <dgm:spPr/>
      <dgm:t>
        <a:bodyPr/>
        <a:lstStyle/>
        <a:p>
          <a:r>
            <a:rPr lang="en-GB" b="1" dirty="0"/>
            <a:t>Reference list </a:t>
          </a:r>
        </a:p>
      </dgm:t>
    </dgm:pt>
    <dgm:pt modelId="{564367C0-008E-456F-AA71-9ABFDB5F4940}" type="parTrans" cxnId="{4B73977E-B85D-4363-A59E-86279EB8AC37}">
      <dgm:prSet/>
      <dgm:spPr/>
    </dgm:pt>
    <dgm:pt modelId="{7F588A93-FE61-4738-BFD2-76FBB70EC355}" type="sibTrans" cxnId="{4B73977E-B85D-4363-A59E-86279EB8AC37}">
      <dgm:prSet/>
      <dgm:spPr/>
    </dgm:pt>
    <dgm:pt modelId="{E6E5B6AE-FE4B-4CD5-A0FB-064ADFAB67D6}">
      <dgm:prSet/>
      <dgm:spPr/>
      <dgm:t>
        <a:bodyPr/>
        <a:lstStyle/>
        <a:p>
          <a:r>
            <a:rPr lang="en-GB" b="1" dirty="0"/>
            <a:t>Harvard style</a:t>
          </a:r>
        </a:p>
      </dgm:t>
    </dgm:pt>
    <dgm:pt modelId="{2B0B720D-F7CF-4B40-A278-A9005FE3B853}" type="parTrans" cxnId="{76780E24-3D07-4C6A-A9AD-8B291C840772}">
      <dgm:prSet/>
      <dgm:spPr/>
    </dgm:pt>
    <dgm:pt modelId="{D7B63707-FEC0-4DD5-9DAA-5D6742EC3485}" type="sibTrans" cxnId="{76780E24-3D07-4C6A-A9AD-8B291C840772}">
      <dgm:prSet/>
      <dgm:spPr/>
    </dgm:pt>
    <dgm:pt modelId="{32A722D6-2449-4FEA-8D92-3E4D92BBF54A}" type="pres">
      <dgm:prSet presAssocID="{A50BBF26-BE9E-431F-A187-0117DD5E343A}" presName="Name0" presStyleCnt="0">
        <dgm:presLayoutVars>
          <dgm:dir/>
          <dgm:animLvl val="lvl"/>
          <dgm:resizeHandles val="exact"/>
        </dgm:presLayoutVars>
      </dgm:prSet>
      <dgm:spPr/>
    </dgm:pt>
    <dgm:pt modelId="{51606A95-3902-4A9F-9854-9CFECF87677C}" type="pres">
      <dgm:prSet presAssocID="{B576F572-A61A-43B9-A6BD-2F1DDA194501}" presName="linNode" presStyleCnt="0"/>
      <dgm:spPr/>
    </dgm:pt>
    <dgm:pt modelId="{AE7B0E46-468B-454F-B7A3-A5F5206C03B5}" type="pres">
      <dgm:prSet presAssocID="{B576F572-A61A-43B9-A6BD-2F1DDA194501}" presName="parentText" presStyleLbl="alignNode1" presStyleIdx="0" presStyleCnt="5">
        <dgm:presLayoutVars>
          <dgm:chMax val="1"/>
          <dgm:bulletEnabled/>
        </dgm:presLayoutVars>
      </dgm:prSet>
      <dgm:spPr/>
    </dgm:pt>
    <dgm:pt modelId="{FBC7CB71-0E28-46EA-90EC-6D0D6AB5EC93}" type="pres">
      <dgm:prSet presAssocID="{B576F572-A61A-43B9-A6BD-2F1DDA194501}" presName="descendantText" presStyleLbl="alignAccFollowNode1" presStyleIdx="0" presStyleCnt="5">
        <dgm:presLayoutVars>
          <dgm:bulletEnabled/>
        </dgm:presLayoutVars>
      </dgm:prSet>
      <dgm:spPr/>
    </dgm:pt>
    <dgm:pt modelId="{733958A8-D19C-41C2-B740-2149118A11F0}" type="pres">
      <dgm:prSet presAssocID="{E8603261-53DA-45FB-8B05-0362F58C4109}" presName="sp" presStyleCnt="0"/>
      <dgm:spPr/>
    </dgm:pt>
    <dgm:pt modelId="{DB8BF596-D9B3-4EFB-BA0E-524804A93791}" type="pres">
      <dgm:prSet presAssocID="{24B1FF48-3FF8-4CC9-BCCF-0657505D2CC7}" presName="linNode" presStyleCnt="0"/>
      <dgm:spPr/>
    </dgm:pt>
    <dgm:pt modelId="{A1DB83C7-0F1E-4A4D-AB1B-7EAF4F793019}" type="pres">
      <dgm:prSet presAssocID="{24B1FF48-3FF8-4CC9-BCCF-0657505D2CC7}" presName="parentText" presStyleLbl="alignNode1" presStyleIdx="1" presStyleCnt="5">
        <dgm:presLayoutVars>
          <dgm:chMax val="1"/>
          <dgm:bulletEnabled/>
        </dgm:presLayoutVars>
      </dgm:prSet>
      <dgm:spPr/>
    </dgm:pt>
    <dgm:pt modelId="{2B395784-4A84-42BD-98EC-6B705DD5A4A7}" type="pres">
      <dgm:prSet presAssocID="{24B1FF48-3FF8-4CC9-BCCF-0657505D2CC7}" presName="descendantText" presStyleLbl="alignAccFollowNode1" presStyleIdx="1" presStyleCnt="5">
        <dgm:presLayoutVars>
          <dgm:bulletEnabled/>
        </dgm:presLayoutVars>
      </dgm:prSet>
      <dgm:spPr/>
    </dgm:pt>
    <dgm:pt modelId="{A3C76C64-35A4-4FB2-A054-53F0E3DAB7DB}" type="pres">
      <dgm:prSet presAssocID="{658D2F7E-70A5-41AE-AF44-8F4B73296991}" presName="sp" presStyleCnt="0"/>
      <dgm:spPr/>
    </dgm:pt>
    <dgm:pt modelId="{4095BF44-9084-4865-8E7A-64B31D781968}" type="pres">
      <dgm:prSet presAssocID="{50100223-5106-44D7-B373-F64952B554ED}" presName="linNode" presStyleCnt="0"/>
      <dgm:spPr/>
    </dgm:pt>
    <dgm:pt modelId="{81CEFBFE-0CDC-4917-AF13-185636BD998A}" type="pres">
      <dgm:prSet presAssocID="{50100223-5106-44D7-B373-F64952B554ED}" presName="parentText" presStyleLbl="alignNode1" presStyleIdx="2" presStyleCnt="5">
        <dgm:presLayoutVars>
          <dgm:chMax val="1"/>
          <dgm:bulletEnabled/>
        </dgm:presLayoutVars>
      </dgm:prSet>
      <dgm:spPr/>
    </dgm:pt>
    <dgm:pt modelId="{9810206E-7640-44F2-9D33-14EEAB6769A8}" type="pres">
      <dgm:prSet presAssocID="{50100223-5106-44D7-B373-F64952B554ED}" presName="descendantText" presStyleLbl="alignAccFollowNode1" presStyleIdx="2" presStyleCnt="5">
        <dgm:presLayoutVars>
          <dgm:bulletEnabled/>
        </dgm:presLayoutVars>
      </dgm:prSet>
      <dgm:spPr/>
    </dgm:pt>
    <dgm:pt modelId="{F9A6DD78-ED44-40C3-9F55-3653FDCA6B67}" type="pres">
      <dgm:prSet presAssocID="{0F1B2240-5950-4B1D-9A2E-30E44CBBC6EE}" presName="sp" presStyleCnt="0"/>
      <dgm:spPr/>
    </dgm:pt>
    <dgm:pt modelId="{746532B4-9859-4955-9E1C-EE060DEEFADC}" type="pres">
      <dgm:prSet presAssocID="{8D6AC769-569C-4B3D-801F-C5F0DE968C9F}" presName="linNode" presStyleCnt="0"/>
      <dgm:spPr/>
    </dgm:pt>
    <dgm:pt modelId="{07EEB20E-FAAC-49B3-B34D-1D000E134393}" type="pres">
      <dgm:prSet presAssocID="{8D6AC769-569C-4B3D-801F-C5F0DE968C9F}" presName="parentText" presStyleLbl="alignNode1" presStyleIdx="3" presStyleCnt="5">
        <dgm:presLayoutVars>
          <dgm:chMax val="1"/>
          <dgm:bulletEnabled/>
        </dgm:presLayoutVars>
      </dgm:prSet>
      <dgm:spPr/>
    </dgm:pt>
    <dgm:pt modelId="{06644D21-F86A-4B44-9F89-353B36C8D086}" type="pres">
      <dgm:prSet presAssocID="{8D6AC769-569C-4B3D-801F-C5F0DE968C9F}" presName="descendantText" presStyleLbl="alignAccFollowNode1" presStyleIdx="3" presStyleCnt="5" custLinFactNeighborX="1465" custLinFactNeighborY="-7322">
        <dgm:presLayoutVars>
          <dgm:bulletEnabled/>
        </dgm:presLayoutVars>
      </dgm:prSet>
      <dgm:spPr/>
    </dgm:pt>
    <dgm:pt modelId="{49EC14F1-F8CE-47B2-8D41-BA9D2595E40C}" type="pres">
      <dgm:prSet presAssocID="{4C418727-810D-42E5-8F8C-ACB782E7D4E0}" presName="sp" presStyleCnt="0"/>
      <dgm:spPr/>
    </dgm:pt>
    <dgm:pt modelId="{4BC60DCD-7578-458B-BAF2-A766DC36E9B4}" type="pres">
      <dgm:prSet presAssocID="{71C416DC-BA81-41D5-BAA5-7BEE0B75B5DC}" presName="linNode" presStyleCnt="0"/>
      <dgm:spPr/>
    </dgm:pt>
    <dgm:pt modelId="{D89435E2-FE7B-4C54-B0BE-BCA5207B2C3A}" type="pres">
      <dgm:prSet presAssocID="{71C416DC-BA81-41D5-BAA5-7BEE0B75B5DC}" presName="parentText" presStyleLbl="alignNode1" presStyleIdx="4" presStyleCnt="5">
        <dgm:presLayoutVars>
          <dgm:chMax val="1"/>
          <dgm:bulletEnabled/>
        </dgm:presLayoutVars>
      </dgm:prSet>
      <dgm:spPr/>
    </dgm:pt>
    <dgm:pt modelId="{EA4249BB-4A3D-46BC-94E2-93EFEBE0912A}" type="pres">
      <dgm:prSet presAssocID="{71C416DC-BA81-41D5-BAA5-7BEE0B75B5DC}" presName="descendantText" presStyleLbl="alignAccFollowNode1" presStyleIdx="4" presStyleCnt="5" custLinFactNeighborX="9935" custLinFactNeighborY="228">
        <dgm:presLayoutVars>
          <dgm:bulletEnabled/>
        </dgm:presLayoutVars>
      </dgm:prSet>
      <dgm:spPr/>
    </dgm:pt>
  </dgm:ptLst>
  <dgm:cxnLst>
    <dgm:cxn modelId="{B6476F08-899C-4653-B552-67B9FACE763A}" srcId="{A50BBF26-BE9E-431F-A187-0117DD5E343A}" destId="{24B1FF48-3FF8-4CC9-BCCF-0657505D2CC7}" srcOrd="1" destOrd="0" parTransId="{87949911-0037-4966-866F-8BB3D65EB67C}" sibTransId="{658D2F7E-70A5-41AE-AF44-8F4B73296991}"/>
    <dgm:cxn modelId="{A9247509-687D-4946-9F3A-A1298E6454DD}" srcId="{A50BBF26-BE9E-431F-A187-0117DD5E343A}" destId="{50100223-5106-44D7-B373-F64952B554ED}" srcOrd="2" destOrd="0" parTransId="{335E7D64-A61B-49C5-BA25-381D9DF7E8B1}" sibTransId="{0F1B2240-5950-4B1D-9A2E-30E44CBBC6EE}"/>
    <dgm:cxn modelId="{58D1250C-2D42-43B6-ABAA-A480515533B7}" type="presOf" srcId="{E6E5B6AE-FE4B-4CD5-A0FB-064ADFAB67D6}" destId="{EA4249BB-4A3D-46BC-94E2-93EFEBE0912A}" srcOrd="0" destOrd="0" presId="urn:microsoft.com/office/officeart/2016/7/layout/VerticalSolidActionList"/>
    <dgm:cxn modelId="{76780E24-3D07-4C6A-A9AD-8B291C840772}" srcId="{71C416DC-BA81-41D5-BAA5-7BEE0B75B5DC}" destId="{E6E5B6AE-FE4B-4CD5-A0FB-064ADFAB67D6}" srcOrd="0" destOrd="0" parTransId="{2B0B720D-F7CF-4B40-A278-A9005FE3B853}" sibTransId="{D7B63707-FEC0-4DD5-9DAA-5D6742EC3485}"/>
    <dgm:cxn modelId="{5DF4A439-D840-44CD-8368-EC01C3330842}" type="presOf" srcId="{4B601B5E-F003-46A3-AEED-26D1E0152B5E}" destId="{9810206E-7640-44F2-9D33-14EEAB6769A8}" srcOrd="0" destOrd="0" presId="urn:microsoft.com/office/officeart/2016/7/layout/VerticalSolidActionList"/>
    <dgm:cxn modelId="{7064513B-B846-4EB4-B2A5-41BE310063CE}" srcId="{B576F572-A61A-43B9-A6BD-2F1DDA194501}" destId="{46E70BB8-7F47-471D-89DB-33E57E5B4A24}" srcOrd="0" destOrd="0" parTransId="{143D36C3-7B60-4A2B-BA61-24AEEEFC6112}" sibTransId="{560FDBEC-610D-47B0-ACF5-F8CD0568E97C}"/>
    <dgm:cxn modelId="{3A242F42-BFE7-415F-8B97-2841301DF19E}" type="presOf" srcId="{B576F572-A61A-43B9-A6BD-2F1DDA194501}" destId="{AE7B0E46-468B-454F-B7A3-A5F5206C03B5}" srcOrd="0" destOrd="0" presId="urn:microsoft.com/office/officeart/2016/7/layout/VerticalSolidActionList"/>
    <dgm:cxn modelId="{4DD78844-B6F0-43E5-969D-123D77B1884D}" srcId="{50100223-5106-44D7-B373-F64952B554ED}" destId="{4B601B5E-F003-46A3-AEED-26D1E0152B5E}" srcOrd="0" destOrd="0" parTransId="{AEBB2F39-95D3-4BAA-B875-08EECB411775}" sibTransId="{BDB6D497-6128-4C85-BFFA-C5061C7ADEA6}"/>
    <dgm:cxn modelId="{6F96A54A-E97F-495B-B5DA-33D0CECBE346}" type="presOf" srcId="{7CEA297D-1424-4CC4-BBD5-B310BC42D3BB}" destId="{06644D21-F86A-4B44-9F89-353B36C8D086}" srcOrd="0" destOrd="0" presId="urn:microsoft.com/office/officeart/2016/7/layout/VerticalSolidActionList"/>
    <dgm:cxn modelId="{4B73977E-B85D-4363-A59E-86279EB8AC37}" srcId="{A50BBF26-BE9E-431F-A187-0117DD5E343A}" destId="{71C416DC-BA81-41D5-BAA5-7BEE0B75B5DC}" srcOrd="4" destOrd="0" parTransId="{564367C0-008E-456F-AA71-9ABFDB5F4940}" sibTransId="{7F588A93-FE61-4738-BFD2-76FBB70EC355}"/>
    <dgm:cxn modelId="{71C6A787-D392-4C21-8879-CD1BBC3E0740}" type="presOf" srcId="{24B1FF48-3FF8-4CC9-BCCF-0657505D2CC7}" destId="{A1DB83C7-0F1E-4A4D-AB1B-7EAF4F793019}" srcOrd="0" destOrd="0" presId="urn:microsoft.com/office/officeart/2016/7/layout/VerticalSolidActionList"/>
    <dgm:cxn modelId="{9EBEDE90-D3AE-4772-AD02-A7C248CE1015}" type="presOf" srcId="{A50BBF26-BE9E-431F-A187-0117DD5E343A}" destId="{32A722D6-2449-4FEA-8D92-3E4D92BBF54A}" srcOrd="0" destOrd="0" presId="urn:microsoft.com/office/officeart/2016/7/layout/VerticalSolidActionList"/>
    <dgm:cxn modelId="{5D51969E-859A-4B46-939B-49D8BE08327C}" type="presOf" srcId="{F3CD07F5-50FD-4954-8016-411CD8B37AAC}" destId="{2B395784-4A84-42BD-98EC-6B705DD5A4A7}" srcOrd="0" destOrd="0" presId="urn:microsoft.com/office/officeart/2016/7/layout/VerticalSolidActionList"/>
    <dgm:cxn modelId="{7D338BA0-0C2E-4B0A-9758-5B86DFCDDACA}" type="presOf" srcId="{50100223-5106-44D7-B373-F64952B554ED}" destId="{81CEFBFE-0CDC-4917-AF13-185636BD998A}" srcOrd="0" destOrd="0" presId="urn:microsoft.com/office/officeart/2016/7/layout/VerticalSolidActionList"/>
    <dgm:cxn modelId="{186ED6AC-DC0D-47F5-A042-7F37D1552024}" srcId="{24B1FF48-3FF8-4CC9-BCCF-0657505D2CC7}" destId="{F3CD07F5-50FD-4954-8016-411CD8B37AAC}" srcOrd="0" destOrd="0" parTransId="{B781C1C7-68F2-459C-AA98-F8134A77A0A9}" sibTransId="{DD0ECAAA-F0AC-499B-A9A0-27CD8E2FE2D9}"/>
    <dgm:cxn modelId="{36A58EB6-6416-49F9-BBC4-D35171390940}" srcId="{A50BBF26-BE9E-431F-A187-0117DD5E343A}" destId="{B576F572-A61A-43B9-A6BD-2F1DDA194501}" srcOrd="0" destOrd="0" parTransId="{C9BC6328-04F4-487A-8C36-D231A06A2E5B}" sibTransId="{E8603261-53DA-45FB-8B05-0362F58C4109}"/>
    <dgm:cxn modelId="{4BFA82B8-A7C8-4B2D-AD07-1315DCBB05C9}" srcId="{8D6AC769-569C-4B3D-801F-C5F0DE968C9F}" destId="{7CEA297D-1424-4CC4-BBD5-B310BC42D3BB}" srcOrd="0" destOrd="0" parTransId="{37501051-40BA-4B64-9553-5107E9AEAC9F}" sibTransId="{3AE9243A-73F2-4575-911F-999A755630B1}"/>
    <dgm:cxn modelId="{76B4EBBB-3099-47F7-AEB3-34040892C230}" type="presOf" srcId="{71C416DC-BA81-41D5-BAA5-7BEE0B75B5DC}" destId="{D89435E2-FE7B-4C54-B0BE-BCA5207B2C3A}" srcOrd="0" destOrd="0" presId="urn:microsoft.com/office/officeart/2016/7/layout/VerticalSolidActionList"/>
    <dgm:cxn modelId="{BB395DCA-B828-4368-8D54-492CE447C989}" srcId="{A50BBF26-BE9E-431F-A187-0117DD5E343A}" destId="{8D6AC769-569C-4B3D-801F-C5F0DE968C9F}" srcOrd="3" destOrd="0" parTransId="{B0195965-ED62-4633-B0A5-440B2C2DD7B9}" sibTransId="{4C418727-810D-42E5-8F8C-ACB782E7D4E0}"/>
    <dgm:cxn modelId="{BA4F86DD-93A6-4262-A11E-BE1A94EFAE97}" type="presOf" srcId="{8D6AC769-569C-4B3D-801F-C5F0DE968C9F}" destId="{07EEB20E-FAAC-49B3-B34D-1D000E134393}" srcOrd="0" destOrd="0" presId="urn:microsoft.com/office/officeart/2016/7/layout/VerticalSolidActionList"/>
    <dgm:cxn modelId="{5B5F48DF-923A-4DB2-8474-4138E82FE238}" type="presOf" srcId="{46E70BB8-7F47-471D-89DB-33E57E5B4A24}" destId="{FBC7CB71-0E28-46EA-90EC-6D0D6AB5EC93}" srcOrd="0" destOrd="0" presId="urn:microsoft.com/office/officeart/2016/7/layout/VerticalSolidActionList"/>
    <dgm:cxn modelId="{17F6A49B-8043-46F6-AEFF-8C3D0F55E40B}" type="presParOf" srcId="{32A722D6-2449-4FEA-8D92-3E4D92BBF54A}" destId="{51606A95-3902-4A9F-9854-9CFECF87677C}" srcOrd="0" destOrd="0" presId="urn:microsoft.com/office/officeart/2016/7/layout/VerticalSolidActionList"/>
    <dgm:cxn modelId="{E7BDA8AA-FE0C-479C-BD59-FB73E7FCC6D1}" type="presParOf" srcId="{51606A95-3902-4A9F-9854-9CFECF87677C}" destId="{AE7B0E46-468B-454F-B7A3-A5F5206C03B5}" srcOrd="0" destOrd="0" presId="urn:microsoft.com/office/officeart/2016/7/layout/VerticalSolidActionList"/>
    <dgm:cxn modelId="{CD838B49-9AC1-4456-9D32-68E3DAC9AA5E}" type="presParOf" srcId="{51606A95-3902-4A9F-9854-9CFECF87677C}" destId="{FBC7CB71-0E28-46EA-90EC-6D0D6AB5EC93}" srcOrd="1" destOrd="0" presId="urn:microsoft.com/office/officeart/2016/7/layout/VerticalSolidActionList"/>
    <dgm:cxn modelId="{0BE86A04-3ADB-43A0-A613-FC99CB9D918A}" type="presParOf" srcId="{32A722D6-2449-4FEA-8D92-3E4D92BBF54A}" destId="{733958A8-D19C-41C2-B740-2149118A11F0}" srcOrd="1" destOrd="0" presId="urn:microsoft.com/office/officeart/2016/7/layout/VerticalSolidActionList"/>
    <dgm:cxn modelId="{CC228EFC-6443-4008-819D-16556F2DE7B1}" type="presParOf" srcId="{32A722D6-2449-4FEA-8D92-3E4D92BBF54A}" destId="{DB8BF596-D9B3-4EFB-BA0E-524804A93791}" srcOrd="2" destOrd="0" presId="urn:microsoft.com/office/officeart/2016/7/layout/VerticalSolidActionList"/>
    <dgm:cxn modelId="{60DB3A02-C6BB-44C6-AA20-33DC4122FB5B}" type="presParOf" srcId="{DB8BF596-D9B3-4EFB-BA0E-524804A93791}" destId="{A1DB83C7-0F1E-4A4D-AB1B-7EAF4F793019}" srcOrd="0" destOrd="0" presId="urn:microsoft.com/office/officeart/2016/7/layout/VerticalSolidActionList"/>
    <dgm:cxn modelId="{0FD0B7E6-9049-4258-B6BE-5D64BBF78C0A}" type="presParOf" srcId="{DB8BF596-D9B3-4EFB-BA0E-524804A93791}" destId="{2B395784-4A84-42BD-98EC-6B705DD5A4A7}" srcOrd="1" destOrd="0" presId="urn:microsoft.com/office/officeart/2016/7/layout/VerticalSolidActionList"/>
    <dgm:cxn modelId="{F32742D1-B96D-49A8-B0B1-6DAF33465E15}" type="presParOf" srcId="{32A722D6-2449-4FEA-8D92-3E4D92BBF54A}" destId="{A3C76C64-35A4-4FB2-A054-53F0E3DAB7DB}" srcOrd="3" destOrd="0" presId="urn:microsoft.com/office/officeart/2016/7/layout/VerticalSolidActionList"/>
    <dgm:cxn modelId="{46054045-DC46-44D3-B727-BE478D18B277}" type="presParOf" srcId="{32A722D6-2449-4FEA-8D92-3E4D92BBF54A}" destId="{4095BF44-9084-4865-8E7A-64B31D781968}" srcOrd="4" destOrd="0" presId="urn:microsoft.com/office/officeart/2016/7/layout/VerticalSolidActionList"/>
    <dgm:cxn modelId="{9FAEE775-F4E1-4D65-AC33-7166BF0B396A}" type="presParOf" srcId="{4095BF44-9084-4865-8E7A-64B31D781968}" destId="{81CEFBFE-0CDC-4917-AF13-185636BD998A}" srcOrd="0" destOrd="0" presId="urn:microsoft.com/office/officeart/2016/7/layout/VerticalSolidActionList"/>
    <dgm:cxn modelId="{50A2DBC1-DF47-40AA-8366-5FBD3EEF939C}" type="presParOf" srcId="{4095BF44-9084-4865-8E7A-64B31D781968}" destId="{9810206E-7640-44F2-9D33-14EEAB6769A8}" srcOrd="1" destOrd="0" presId="urn:microsoft.com/office/officeart/2016/7/layout/VerticalSolidActionList"/>
    <dgm:cxn modelId="{BFF3D026-1C85-41B9-826D-224A6CB3AAEB}" type="presParOf" srcId="{32A722D6-2449-4FEA-8D92-3E4D92BBF54A}" destId="{F9A6DD78-ED44-40C3-9F55-3653FDCA6B67}" srcOrd="5" destOrd="0" presId="urn:microsoft.com/office/officeart/2016/7/layout/VerticalSolidActionList"/>
    <dgm:cxn modelId="{43BB8886-47E7-436B-A5F3-7B083E039643}" type="presParOf" srcId="{32A722D6-2449-4FEA-8D92-3E4D92BBF54A}" destId="{746532B4-9859-4955-9E1C-EE060DEEFADC}" srcOrd="6" destOrd="0" presId="urn:microsoft.com/office/officeart/2016/7/layout/VerticalSolidActionList"/>
    <dgm:cxn modelId="{6DC5D319-F299-4C63-8EC4-F354B2AE7430}" type="presParOf" srcId="{746532B4-9859-4955-9E1C-EE060DEEFADC}" destId="{07EEB20E-FAAC-49B3-B34D-1D000E134393}" srcOrd="0" destOrd="0" presId="urn:microsoft.com/office/officeart/2016/7/layout/VerticalSolidActionList"/>
    <dgm:cxn modelId="{61021305-EBA4-4880-A8E7-8C385E7CC429}" type="presParOf" srcId="{746532B4-9859-4955-9E1C-EE060DEEFADC}" destId="{06644D21-F86A-4B44-9F89-353B36C8D086}" srcOrd="1" destOrd="0" presId="urn:microsoft.com/office/officeart/2016/7/layout/VerticalSolidActionList"/>
    <dgm:cxn modelId="{6C803ACC-3117-493B-B873-AB0D15E24796}" type="presParOf" srcId="{32A722D6-2449-4FEA-8D92-3E4D92BBF54A}" destId="{49EC14F1-F8CE-47B2-8D41-BA9D2595E40C}" srcOrd="7" destOrd="0" presId="urn:microsoft.com/office/officeart/2016/7/layout/VerticalSolidActionList"/>
    <dgm:cxn modelId="{80094A1F-A534-4DB3-8316-4747E7DAB99D}" type="presParOf" srcId="{32A722D6-2449-4FEA-8D92-3E4D92BBF54A}" destId="{4BC60DCD-7578-458B-BAF2-A766DC36E9B4}" srcOrd="8" destOrd="0" presId="urn:microsoft.com/office/officeart/2016/7/layout/VerticalSolidActionList"/>
    <dgm:cxn modelId="{525E270D-160A-4D99-A70D-28C86BCBEC39}" type="presParOf" srcId="{4BC60DCD-7578-458B-BAF2-A766DC36E9B4}" destId="{D89435E2-FE7B-4C54-B0BE-BCA5207B2C3A}" srcOrd="0" destOrd="0" presId="urn:microsoft.com/office/officeart/2016/7/layout/VerticalSolidActionList"/>
    <dgm:cxn modelId="{3A8197E4-F81A-41EF-83AE-E7ECD9B9751B}" type="presParOf" srcId="{4BC60DCD-7578-458B-BAF2-A766DC36E9B4}" destId="{EA4249BB-4A3D-46BC-94E2-93EFEBE0912A}"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0BBF26-BE9E-431F-A187-0117DD5E343A}" type="doc">
      <dgm:prSet loTypeId="urn:microsoft.com/office/officeart/2016/7/layout/VerticalSolidActionList" loCatId="List" qsTypeId="urn:microsoft.com/office/officeart/2005/8/quickstyle/simple1#4" qsCatId="simple" csTypeId="urn:microsoft.com/office/officeart/2005/8/colors/accent1_2#2" csCatId="accent1" phldr="1"/>
      <dgm:spPr/>
      <dgm:t>
        <a:bodyPr/>
        <a:lstStyle/>
        <a:p>
          <a:endParaRPr lang="en-US"/>
        </a:p>
      </dgm:t>
    </dgm:pt>
    <dgm:pt modelId="{B576F572-A61A-43B9-A6BD-2F1DDA194501}">
      <dgm:prSet custT="1"/>
      <dgm:spPr/>
      <dgm:t>
        <a:bodyPr/>
        <a:lstStyle/>
        <a:p>
          <a:pPr>
            <a:lnSpc>
              <a:spcPct val="100000"/>
            </a:lnSpc>
          </a:pPr>
          <a:r>
            <a:rPr lang="en-US" sz="2000" b="1" u="sng" dirty="0"/>
            <a:t>General report structure</a:t>
          </a:r>
        </a:p>
        <a:p>
          <a:pPr>
            <a:lnSpc>
              <a:spcPct val="100000"/>
            </a:lnSpc>
          </a:pPr>
          <a:r>
            <a:rPr lang="en-US" sz="2000" b="1" dirty="0"/>
            <a:t>Cover page </a:t>
          </a:r>
        </a:p>
      </dgm:t>
    </dgm:pt>
    <dgm:pt modelId="{C9BC6328-04F4-487A-8C36-D231A06A2E5B}" type="parTrans" cxnId="{36A58EB6-6416-49F9-BBC4-D35171390940}">
      <dgm:prSet/>
      <dgm:spPr/>
      <dgm:t>
        <a:bodyPr/>
        <a:lstStyle/>
        <a:p>
          <a:endParaRPr lang="en-US" sz="2400" b="1"/>
        </a:p>
      </dgm:t>
    </dgm:pt>
    <dgm:pt modelId="{E8603261-53DA-45FB-8B05-0362F58C4109}" type="sibTrans" cxnId="{36A58EB6-6416-49F9-BBC4-D35171390940}">
      <dgm:prSet/>
      <dgm:spPr/>
      <dgm:t>
        <a:bodyPr/>
        <a:lstStyle/>
        <a:p>
          <a:endParaRPr lang="en-US" sz="2400" b="1"/>
        </a:p>
      </dgm:t>
    </dgm:pt>
    <dgm:pt modelId="{DC4AB7DB-B231-4F37-917B-C19A5AA97A6D}">
      <dgm:prSet custT="1"/>
      <dgm:spPr/>
      <dgm:t>
        <a:bodyPr/>
        <a:lstStyle/>
        <a:p>
          <a:r>
            <a:rPr lang="en-GB" sz="2400" b="1" dirty="0"/>
            <a:t>Page of contents </a:t>
          </a:r>
          <a:endParaRPr lang="en-US" sz="2400" b="1" dirty="0"/>
        </a:p>
      </dgm:t>
    </dgm:pt>
    <dgm:pt modelId="{B23EDD28-E8CC-495C-9EA2-1FC024EA4988}" type="parTrans" cxnId="{C5F8C25B-9AB0-4B12-B434-A661EC6F3CC9}">
      <dgm:prSet/>
      <dgm:spPr/>
      <dgm:t>
        <a:bodyPr/>
        <a:lstStyle/>
        <a:p>
          <a:endParaRPr lang="en-US" sz="2400" b="1"/>
        </a:p>
      </dgm:t>
    </dgm:pt>
    <dgm:pt modelId="{ED2EBEE3-D773-4B9A-AC8D-ACB3031945B7}" type="sibTrans" cxnId="{C5F8C25B-9AB0-4B12-B434-A661EC6F3CC9}">
      <dgm:prSet/>
      <dgm:spPr/>
      <dgm:t>
        <a:bodyPr/>
        <a:lstStyle/>
        <a:p>
          <a:endParaRPr lang="en-US" sz="2400" b="1"/>
        </a:p>
      </dgm:t>
    </dgm:pt>
    <dgm:pt modelId="{24B1FF48-3FF8-4CC9-BCCF-0657505D2CC7}">
      <dgm:prSet custT="1"/>
      <dgm:spPr/>
      <dgm:t>
        <a:bodyPr/>
        <a:lstStyle/>
        <a:p>
          <a:r>
            <a:rPr lang="en-GB" sz="2400" b="1" dirty="0"/>
            <a:t>Introduction</a:t>
          </a:r>
          <a:endParaRPr lang="en-US" sz="2400" b="1" dirty="0"/>
        </a:p>
      </dgm:t>
    </dgm:pt>
    <dgm:pt modelId="{87949911-0037-4966-866F-8BB3D65EB67C}" type="parTrans" cxnId="{B6476F08-899C-4653-B552-67B9FACE763A}">
      <dgm:prSet/>
      <dgm:spPr/>
      <dgm:t>
        <a:bodyPr/>
        <a:lstStyle/>
        <a:p>
          <a:endParaRPr lang="en-US" sz="2400" b="1"/>
        </a:p>
      </dgm:t>
    </dgm:pt>
    <dgm:pt modelId="{658D2F7E-70A5-41AE-AF44-8F4B73296991}" type="sibTrans" cxnId="{B6476F08-899C-4653-B552-67B9FACE763A}">
      <dgm:prSet/>
      <dgm:spPr/>
      <dgm:t>
        <a:bodyPr/>
        <a:lstStyle/>
        <a:p>
          <a:endParaRPr lang="en-US" sz="2400" b="1"/>
        </a:p>
      </dgm:t>
    </dgm:pt>
    <dgm:pt modelId="{50100223-5106-44D7-B373-F64952B554ED}">
      <dgm:prSet custT="1"/>
      <dgm:spPr/>
      <dgm:t>
        <a:bodyPr/>
        <a:lstStyle/>
        <a:p>
          <a:r>
            <a:rPr lang="en-GB" sz="2400" b="1"/>
            <a:t>Main Body</a:t>
          </a:r>
          <a:endParaRPr lang="en-US" sz="2400" b="1"/>
        </a:p>
      </dgm:t>
    </dgm:pt>
    <dgm:pt modelId="{335E7D64-A61B-49C5-BA25-381D9DF7E8B1}" type="parTrans" cxnId="{A9247509-687D-4946-9F3A-A1298E6454DD}">
      <dgm:prSet/>
      <dgm:spPr/>
      <dgm:t>
        <a:bodyPr/>
        <a:lstStyle/>
        <a:p>
          <a:endParaRPr lang="en-US" sz="2400" b="1"/>
        </a:p>
      </dgm:t>
    </dgm:pt>
    <dgm:pt modelId="{0F1B2240-5950-4B1D-9A2E-30E44CBBC6EE}" type="sibTrans" cxnId="{A9247509-687D-4946-9F3A-A1298E6454DD}">
      <dgm:prSet/>
      <dgm:spPr/>
      <dgm:t>
        <a:bodyPr/>
        <a:lstStyle/>
        <a:p>
          <a:endParaRPr lang="en-US" sz="2400" b="1"/>
        </a:p>
      </dgm:t>
    </dgm:pt>
    <dgm:pt modelId="{4B601B5E-F003-46A3-AEED-26D1E0152B5E}">
      <dgm:prSet custT="1"/>
      <dgm:spPr>
        <a:solidFill>
          <a:srgbClr val="FF5050">
            <a:alpha val="90000"/>
          </a:srgbClr>
        </a:solidFill>
      </dgm:spPr>
      <dgm:t>
        <a:bodyPr/>
        <a:lstStyle/>
        <a:p>
          <a:pPr algn="l"/>
          <a:r>
            <a:rPr lang="en-US" sz="2400" b="1" dirty="0"/>
            <a:t>Chapters/sections with subheadings</a:t>
          </a:r>
        </a:p>
      </dgm:t>
    </dgm:pt>
    <dgm:pt modelId="{AEBB2F39-95D3-4BAA-B875-08EECB411775}" type="parTrans" cxnId="{4DD78844-B6F0-43E5-969D-123D77B1884D}">
      <dgm:prSet/>
      <dgm:spPr/>
      <dgm:t>
        <a:bodyPr/>
        <a:lstStyle/>
        <a:p>
          <a:endParaRPr lang="en-US" sz="2400" b="1"/>
        </a:p>
      </dgm:t>
    </dgm:pt>
    <dgm:pt modelId="{BDB6D497-6128-4C85-BFFA-C5061C7ADEA6}" type="sibTrans" cxnId="{4DD78844-B6F0-43E5-969D-123D77B1884D}">
      <dgm:prSet/>
      <dgm:spPr/>
      <dgm:t>
        <a:bodyPr/>
        <a:lstStyle/>
        <a:p>
          <a:endParaRPr lang="en-US" sz="2400" b="1"/>
        </a:p>
      </dgm:t>
    </dgm:pt>
    <dgm:pt modelId="{8D6AC769-569C-4B3D-801F-C5F0DE968C9F}">
      <dgm:prSet custT="1"/>
      <dgm:spPr/>
      <dgm:t>
        <a:bodyPr/>
        <a:lstStyle/>
        <a:p>
          <a:r>
            <a:rPr lang="en-GB" sz="2400" b="1"/>
            <a:t>Conclusion</a:t>
          </a:r>
          <a:endParaRPr lang="en-US" sz="2400" b="1"/>
        </a:p>
      </dgm:t>
    </dgm:pt>
    <dgm:pt modelId="{B0195965-ED62-4633-B0A5-440B2C2DD7B9}" type="parTrans" cxnId="{BB395DCA-B828-4368-8D54-492CE447C989}">
      <dgm:prSet/>
      <dgm:spPr/>
      <dgm:t>
        <a:bodyPr/>
        <a:lstStyle/>
        <a:p>
          <a:endParaRPr lang="en-US" sz="2400" b="1"/>
        </a:p>
      </dgm:t>
    </dgm:pt>
    <dgm:pt modelId="{4C418727-810D-42E5-8F8C-ACB782E7D4E0}" type="sibTrans" cxnId="{BB395DCA-B828-4368-8D54-492CE447C989}">
      <dgm:prSet/>
      <dgm:spPr/>
      <dgm:t>
        <a:bodyPr/>
        <a:lstStyle/>
        <a:p>
          <a:endParaRPr lang="en-US" sz="2400" b="1"/>
        </a:p>
      </dgm:t>
    </dgm:pt>
    <dgm:pt modelId="{0970F93E-4B25-44B0-85EB-7E9E97B9D5BF}">
      <dgm:prSet custT="1"/>
      <dgm:spPr/>
      <dgm:t>
        <a:bodyPr/>
        <a:lstStyle/>
        <a:p>
          <a:r>
            <a:rPr lang="en-GB" sz="2400" b="1" dirty="0"/>
            <a:t>Module name/code/lecturer name ; title of assignment; your name  and student number; word count</a:t>
          </a:r>
        </a:p>
      </dgm:t>
    </dgm:pt>
    <dgm:pt modelId="{864754AC-AFD9-480D-AB49-D7AF6EA87ABD}" type="parTrans" cxnId="{04420B13-DFCD-45AC-8EA9-84DE535A18D6}">
      <dgm:prSet/>
      <dgm:spPr/>
      <dgm:t>
        <a:bodyPr/>
        <a:lstStyle/>
        <a:p>
          <a:endParaRPr lang="en-GB" sz="2400" b="1"/>
        </a:p>
      </dgm:t>
    </dgm:pt>
    <dgm:pt modelId="{4649A806-7DC6-4629-98F2-C07628C62732}" type="sibTrans" cxnId="{04420B13-DFCD-45AC-8EA9-84DE535A18D6}">
      <dgm:prSet/>
      <dgm:spPr/>
      <dgm:t>
        <a:bodyPr/>
        <a:lstStyle/>
        <a:p>
          <a:endParaRPr lang="en-GB" sz="2400" b="1"/>
        </a:p>
      </dgm:t>
    </dgm:pt>
    <dgm:pt modelId="{ACDE04FD-63AF-48BE-B0D3-2960976B4165}">
      <dgm:prSet custT="1"/>
      <dgm:spPr/>
      <dgm:t>
        <a:bodyPr/>
        <a:lstStyle/>
        <a:p>
          <a:pPr algn="l"/>
          <a:r>
            <a:rPr lang="en-GB" sz="2400" b="1" dirty="0"/>
            <a:t>Corresponding sections/page numbers of report</a:t>
          </a:r>
        </a:p>
      </dgm:t>
    </dgm:pt>
    <dgm:pt modelId="{897F7B77-E906-43D5-AB0C-06F83FA68B12}" type="parTrans" cxnId="{7171C5E4-E230-45F9-9F29-E9FB416536FA}">
      <dgm:prSet/>
      <dgm:spPr/>
      <dgm:t>
        <a:bodyPr/>
        <a:lstStyle/>
        <a:p>
          <a:endParaRPr lang="en-GB" sz="2400" b="1"/>
        </a:p>
      </dgm:t>
    </dgm:pt>
    <dgm:pt modelId="{93B3525D-FD79-4044-BBF2-E8846B7D331C}" type="sibTrans" cxnId="{7171C5E4-E230-45F9-9F29-E9FB416536FA}">
      <dgm:prSet/>
      <dgm:spPr/>
      <dgm:t>
        <a:bodyPr/>
        <a:lstStyle/>
        <a:p>
          <a:endParaRPr lang="en-GB" sz="2400" b="1"/>
        </a:p>
      </dgm:t>
    </dgm:pt>
    <dgm:pt modelId="{701B29EC-FCED-47BD-9711-328DE5224188}">
      <dgm:prSet custT="1"/>
      <dgm:spPr>
        <a:solidFill>
          <a:srgbClr val="FF5050">
            <a:alpha val="89804"/>
          </a:srgbClr>
        </a:solidFill>
      </dgm:spPr>
      <dgm:t>
        <a:bodyPr/>
        <a:lstStyle/>
        <a:p>
          <a:pPr algn="l"/>
          <a:r>
            <a:rPr lang="en-GB" sz="2400" b="1" dirty="0"/>
            <a:t>With subheading</a:t>
          </a:r>
        </a:p>
      </dgm:t>
    </dgm:pt>
    <dgm:pt modelId="{A961940C-DA3E-4614-8C31-3025E1B0935D}" type="parTrans" cxnId="{BD46E9D6-0E9F-4926-8D89-76B8E616FFEB}">
      <dgm:prSet/>
      <dgm:spPr/>
      <dgm:t>
        <a:bodyPr/>
        <a:lstStyle/>
        <a:p>
          <a:endParaRPr lang="en-GB" sz="2400" b="1"/>
        </a:p>
      </dgm:t>
    </dgm:pt>
    <dgm:pt modelId="{A30C1BD7-8061-4FD1-B536-6E2501A6EEBE}" type="sibTrans" cxnId="{BD46E9D6-0E9F-4926-8D89-76B8E616FFEB}">
      <dgm:prSet/>
      <dgm:spPr/>
      <dgm:t>
        <a:bodyPr/>
        <a:lstStyle/>
        <a:p>
          <a:endParaRPr lang="en-GB" sz="2400" b="1"/>
        </a:p>
      </dgm:t>
    </dgm:pt>
    <dgm:pt modelId="{61EED58D-C25E-4A41-981B-CBCAEB415B3D}">
      <dgm:prSet custT="1"/>
      <dgm:spPr>
        <a:solidFill>
          <a:srgbClr val="FF5050">
            <a:alpha val="90000"/>
          </a:srgbClr>
        </a:solidFill>
      </dgm:spPr>
      <dgm:t>
        <a:bodyPr/>
        <a:lstStyle/>
        <a:p>
          <a:pPr algn="l"/>
          <a:r>
            <a:rPr lang="en-GB" sz="2400" b="1" dirty="0"/>
            <a:t>With subheading; often includes recommendations</a:t>
          </a:r>
        </a:p>
      </dgm:t>
    </dgm:pt>
    <dgm:pt modelId="{7941CB9B-0C50-4A94-9025-A3C90B8C337D}" type="parTrans" cxnId="{8ECE27FD-5579-414C-9E7F-4B1251B73B1C}">
      <dgm:prSet/>
      <dgm:spPr/>
      <dgm:t>
        <a:bodyPr/>
        <a:lstStyle/>
        <a:p>
          <a:endParaRPr lang="en-GB" sz="2400" b="1"/>
        </a:p>
      </dgm:t>
    </dgm:pt>
    <dgm:pt modelId="{4881DAC5-6825-4009-AFF0-BAF0D83B3CDB}" type="sibTrans" cxnId="{8ECE27FD-5579-414C-9E7F-4B1251B73B1C}">
      <dgm:prSet/>
      <dgm:spPr/>
      <dgm:t>
        <a:bodyPr/>
        <a:lstStyle/>
        <a:p>
          <a:endParaRPr lang="en-GB" sz="2400" b="1"/>
        </a:p>
      </dgm:t>
    </dgm:pt>
    <dgm:pt modelId="{FB1153A3-2959-4F98-A7AF-B88C20C6FA0D}">
      <dgm:prSet phldrT="[Text]" phldr="0" custT="1"/>
      <dgm:spPr/>
      <dgm:t>
        <a:bodyPr/>
        <a:lstStyle/>
        <a:p>
          <a:r>
            <a:rPr lang="en-GB" sz="2400" b="1" dirty="0"/>
            <a:t>Abstract </a:t>
          </a:r>
        </a:p>
      </dgm:t>
    </dgm:pt>
    <dgm:pt modelId="{8B790F87-3E89-438F-A57C-D70957E34114}" type="parTrans" cxnId="{3235C494-8E9F-4618-BAB7-031B2020C6E4}">
      <dgm:prSet/>
      <dgm:spPr/>
      <dgm:t>
        <a:bodyPr/>
        <a:lstStyle/>
        <a:p>
          <a:endParaRPr lang="en-GB" sz="2400" b="1"/>
        </a:p>
      </dgm:t>
    </dgm:pt>
    <dgm:pt modelId="{C5EFD85B-7A20-40FD-998E-96BFA67D1191}" type="sibTrans" cxnId="{3235C494-8E9F-4618-BAB7-031B2020C6E4}">
      <dgm:prSet/>
      <dgm:spPr/>
      <dgm:t>
        <a:bodyPr/>
        <a:lstStyle/>
        <a:p>
          <a:endParaRPr lang="en-GB" sz="2400" b="1"/>
        </a:p>
      </dgm:t>
    </dgm:pt>
    <dgm:pt modelId="{8F284944-4894-455A-9D22-1BEC2DBE53DD}">
      <dgm:prSet/>
      <dgm:spPr/>
      <dgm:t>
        <a:bodyPr/>
        <a:lstStyle/>
        <a:p>
          <a:pPr algn="l"/>
          <a:r>
            <a:rPr lang="en-GB" b="1" dirty="0"/>
            <a:t>Summary/overview of report</a:t>
          </a:r>
        </a:p>
      </dgm:t>
    </dgm:pt>
    <dgm:pt modelId="{3CC20464-0821-44AD-84B3-AD0FBA910A2B}" type="parTrans" cxnId="{41887C6B-9CEF-4C6B-920B-423A7AD2AC39}">
      <dgm:prSet/>
      <dgm:spPr/>
      <dgm:t>
        <a:bodyPr/>
        <a:lstStyle/>
        <a:p>
          <a:endParaRPr lang="en-GB"/>
        </a:p>
      </dgm:t>
    </dgm:pt>
    <dgm:pt modelId="{8B8FD9C9-C85C-4002-9974-7BDB97BB4B92}" type="sibTrans" cxnId="{41887C6B-9CEF-4C6B-920B-423A7AD2AC39}">
      <dgm:prSet/>
      <dgm:spPr/>
      <dgm:t>
        <a:bodyPr/>
        <a:lstStyle/>
        <a:p>
          <a:endParaRPr lang="en-GB"/>
        </a:p>
      </dgm:t>
    </dgm:pt>
    <dgm:pt modelId="{EDB0FBCC-2D97-4EED-B58C-7D745AD37B5C}">
      <dgm:prSet phldrT="[Text]" phldr="0"/>
      <dgm:spPr/>
      <dgm:t>
        <a:bodyPr/>
        <a:lstStyle/>
        <a:p>
          <a:r>
            <a:rPr lang="en-GB" dirty="0"/>
            <a:t>Appendices</a:t>
          </a:r>
        </a:p>
      </dgm:t>
    </dgm:pt>
    <dgm:pt modelId="{A7A0BD20-04C1-4F2A-9512-C90A4F968AC7}" type="parTrans" cxnId="{41F55914-38F5-424D-9FD3-96BC90DEE9DF}">
      <dgm:prSet/>
      <dgm:spPr/>
      <dgm:t>
        <a:bodyPr/>
        <a:lstStyle/>
        <a:p>
          <a:endParaRPr lang="en-GB"/>
        </a:p>
      </dgm:t>
    </dgm:pt>
    <dgm:pt modelId="{3C49D4FD-E155-4D86-910C-D74E50E265F6}" type="sibTrans" cxnId="{41F55914-38F5-424D-9FD3-96BC90DEE9DF}">
      <dgm:prSet/>
      <dgm:spPr/>
      <dgm:t>
        <a:bodyPr/>
        <a:lstStyle/>
        <a:p>
          <a:endParaRPr lang="en-GB"/>
        </a:p>
      </dgm:t>
    </dgm:pt>
    <dgm:pt modelId="{1C3B4046-1548-45BA-9332-AA671C090907}">
      <dgm:prSet custT="1"/>
      <dgm:spPr/>
      <dgm:t>
        <a:bodyPr/>
        <a:lstStyle/>
        <a:p>
          <a:r>
            <a:rPr lang="en-GB" sz="2400" b="1" dirty="0"/>
            <a:t>Any extra information that the reader may like to read (but is not essential), e.g. consent forms, data tables etc.  </a:t>
          </a:r>
        </a:p>
      </dgm:t>
    </dgm:pt>
    <dgm:pt modelId="{2E19611A-8BE9-4048-B6F6-042902AAB619}" type="parTrans" cxnId="{2A1AC633-48B0-484E-996E-BD0AF64A5FBD}">
      <dgm:prSet/>
      <dgm:spPr/>
      <dgm:t>
        <a:bodyPr/>
        <a:lstStyle/>
        <a:p>
          <a:endParaRPr lang="en-GB"/>
        </a:p>
      </dgm:t>
    </dgm:pt>
    <dgm:pt modelId="{8CFFD58A-F4C7-4EBD-894B-BC98B980C755}" type="sibTrans" cxnId="{2A1AC633-48B0-484E-996E-BD0AF64A5FBD}">
      <dgm:prSet/>
      <dgm:spPr/>
      <dgm:t>
        <a:bodyPr/>
        <a:lstStyle/>
        <a:p>
          <a:endParaRPr lang="en-GB"/>
        </a:p>
      </dgm:t>
    </dgm:pt>
    <dgm:pt modelId="{CAF1B6A8-689D-4C25-836D-7DA9EFC185D8}">
      <dgm:prSet phldrT="[Text]" phldr="0"/>
      <dgm:spPr/>
      <dgm:t>
        <a:bodyPr/>
        <a:lstStyle/>
        <a:p>
          <a:r>
            <a:rPr lang="en-GB" dirty="0"/>
            <a:t>Reference list</a:t>
          </a:r>
        </a:p>
      </dgm:t>
    </dgm:pt>
    <dgm:pt modelId="{EA63D516-D08A-4AA3-B913-2016D4611625}" type="parTrans" cxnId="{FF2ECCDD-C963-4315-8153-03ACECD3BAAA}">
      <dgm:prSet/>
      <dgm:spPr/>
      <dgm:t>
        <a:bodyPr/>
        <a:lstStyle/>
        <a:p>
          <a:endParaRPr lang="en-GB"/>
        </a:p>
      </dgm:t>
    </dgm:pt>
    <dgm:pt modelId="{D1972629-92A6-49F3-BF0E-F6A1DBB2603B}" type="sibTrans" cxnId="{FF2ECCDD-C963-4315-8153-03ACECD3BAAA}">
      <dgm:prSet/>
      <dgm:spPr/>
      <dgm:t>
        <a:bodyPr/>
        <a:lstStyle/>
        <a:p>
          <a:endParaRPr lang="en-GB"/>
        </a:p>
      </dgm:t>
    </dgm:pt>
    <dgm:pt modelId="{334CF002-14C0-4C93-919F-9BAEBE21F0FD}">
      <dgm:prSet/>
      <dgm:spPr/>
      <dgm:t>
        <a:bodyPr/>
        <a:lstStyle/>
        <a:p>
          <a:r>
            <a:rPr lang="en-GB" b="1" dirty="0"/>
            <a:t>Harvard style</a:t>
          </a:r>
        </a:p>
      </dgm:t>
    </dgm:pt>
    <dgm:pt modelId="{07F73452-B3EC-4AEA-98D1-10B052CC153A}" type="parTrans" cxnId="{2D750883-73BE-47C9-ABE6-1EC7AF87E000}">
      <dgm:prSet/>
      <dgm:spPr/>
      <dgm:t>
        <a:bodyPr/>
        <a:lstStyle/>
        <a:p>
          <a:endParaRPr lang="en-GB"/>
        </a:p>
      </dgm:t>
    </dgm:pt>
    <dgm:pt modelId="{D49A1AE0-0114-41D8-89EC-7617D633A0C2}" type="sibTrans" cxnId="{2D750883-73BE-47C9-ABE6-1EC7AF87E000}">
      <dgm:prSet/>
      <dgm:spPr/>
      <dgm:t>
        <a:bodyPr/>
        <a:lstStyle/>
        <a:p>
          <a:endParaRPr lang="en-GB"/>
        </a:p>
      </dgm:t>
    </dgm:pt>
    <dgm:pt modelId="{32A722D6-2449-4FEA-8D92-3E4D92BBF54A}" type="pres">
      <dgm:prSet presAssocID="{A50BBF26-BE9E-431F-A187-0117DD5E343A}" presName="Name0" presStyleCnt="0">
        <dgm:presLayoutVars>
          <dgm:dir/>
          <dgm:animLvl val="lvl"/>
          <dgm:resizeHandles val="exact"/>
        </dgm:presLayoutVars>
      </dgm:prSet>
      <dgm:spPr/>
    </dgm:pt>
    <dgm:pt modelId="{51606A95-3902-4A9F-9854-9CFECF87677C}" type="pres">
      <dgm:prSet presAssocID="{B576F572-A61A-43B9-A6BD-2F1DDA194501}" presName="linNode" presStyleCnt="0"/>
      <dgm:spPr/>
    </dgm:pt>
    <dgm:pt modelId="{AE7B0E46-468B-454F-B7A3-A5F5206C03B5}" type="pres">
      <dgm:prSet presAssocID="{B576F572-A61A-43B9-A6BD-2F1DDA194501}" presName="parentText" presStyleLbl="alignNode1" presStyleIdx="0" presStyleCnt="8">
        <dgm:presLayoutVars>
          <dgm:chMax val="1"/>
          <dgm:bulletEnabled/>
        </dgm:presLayoutVars>
      </dgm:prSet>
      <dgm:spPr/>
    </dgm:pt>
    <dgm:pt modelId="{FBC7CB71-0E28-46EA-90EC-6D0D6AB5EC93}" type="pres">
      <dgm:prSet presAssocID="{B576F572-A61A-43B9-A6BD-2F1DDA194501}" presName="descendantText" presStyleLbl="alignAccFollowNode1" presStyleIdx="0" presStyleCnt="8">
        <dgm:presLayoutVars>
          <dgm:bulletEnabled/>
        </dgm:presLayoutVars>
      </dgm:prSet>
      <dgm:spPr/>
    </dgm:pt>
    <dgm:pt modelId="{733958A8-D19C-41C2-B740-2149118A11F0}" type="pres">
      <dgm:prSet presAssocID="{E8603261-53DA-45FB-8B05-0362F58C4109}" presName="sp" presStyleCnt="0"/>
      <dgm:spPr/>
    </dgm:pt>
    <dgm:pt modelId="{B486FECF-C884-410C-A28B-E9B11127E215}" type="pres">
      <dgm:prSet presAssocID="{FB1153A3-2959-4F98-A7AF-B88C20C6FA0D}" presName="linNode" presStyleCnt="0"/>
      <dgm:spPr/>
    </dgm:pt>
    <dgm:pt modelId="{51BD54AB-4192-4B45-BE88-A7A5160357D7}" type="pres">
      <dgm:prSet presAssocID="{FB1153A3-2959-4F98-A7AF-B88C20C6FA0D}" presName="parentText" presStyleLbl="alignNode1" presStyleIdx="1" presStyleCnt="8">
        <dgm:presLayoutVars>
          <dgm:chMax val="1"/>
          <dgm:bulletEnabled/>
        </dgm:presLayoutVars>
      </dgm:prSet>
      <dgm:spPr/>
    </dgm:pt>
    <dgm:pt modelId="{FA35910B-C3D5-4B52-82B0-85D4BCA72EB0}" type="pres">
      <dgm:prSet presAssocID="{FB1153A3-2959-4F98-A7AF-B88C20C6FA0D}" presName="descendantText" presStyleLbl="alignAccFollowNode1" presStyleIdx="1" presStyleCnt="8" custLinFactNeighborX="-1983" custLinFactNeighborY="9586">
        <dgm:presLayoutVars>
          <dgm:bulletEnabled/>
        </dgm:presLayoutVars>
      </dgm:prSet>
      <dgm:spPr/>
    </dgm:pt>
    <dgm:pt modelId="{EA09421E-8C5E-4BCE-A316-49C72BA5919B}" type="pres">
      <dgm:prSet presAssocID="{C5EFD85B-7A20-40FD-998E-96BFA67D1191}" presName="sp" presStyleCnt="0"/>
      <dgm:spPr/>
    </dgm:pt>
    <dgm:pt modelId="{50238656-924F-44B6-99C1-CB997CDFF005}" type="pres">
      <dgm:prSet presAssocID="{DC4AB7DB-B231-4F37-917B-C19A5AA97A6D}" presName="linNode" presStyleCnt="0"/>
      <dgm:spPr/>
    </dgm:pt>
    <dgm:pt modelId="{D32CCAA1-36FD-419C-BADE-0C3C70C39C69}" type="pres">
      <dgm:prSet presAssocID="{DC4AB7DB-B231-4F37-917B-C19A5AA97A6D}" presName="parentText" presStyleLbl="alignNode1" presStyleIdx="2" presStyleCnt="8">
        <dgm:presLayoutVars>
          <dgm:chMax val="1"/>
          <dgm:bulletEnabled/>
        </dgm:presLayoutVars>
      </dgm:prSet>
      <dgm:spPr/>
    </dgm:pt>
    <dgm:pt modelId="{D261C0F5-46E5-4B3B-987B-CE590892D269}" type="pres">
      <dgm:prSet presAssocID="{DC4AB7DB-B231-4F37-917B-C19A5AA97A6D}" presName="descendantText" presStyleLbl="alignAccFollowNode1" presStyleIdx="2" presStyleCnt="8">
        <dgm:presLayoutVars>
          <dgm:bulletEnabled/>
        </dgm:presLayoutVars>
      </dgm:prSet>
      <dgm:spPr/>
    </dgm:pt>
    <dgm:pt modelId="{B5F0C916-EDF4-4C3F-89EB-FA47215E854D}" type="pres">
      <dgm:prSet presAssocID="{ED2EBEE3-D773-4B9A-AC8D-ACB3031945B7}" presName="sp" presStyleCnt="0"/>
      <dgm:spPr/>
    </dgm:pt>
    <dgm:pt modelId="{DB8BF596-D9B3-4EFB-BA0E-524804A93791}" type="pres">
      <dgm:prSet presAssocID="{24B1FF48-3FF8-4CC9-BCCF-0657505D2CC7}" presName="linNode" presStyleCnt="0"/>
      <dgm:spPr/>
    </dgm:pt>
    <dgm:pt modelId="{A1DB83C7-0F1E-4A4D-AB1B-7EAF4F793019}" type="pres">
      <dgm:prSet presAssocID="{24B1FF48-3FF8-4CC9-BCCF-0657505D2CC7}" presName="parentText" presStyleLbl="alignNode1" presStyleIdx="3" presStyleCnt="8">
        <dgm:presLayoutVars>
          <dgm:chMax val="1"/>
          <dgm:bulletEnabled/>
        </dgm:presLayoutVars>
      </dgm:prSet>
      <dgm:spPr/>
    </dgm:pt>
    <dgm:pt modelId="{2B395784-4A84-42BD-98EC-6B705DD5A4A7}" type="pres">
      <dgm:prSet presAssocID="{24B1FF48-3FF8-4CC9-BCCF-0657505D2CC7}" presName="descendantText" presStyleLbl="alignAccFollowNode1" presStyleIdx="3" presStyleCnt="8">
        <dgm:presLayoutVars>
          <dgm:bulletEnabled/>
        </dgm:presLayoutVars>
      </dgm:prSet>
      <dgm:spPr/>
    </dgm:pt>
    <dgm:pt modelId="{A3C76C64-35A4-4FB2-A054-53F0E3DAB7DB}" type="pres">
      <dgm:prSet presAssocID="{658D2F7E-70A5-41AE-AF44-8F4B73296991}" presName="sp" presStyleCnt="0"/>
      <dgm:spPr/>
    </dgm:pt>
    <dgm:pt modelId="{4095BF44-9084-4865-8E7A-64B31D781968}" type="pres">
      <dgm:prSet presAssocID="{50100223-5106-44D7-B373-F64952B554ED}" presName="linNode" presStyleCnt="0"/>
      <dgm:spPr/>
    </dgm:pt>
    <dgm:pt modelId="{81CEFBFE-0CDC-4917-AF13-185636BD998A}" type="pres">
      <dgm:prSet presAssocID="{50100223-5106-44D7-B373-F64952B554ED}" presName="parentText" presStyleLbl="alignNode1" presStyleIdx="4" presStyleCnt="8">
        <dgm:presLayoutVars>
          <dgm:chMax val="1"/>
          <dgm:bulletEnabled/>
        </dgm:presLayoutVars>
      </dgm:prSet>
      <dgm:spPr/>
    </dgm:pt>
    <dgm:pt modelId="{9810206E-7640-44F2-9D33-14EEAB6769A8}" type="pres">
      <dgm:prSet presAssocID="{50100223-5106-44D7-B373-F64952B554ED}" presName="descendantText" presStyleLbl="alignAccFollowNode1" presStyleIdx="4" presStyleCnt="8">
        <dgm:presLayoutVars>
          <dgm:bulletEnabled/>
        </dgm:presLayoutVars>
      </dgm:prSet>
      <dgm:spPr/>
    </dgm:pt>
    <dgm:pt modelId="{F9A6DD78-ED44-40C3-9F55-3653FDCA6B67}" type="pres">
      <dgm:prSet presAssocID="{0F1B2240-5950-4B1D-9A2E-30E44CBBC6EE}" presName="sp" presStyleCnt="0"/>
      <dgm:spPr/>
    </dgm:pt>
    <dgm:pt modelId="{746532B4-9859-4955-9E1C-EE060DEEFADC}" type="pres">
      <dgm:prSet presAssocID="{8D6AC769-569C-4B3D-801F-C5F0DE968C9F}" presName="linNode" presStyleCnt="0"/>
      <dgm:spPr/>
    </dgm:pt>
    <dgm:pt modelId="{07EEB20E-FAAC-49B3-B34D-1D000E134393}" type="pres">
      <dgm:prSet presAssocID="{8D6AC769-569C-4B3D-801F-C5F0DE968C9F}" presName="parentText" presStyleLbl="alignNode1" presStyleIdx="5" presStyleCnt="8">
        <dgm:presLayoutVars>
          <dgm:chMax val="1"/>
          <dgm:bulletEnabled/>
        </dgm:presLayoutVars>
      </dgm:prSet>
      <dgm:spPr/>
    </dgm:pt>
    <dgm:pt modelId="{06644D21-F86A-4B44-9F89-353B36C8D086}" type="pres">
      <dgm:prSet presAssocID="{8D6AC769-569C-4B3D-801F-C5F0DE968C9F}" presName="descendantText" presStyleLbl="alignAccFollowNode1" presStyleIdx="5" presStyleCnt="8" custLinFactNeighborX="-1983" custLinFactNeighborY="-6889">
        <dgm:presLayoutVars>
          <dgm:bulletEnabled/>
        </dgm:presLayoutVars>
      </dgm:prSet>
      <dgm:spPr/>
    </dgm:pt>
    <dgm:pt modelId="{49EC14F1-F8CE-47B2-8D41-BA9D2595E40C}" type="pres">
      <dgm:prSet presAssocID="{4C418727-810D-42E5-8F8C-ACB782E7D4E0}" presName="sp" presStyleCnt="0"/>
      <dgm:spPr/>
    </dgm:pt>
    <dgm:pt modelId="{22BE9A6F-A48A-4AEB-A778-0D27B4C1C6B2}" type="pres">
      <dgm:prSet presAssocID="{EDB0FBCC-2D97-4EED-B58C-7D745AD37B5C}" presName="linNode" presStyleCnt="0"/>
      <dgm:spPr/>
    </dgm:pt>
    <dgm:pt modelId="{E48F57E9-FB5F-4701-AECC-5A301FD2EEBA}" type="pres">
      <dgm:prSet presAssocID="{EDB0FBCC-2D97-4EED-B58C-7D745AD37B5C}" presName="parentText" presStyleLbl="alignNode1" presStyleIdx="6" presStyleCnt="8" custLinFactNeighborX="-496" custLinFactNeighborY="-6889">
        <dgm:presLayoutVars>
          <dgm:chMax val="1"/>
          <dgm:bulletEnabled/>
        </dgm:presLayoutVars>
      </dgm:prSet>
      <dgm:spPr/>
    </dgm:pt>
    <dgm:pt modelId="{518EC6FE-B55F-4FA7-AB14-BE4DDD42FF2A}" type="pres">
      <dgm:prSet presAssocID="{EDB0FBCC-2D97-4EED-B58C-7D745AD37B5C}" presName="descendantText" presStyleLbl="alignAccFollowNode1" presStyleIdx="6" presStyleCnt="8">
        <dgm:presLayoutVars>
          <dgm:bulletEnabled/>
        </dgm:presLayoutVars>
      </dgm:prSet>
      <dgm:spPr/>
    </dgm:pt>
    <dgm:pt modelId="{6C9E5567-AE0F-4131-A94C-02211091DFA1}" type="pres">
      <dgm:prSet presAssocID="{3C49D4FD-E155-4D86-910C-D74E50E265F6}" presName="sp" presStyleCnt="0"/>
      <dgm:spPr/>
    </dgm:pt>
    <dgm:pt modelId="{497A4077-8E4E-44FC-9E65-919C08FA8878}" type="pres">
      <dgm:prSet presAssocID="{CAF1B6A8-689D-4C25-836D-7DA9EFC185D8}" presName="linNode" presStyleCnt="0"/>
      <dgm:spPr/>
    </dgm:pt>
    <dgm:pt modelId="{8673B1E8-E9F0-4F0D-A60B-544D18701A7F}" type="pres">
      <dgm:prSet presAssocID="{CAF1B6A8-689D-4C25-836D-7DA9EFC185D8}" presName="parentText" presStyleLbl="alignNode1" presStyleIdx="7" presStyleCnt="8">
        <dgm:presLayoutVars>
          <dgm:chMax val="1"/>
          <dgm:bulletEnabled/>
        </dgm:presLayoutVars>
      </dgm:prSet>
      <dgm:spPr/>
    </dgm:pt>
    <dgm:pt modelId="{F96272B5-C674-455B-8955-CBFACB1018A9}" type="pres">
      <dgm:prSet presAssocID="{CAF1B6A8-689D-4C25-836D-7DA9EFC185D8}" presName="descendantText" presStyleLbl="alignAccFollowNode1" presStyleIdx="7" presStyleCnt="8">
        <dgm:presLayoutVars>
          <dgm:bulletEnabled/>
        </dgm:presLayoutVars>
      </dgm:prSet>
      <dgm:spPr/>
    </dgm:pt>
  </dgm:ptLst>
  <dgm:cxnLst>
    <dgm:cxn modelId="{B6476F08-899C-4653-B552-67B9FACE763A}" srcId="{A50BBF26-BE9E-431F-A187-0117DD5E343A}" destId="{24B1FF48-3FF8-4CC9-BCCF-0657505D2CC7}" srcOrd="3" destOrd="0" parTransId="{87949911-0037-4966-866F-8BB3D65EB67C}" sibTransId="{658D2F7E-70A5-41AE-AF44-8F4B73296991}"/>
    <dgm:cxn modelId="{A9247509-687D-4946-9F3A-A1298E6454DD}" srcId="{A50BBF26-BE9E-431F-A187-0117DD5E343A}" destId="{50100223-5106-44D7-B373-F64952B554ED}" srcOrd="4" destOrd="0" parTransId="{335E7D64-A61B-49C5-BA25-381D9DF7E8B1}" sibTransId="{0F1B2240-5950-4B1D-9A2E-30E44CBBC6EE}"/>
    <dgm:cxn modelId="{04420B13-DFCD-45AC-8EA9-84DE535A18D6}" srcId="{B576F572-A61A-43B9-A6BD-2F1DDA194501}" destId="{0970F93E-4B25-44B0-85EB-7E9E97B9D5BF}" srcOrd="0" destOrd="0" parTransId="{864754AC-AFD9-480D-AB49-D7AF6EA87ABD}" sibTransId="{4649A806-7DC6-4629-98F2-C07628C62732}"/>
    <dgm:cxn modelId="{41F55914-38F5-424D-9FD3-96BC90DEE9DF}" srcId="{A50BBF26-BE9E-431F-A187-0117DD5E343A}" destId="{EDB0FBCC-2D97-4EED-B58C-7D745AD37B5C}" srcOrd="6" destOrd="0" parTransId="{A7A0BD20-04C1-4F2A-9512-C90A4F968AC7}" sibTransId="{3C49D4FD-E155-4D86-910C-D74E50E265F6}"/>
    <dgm:cxn modelId="{11A66E30-511B-4AD5-BBB2-97932E12B6C4}" type="presOf" srcId="{EDB0FBCC-2D97-4EED-B58C-7D745AD37B5C}" destId="{E48F57E9-FB5F-4701-AECC-5A301FD2EEBA}" srcOrd="0" destOrd="0" presId="urn:microsoft.com/office/officeart/2016/7/layout/VerticalSolidActionList"/>
    <dgm:cxn modelId="{2A1AC633-48B0-484E-996E-BD0AF64A5FBD}" srcId="{EDB0FBCC-2D97-4EED-B58C-7D745AD37B5C}" destId="{1C3B4046-1548-45BA-9332-AA671C090907}" srcOrd="0" destOrd="0" parTransId="{2E19611A-8BE9-4048-B6F6-042902AAB619}" sibTransId="{8CFFD58A-F4C7-4EBD-894B-BC98B980C755}"/>
    <dgm:cxn modelId="{D037F23E-C7C5-438A-BD1C-17A5275D70E1}" type="presOf" srcId="{FB1153A3-2959-4F98-A7AF-B88C20C6FA0D}" destId="{51BD54AB-4192-4B45-BE88-A7A5160357D7}" srcOrd="0" destOrd="0" presId="urn:microsoft.com/office/officeart/2016/7/layout/VerticalSolidActionList"/>
    <dgm:cxn modelId="{C5F8C25B-9AB0-4B12-B434-A661EC6F3CC9}" srcId="{A50BBF26-BE9E-431F-A187-0117DD5E343A}" destId="{DC4AB7DB-B231-4F37-917B-C19A5AA97A6D}" srcOrd="2" destOrd="0" parTransId="{B23EDD28-E8CC-495C-9EA2-1FC024EA4988}" sibTransId="{ED2EBEE3-D773-4B9A-AC8D-ACB3031945B7}"/>
    <dgm:cxn modelId="{92BD9241-384E-4566-AB4E-3DDF37F63E2D}" type="presOf" srcId="{0970F93E-4B25-44B0-85EB-7E9E97B9D5BF}" destId="{FBC7CB71-0E28-46EA-90EC-6D0D6AB5EC93}" srcOrd="0" destOrd="0" presId="urn:microsoft.com/office/officeart/2016/7/layout/VerticalSolidActionList"/>
    <dgm:cxn modelId="{1168FF61-7721-40AE-AF38-76A96D651226}" type="presOf" srcId="{24B1FF48-3FF8-4CC9-BCCF-0657505D2CC7}" destId="{A1DB83C7-0F1E-4A4D-AB1B-7EAF4F793019}" srcOrd="0" destOrd="0" presId="urn:microsoft.com/office/officeart/2016/7/layout/VerticalSolidActionList"/>
    <dgm:cxn modelId="{4DD78844-B6F0-43E5-969D-123D77B1884D}" srcId="{50100223-5106-44D7-B373-F64952B554ED}" destId="{4B601B5E-F003-46A3-AEED-26D1E0152B5E}" srcOrd="0" destOrd="0" parTransId="{AEBB2F39-95D3-4BAA-B875-08EECB411775}" sibTransId="{BDB6D497-6128-4C85-BFFA-C5061C7ADEA6}"/>
    <dgm:cxn modelId="{41887C6B-9CEF-4C6B-920B-423A7AD2AC39}" srcId="{FB1153A3-2959-4F98-A7AF-B88C20C6FA0D}" destId="{8F284944-4894-455A-9D22-1BEC2DBE53DD}" srcOrd="0" destOrd="0" parTransId="{3CC20464-0821-44AD-84B3-AD0FBA910A2B}" sibTransId="{8B8FD9C9-C85C-4002-9974-7BDB97BB4B92}"/>
    <dgm:cxn modelId="{9FAEE26D-C2BF-4347-AC1B-F553DAF4DC47}" type="presOf" srcId="{50100223-5106-44D7-B373-F64952B554ED}" destId="{81CEFBFE-0CDC-4917-AF13-185636BD998A}" srcOrd="0" destOrd="0" presId="urn:microsoft.com/office/officeart/2016/7/layout/VerticalSolidActionList"/>
    <dgm:cxn modelId="{AE067A59-E88C-4023-8ED6-63A9D84D0B88}" type="presOf" srcId="{334CF002-14C0-4C93-919F-9BAEBE21F0FD}" destId="{F96272B5-C674-455B-8955-CBFACB1018A9}" srcOrd="0" destOrd="0" presId="urn:microsoft.com/office/officeart/2016/7/layout/VerticalSolidActionList"/>
    <dgm:cxn modelId="{2D750883-73BE-47C9-ABE6-1EC7AF87E000}" srcId="{CAF1B6A8-689D-4C25-836D-7DA9EFC185D8}" destId="{334CF002-14C0-4C93-919F-9BAEBE21F0FD}" srcOrd="0" destOrd="0" parTransId="{07F73452-B3EC-4AEA-98D1-10B052CC153A}" sibTransId="{D49A1AE0-0114-41D8-89EC-7617D633A0C2}"/>
    <dgm:cxn modelId="{9EBEDE90-D3AE-4772-AD02-A7C248CE1015}" type="presOf" srcId="{A50BBF26-BE9E-431F-A187-0117DD5E343A}" destId="{32A722D6-2449-4FEA-8D92-3E4D92BBF54A}" srcOrd="0" destOrd="0" presId="urn:microsoft.com/office/officeart/2016/7/layout/VerticalSolidActionList"/>
    <dgm:cxn modelId="{3235C494-8E9F-4618-BAB7-031B2020C6E4}" srcId="{A50BBF26-BE9E-431F-A187-0117DD5E343A}" destId="{FB1153A3-2959-4F98-A7AF-B88C20C6FA0D}" srcOrd="1" destOrd="0" parTransId="{8B790F87-3E89-438F-A57C-D70957E34114}" sibTransId="{C5EFD85B-7A20-40FD-998E-96BFA67D1191}"/>
    <dgm:cxn modelId="{7752589C-82C0-48FC-8C7B-274B6491056D}" type="presOf" srcId="{61EED58D-C25E-4A41-981B-CBCAEB415B3D}" destId="{06644D21-F86A-4B44-9F89-353B36C8D086}" srcOrd="0" destOrd="0" presId="urn:microsoft.com/office/officeart/2016/7/layout/VerticalSolidActionList"/>
    <dgm:cxn modelId="{B6F231B0-D37A-422E-BF46-C5AFC37BC80B}" type="presOf" srcId="{701B29EC-FCED-47BD-9711-328DE5224188}" destId="{2B395784-4A84-42BD-98EC-6B705DD5A4A7}" srcOrd="0" destOrd="0" presId="urn:microsoft.com/office/officeart/2016/7/layout/VerticalSolidActionList"/>
    <dgm:cxn modelId="{36A58EB6-6416-49F9-BBC4-D35171390940}" srcId="{A50BBF26-BE9E-431F-A187-0117DD5E343A}" destId="{B576F572-A61A-43B9-A6BD-2F1DDA194501}" srcOrd="0" destOrd="0" parTransId="{C9BC6328-04F4-487A-8C36-D231A06A2E5B}" sibTransId="{E8603261-53DA-45FB-8B05-0362F58C4109}"/>
    <dgm:cxn modelId="{44819EB7-EDDE-47A4-A3B0-0C55D402D714}" type="presOf" srcId="{4B601B5E-F003-46A3-AEED-26D1E0152B5E}" destId="{9810206E-7640-44F2-9D33-14EEAB6769A8}" srcOrd="0" destOrd="0" presId="urn:microsoft.com/office/officeart/2016/7/layout/VerticalSolidActionList"/>
    <dgm:cxn modelId="{3386BCBE-EDFB-42E5-BAD5-631CF75468CF}" type="presOf" srcId="{CAF1B6A8-689D-4C25-836D-7DA9EFC185D8}" destId="{8673B1E8-E9F0-4F0D-A60B-544D18701A7F}" srcOrd="0" destOrd="0" presId="urn:microsoft.com/office/officeart/2016/7/layout/VerticalSolidActionList"/>
    <dgm:cxn modelId="{449056C3-4F2B-431C-8D39-37C43ED6837B}" type="presOf" srcId="{1C3B4046-1548-45BA-9332-AA671C090907}" destId="{518EC6FE-B55F-4FA7-AB14-BE4DDD42FF2A}" srcOrd="0" destOrd="0" presId="urn:microsoft.com/office/officeart/2016/7/layout/VerticalSolidActionList"/>
    <dgm:cxn modelId="{052650C8-D875-4665-B20D-7DA8194B85DE}" type="presOf" srcId="{DC4AB7DB-B231-4F37-917B-C19A5AA97A6D}" destId="{D32CCAA1-36FD-419C-BADE-0C3C70C39C69}" srcOrd="0" destOrd="0" presId="urn:microsoft.com/office/officeart/2016/7/layout/VerticalSolidActionList"/>
    <dgm:cxn modelId="{BB395DCA-B828-4368-8D54-492CE447C989}" srcId="{A50BBF26-BE9E-431F-A187-0117DD5E343A}" destId="{8D6AC769-569C-4B3D-801F-C5F0DE968C9F}" srcOrd="5" destOrd="0" parTransId="{B0195965-ED62-4633-B0A5-440B2C2DD7B9}" sibTransId="{4C418727-810D-42E5-8F8C-ACB782E7D4E0}"/>
    <dgm:cxn modelId="{6AF016CF-7725-4D83-9E0F-21501A5AC9FC}" type="presOf" srcId="{B576F572-A61A-43B9-A6BD-2F1DDA194501}" destId="{AE7B0E46-468B-454F-B7A3-A5F5206C03B5}" srcOrd="0" destOrd="0" presId="urn:microsoft.com/office/officeart/2016/7/layout/VerticalSolidActionList"/>
    <dgm:cxn modelId="{BD46E9D6-0E9F-4926-8D89-76B8E616FFEB}" srcId="{24B1FF48-3FF8-4CC9-BCCF-0657505D2CC7}" destId="{701B29EC-FCED-47BD-9711-328DE5224188}" srcOrd="0" destOrd="0" parTransId="{A961940C-DA3E-4614-8C31-3025E1B0935D}" sibTransId="{A30C1BD7-8061-4FD1-B536-6E2501A6EEBE}"/>
    <dgm:cxn modelId="{FF2ECCDD-C963-4315-8153-03ACECD3BAAA}" srcId="{A50BBF26-BE9E-431F-A187-0117DD5E343A}" destId="{CAF1B6A8-689D-4C25-836D-7DA9EFC185D8}" srcOrd="7" destOrd="0" parTransId="{EA63D516-D08A-4AA3-B913-2016D4611625}" sibTransId="{D1972629-92A6-49F3-BF0E-F6A1DBB2603B}"/>
    <dgm:cxn modelId="{7171C5E4-E230-45F9-9F29-E9FB416536FA}" srcId="{DC4AB7DB-B231-4F37-917B-C19A5AA97A6D}" destId="{ACDE04FD-63AF-48BE-B0D3-2960976B4165}" srcOrd="0" destOrd="0" parTransId="{897F7B77-E906-43D5-AB0C-06F83FA68B12}" sibTransId="{93B3525D-FD79-4044-BBF2-E8846B7D331C}"/>
    <dgm:cxn modelId="{1876BDEA-58B9-44DB-A235-6B2F60B38A80}" type="presOf" srcId="{8F284944-4894-455A-9D22-1BEC2DBE53DD}" destId="{FA35910B-C3D5-4B52-82B0-85D4BCA72EB0}" srcOrd="0" destOrd="0" presId="urn:microsoft.com/office/officeart/2016/7/layout/VerticalSolidActionList"/>
    <dgm:cxn modelId="{695770EB-07C6-4DAA-A388-367F1B831868}" type="presOf" srcId="{8D6AC769-569C-4B3D-801F-C5F0DE968C9F}" destId="{07EEB20E-FAAC-49B3-B34D-1D000E134393}" srcOrd="0" destOrd="0" presId="urn:microsoft.com/office/officeart/2016/7/layout/VerticalSolidActionList"/>
    <dgm:cxn modelId="{9C8089EE-5E67-428C-A865-8FC88A1BA348}" type="presOf" srcId="{ACDE04FD-63AF-48BE-B0D3-2960976B4165}" destId="{D261C0F5-46E5-4B3B-987B-CE590892D269}" srcOrd="0" destOrd="0" presId="urn:microsoft.com/office/officeart/2016/7/layout/VerticalSolidActionList"/>
    <dgm:cxn modelId="{8ECE27FD-5579-414C-9E7F-4B1251B73B1C}" srcId="{8D6AC769-569C-4B3D-801F-C5F0DE968C9F}" destId="{61EED58D-C25E-4A41-981B-CBCAEB415B3D}" srcOrd="0" destOrd="0" parTransId="{7941CB9B-0C50-4A94-9025-A3C90B8C337D}" sibTransId="{4881DAC5-6825-4009-AFF0-BAF0D83B3CDB}"/>
    <dgm:cxn modelId="{8107E2DE-567B-4024-9E08-931B174932D2}" type="presParOf" srcId="{32A722D6-2449-4FEA-8D92-3E4D92BBF54A}" destId="{51606A95-3902-4A9F-9854-9CFECF87677C}" srcOrd="0" destOrd="0" presId="urn:microsoft.com/office/officeart/2016/7/layout/VerticalSolidActionList"/>
    <dgm:cxn modelId="{47FD5699-FA89-4F3B-841E-A31B9FEF18CD}" type="presParOf" srcId="{51606A95-3902-4A9F-9854-9CFECF87677C}" destId="{AE7B0E46-468B-454F-B7A3-A5F5206C03B5}" srcOrd="0" destOrd="0" presId="urn:microsoft.com/office/officeart/2016/7/layout/VerticalSolidActionList"/>
    <dgm:cxn modelId="{D793FF17-499C-4875-821E-ED6D96487F66}" type="presParOf" srcId="{51606A95-3902-4A9F-9854-9CFECF87677C}" destId="{FBC7CB71-0E28-46EA-90EC-6D0D6AB5EC93}" srcOrd="1" destOrd="0" presId="urn:microsoft.com/office/officeart/2016/7/layout/VerticalSolidActionList"/>
    <dgm:cxn modelId="{0CCE6634-D7FC-4FA7-ACC6-A468EEC5DA75}" type="presParOf" srcId="{32A722D6-2449-4FEA-8D92-3E4D92BBF54A}" destId="{733958A8-D19C-41C2-B740-2149118A11F0}" srcOrd="1" destOrd="0" presId="urn:microsoft.com/office/officeart/2016/7/layout/VerticalSolidActionList"/>
    <dgm:cxn modelId="{6BDB7140-DCB2-4BD6-9732-7A9168B8FD12}" type="presParOf" srcId="{32A722D6-2449-4FEA-8D92-3E4D92BBF54A}" destId="{B486FECF-C884-410C-A28B-E9B11127E215}" srcOrd="2" destOrd="0" presId="urn:microsoft.com/office/officeart/2016/7/layout/VerticalSolidActionList"/>
    <dgm:cxn modelId="{3AD68E70-A065-4AAA-8408-26E20C6E5242}" type="presParOf" srcId="{B486FECF-C884-410C-A28B-E9B11127E215}" destId="{51BD54AB-4192-4B45-BE88-A7A5160357D7}" srcOrd="0" destOrd="0" presId="urn:microsoft.com/office/officeart/2016/7/layout/VerticalSolidActionList"/>
    <dgm:cxn modelId="{68B1A8DE-0068-4F48-BD03-B803B3E95BE9}" type="presParOf" srcId="{B486FECF-C884-410C-A28B-E9B11127E215}" destId="{FA35910B-C3D5-4B52-82B0-85D4BCA72EB0}" srcOrd="1" destOrd="0" presId="urn:microsoft.com/office/officeart/2016/7/layout/VerticalSolidActionList"/>
    <dgm:cxn modelId="{34F8BE85-39FF-4620-90B4-DFEF288AED8C}" type="presParOf" srcId="{32A722D6-2449-4FEA-8D92-3E4D92BBF54A}" destId="{EA09421E-8C5E-4BCE-A316-49C72BA5919B}" srcOrd="3" destOrd="0" presId="urn:microsoft.com/office/officeart/2016/7/layout/VerticalSolidActionList"/>
    <dgm:cxn modelId="{4432BC4E-0517-474F-BD7E-9DF4753C0997}" type="presParOf" srcId="{32A722D6-2449-4FEA-8D92-3E4D92BBF54A}" destId="{50238656-924F-44B6-99C1-CB997CDFF005}" srcOrd="4" destOrd="0" presId="urn:microsoft.com/office/officeart/2016/7/layout/VerticalSolidActionList"/>
    <dgm:cxn modelId="{3D727D09-59C2-427B-A3F9-9604AD12C16D}" type="presParOf" srcId="{50238656-924F-44B6-99C1-CB997CDFF005}" destId="{D32CCAA1-36FD-419C-BADE-0C3C70C39C69}" srcOrd="0" destOrd="0" presId="urn:microsoft.com/office/officeart/2016/7/layout/VerticalSolidActionList"/>
    <dgm:cxn modelId="{15A5B76F-5D0E-4FDE-A99A-8AE93BF1A3D1}" type="presParOf" srcId="{50238656-924F-44B6-99C1-CB997CDFF005}" destId="{D261C0F5-46E5-4B3B-987B-CE590892D269}" srcOrd="1" destOrd="0" presId="urn:microsoft.com/office/officeart/2016/7/layout/VerticalSolidActionList"/>
    <dgm:cxn modelId="{ACE6A8D4-2466-46BA-ACA5-AE4F8F60BAEE}" type="presParOf" srcId="{32A722D6-2449-4FEA-8D92-3E4D92BBF54A}" destId="{B5F0C916-EDF4-4C3F-89EB-FA47215E854D}" srcOrd="5" destOrd="0" presId="urn:microsoft.com/office/officeart/2016/7/layout/VerticalSolidActionList"/>
    <dgm:cxn modelId="{2D39F9B5-7EF8-44C8-BA27-5D49DD827437}" type="presParOf" srcId="{32A722D6-2449-4FEA-8D92-3E4D92BBF54A}" destId="{DB8BF596-D9B3-4EFB-BA0E-524804A93791}" srcOrd="6" destOrd="0" presId="urn:microsoft.com/office/officeart/2016/7/layout/VerticalSolidActionList"/>
    <dgm:cxn modelId="{FA09B690-8418-42CF-8D8A-B93AD25A4495}" type="presParOf" srcId="{DB8BF596-D9B3-4EFB-BA0E-524804A93791}" destId="{A1DB83C7-0F1E-4A4D-AB1B-7EAF4F793019}" srcOrd="0" destOrd="0" presId="urn:microsoft.com/office/officeart/2016/7/layout/VerticalSolidActionList"/>
    <dgm:cxn modelId="{2354C49A-72DB-49E6-B8FB-28899E4739E9}" type="presParOf" srcId="{DB8BF596-D9B3-4EFB-BA0E-524804A93791}" destId="{2B395784-4A84-42BD-98EC-6B705DD5A4A7}" srcOrd="1" destOrd="0" presId="urn:microsoft.com/office/officeart/2016/7/layout/VerticalSolidActionList"/>
    <dgm:cxn modelId="{4AAB9A4E-BBFE-4ABC-B034-2881B9B5EC9F}" type="presParOf" srcId="{32A722D6-2449-4FEA-8D92-3E4D92BBF54A}" destId="{A3C76C64-35A4-4FB2-A054-53F0E3DAB7DB}" srcOrd="7" destOrd="0" presId="urn:microsoft.com/office/officeart/2016/7/layout/VerticalSolidActionList"/>
    <dgm:cxn modelId="{45A9D6C5-A58E-4C39-9EAA-BB9F1B67FEA2}" type="presParOf" srcId="{32A722D6-2449-4FEA-8D92-3E4D92BBF54A}" destId="{4095BF44-9084-4865-8E7A-64B31D781968}" srcOrd="8" destOrd="0" presId="urn:microsoft.com/office/officeart/2016/7/layout/VerticalSolidActionList"/>
    <dgm:cxn modelId="{BC5C9ECC-4489-41A1-87CF-3B48075FD4FE}" type="presParOf" srcId="{4095BF44-9084-4865-8E7A-64B31D781968}" destId="{81CEFBFE-0CDC-4917-AF13-185636BD998A}" srcOrd="0" destOrd="0" presId="urn:microsoft.com/office/officeart/2016/7/layout/VerticalSolidActionList"/>
    <dgm:cxn modelId="{8604BEBA-3475-495F-A230-AD98FDA89C46}" type="presParOf" srcId="{4095BF44-9084-4865-8E7A-64B31D781968}" destId="{9810206E-7640-44F2-9D33-14EEAB6769A8}" srcOrd="1" destOrd="0" presId="urn:microsoft.com/office/officeart/2016/7/layout/VerticalSolidActionList"/>
    <dgm:cxn modelId="{E2AAAD4B-E212-4215-A27C-050C98E1F5E8}" type="presParOf" srcId="{32A722D6-2449-4FEA-8D92-3E4D92BBF54A}" destId="{F9A6DD78-ED44-40C3-9F55-3653FDCA6B67}" srcOrd="9" destOrd="0" presId="urn:microsoft.com/office/officeart/2016/7/layout/VerticalSolidActionList"/>
    <dgm:cxn modelId="{B63E57F7-DAC1-4C58-A35D-7491345B8FAA}" type="presParOf" srcId="{32A722D6-2449-4FEA-8D92-3E4D92BBF54A}" destId="{746532B4-9859-4955-9E1C-EE060DEEFADC}" srcOrd="10" destOrd="0" presId="urn:microsoft.com/office/officeart/2016/7/layout/VerticalSolidActionList"/>
    <dgm:cxn modelId="{81A894C5-8772-4E06-B45B-DAA8FE1E39AE}" type="presParOf" srcId="{746532B4-9859-4955-9E1C-EE060DEEFADC}" destId="{07EEB20E-FAAC-49B3-B34D-1D000E134393}" srcOrd="0" destOrd="0" presId="urn:microsoft.com/office/officeart/2016/7/layout/VerticalSolidActionList"/>
    <dgm:cxn modelId="{CB4BA324-5732-4B90-9BBF-8960596DB475}" type="presParOf" srcId="{746532B4-9859-4955-9E1C-EE060DEEFADC}" destId="{06644D21-F86A-4B44-9F89-353B36C8D086}" srcOrd="1" destOrd="0" presId="urn:microsoft.com/office/officeart/2016/7/layout/VerticalSolidActionList"/>
    <dgm:cxn modelId="{957E3542-7B8C-4059-BA65-EB16522E01AB}" type="presParOf" srcId="{32A722D6-2449-4FEA-8D92-3E4D92BBF54A}" destId="{49EC14F1-F8CE-47B2-8D41-BA9D2595E40C}" srcOrd="11" destOrd="0" presId="urn:microsoft.com/office/officeart/2016/7/layout/VerticalSolidActionList"/>
    <dgm:cxn modelId="{8A05C835-662D-496D-936B-29A3F641E798}" type="presParOf" srcId="{32A722D6-2449-4FEA-8D92-3E4D92BBF54A}" destId="{22BE9A6F-A48A-4AEB-A778-0D27B4C1C6B2}" srcOrd="12" destOrd="0" presId="urn:microsoft.com/office/officeart/2016/7/layout/VerticalSolidActionList"/>
    <dgm:cxn modelId="{3A2D9190-F80F-406E-9C46-9FB5C67857E0}" type="presParOf" srcId="{22BE9A6F-A48A-4AEB-A778-0D27B4C1C6B2}" destId="{E48F57E9-FB5F-4701-AECC-5A301FD2EEBA}" srcOrd="0" destOrd="0" presId="urn:microsoft.com/office/officeart/2016/7/layout/VerticalSolidActionList"/>
    <dgm:cxn modelId="{BF3ADFE9-57D1-41C5-8761-A198B807D416}" type="presParOf" srcId="{22BE9A6F-A48A-4AEB-A778-0D27B4C1C6B2}" destId="{518EC6FE-B55F-4FA7-AB14-BE4DDD42FF2A}" srcOrd="1" destOrd="0" presId="urn:microsoft.com/office/officeart/2016/7/layout/VerticalSolidActionList"/>
    <dgm:cxn modelId="{50314EED-A936-4E18-8FC7-E21DE937EBBD}" type="presParOf" srcId="{32A722D6-2449-4FEA-8D92-3E4D92BBF54A}" destId="{6C9E5567-AE0F-4131-A94C-02211091DFA1}" srcOrd="13" destOrd="0" presId="urn:microsoft.com/office/officeart/2016/7/layout/VerticalSolidActionList"/>
    <dgm:cxn modelId="{0FD281BC-EF4D-40D8-9803-D7FB20109CB7}" type="presParOf" srcId="{32A722D6-2449-4FEA-8D92-3E4D92BBF54A}" destId="{497A4077-8E4E-44FC-9E65-919C08FA8878}" srcOrd="14" destOrd="0" presId="urn:microsoft.com/office/officeart/2016/7/layout/VerticalSolidActionList"/>
    <dgm:cxn modelId="{F6150650-5B15-4E0C-8D25-1E5AC0AC0C2B}" type="presParOf" srcId="{497A4077-8E4E-44FC-9E65-919C08FA8878}" destId="{8673B1E8-E9F0-4F0D-A60B-544D18701A7F}" srcOrd="0" destOrd="0" presId="urn:microsoft.com/office/officeart/2016/7/layout/VerticalSolidActionList"/>
    <dgm:cxn modelId="{F6832704-1D49-4779-9F52-B7D771C08959}" type="presParOf" srcId="{497A4077-8E4E-44FC-9E65-919C08FA8878}" destId="{F96272B5-C674-455B-8955-CBFACB1018A9}"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7CB71-0E28-46EA-90EC-6D0D6AB5EC93}">
      <dsp:nvSpPr>
        <dsp:cNvPr id="0" name=""/>
        <dsp:cNvSpPr/>
      </dsp:nvSpPr>
      <dsp:spPr>
        <a:xfrm>
          <a:off x="2359855" y="2736"/>
          <a:ext cx="9439420" cy="12008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151" tIns="305025" rIns="183151" bIns="305025" numCol="1" spcCol="1270" anchor="ctr" anchorCtr="0">
          <a:noAutofit/>
        </a:bodyPr>
        <a:lstStyle/>
        <a:p>
          <a:pPr marL="0" lvl="0" indent="0" algn="ctr" defTabSz="977900">
            <a:lnSpc>
              <a:spcPct val="90000"/>
            </a:lnSpc>
            <a:spcBef>
              <a:spcPct val="0"/>
            </a:spcBef>
            <a:spcAft>
              <a:spcPct val="35000"/>
            </a:spcAft>
            <a:buNone/>
          </a:pPr>
          <a:r>
            <a:rPr lang="en-GB" sz="2200" b="1" kern="1200" dirty="0"/>
            <a:t>Module name/code/lecturer name ; title of assignment; your name and student number; word count</a:t>
          </a:r>
        </a:p>
      </dsp:txBody>
      <dsp:txXfrm>
        <a:off x="2359855" y="2736"/>
        <a:ext cx="9439420" cy="1200886"/>
      </dsp:txXfrm>
    </dsp:sp>
    <dsp:sp modelId="{AE7B0E46-468B-454F-B7A3-A5F5206C03B5}">
      <dsp:nvSpPr>
        <dsp:cNvPr id="0" name=""/>
        <dsp:cNvSpPr/>
      </dsp:nvSpPr>
      <dsp:spPr>
        <a:xfrm>
          <a:off x="0" y="2736"/>
          <a:ext cx="2359855" cy="12008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76" tIns="118621" rIns="124876" bIns="118621" numCol="1" spcCol="1270" anchor="ctr" anchorCtr="0">
          <a:noAutofit/>
        </a:bodyPr>
        <a:lstStyle/>
        <a:p>
          <a:pPr marL="0" lvl="0" indent="0" algn="ctr" defTabSz="1155700">
            <a:lnSpc>
              <a:spcPct val="90000"/>
            </a:lnSpc>
            <a:spcBef>
              <a:spcPct val="0"/>
            </a:spcBef>
            <a:spcAft>
              <a:spcPct val="35000"/>
            </a:spcAft>
            <a:buNone/>
          </a:pPr>
          <a:r>
            <a:rPr lang="en-GB" sz="2600" b="1" u="sng" kern="1200" dirty="0"/>
            <a:t>Essay structure</a:t>
          </a:r>
        </a:p>
        <a:p>
          <a:pPr marL="0" lvl="0" indent="0" algn="ctr" defTabSz="1155700">
            <a:lnSpc>
              <a:spcPct val="90000"/>
            </a:lnSpc>
            <a:spcBef>
              <a:spcPct val="0"/>
            </a:spcBef>
            <a:spcAft>
              <a:spcPct val="35000"/>
            </a:spcAft>
            <a:buNone/>
          </a:pPr>
          <a:r>
            <a:rPr lang="en-GB" sz="2600" b="1" kern="1200" dirty="0"/>
            <a:t>Cover page</a:t>
          </a:r>
          <a:endParaRPr lang="en-US" sz="2600" b="1" kern="1200" dirty="0"/>
        </a:p>
      </dsp:txBody>
      <dsp:txXfrm>
        <a:off x="0" y="2736"/>
        <a:ext cx="2359855" cy="1200886"/>
      </dsp:txXfrm>
    </dsp:sp>
    <dsp:sp modelId="{2B395784-4A84-42BD-98EC-6B705DD5A4A7}">
      <dsp:nvSpPr>
        <dsp:cNvPr id="0" name=""/>
        <dsp:cNvSpPr/>
      </dsp:nvSpPr>
      <dsp:spPr>
        <a:xfrm>
          <a:off x="2359855" y="1275676"/>
          <a:ext cx="9439420" cy="1200886"/>
        </a:xfrm>
        <a:prstGeom prst="rect">
          <a:avLst/>
        </a:prstGeom>
        <a:solidFill>
          <a:srgbClr val="FF5050">
            <a:alpha val="89804"/>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151" tIns="305025" rIns="183151" bIns="305025" numCol="1" spcCol="1270" anchor="ctr" anchorCtr="0">
          <a:noAutofit/>
        </a:bodyPr>
        <a:lstStyle/>
        <a:p>
          <a:pPr marL="0" lvl="0" indent="0" algn="l" defTabSz="977900">
            <a:lnSpc>
              <a:spcPct val="90000"/>
            </a:lnSpc>
            <a:spcBef>
              <a:spcPct val="0"/>
            </a:spcBef>
            <a:spcAft>
              <a:spcPct val="35000"/>
            </a:spcAft>
            <a:buNone/>
          </a:pPr>
          <a:r>
            <a:rPr lang="en-GB" sz="2200" b="1" kern="1200" dirty="0"/>
            <a:t>No subheading</a:t>
          </a:r>
        </a:p>
      </dsp:txBody>
      <dsp:txXfrm>
        <a:off x="2359855" y="1275676"/>
        <a:ext cx="9439420" cy="1200886"/>
      </dsp:txXfrm>
    </dsp:sp>
    <dsp:sp modelId="{A1DB83C7-0F1E-4A4D-AB1B-7EAF4F793019}">
      <dsp:nvSpPr>
        <dsp:cNvPr id="0" name=""/>
        <dsp:cNvSpPr/>
      </dsp:nvSpPr>
      <dsp:spPr>
        <a:xfrm>
          <a:off x="0" y="1275676"/>
          <a:ext cx="2359855" cy="12008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76" tIns="118621" rIns="124876" bIns="118621" numCol="1" spcCol="1270" anchor="ctr" anchorCtr="0">
          <a:noAutofit/>
        </a:bodyPr>
        <a:lstStyle/>
        <a:p>
          <a:pPr marL="0" lvl="0" indent="0" algn="ctr" defTabSz="1155700">
            <a:lnSpc>
              <a:spcPct val="90000"/>
            </a:lnSpc>
            <a:spcBef>
              <a:spcPct val="0"/>
            </a:spcBef>
            <a:spcAft>
              <a:spcPct val="35000"/>
            </a:spcAft>
            <a:buNone/>
          </a:pPr>
          <a:r>
            <a:rPr lang="en-GB" sz="2600" b="1" kern="1200" dirty="0"/>
            <a:t>Introduction</a:t>
          </a:r>
          <a:endParaRPr lang="en-US" sz="2600" b="1" kern="1200" dirty="0"/>
        </a:p>
      </dsp:txBody>
      <dsp:txXfrm>
        <a:off x="0" y="1275676"/>
        <a:ext cx="2359855" cy="1200886"/>
      </dsp:txXfrm>
    </dsp:sp>
    <dsp:sp modelId="{9810206E-7640-44F2-9D33-14EEAB6769A8}">
      <dsp:nvSpPr>
        <dsp:cNvPr id="0" name=""/>
        <dsp:cNvSpPr/>
      </dsp:nvSpPr>
      <dsp:spPr>
        <a:xfrm>
          <a:off x="2359855" y="2548616"/>
          <a:ext cx="9439420" cy="1200886"/>
        </a:xfrm>
        <a:prstGeom prst="rect">
          <a:avLst/>
        </a:prstGeom>
        <a:solidFill>
          <a:srgbClr val="FF5050">
            <a:alpha val="90000"/>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151" tIns="305025" rIns="183151" bIns="305025" numCol="1" spcCol="1270" anchor="ctr" anchorCtr="0">
          <a:noAutofit/>
        </a:bodyPr>
        <a:lstStyle/>
        <a:p>
          <a:pPr marL="0" lvl="0" indent="0" algn="l" defTabSz="977900">
            <a:lnSpc>
              <a:spcPct val="90000"/>
            </a:lnSpc>
            <a:spcBef>
              <a:spcPct val="0"/>
            </a:spcBef>
            <a:spcAft>
              <a:spcPct val="35000"/>
            </a:spcAft>
            <a:buNone/>
          </a:pPr>
          <a:r>
            <a:rPr lang="en-US" sz="2200" b="1" kern="1200" dirty="0"/>
            <a:t>No subheading, but divided into issues and paragraphs </a:t>
          </a:r>
        </a:p>
      </dsp:txBody>
      <dsp:txXfrm>
        <a:off x="2359855" y="2548616"/>
        <a:ext cx="9439420" cy="1200886"/>
      </dsp:txXfrm>
    </dsp:sp>
    <dsp:sp modelId="{81CEFBFE-0CDC-4917-AF13-185636BD998A}">
      <dsp:nvSpPr>
        <dsp:cNvPr id="0" name=""/>
        <dsp:cNvSpPr/>
      </dsp:nvSpPr>
      <dsp:spPr>
        <a:xfrm>
          <a:off x="0" y="2548616"/>
          <a:ext cx="2359855" cy="12008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76" tIns="118621" rIns="124876" bIns="118621" numCol="1" spcCol="1270" anchor="ctr" anchorCtr="0">
          <a:noAutofit/>
        </a:bodyPr>
        <a:lstStyle/>
        <a:p>
          <a:pPr marL="0" lvl="0" indent="0" algn="ctr" defTabSz="1155700">
            <a:lnSpc>
              <a:spcPct val="90000"/>
            </a:lnSpc>
            <a:spcBef>
              <a:spcPct val="0"/>
            </a:spcBef>
            <a:spcAft>
              <a:spcPct val="35000"/>
            </a:spcAft>
            <a:buNone/>
          </a:pPr>
          <a:r>
            <a:rPr lang="en-GB" sz="2600" b="1" kern="1200"/>
            <a:t>Main Body</a:t>
          </a:r>
          <a:endParaRPr lang="en-US" sz="2600" b="1" kern="1200"/>
        </a:p>
      </dsp:txBody>
      <dsp:txXfrm>
        <a:off x="0" y="2548616"/>
        <a:ext cx="2359855" cy="1200886"/>
      </dsp:txXfrm>
    </dsp:sp>
    <dsp:sp modelId="{06644D21-F86A-4B44-9F89-353B36C8D086}">
      <dsp:nvSpPr>
        <dsp:cNvPr id="0" name=""/>
        <dsp:cNvSpPr/>
      </dsp:nvSpPr>
      <dsp:spPr>
        <a:xfrm>
          <a:off x="2359855" y="3733627"/>
          <a:ext cx="9439420" cy="1200886"/>
        </a:xfrm>
        <a:prstGeom prst="rect">
          <a:avLst/>
        </a:prstGeom>
        <a:solidFill>
          <a:srgbClr val="FF5050">
            <a:alpha val="90000"/>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151" tIns="305025" rIns="183151" bIns="305025" numCol="1" spcCol="1270" anchor="ctr" anchorCtr="0">
          <a:noAutofit/>
        </a:bodyPr>
        <a:lstStyle/>
        <a:p>
          <a:pPr marL="0" lvl="0" indent="0" algn="l" defTabSz="977900">
            <a:lnSpc>
              <a:spcPct val="90000"/>
            </a:lnSpc>
            <a:spcBef>
              <a:spcPct val="0"/>
            </a:spcBef>
            <a:spcAft>
              <a:spcPct val="35000"/>
            </a:spcAft>
            <a:buNone/>
          </a:pPr>
          <a:r>
            <a:rPr lang="en-GB" sz="2200" b="1" kern="1200" dirty="0"/>
            <a:t>No subheading</a:t>
          </a:r>
        </a:p>
      </dsp:txBody>
      <dsp:txXfrm>
        <a:off x="2359855" y="3733627"/>
        <a:ext cx="9439420" cy="1200886"/>
      </dsp:txXfrm>
    </dsp:sp>
    <dsp:sp modelId="{07EEB20E-FAAC-49B3-B34D-1D000E134393}">
      <dsp:nvSpPr>
        <dsp:cNvPr id="0" name=""/>
        <dsp:cNvSpPr/>
      </dsp:nvSpPr>
      <dsp:spPr>
        <a:xfrm>
          <a:off x="0" y="3821555"/>
          <a:ext cx="2359855" cy="12008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76" tIns="118621" rIns="124876" bIns="118621" numCol="1" spcCol="1270" anchor="ctr" anchorCtr="0">
          <a:noAutofit/>
        </a:bodyPr>
        <a:lstStyle/>
        <a:p>
          <a:pPr marL="0" lvl="0" indent="0" algn="ctr" defTabSz="1155700">
            <a:lnSpc>
              <a:spcPct val="90000"/>
            </a:lnSpc>
            <a:spcBef>
              <a:spcPct val="0"/>
            </a:spcBef>
            <a:spcAft>
              <a:spcPct val="35000"/>
            </a:spcAft>
            <a:buNone/>
          </a:pPr>
          <a:r>
            <a:rPr lang="en-GB" sz="2600" b="1" kern="1200"/>
            <a:t>Conclusion</a:t>
          </a:r>
          <a:endParaRPr lang="en-US" sz="2600" b="1" kern="1200"/>
        </a:p>
      </dsp:txBody>
      <dsp:txXfrm>
        <a:off x="0" y="3821555"/>
        <a:ext cx="2359855" cy="1200886"/>
      </dsp:txXfrm>
    </dsp:sp>
    <dsp:sp modelId="{EA4249BB-4A3D-46BC-94E2-93EFEBE0912A}">
      <dsp:nvSpPr>
        <dsp:cNvPr id="0" name=""/>
        <dsp:cNvSpPr/>
      </dsp:nvSpPr>
      <dsp:spPr>
        <a:xfrm>
          <a:off x="2359855" y="5097232"/>
          <a:ext cx="9439420" cy="12008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3151" tIns="305025" rIns="183151" bIns="305025" numCol="1" spcCol="1270" anchor="ctr" anchorCtr="0">
          <a:noAutofit/>
        </a:bodyPr>
        <a:lstStyle/>
        <a:p>
          <a:pPr marL="0" lvl="0" indent="0" algn="l" defTabSz="977900">
            <a:lnSpc>
              <a:spcPct val="90000"/>
            </a:lnSpc>
            <a:spcBef>
              <a:spcPct val="0"/>
            </a:spcBef>
            <a:spcAft>
              <a:spcPct val="35000"/>
            </a:spcAft>
            <a:buNone/>
          </a:pPr>
          <a:r>
            <a:rPr lang="en-GB" sz="2200" b="1" kern="1200" dirty="0"/>
            <a:t>Harvard style</a:t>
          </a:r>
        </a:p>
      </dsp:txBody>
      <dsp:txXfrm>
        <a:off x="2359855" y="5097232"/>
        <a:ext cx="9439420" cy="1200886"/>
      </dsp:txXfrm>
    </dsp:sp>
    <dsp:sp modelId="{D89435E2-FE7B-4C54-B0BE-BCA5207B2C3A}">
      <dsp:nvSpPr>
        <dsp:cNvPr id="0" name=""/>
        <dsp:cNvSpPr/>
      </dsp:nvSpPr>
      <dsp:spPr>
        <a:xfrm>
          <a:off x="0" y="5094495"/>
          <a:ext cx="2359855" cy="120088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4876" tIns="118621" rIns="124876" bIns="118621" numCol="1" spcCol="1270" anchor="ctr" anchorCtr="0">
          <a:noAutofit/>
        </a:bodyPr>
        <a:lstStyle/>
        <a:p>
          <a:pPr marL="0" lvl="0" indent="0" algn="ctr" defTabSz="1155700">
            <a:lnSpc>
              <a:spcPct val="90000"/>
            </a:lnSpc>
            <a:spcBef>
              <a:spcPct val="0"/>
            </a:spcBef>
            <a:spcAft>
              <a:spcPct val="35000"/>
            </a:spcAft>
            <a:buNone/>
          </a:pPr>
          <a:r>
            <a:rPr lang="en-GB" sz="2600" b="1" kern="1200" dirty="0"/>
            <a:t>Reference list </a:t>
          </a:r>
        </a:p>
      </dsp:txBody>
      <dsp:txXfrm>
        <a:off x="0" y="5094495"/>
        <a:ext cx="2359855" cy="12008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C7CB71-0E28-46EA-90EC-6D0D6AB5EC93}">
      <dsp:nvSpPr>
        <dsp:cNvPr id="0" name=""/>
        <dsp:cNvSpPr/>
      </dsp:nvSpPr>
      <dsp:spPr>
        <a:xfrm>
          <a:off x="2335236" y="3056"/>
          <a:ext cx="9340947" cy="7657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Module name/code/lecturer name ; title of assignment; your name  and student number; word count</a:t>
          </a:r>
        </a:p>
      </dsp:txBody>
      <dsp:txXfrm>
        <a:off x="2335236" y="3056"/>
        <a:ext cx="9340947" cy="765729"/>
      </dsp:txXfrm>
    </dsp:sp>
    <dsp:sp modelId="{AE7B0E46-468B-454F-B7A3-A5F5206C03B5}">
      <dsp:nvSpPr>
        <dsp:cNvPr id="0" name=""/>
        <dsp:cNvSpPr/>
      </dsp:nvSpPr>
      <dsp:spPr>
        <a:xfrm>
          <a:off x="0" y="3056"/>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889000">
            <a:lnSpc>
              <a:spcPct val="100000"/>
            </a:lnSpc>
            <a:spcBef>
              <a:spcPct val="0"/>
            </a:spcBef>
            <a:spcAft>
              <a:spcPct val="35000"/>
            </a:spcAft>
            <a:buNone/>
          </a:pPr>
          <a:r>
            <a:rPr lang="en-US" sz="2000" b="1" u="sng" kern="1200" dirty="0"/>
            <a:t>General report structure</a:t>
          </a:r>
        </a:p>
        <a:p>
          <a:pPr marL="0" lvl="0" indent="0" algn="ctr" defTabSz="889000">
            <a:lnSpc>
              <a:spcPct val="100000"/>
            </a:lnSpc>
            <a:spcBef>
              <a:spcPct val="0"/>
            </a:spcBef>
            <a:spcAft>
              <a:spcPct val="35000"/>
            </a:spcAft>
            <a:buNone/>
          </a:pPr>
          <a:r>
            <a:rPr lang="en-US" sz="2000" b="1" kern="1200" dirty="0"/>
            <a:t>Cover page </a:t>
          </a:r>
        </a:p>
      </dsp:txBody>
      <dsp:txXfrm>
        <a:off x="0" y="3056"/>
        <a:ext cx="2335236" cy="765729"/>
      </dsp:txXfrm>
    </dsp:sp>
    <dsp:sp modelId="{FA35910B-C3D5-4B52-82B0-85D4BCA72EB0}">
      <dsp:nvSpPr>
        <dsp:cNvPr id="0" name=""/>
        <dsp:cNvSpPr/>
      </dsp:nvSpPr>
      <dsp:spPr>
        <a:xfrm>
          <a:off x="2288929" y="888132"/>
          <a:ext cx="9340947" cy="7657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Summary/overview of report</a:t>
          </a:r>
        </a:p>
      </dsp:txBody>
      <dsp:txXfrm>
        <a:off x="2288929" y="888132"/>
        <a:ext cx="9340947" cy="765729"/>
      </dsp:txXfrm>
    </dsp:sp>
    <dsp:sp modelId="{51BD54AB-4192-4B45-BE88-A7A5160357D7}">
      <dsp:nvSpPr>
        <dsp:cNvPr id="0" name=""/>
        <dsp:cNvSpPr/>
      </dsp:nvSpPr>
      <dsp:spPr>
        <a:xfrm>
          <a:off x="0" y="814729"/>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066800">
            <a:lnSpc>
              <a:spcPct val="90000"/>
            </a:lnSpc>
            <a:spcBef>
              <a:spcPct val="0"/>
            </a:spcBef>
            <a:spcAft>
              <a:spcPct val="35000"/>
            </a:spcAft>
            <a:buNone/>
          </a:pPr>
          <a:r>
            <a:rPr lang="en-GB" sz="2400" b="1" kern="1200" dirty="0"/>
            <a:t>Abstract </a:t>
          </a:r>
        </a:p>
      </dsp:txBody>
      <dsp:txXfrm>
        <a:off x="0" y="814729"/>
        <a:ext cx="2335236" cy="765729"/>
      </dsp:txXfrm>
    </dsp:sp>
    <dsp:sp modelId="{D261C0F5-46E5-4B3B-987B-CE590892D269}">
      <dsp:nvSpPr>
        <dsp:cNvPr id="0" name=""/>
        <dsp:cNvSpPr/>
      </dsp:nvSpPr>
      <dsp:spPr>
        <a:xfrm>
          <a:off x="2335236" y="1626402"/>
          <a:ext cx="9340947" cy="7657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Corresponding sections/page numbers of report</a:t>
          </a:r>
        </a:p>
      </dsp:txBody>
      <dsp:txXfrm>
        <a:off x="2335236" y="1626402"/>
        <a:ext cx="9340947" cy="765729"/>
      </dsp:txXfrm>
    </dsp:sp>
    <dsp:sp modelId="{D32CCAA1-36FD-419C-BADE-0C3C70C39C69}">
      <dsp:nvSpPr>
        <dsp:cNvPr id="0" name=""/>
        <dsp:cNvSpPr/>
      </dsp:nvSpPr>
      <dsp:spPr>
        <a:xfrm>
          <a:off x="0" y="1626402"/>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066800">
            <a:lnSpc>
              <a:spcPct val="90000"/>
            </a:lnSpc>
            <a:spcBef>
              <a:spcPct val="0"/>
            </a:spcBef>
            <a:spcAft>
              <a:spcPct val="35000"/>
            </a:spcAft>
            <a:buNone/>
          </a:pPr>
          <a:r>
            <a:rPr lang="en-GB" sz="2400" b="1" kern="1200" dirty="0"/>
            <a:t>Page of contents </a:t>
          </a:r>
          <a:endParaRPr lang="en-US" sz="2400" b="1" kern="1200" dirty="0"/>
        </a:p>
      </dsp:txBody>
      <dsp:txXfrm>
        <a:off x="0" y="1626402"/>
        <a:ext cx="2335236" cy="765729"/>
      </dsp:txXfrm>
    </dsp:sp>
    <dsp:sp modelId="{2B395784-4A84-42BD-98EC-6B705DD5A4A7}">
      <dsp:nvSpPr>
        <dsp:cNvPr id="0" name=""/>
        <dsp:cNvSpPr/>
      </dsp:nvSpPr>
      <dsp:spPr>
        <a:xfrm>
          <a:off x="2335236" y="2438075"/>
          <a:ext cx="9340947" cy="765729"/>
        </a:xfrm>
        <a:prstGeom prst="rect">
          <a:avLst/>
        </a:prstGeom>
        <a:solidFill>
          <a:srgbClr val="FF5050">
            <a:alpha val="89804"/>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With subheading</a:t>
          </a:r>
        </a:p>
      </dsp:txBody>
      <dsp:txXfrm>
        <a:off x="2335236" y="2438075"/>
        <a:ext cx="9340947" cy="765729"/>
      </dsp:txXfrm>
    </dsp:sp>
    <dsp:sp modelId="{A1DB83C7-0F1E-4A4D-AB1B-7EAF4F793019}">
      <dsp:nvSpPr>
        <dsp:cNvPr id="0" name=""/>
        <dsp:cNvSpPr/>
      </dsp:nvSpPr>
      <dsp:spPr>
        <a:xfrm>
          <a:off x="0" y="2438075"/>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066800">
            <a:lnSpc>
              <a:spcPct val="90000"/>
            </a:lnSpc>
            <a:spcBef>
              <a:spcPct val="0"/>
            </a:spcBef>
            <a:spcAft>
              <a:spcPct val="35000"/>
            </a:spcAft>
            <a:buNone/>
          </a:pPr>
          <a:r>
            <a:rPr lang="en-GB" sz="2400" b="1" kern="1200" dirty="0"/>
            <a:t>Introduction</a:t>
          </a:r>
          <a:endParaRPr lang="en-US" sz="2400" b="1" kern="1200" dirty="0"/>
        </a:p>
      </dsp:txBody>
      <dsp:txXfrm>
        <a:off x="0" y="2438075"/>
        <a:ext cx="2335236" cy="765729"/>
      </dsp:txXfrm>
    </dsp:sp>
    <dsp:sp modelId="{9810206E-7640-44F2-9D33-14EEAB6769A8}">
      <dsp:nvSpPr>
        <dsp:cNvPr id="0" name=""/>
        <dsp:cNvSpPr/>
      </dsp:nvSpPr>
      <dsp:spPr>
        <a:xfrm>
          <a:off x="2335236" y="3249748"/>
          <a:ext cx="9340947" cy="765729"/>
        </a:xfrm>
        <a:prstGeom prst="rect">
          <a:avLst/>
        </a:prstGeom>
        <a:solidFill>
          <a:srgbClr val="FF5050">
            <a:alpha val="90000"/>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US" sz="2400" b="1" kern="1200" dirty="0"/>
            <a:t>Chapters/sections with subheadings</a:t>
          </a:r>
        </a:p>
      </dsp:txBody>
      <dsp:txXfrm>
        <a:off x="2335236" y="3249748"/>
        <a:ext cx="9340947" cy="765729"/>
      </dsp:txXfrm>
    </dsp:sp>
    <dsp:sp modelId="{81CEFBFE-0CDC-4917-AF13-185636BD998A}">
      <dsp:nvSpPr>
        <dsp:cNvPr id="0" name=""/>
        <dsp:cNvSpPr/>
      </dsp:nvSpPr>
      <dsp:spPr>
        <a:xfrm>
          <a:off x="0" y="3249748"/>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066800">
            <a:lnSpc>
              <a:spcPct val="90000"/>
            </a:lnSpc>
            <a:spcBef>
              <a:spcPct val="0"/>
            </a:spcBef>
            <a:spcAft>
              <a:spcPct val="35000"/>
            </a:spcAft>
            <a:buNone/>
          </a:pPr>
          <a:r>
            <a:rPr lang="en-GB" sz="2400" b="1" kern="1200"/>
            <a:t>Main Body</a:t>
          </a:r>
          <a:endParaRPr lang="en-US" sz="2400" b="1" kern="1200"/>
        </a:p>
      </dsp:txBody>
      <dsp:txXfrm>
        <a:off x="0" y="3249748"/>
        <a:ext cx="2335236" cy="765729"/>
      </dsp:txXfrm>
    </dsp:sp>
    <dsp:sp modelId="{06644D21-F86A-4B44-9F89-353B36C8D086}">
      <dsp:nvSpPr>
        <dsp:cNvPr id="0" name=""/>
        <dsp:cNvSpPr/>
      </dsp:nvSpPr>
      <dsp:spPr>
        <a:xfrm>
          <a:off x="2288929" y="4008670"/>
          <a:ext cx="9340947" cy="765729"/>
        </a:xfrm>
        <a:prstGeom prst="rect">
          <a:avLst/>
        </a:prstGeom>
        <a:solidFill>
          <a:srgbClr val="FF5050">
            <a:alpha val="90000"/>
          </a:srgb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With subheading; often includes recommendations</a:t>
          </a:r>
        </a:p>
      </dsp:txBody>
      <dsp:txXfrm>
        <a:off x="2288929" y="4008670"/>
        <a:ext cx="9340947" cy="765729"/>
      </dsp:txXfrm>
    </dsp:sp>
    <dsp:sp modelId="{07EEB20E-FAAC-49B3-B34D-1D000E134393}">
      <dsp:nvSpPr>
        <dsp:cNvPr id="0" name=""/>
        <dsp:cNvSpPr/>
      </dsp:nvSpPr>
      <dsp:spPr>
        <a:xfrm>
          <a:off x="0" y="4061421"/>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066800">
            <a:lnSpc>
              <a:spcPct val="90000"/>
            </a:lnSpc>
            <a:spcBef>
              <a:spcPct val="0"/>
            </a:spcBef>
            <a:spcAft>
              <a:spcPct val="35000"/>
            </a:spcAft>
            <a:buNone/>
          </a:pPr>
          <a:r>
            <a:rPr lang="en-GB" sz="2400" b="1" kern="1200"/>
            <a:t>Conclusion</a:t>
          </a:r>
          <a:endParaRPr lang="en-US" sz="2400" b="1" kern="1200"/>
        </a:p>
      </dsp:txBody>
      <dsp:txXfrm>
        <a:off x="0" y="4061421"/>
        <a:ext cx="2335236" cy="765729"/>
      </dsp:txXfrm>
    </dsp:sp>
    <dsp:sp modelId="{518EC6FE-B55F-4FA7-AB14-BE4DDD42FF2A}">
      <dsp:nvSpPr>
        <dsp:cNvPr id="0" name=""/>
        <dsp:cNvSpPr/>
      </dsp:nvSpPr>
      <dsp:spPr>
        <a:xfrm>
          <a:off x="2335236" y="4873094"/>
          <a:ext cx="9340947" cy="7657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Any extra information that the reader may like to read (but is not essential), e.g. consent forms, data tables etc.  </a:t>
          </a:r>
        </a:p>
      </dsp:txBody>
      <dsp:txXfrm>
        <a:off x="2335236" y="4873094"/>
        <a:ext cx="9340947" cy="765729"/>
      </dsp:txXfrm>
    </dsp:sp>
    <dsp:sp modelId="{E48F57E9-FB5F-4701-AECC-5A301FD2EEBA}">
      <dsp:nvSpPr>
        <dsp:cNvPr id="0" name=""/>
        <dsp:cNvSpPr/>
      </dsp:nvSpPr>
      <dsp:spPr>
        <a:xfrm>
          <a:off x="0" y="4820343"/>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244600">
            <a:lnSpc>
              <a:spcPct val="90000"/>
            </a:lnSpc>
            <a:spcBef>
              <a:spcPct val="0"/>
            </a:spcBef>
            <a:spcAft>
              <a:spcPct val="35000"/>
            </a:spcAft>
            <a:buNone/>
          </a:pPr>
          <a:r>
            <a:rPr lang="en-GB" sz="2800" kern="1200" dirty="0"/>
            <a:t>Appendices</a:t>
          </a:r>
        </a:p>
      </dsp:txBody>
      <dsp:txXfrm>
        <a:off x="0" y="4820343"/>
        <a:ext cx="2335236" cy="765729"/>
      </dsp:txXfrm>
    </dsp:sp>
    <dsp:sp modelId="{F96272B5-C674-455B-8955-CBFACB1018A9}">
      <dsp:nvSpPr>
        <dsp:cNvPr id="0" name=""/>
        <dsp:cNvSpPr/>
      </dsp:nvSpPr>
      <dsp:spPr>
        <a:xfrm>
          <a:off x="2335236" y="5684767"/>
          <a:ext cx="9340947" cy="76572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81240" tIns="194495" rIns="181240" bIns="194495" numCol="1" spcCol="1270" anchor="ctr" anchorCtr="0">
          <a:noAutofit/>
        </a:bodyPr>
        <a:lstStyle/>
        <a:p>
          <a:pPr marL="0" lvl="0" indent="0" algn="l" defTabSz="1066800">
            <a:lnSpc>
              <a:spcPct val="90000"/>
            </a:lnSpc>
            <a:spcBef>
              <a:spcPct val="0"/>
            </a:spcBef>
            <a:spcAft>
              <a:spcPct val="35000"/>
            </a:spcAft>
            <a:buNone/>
          </a:pPr>
          <a:r>
            <a:rPr lang="en-GB" sz="2400" b="1" kern="1200" dirty="0"/>
            <a:t>Harvard style</a:t>
          </a:r>
        </a:p>
      </dsp:txBody>
      <dsp:txXfrm>
        <a:off x="2335236" y="5684767"/>
        <a:ext cx="9340947" cy="765729"/>
      </dsp:txXfrm>
    </dsp:sp>
    <dsp:sp modelId="{8673B1E8-E9F0-4F0D-A60B-544D18701A7F}">
      <dsp:nvSpPr>
        <dsp:cNvPr id="0" name=""/>
        <dsp:cNvSpPr/>
      </dsp:nvSpPr>
      <dsp:spPr>
        <a:xfrm>
          <a:off x="0" y="5684767"/>
          <a:ext cx="2335236" cy="765729"/>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573" tIns="75637" rIns="123573" bIns="75637" numCol="1" spcCol="1270" anchor="ctr" anchorCtr="0">
          <a:noAutofit/>
        </a:bodyPr>
        <a:lstStyle/>
        <a:p>
          <a:pPr marL="0" lvl="0" indent="0" algn="ctr" defTabSz="1244600">
            <a:lnSpc>
              <a:spcPct val="90000"/>
            </a:lnSpc>
            <a:spcBef>
              <a:spcPct val="0"/>
            </a:spcBef>
            <a:spcAft>
              <a:spcPct val="35000"/>
            </a:spcAft>
            <a:buNone/>
          </a:pPr>
          <a:r>
            <a:rPr lang="en-GB" sz="2800" kern="1200" dirty="0"/>
            <a:t>Reference list</a:t>
          </a:r>
        </a:p>
      </dsp:txBody>
      <dsp:txXfrm>
        <a:off x="0" y="5684767"/>
        <a:ext cx="2335236" cy="765729"/>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22/10/2026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497D38-863F-AFA5-D651-F9090B4270FB}"/>
            </a:ext>
          </a:extLst>
        </p:cNvPr>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EAA9C834-A956-9CBC-7B00-4AD681281B8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13C4CF00-995E-7D7A-172F-3CC3D0670B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220" name="Slide Number Placeholder 3">
            <a:extLst>
              <a:ext uri="{FF2B5EF4-FFF2-40B4-BE49-F238E27FC236}">
                <a16:creationId xmlns:a16="http://schemas.microsoft.com/office/drawing/2014/main" id="{B7E2D296-35E1-8883-742D-C3D23F2FB9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E8BE9FF6-558A-4FE3-8952-B5B77695DD12}"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278707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8</a:t>
            </a:fld>
            <a:endParaRPr lang="en-GB"/>
          </a:p>
        </p:txBody>
      </p:sp>
    </p:spTree>
    <p:extLst>
      <p:ext uri="{BB962C8B-B14F-4D97-AF65-F5344CB8AC3E}">
        <p14:creationId xmlns:p14="http://schemas.microsoft.com/office/powerpoint/2010/main" val="642907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10</a:t>
            </a:fld>
            <a:endParaRPr lang="en-GB"/>
          </a:p>
        </p:txBody>
      </p:sp>
    </p:spTree>
    <p:extLst>
      <p:ext uri="{BB962C8B-B14F-4D97-AF65-F5344CB8AC3E}">
        <p14:creationId xmlns:p14="http://schemas.microsoft.com/office/powerpoint/2010/main" val="23154992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BD334BF1-93F6-3B8F-2F06-D731716210A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4BCA5542-DCEE-1958-E8CE-EAB843C26A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9460" name="Slide Number Placeholder 3">
            <a:extLst>
              <a:ext uri="{FF2B5EF4-FFF2-40B4-BE49-F238E27FC236}">
                <a16:creationId xmlns:a16="http://schemas.microsoft.com/office/drawing/2014/main" id="{9743A690-8AE4-94A9-4B6C-E21F6B1364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B717600-2FA3-4A26-AF6D-6BAE213D93A5}" type="slidenum">
              <a:rPr lang="en-GB" altLang="en-US" smtClean="0"/>
              <a:pPr/>
              <a:t>17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EC1F25F5-2AB3-F7C0-C526-61DB2932B58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D607C546-4154-7BA5-DA42-515B7BC024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4" name="Slide Number Placeholder 3">
            <a:extLst>
              <a:ext uri="{FF2B5EF4-FFF2-40B4-BE49-F238E27FC236}">
                <a16:creationId xmlns:a16="http://schemas.microsoft.com/office/drawing/2014/main" id="{AE4CA244-A0AB-DAA2-12EE-DB4A1F9DAF2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5D7AEE9-7A6F-4994-8D86-F563D04F5A99}" type="slidenum">
              <a:rPr lang="en-GB" altLang="en-US" smtClean="0"/>
              <a:pPr/>
              <a:t>18</a:t>
            </a:fld>
            <a:endParaRPr lang="en-GB" altLang="en-US"/>
          </a:p>
        </p:txBody>
      </p:sp>
    </p:spTree>
    <p:extLst>
      <p:ext uri="{BB962C8B-B14F-4D97-AF65-F5344CB8AC3E}">
        <p14:creationId xmlns:p14="http://schemas.microsoft.com/office/powerpoint/2010/main" val="39350347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B3DA5538-0F87-268A-E67B-A8F119EE99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A3FB9E5-C962-DCB9-A15C-8BA1DF52867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0D51667C-7DAE-4088-3527-69EFB400DB5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748881E-8D39-4DAD-8040-133B4C5C6707}" type="slidenum">
              <a:rPr lang="en-GB" altLang="en-US" smtClean="0"/>
              <a:pPr/>
              <a:t>19</a:t>
            </a:fld>
            <a:endParaRPr lang="en-GB" altLang="en-US"/>
          </a:p>
        </p:txBody>
      </p:sp>
    </p:spTree>
    <p:extLst>
      <p:ext uri="{BB962C8B-B14F-4D97-AF65-F5344CB8AC3E}">
        <p14:creationId xmlns:p14="http://schemas.microsoft.com/office/powerpoint/2010/main" val="465091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5979A510-6BAA-3319-E684-7859C242024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EC01B164-6AE7-703E-884E-D42F87AEE15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8" name="Slide Number Placeholder 3">
            <a:extLst>
              <a:ext uri="{FF2B5EF4-FFF2-40B4-BE49-F238E27FC236}">
                <a16:creationId xmlns:a16="http://schemas.microsoft.com/office/drawing/2014/main" id="{473491A2-3570-2E66-A907-1C17C55CFD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6227B73-9867-401B-8AA6-07B339CB7F6C}" type="slidenum">
              <a:rPr lang="en-GB" altLang="en-US" smtClean="0"/>
              <a:pPr/>
              <a:t>20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E547DD08-0880-9B91-A164-BEBB7D264A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4BE276D-B313-3127-02BF-49C9CCBC05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896938"/>
            <a:endParaRPr lang="en-GB" altLang="en-US" dirty="0"/>
          </a:p>
        </p:txBody>
      </p:sp>
      <p:sp>
        <p:nvSpPr>
          <p:cNvPr id="33796" name="Slide Number Placeholder 3">
            <a:extLst>
              <a:ext uri="{FF2B5EF4-FFF2-40B4-BE49-F238E27FC236}">
                <a16:creationId xmlns:a16="http://schemas.microsoft.com/office/drawing/2014/main" id="{21EBE494-CC88-3C0F-C6AE-F047A9B661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B86D26-5008-4318-8AC2-2E11A010D7B6}" type="slidenum">
              <a:rPr lang="en-GB" altLang="en-US" smtClean="0"/>
              <a:pPr/>
              <a:t>21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564D29B-8E0F-C0A1-63DA-71D9CCEF7D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78DDC27-F1F4-50B3-5436-DEB5A5DBA9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3C537F40-B2AA-84C4-3DF8-A2EB28814C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C42B2C4-BD40-43E9-AB27-8406EE8CD790}" type="slidenum">
              <a:rPr lang="en-US" altLang="en-US" smtClean="0"/>
              <a:pPr/>
              <a:t>22</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7925755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77B6ADD-8057-4795-9EA0-C2BFC59DEBDB}"/>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EDC7FF87-5B08-408D-A31E-7885936FD89B}"/>
              </a:ext>
            </a:extLst>
          </p:cNvPr>
          <p:cNvSpPr/>
          <p:nvPr/>
        </p:nvSpPr>
        <p:spPr>
          <a:xfrm>
            <a:off x="86785" y="69851"/>
            <a:ext cx="12018433" cy="6691313"/>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4AD481E7-0F4B-4721-A1D2-3065C90C41E6}"/>
              </a:ext>
            </a:extLst>
          </p:cNvPr>
          <p:cNvSpPr/>
          <p:nvPr/>
        </p:nvSpPr>
        <p:spPr>
          <a:xfrm>
            <a:off x="84667" y="1449389"/>
            <a:ext cx="12026900" cy="15271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C06EBA89-5CFB-4207-B527-C80230605BF9}"/>
              </a:ext>
            </a:extLst>
          </p:cNvPr>
          <p:cNvSpPr/>
          <p:nvPr/>
        </p:nvSpPr>
        <p:spPr>
          <a:xfrm>
            <a:off x="84667" y="1397000"/>
            <a:ext cx="12026900" cy="12065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10" name="Rectangle 9">
            <a:extLst>
              <a:ext uri="{FF2B5EF4-FFF2-40B4-BE49-F238E27FC236}">
                <a16:creationId xmlns:a16="http://schemas.microsoft.com/office/drawing/2014/main" id="{6E1E5535-D1BB-4EE5-8228-10215B91DB89}"/>
              </a:ext>
            </a:extLst>
          </p:cNvPr>
          <p:cNvSpPr/>
          <p:nvPr/>
        </p:nvSpPr>
        <p:spPr>
          <a:xfrm>
            <a:off x="84667" y="2976564"/>
            <a:ext cx="12026900" cy="1111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lang="en-US"/>
              <a:t>Click to edit Master title style</a:t>
            </a:r>
          </a:p>
        </p:txBody>
      </p:sp>
      <p:sp>
        <p:nvSpPr>
          <p:cNvPr id="11" name="Date Placeholder 27">
            <a:extLst>
              <a:ext uri="{FF2B5EF4-FFF2-40B4-BE49-F238E27FC236}">
                <a16:creationId xmlns:a16="http://schemas.microsoft.com/office/drawing/2014/main" id="{0A4F621C-EBF3-47A0-A29B-AD0D449D45D7}"/>
              </a:ext>
            </a:extLst>
          </p:cNvPr>
          <p:cNvSpPr>
            <a:spLocks noGrp="1"/>
          </p:cNvSpPr>
          <p:nvPr>
            <p:ph type="dt" sz="half" idx="10"/>
          </p:nvPr>
        </p:nvSpPr>
        <p:spPr/>
        <p:txBody>
          <a:bodyPr/>
          <a:lstStyle>
            <a:lvl1pPr>
              <a:defRPr/>
            </a:lvl1pPr>
          </a:lstStyle>
          <a:p>
            <a:pPr>
              <a:defRPr/>
            </a:pPr>
            <a:fld id="{D7543343-854E-474A-A869-640ACAE2EC8A}" type="datetimeFigureOut">
              <a:rPr lang="en-GB"/>
              <a:pPr>
                <a:defRPr/>
              </a:pPr>
              <a:t>22/10/2026</a:t>
            </a:fld>
            <a:endParaRPr lang="en-GB"/>
          </a:p>
        </p:txBody>
      </p:sp>
      <p:sp>
        <p:nvSpPr>
          <p:cNvPr id="12" name="Footer Placeholder 16">
            <a:extLst>
              <a:ext uri="{FF2B5EF4-FFF2-40B4-BE49-F238E27FC236}">
                <a16:creationId xmlns:a16="http://schemas.microsoft.com/office/drawing/2014/main" id="{505490B3-EE04-4AE0-9210-AD01600BCBA7}"/>
              </a:ext>
            </a:extLst>
          </p:cNvPr>
          <p:cNvSpPr>
            <a:spLocks noGrp="1"/>
          </p:cNvSpPr>
          <p:nvPr>
            <p:ph type="ftr" sz="quarter" idx="11"/>
          </p:nvPr>
        </p:nvSpPr>
        <p:spPr/>
        <p:txBody>
          <a:bodyPr/>
          <a:lstStyle>
            <a:lvl1pPr>
              <a:defRPr/>
            </a:lvl1pPr>
          </a:lstStyle>
          <a:p>
            <a:pPr>
              <a:defRPr/>
            </a:pPr>
            <a:endParaRPr lang="en-GB"/>
          </a:p>
        </p:txBody>
      </p:sp>
      <p:sp>
        <p:nvSpPr>
          <p:cNvPr id="13" name="Slide Number Placeholder 28">
            <a:extLst>
              <a:ext uri="{FF2B5EF4-FFF2-40B4-BE49-F238E27FC236}">
                <a16:creationId xmlns:a16="http://schemas.microsoft.com/office/drawing/2014/main" id="{554F9221-7252-4F99-804E-499037787551}"/>
              </a:ext>
            </a:extLst>
          </p:cNvPr>
          <p:cNvSpPr>
            <a:spLocks noGrp="1"/>
          </p:cNvSpPr>
          <p:nvPr>
            <p:ph type="sldNum" sz="quarter" idx="12"/>
          </p:nvPr>
        </p:nvSpPr>
        <p:spPr/>
        <p:txBody>
          <a:bodyPr/>
          <a:lstStyle>
            <a:lvl1pPr>
              <a:defRPr/>
            </a:lvl1pPr>
          </a:lstStyle>
          <a:p>
            <a:pPr>
              <a:defRPr/>
            </a:pPr>
            <a:fld id="{31052216-B4D7-43EF-A270-A498B849C771}" type="slidenum">
              <a:rPr lang="en-GB" altLang="en-US"/>
              <a:pPr>
                <a:defRPr/>
              </a:pPr>
              <a:t>‹#›</a:t>
            </a:fld>
            <a:endParaRPr lang="en-GB" altLang="en-US"/>
          </a:p>
        </p:txBody>
      </p:sp>
    </p:spTree>
    <p:extLst>
      <p:ext uri="{BB962C8B-B14F-4D97-AF65-F5344CB8AC3E}">
        <p14:creationId xmlns:p14="http://schemas.microsoft.com/office/powerpoint/2010/main" val="145639028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8" name="Content Placeholder 7"/>
          <p:cNvSpPr>
            <a:spLocks noGrp="1"/>
          </p:cNvSpPr>
          <p:nvPr>
            <p:ph sz="quarter" idx="1"/>
          </p:nvPr>
        </p:nvSpPr>
        <p:spPr>
          <a:xfrm>
            <a:off x="1219200" y="1447800"/>
            <a:ext cx="103632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B2DBB134-87AD-4381-9270-C41D9EA98C9C}"/>
              </a:ext>
            </a:extLst>
          </p:cNvPr>
          <p:cNvSpPr>
            <a:spLocks noGrp="1"/>
          </p:cNvSpPr>
          <p:nvPr>
            <p:ph type="dt" sz="half" idx="10"/>
          </p:nvPr>
        </p:nvSpPr>
        <p:spPr/>
        <p:txBody>
          <a:bodyPr/>
          <a:lstStyle>
            <a:lvl1pPr>
              <a:defRPr/>
            </a:lvl1pPr>
          </a:lstStyle>
          <a:p>
            <a:pPr>
              <a:defRPr/>
            </a:pPr>
            <a:fld id="{51AB5472-C98E-4103-8C8E-3FD1A7B451A4}" type="datetimeFigureOut">
              <a:rPr lang="en-GB"/>
              <a:pPr>
                <a:defRPr/>
              </a:pPr>
              <a:t>22/10/2026</a:t>
            </a:fld>
            <a:endParaRPr lang="en-GB"/>
          </a:p>
        </p:txBody>
      </p:sp>
      <p:sp>
        <p:nvSpPr>
          <p:cNvPr id="5" name="Footer Placeholder 2">
            <a:extLst>
              <a:ext uri="{FF2B5EF4-FFF2-40B4-BE49-F238E27FC236}">
                <a16:creationId xmlns:a16="http://schemas.microsoft.com/office/drawing/2014/main" id="{F63D3C24-CA0E-4010-84E9-20D92C0447FF}"/>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86A1F5CD-AEA8-4482-933D-6E2383E2E42C}"/>
              </a:ext>
            </a:extLst>
          </p:cNvPr>
          <p:cNvSpPr>
            <a:spLocks noGrp="1"/>
          </p:cNvSpPr>
          <p:nvPr>
            <p:ph type="sldNum" sz="quarter" idx="12"/>
          </p:nvPr>
        </p:nvSpPr>
        <p:spPr/>
        <p:txBody>
          <a:bodyPr/>
          <a:lstStyle>
            <a:lvl1pPr>
              <a:defRPr/>
            </a:lvl1pPr>
          </a:lstStyle>
          <a:p>
            <a:pPr>
              <a:defRPr/>
            </a:pPr>
            <a:fld id="{C599D851-F4CC-45B0-AAE6-AC45A41F8F65}" type="slidenum">
              <a:rPr lang="en-GB" altLang="en-US"/>
              <a:pPr>
                <a:defRPr/>
              </a:pPr>
              <a:t>‹#›</a:t>
            </a:fld>
            <a:endParaRPr lang="en-GB" altLang="en-US"/>
          </a:p>
        </p:txBody>
      </p:sp>
    </p:spTree>
    <p:extLst>
      <p:ext uri="{BB962C8B-B14F-4D97-AF65-F5344CB8AC3E}">
        <p14:creationId xmlns:p14="http://schemas.microsoft.com/office/powerpoint/2010/main" val="3326973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83D4BD1-3FC3-4D86-9B77-C9799866C870}"/>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5" name="Rounded Rectangle 10">
            <a:extLst>
              <a:ext uri="{FF2B5EF4-FFF2-40B4-BE49-F238E27FC236}">
                <a16:creationId xmlns:a16="http://schemas.microsoft.com/office/drawing/2014/main" id="{A341E5B1-9235-4197-A8B8-64667B6AFA85}"/>
              </a:ext>
            </a:extLst>
          </p:cNvPr>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6325A6E8-E52E-4080-A33B-200A72715E0A}"/>
              </a:ext>
            </a:extLst>
          </p:cNvPr>
          <p:cNvSpPr/>
          <p:nvPr/>
        </p:nvSpPr>
        <p:spPr>
          <a:xfrm flipV="1">
            <a:off x="93134" y="2376489"/>
            <a:ext cx="12018433"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309CA2D3-7FA9-488F-BB3C-A7D065777CE2}"/>
              </a:ext>
            </a:extLst>
          </p:cNvPr>
          <p:cNvSpPr/>
          <p:nvPr/>
        </p:nvSpPr>
        <p:spPr>
          <a:xfrm>
            <a:off x="93134" y="2341564"/>
            <a:ext cx="12018433"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8" name="Rectangle 7">
            <a:extLst>
              <a:ext uri="{FF2B5EF4-FFF2-40B4-BE49-F238E27FC236}">
                <a16:creationId xmlns:a16="http://schemas.microsoft.com/office/drawing/2014/main" id="{E02F2BE1-B8B3-4088-8F4E-33B8284FF988}"/>
              </a:ext>
            </a:extLst>
          </p:cNvPr>
          <p:cNvSpPr/>
          <p:nvPr/>
        </p:nvSpPr>
        <p:spPr>
          <a:xfrm>
            <a:off x="91018" y="2468564"/>
            <a:ext cx="12020549" cy="4603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963084" y="952501"/>
            <a:ext cx="10363200" cy="1362075"/>
          </a:xfrm>
        </p:spPr>
        <p:txBody>
          <a:bodyPr/>
          <a:lstStyle>
            <a:lvl1pPr algn="l">
              <a:buNone/>
              <a:defRPr sz="4000" b="0" cap="none"/>
            </a:lvl1pPr>
          </a:lstStyle>
          <a:p>
            <a:r>
              <a:rPr lang="en-US"/>
              <a:t>Click to edit Master title style</a:t>
            </a:r>
          </a:p>
        </p:txBody>
      </p:sp>
      <p:sp>
        <p:nvSpPr>
          <p:cNvPr id="3" name="Text Placeholder 2"/>
          <p:cNvSpPr>
            <a:spLocks noGrp="1"/>
          </p:cNvSpPr>
          <p:nvPr>
            <p:ph type="body" idx="1"/>
          </p:nvPr>
        </p:nvSpPr>
        <p:spPr>
          <a:xfrm>
            <a:off x="963084" y="2547938"/>
            <a:ext cx="10363200" cy="1338262"/>
          </a:xfrm>
        </p:spPr>
        <p:txBody>
          <a:bodyPr/>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9" name="Date Placeholder 3">
            <a:extLst>
              <a:ext uri="{FF2B5EF4-FFF2-40B4-BE49-F238E27FC236}">
                <a16:creationId xmlns:a16="http://schemas.microsoft.com/office/drawing/2014/main" id="{75B2DC4C-BD3A-42B1-BFE1-675372B65BEC}"/>
              </a:ext>
            </a:extLst>
          </p:cNvPr>
          <p:cNvSpPr>
            <a:spLocks noGrp="1"/>
          </p:cNvSpPr>
          <p:nvPr>
            <p:ph type="dt" sz="half" idx="10"/>
          </p:nvPr>
        </p:nvSpPr>
        <p:spPr/>
        <p:txBody>
          <a:bodyPr/>
          <a:lstStyle>
            <a:lvl1pPr>
              <a:defRPr/>
            </a:lvl1pPr>
          </a:lstStyle>
          <a:p>
            <a:pPr>
              <a:defRPr/>
            </a:pPr>
            <a:fld id="{0CA84A1C-CAF8-459A-BFCD-B3FFF50B9B01}" type="datetimeFigureOut">
              <a:rPr lang="en-GB"/>
              <a:pPr>
                <a:defRPr/>
              </a:pPr>
              <a:t>22/10/2026</a:t>
            </a:fld>
            <a:endParaRPr lang="en-GB"/>
          </a:p>
        </p:txBody>
      </p:sp>
      <p:sp>
        <p:nvSpPr>
          <p:cNvPr id="10" name="Footer Placeholder 4">
            <a:extLst>
              <a:ext uri="{FF2B5EF4-FFF2-40B4-BE49-F238E27FC236}">
                <a16:creationId xmlns:a16="http://schemas.microsoft.com/office/drawing/2014/main" id="{8577B201-5ED4-4E6E-94E8-25BECD1FAF03}"/>
              </a:ext>
            </a:extLst>
          </p:cNvPr>
          <p:cNvSpPr>
            <a:spLocks noGrp="1"/>
          </p:cNvSpPr>
          <p:nvPr>
            <p:ph type="ftr" sz="quarter" idx="11"/>
          </p:nvPr>
        </p:nvSpPr>
        <p:spPr>
          <a:xfrm>
            <a:off x="1066800" y="6172200"/>
            <a:ext cx="5334000" cy="457200"/>
          </a:xfrm>
        </p:spPr>
        <p:txBody>
          <a:bodyPr/>
          <a:lstStyle>
            <a:lvl1pPr>
              <a:defRPr/>
            </a:lvl1pPr>
          </a:lstStyle>
          <a:p>
            <a:pPr>
              <a:defRPr/>
            </a:pPr>
            <a:endParaRPr lang="en-GB"/>
          </a:p>
        </p:txBody>
      </p:sp>
      <p:sp>
        <p:nvSpPr>
          <p:cNvPr id="11" name="Slide Number Placeholder 5">
            <a:extLst>
              <a:ext uri="{FF2B5EF4-FFF2-40B4-BE49-F238E27FC236}">
                <a16:creationId xmlns:a16="http://schemas.microsoft.com/office/drawing/2014/main" id="{0DC4F7AA-D0F6-412E-9FD9-1E710FB504EE}"/>
              </a:ext>
            </a:extLst>
          </p:cNvPr>
          <p:cNvSpPr>
            <a:spLocks noGrp="1"/>
          </p:cNvSpPr>
          <p:nvPr>
            <p:ph type="sldNum" sz="quarter" idx="12"/>
          </p:nvPr>
        </p:nvSpPr>
        <p:spPr>
          <a:xfrm>
            <a:off x="194733" y="6208713"/>
            <a:ext cx="609600" cy="457200"/>
          </a:xfrm>
        </p:spPr>
        <p:txBody>
          <a:bodyPr/>
          <a:lstStyle>
            <a:lvl1pPr>
              <a:defRPr/>
            </a:lvl1pPr>
          </a:lstStyle>
          <a:p>
            <a:pPr>
              <a:defRPr/>
            </a:pPr>
            <a:fld id="{CDD1CC8C-5E06-43F0-8FA4-14F6589010AF}" type="slidenum">
              <a:rPr lang="en-GB" altLang="en-US"/>
              <a:pPr>
                <a:defRPr/>
              </a:pPr>
              <a:t>‹#›</a:t>
            </a:fld>
            <a:endParaRPr lang="en-GB" altLang="en-US"/>
          </a:p>
        </p:txBody>
      </p:sp>
    </p:spTree>
    <p:extLst>
      <p:ext uri="{BB962C8B-B14F-4D97-AF65-F5344CB8AC3E}">
        <p14:creationId xmlns:p14="http://schemas.microsoft.com/office/powerpoint/2010/main" val="38289893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
          </p:nvPr>
        </p:nvSpPr>
        <p:spPr>
          <a:xfrm>
            <a:off x="12192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578600" y="1447800"/>
            <a:ext cx="499872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A69BD6D5-A972-41B7-A6DD-8A8E813ADD1F}"/>
              </a:ext>
            </a:extLst>
          </p:cNvPr>
          <p:cNvSpPr>
            <a:spLocks noGrp="1"/>
          </p:cNvSpPr>
          <p:nvPr>
            <p:ph type="dt" sz="half" idx="10"/>
          </p:nvPr>
        </p:nvSpPr>
        <p:spPr/>
        <p:txBody>
          <a:bodyPr/>
          <a:lstStyle>
            <a:lvl1pPr>
              <a:defRPr/>
            </a:lvl1pPr>
          </a:lstStyle>
          <a:p>
            <a:pPr>
              <a:defRPr/>
            </a:pPr>
            <a:fld id="{84BD79D7-0182-4A73-80F2-A89A20809D28}" type="datetimeFigureOut">
              <a:rPr lang="en-GB"/>
              <a:pPr>
                <a:defRPr/>
              </a:pPr>
              <a:t>22/10/2026</a:t>
            </a:fld>
            <a:endParaRPr lang="en-GB"/>
          </a:p>
        </p:txBody>
      </p:sp>
      <p:sp>
        <p:nvSpPr>
          <p:cNvPr id="6" name="Footer Placeholder 2">
            <a:extLst>
              <a:ext uri="{FF2B5EF4-FFF2-40B4-BE49-F238E27FC236}">
                <a16:creationId xmlns:a16="http://schemas.microsoft.com/office/drawing/2014/main" id="{9B52DDBB-C25C-4547-854B-6E001CC8E0E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22">
            <a:extLst>
              <a:ext uri="{FF2B5EF4-FFF2-40B4-BE49-F238E27FC236}">
                <a16:creationId xmlns:a16="http://schemas.microsoft.com/office/drawing/2014/main" id="{6D3D8428-383D-4738-B6DF-A5AFC21D49A3}"/>
              </a:ext>
            </a:extLst>
          </p:cNvPr>
          <p:cNvSpPr>
            <a:spLocks noGrp="1"/>
          </p:cNvSpPr>
          <p:nvPr>
            <p:ph type="sldNum" sz="quarter" idx="12"/>
          </p:nvPr>
        </p:nvSpPr>
        <p:spPr/>
        <p:txBody>
          <a:bodyPr/>
          <a:lstStyle>
            <a:lvl1pPr>
              <a:defRPr/>
            </a:lvl1pPr>
          </a:lstStyle>
          <a:p>
            <a:pPr>
              <a:defRPr/>
            </a:pPr>
            <a:fld id="{01A722B4-2912-4606-B066-50CCBE0516ED}" type="slidenum">
              <a:rPr lang="en-GB" altLang="en-US"/>
              <a:pPr>
                <a:defRPr/>
              </a:pPr>
              <a:t>‹#›</a:t>
            </a:fld>
            <a:endParaRPr lang="en-GB" altLang="en-US"/>
          </a:p>
        </p:txBody>
      </p:sp>
    </p:spTree>
    <p:extLst>
      <p:ext uri="{BB962C8B-B14F-4D97-AF65-F5344CB8AC3E}">
        <p14:creationId xmlns:p14="http://schemas.microsoft.com/office/powerpoint/2010/main" val="33460133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anchor="b">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11" name="Content Placeholder 10"/>
          <p:cNvSpPr>
            <a:spLocks noGrp="1"/>
          </p:cNvSpPr>
          <p:nvPr>
            <p:ph sz="half" idx="2"/>
          </p:nvPr>
        </p:nvSpPr>
        <p:spPr>
          <a:xfrm>
            <a:off x="12192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half" idx="4"/>
          </p:nvPr>
        </p:nvSpPr>
        <p:spPr>
          <a:xfrm>
            <a:off x="6604000" y="2247900"/>
            <a:ext cx="49784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13">
            <a:extLst>
              <a:ext uri="{FF2B5EF4-FFF2-40B4-BE49-F238E27FC236}">
                <a16:creationId xmlns:a16="http://schemas.microsoft.com/office/drawing/2014/main" id="{BB46309C-4E65-4420-AECE-D8C790176A1A}"/>
              </a:ext>
            </a:extLst>
          </p:cNvPr>
          <p:cNvSpPr>
            <a:spLocks noGrp="1"/>
          </p:cNvSpPr>
          <p:nvPr>
            <p:ph type="dt" sz="half" idx="10"/>
          </p:nvPr>
        </p:nvSpPr>
        <p:spPr/>
        <p:txBody>
          <a:bodyPr/>
          <a:lstStyle>
            <a:lvl1pPr>
              <a:defRPr/>
            </a:lvl1pPr>
          </a:lstStyle>
          <a:p>
            <a:pPr>
              <a:defRPr/>
            </a:pPr>
            <a:fld id="{119142A8-D795-4215-863A-E5F8C6456069}" type="datetimeFigureOut">
              <a:rPr lang="en-GB"/>
              <a:pPr>
                <a:defRPr/>
              </a:pPr>
              <a:t>22/10/2026</a:t>
            </a:fld>
            <a:endParaRPr lang="en-GB"/>
          </a:p>
        </p:txBody>
      </p:sp>
      <p:sp>
        <p:nvSpPr>
          <p:cNvPr id="8" name="Footer Placeholder 2">
            <a:extLst>
              <a:ext uri="{FF2B5EF4-FFF2-40B4-BE49-F238E27FC236}">
                <a16:creationId xmlns:a16="http://schemas.microsoft.com/office/drawing/2014/main" id="{D6A008DC-07C6-4A3A-AD6A-22A9AF4A0E15}"/>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22">
            <a:extLst>
              <a:ext uri="{FF2B5EF4-FFF2-40B4-BE49-F238E27FC236}">
                <a16:creationId xmlns:a16="http://schemas.microsoft.com/office/drawing/2014/main" id="{B5E67C66-DA9D-4553-91A1-321EAF08AF4A}"/>
              </a:ext>
            </a:extLst>
          </p:cNvPr>
          <p:cNvSpPr>
            <a:spLocks noGrp="1"/>
          </p:cNvSpPr>
          <p:nvPr>
            <p:ph type="sldNum" sz="quarter" idx="12"/>
          </p:nvPr>
        </p:nvSpPr>
        <p:spPr/>
        <p:txBody>
          <a:bodyPr/>
          <a:lstStyle>
            <a:lvl1pPr>
              <a:defRPr/>
            </a:lvl1pPr>
          </a:lstStyle>
          <a:p>
            <a:pPr>
              <a:defRPr/>
            </a:pPr>
            <a:fld id="{14260701-8C9B-4B6F-8E93-FCD1B3160EE0}" type="slidenum">
              <a:rPr lang="en-GB" altLang="en-US"/>
              <a:pPr>
                <a:defRPr/>
              </a:pPr>
              <a:t>‹#›</a:t>
            </a:fld>
            <a:endParaRPr lang="en-GB" altLang="en-US"/>
          </a:p>
        </p:txBody>
      </p:sp>
    </p:spTree>
    <p:extLst>
      <p:ext uri="{BB962C8B-B14F-4D97-AF65-F5344CB8AC3E}">
        <p14:creationId xmlns:p14="http://schemas.microsoft.com/office/powerpoint/2010/main" val="1977446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13">
            <a:extLst>
              <a:ext uri="{FF2B5EF4-FFF2-40B4-BE49-F238E27FC236}">
                <a16:creationId xmlns:a16="http://schemas.microsoft.com/office/drawing/2014/main" id="{E7694F1E-A08A-4ED3-8AC7-E0FA927FD985}"/>
              </a:ext>
            </a:extLst>
          </p:cNvPr>
          <p:cNvSpPr>
            <a:spLocks noGrp="1"/>
          </p:cNvSpPr>
          <p:nvPr>
            <p:ph type="dt" sz="half" idx="10"/>
          </p:nvPr>
        </p:nvSpPr>
        <p:spPr/>
        <p:txBody>
          <a:bodyPr/>
          <a:lstStyle>
            <a:lvl1pPr>
              <a:defRPr/>
            </a:lvl1pPr>
          </a:lstStyle>
          <a:p>
            <a:pPr>
              <a:defRPr/>
            </a:pPr>
            <a:fld id="{BADD68CB-D932-4A48-A1EA-5254BD08A468}" type="datetimeFigureOut">
              <a:rPr lang="en-GB"/>
              <a:pPr>
                <a:defRPr/>
              </a:pPr>
              <a:t>22/10/2026</a:t>
            </a:fld>
            <a:endParaRPr lang="en-GB"/>
          </a:p>
        </p:txBody>
      </p:sp>
      <p:sp>
        <p:nvSpPr>
          <p:cNvPr id="4" name="Footer Placeholder 2">
            <a:extLst>
              <a:ext uri="{FF2B5EF4-FFF2-40B4-BE49-F238E27FC236}">
                <a16:creationId xmlns:a16="http://schemas.microsoft.com/office/drawing/2014/main" id="{79219B92-1FFD-4EC3-9802-A0117BB590B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22">
            <a:extLst>
              <a:ext uri="{FF2B5EF4-FFF2-40B4-BE49-F238E27FC236}">
                <a16:creationId xmlns:a16="http://schemas.microsoft.com/office/drawing/2014/main" id="{EC17A70C-19C4-4E16-8097-B839A4AEC438}"/>
              </a:ext>
            </a:extLst>
          </p:cNvPr>
          <p:cNvSpPr>
            <a:spLocks noGrp="1"/>
          </p:cNvSpPr>
          <p:nvPr>
            <p:ph type="sldNum" sz="quarter" idx="12"/>
          </p:nvPr>
        </p:nvSpPr>
        <p:spPr/>
        <p:txBody>
          <a:bodyPr/>
          <a:lstStyle>
            <a:lvl1pPr>
              <a:defRPr/>
            </a:lvl1pPr>
          </a:lstStyle>
          <a:p>
            <a:pPr>
              <a:defRPr/>
            </a:pPr>
            <a:fld id="{FE64F2FA-EDE8-4F5E-AAA8-11D288DC86DB}" type="slidenum">
              <a:rPr lang="en-GB" altLang="en-US"/>
              <a:pPr>
                <a:defRPr/>
              </a:pPr>
              <a:t>‹#›</a:t>
            </a:fld>
            <a:endParaRPr lang="en-GB" altLang="en-US"/>
          </a:p>
        </p:txBody>
      </p:sp>
    </p:spTree>
    <p:extLst>
      <p:ext uri="{BB962C8B-B14F-4D97-AF65-F5344CB8AC3E}">
        <p14:creationId xmlns:p14="http://schemas.microsoft.com/office/powerpoint/2010/main" val="2423638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AB35BAA1-A185-4C8C-9FC5-612DD8ADE64A}"/>
              </a:ext>
            </a:extLst>
          </p:cNvPr>
          <p:cNvSpPr>
            <a:spLocks noGrp="1"/>
          </p:cNvSpPr>
          <p:nvPr>
            <p:ph type="dt" sz="half" idx="10"/>
          </p:nvPr>
        </p:nvSpPr>
        <p:spPr/>
        <p:txBody>
          <a:bodyPr/>
          <a:lstStyle>
            <a:lvl1pPr>
              <a:defRPr/>
            </a:lvl1pPr>
          </a:lstStyle>
          <a:p>
            <a:pPr>
              <a:defRPr/>
            </a:pPr>
            <a:fld id="{C785CC08-B508-4E2B-9259-8640252357B1}" type="datetimeFigureOut">
              <a:rPr lang="en-GB"/>
              <a:pPr>
                <a:defRPr/>
              </a:pPr>
              <a:t>22/10/2026</a:t>
            </a:fld>
            <a:endParaRPr lang="en-GB"/>
          </a:p>
        </p:txBody>
      </p:sp>
      <p:sp>
        <p:nvSpPr>
          <p:cNvPr id="3" name="Footer Placeholder 2">
            <a:extLst>
              <a:ext uri="{FF2B5EF4-FFF2-40B4-BE49-F238E27FC236}">
                <a16:creationId xmlns:a16="http://schemas.microsoft.com/office/drawing/2014/main" id="{85C3E6E7-2F34-4290-9279-BED7C0F02474}"/>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2">
            <a:extLst>
              <a:ext uri="{FF2B5EF4-FFF2-40B4-BE49-F238E27FC236}">
                <a16:creationId xmlns:a16="http://schemas.microsoft.com/office/drawing/2014/main" id="{46A9A501-BAA6-4B3A-9EDA-53C282660ABF}"/>
              </a:ext>
            </a:extLst>
          </p:cNvPr>
          <p:cNvSpPr>
            <a:spLocks noGrp="1"/>
          </p:cNvSpPr>
          <p:nvPr>
            <p:ph type="sldNum" sz="quarter" idx="12"/>
          </p:nvPr>
        </p:nvSpPr>
        <p:spPr/>
        <p:txBody>
          <a:bodyPr/>
          <a:lstStyle>
            <a:lvl1pPr>
              <a:defRPr/>
            </a:lvl1pPr>
          </a:lstStyle>
          <a:p>
            <a:pPr>
              <a:defRPr/>
            </a:pPr>
            <a:fld id="{9E6F9793-D5AC-4C55-905C-AAE37285DA91}" type="slidenum">
              <a:rPr lang="en-GB" altLang="en-US"/>
              <a:pPr>
                <a:defRPr/>
              </a:pPr>
              <a:t>‹#›</a:t>
            </a:fld>
            <a:endParaRPr lang="en-GB" altLang="en-US"/>
          </a:p>
        </p:txBody>
      </p:sp>
    </p:spTree>
    <p:extLst>
      <p:ext uri="{BB962C8B-B14F-4D97-AF65-F5344CB8AC3E}">
        <p14:creationId xmlns:p14="http://schemas.microsoft.com/office/powerpoint/2010/main" val="2295373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FA71A45-5BDC-4A1C-9AAC-B89E06C65F6B}"/>
              </a:ext>
            </a:extLst>
          </p:cNvPr>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useBgFill="1">
        <p:nvSpPr>
          <p:cNvPr id="6" name="Rounded Rectangle 10">
            <a:extLst>
              <a:ext uri="{FF2B5EF4-FFF2-40B4-BE49-F238E27FC236}">
                <a16:creationId xmlns:a16="http://schemas.microsoft.com/office/drawing/2014/main" id="{285F6502-5FAD-4281-9346-5CD706474D1D}"/>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273050"/>
            <a:ext cx="10363200" cy="1143000"/>
          </a:xfrm>
        </p:spPr>
        <p:txBody>
          <a:bodyPr/>
          <a:lstStyle>
            <a:lvl1pPr algn="l">
              <a:buNone/>
              <a:defRPr sz="4000" b="0"/>
            </a:lvl1pPr>
          </a:lstStyle>
          <a:p>
            <a:r>
              <a:rPr lang="en-US"/>
              <a:t>Click to edit Master title style</a:t>
            </a:r>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11" name="Content Placeholder 10"/>
          <p:cNvSpPr>
            <a:spLocks noGrp="1"/>
          </p:cNvSpPr>
          <p:nvPr>
            <p:ph sz="quarter" idx="1"/>
          </p:nvPr>
        </p:nvSpPr>
        <p:spPr>
          <a:xfrm>
            <a:off x="3962400" y="1600200"/>
            <a:ext cx="76200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A0875F50-475C-44B0-AC7F-4E741E0FE6D0}"/>
              </a:ext>
            </a:extLst>
          </p:cNvPr>
          <p:cNvSpPr>
            <a:spLocks noGrp="1"/>
          </p:cNvSpPr>
          <p:nvPr>
            <p:ph type="dt" sz="half" idx="10"/>
          </p:nvPr>
        </p:nvSpPr>
        <p:spPr/>
        <p:txBody>
          <a:bodyPr/>
          <a:lstStyle>
            <a:lvl1pPr>
              <a:defRPr/>
            </a:lvl1pPr>
          </a:lstStyle>
          <a:p>
            <a:pPr>
              <a:defRPr/>
            </a:pPr>
            <a:fld id="{09992A14-F827-4BD5-B2CE-BFD14AE48BFE}" type="datetimeFigureOut">
              <a:rPr lang="en-GB"/>
              <a:pPr>
                <a:defRPr/>
              </a:pPr>
              <a:t>22/10/2026</a:t>
            </a:fld>
            <a:endParaRPr lang="en-GB"/>
          </a:p>
        </p:txBody>
      </p:sp>
      <p:sp>
        <p:nvSpPr>
          <p:cNvPr id="8" name="Footer Placeholder 5">
            <a:extLst>
              <a:ext uri="{FF2B5EF4-FFF2-40B4-BE49-F238E27FC236}">
                <a16:creationId xmlns:a16="http://schemas.microsoft.com/office/drawing/2014/main" id="{AA4DAC42-51B5-4298-9054-7941EC457FF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6">
            <a:extLst>
              <a:ext uri="{FF2B5EF4-FFF2-40B4-BE49-F238E27FC236}">
                <a16:creationId xmlns:a16="http://schemas.microsoft.com/office/drawing/2014/main" id="{BA9BD4A7-38B0-4956-AADB-56F1D45EA17A}"/>
              </a:ext>
            </a:extLst>
          </p:cNvPr>
          <p:cNvSpPr>
            <a:spLocks noGrp="1"/>
          </p:cNvSpPr>
          <p:nvPr>
            <p:ph type="sldNum" sz="quarter" idx="12"/>
          </p:nvPr>
        </p:nvSpPr>
        <p:spPr/>
        <p:txBody>
          <a:bodyPr/>
          <a:lstStyle>
            <a:lvl1pPr>
              <a:defRPr/>
            </a:lvl1pPr>
          </a:lstStyle>
          <a:p>
            <a:pPr>
              <a:defRPr/>
            </a:pPr>
            <a:fld id="{329642FF-4962-42A3-9749-168FBF33130F}" type="slidenum">
              <a:rPr lang="en-GB" altLang="en-US"/>
              <a:pPr>
                <a:defRPr/>
              </a:pPr>
              <a:t>‹#›</a:t>
            </a:fld>
            <a:endParaRPr lang="en-GB" altLang="en-US"/>
          </a:p>
        </p:txBody>
      </p:sp>
    </p:spTree>
    <p:extLst>
      <p:ext uri="{BB962C8B-B14F-4D97-AF65-F5344CB8AC3E}">
        <p14:creationId xmlns:p14="http://schemas.microsoft.com/office/powerpoint/2010/main" val="124479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E9F9ADC-B56A-4706-9F28-CDF71E61A824}"/>
              </a:ext>
            </a:extLst>
          </p:cNvPr>
          <p:cNvSpPr/>
          <p:nvPr/>
        </p:nvSpPr>
        <p:spPr>
          <a:xfrm flipV="1">
            <a:off x="91018" y="4683126"/>
            <a:ext cx="12009967" cy="92075"/>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6" name="Rectangle 5">
            <a:extLst>
              <a:ext uri="{FF2B5EF4-FFF2-40B4-BE49-F238E27FC236}">
                <a16:creationId xmlns:a16="http://schemas.microsoft.com/office/drawing/2014/main" id="{AE1BB940-91C5-40BF-AA2D-C7FA7B7A755A}"/>
              </a:ext>
            </a:extLst>
          </p:cNvPr>
          <p:cNvSpPr/>
          <p:nvPr/>
        </p:nvSpPr>
        <p:spPr>
          <a:xfrm>
            <a:off x="91018" y="4649789"/>
            <a:ext cx="12009967" cy="46037"/>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7" name="Rectangle 6">
            <a:extLst>
              <a:ext uri="{FF2B5EF4-FFF2-40B4-BE49-F238E27FC236}">
                <a16:creationId xmlns:a16="http://schemas.microsoft.com/office/drawing/2014/main" id="{F2BD82DB-A247-4915-8D30-F1B3774713F0}"/>
              </a:ext>
            </a:extLst>
          </p:cNvPr>
          <p:cNvSpPr/>
          <p:nvPr/>
        </p:nvSpPr>
        <p:spPr>
          <a:xfrm>
            <a:off x="91018" y="4773614"/>
            <a:ext cx="12009967" cy="47625"/>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sz="1800"/>
          </a:p>
        </p:txBody>
      </p:sp>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lang="en-US"/>
              <a:t>Click to edit Master title style</a:t>
            </a:r>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normAutofit/>
          </a:bodyPr>
          <a:lstStyle>
            <a:lvl1pPr marL="0" indent="0">
              <a:buNone/>
              <a:defRPr sz="3200"/>
            </a:lvl1pPr>
          </a:lstStyle>
          <a:p>
            <a:pPr lvl="0"/>
            <a:r>
              <a:rPr lang="en-US" noProof="0"/>
              <a:t>Click icon to add picture</a:t>
            </a:r>
            <a:endParaRPr lang="en-US" noProof="0" dirty="0"/>
          </a:p>
        </p:txBody>
      </p:sp>
      <p:sp>
        <p:nvSpPr>
          <p:cNvPr id="8" name="Date Placeholder 4">
            <a:extLst>
              <a:ext uri="{FF2B5EF4-FFF2-40B4-BE49-F238E27FC236}">
                <a16:creationId xmlns:a16="http://schemas.microsoft.com/office/drawing/2014/main" id="{26B8973D-7B71-4C2F-B911-CDA85E10FA28}"/>
              </a:ext>
            </a:extLst>
          </p:cNvPr>
          <p:cNvSpPr>
            <a:spLocks noGrp="1"/>
          </p:cNvSpPr>
          <p:nvPr>
            <p:ph type="dt" sz="half" idx="10"/>
          </p:nvPr>
        </p:nvSpPr>
        <p:spPr/>
        <p:txBody>
          <a:bodyPr/>
          <a:lstStyle>
            <a:lvl1pPr>
              <a:defRPr/>
            </a:lvl1pPr>
          </a:lstStyle>
          <a:p>
            <a:pPr>
              <a:defRPr/>
            </a:pPr>
            <a:fld id="{D5D10090-13D2-498D-A61F-52B476CF86AF}" type="datetimeFigureOut">
              <a:rPr lang="en-GB"/>
              <a:pPr>
                <a:defRPr/>
              </a:pPr>
              <a:t>22/10/2026</a:t>
            </a:fld>
            <a:endParaRPr lang="en-GB"/>
          </a:p>
        </p:txBody>
      </p:sp>
      <p:sp>
        <p:nvSpPr>
          <p:cNvPr id="9" name="Footer Placeholder 5">
            <a:extLst>
              <a:ext uri="{FF2B5EF4-FFF2-40B4-BE49-F238E27FC236}">
                <a16:creationId xmlns:a16="http://schemas.microsoft.com/office/drawing/2014/main" id="{E6DB6BDA-966E-4262-96A2-88F8896B363D}"/>
              </a:ext>
            </a:extLst>
          </p:cNvPr>
          <p:cNvSpPr>
            <a:spLocks noGrp="1"/>
          </p:cNvSpPr>
          <p:nvPr>
            <p:ph type="ftr" sz="quarter" idx="11"/>
          </p:nvPr>
        </p:nvSpPr>
        <p:spPr>
          <a:xfrm>
            <a:off x="1219200" y="6172200"/>
            <a:ext cx="5181600" cy="457200"/>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8BCA7197-26AC-4177-90BD-0C6243C3F7A2}"/>
              </a:ext>
            </a:extLst>
          </p:cNvPr>
          <p:cNvSpPr>
            <a:spLocks noGrp="1"/>
          </p:cNvSpPr>
          <p:nvPr>
            <p:ph type="sldNum" sz="quarter" idx="12"/>
          </p:nvPr>
        </p:nvSpPr>
        <p:spPr>
          <a:xfrm>
            <a:off x="194733" y="6208713"/>
            <a:ext cx="609600" cy="457200"/>
          </a:xfrm>
        </p:spPr>
        <p:txBody>
          <a:bodyPr/>
          <a:lstStyle>
            <a:lvl1pPr>
              <a:defRPr/>
            </a:lvl1pPr>
          </a:lstStyle>
          <a:p>
            <a:pPr>
              <a:defRPr/>
            </a:pPr>
            <a:fld id="{C3F4F965-E8C3-469D-8621-8C9DAC2A989F}" type="slidenum">
              <a:rPr lang="en-GB" altLang="en-US"/>
              <a:pPr>
                <a:defRPr/>
              </a:pPr>
              <a:t>‹#›</a:t>
            </a:fld>
            <a:endParaRPr lang="en-GB" altLang="en-US"/>
          </a:p>
        </p:txBody>
      </p:sp>
    </p:spTree>
    <p:extLst>
      <p:ext uri="{BB962C8B-B14F-4D97-AF65-F5344CB8AC3E}">
        <p14:creationId xmlns:p14="http://schemas.microsoft.com/office/powerpoint/2010/main" val="3609150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C4161AFB-0E8E-42B8-8765-2487B92FC9D0}"/>
              </a:ext>
            </a:extLst>
          </p:cNvPr>
          <p:cNvSpPr>
            <a:spLocks noGrp="1"/>
          </p:cNvSpPr>
          <p:nvPr>
            <p:ph type="dt" sz="half" idx="10"/>
          </p:nvPr>
        </p:nvSpPr>
        <p:spPr/>
        <p:txBody>
          <a:bodyPr/>
          <a:lstStyle>
            <a:lvl1pPr>
              <a:defRPr/>
            </a:lvl1pPr>
          </a:lstStyle>
          <a:p>
            <a:pPr>
              <a:defRPr/>
            </a:pPr>
            <a:fld id="{C4CF651C-B81B-4085-A57D-E025A64FC8C7}" type="datetimeFigureOut">
              <a:rPr lang="en-GB"/>
              <a:pPr>
                <a:defRPr/>
              </a:pPr>
              <a:t>22/10/2026</a:t>
            </a:fld>
            <a:endParaRPr lang="en-GB"/>
          </a:p>
        </p:txBody>
      </p:sp>
      <p:sp>
        <p:nvSpPr>
          <p:cNvPr id="5" name="Footer Placeholder 2">
            <a:extLst>
              <a:ext uri="{FF2B5EF4-FFF2-40B4-BE49-F238E27FC236}">
                <a16:creationId xmlns:a16="http://schemas.microsoft.com/office/drawing/2014/main" id="{6CC8A77F-3554-4692-9FAC-40BF1808B01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2E888E6D-DE23-4CDD-8234-AE5D886BA90E}"/>
              </a:ext>
            </a:extLst>
          </p:cNvPr>
          <p:cNvSpPr>
            <a:spLocks noGrp="1"/>
          </p:cNvSpPr>
          <p:nvPr>
            <p:ph type="sldNum" sz="quarter" idx="12"/>
          </p:nvPr>
        </p:nvSpPr>
        <p:spPr/>
        <p:txBody>
          <a:bodyPr/>
          <a:lstStyle>
            <a:lvl1pPr>
              <a:defRPr/>
            </a:lvl1pPr>
          </a:lstStyle>
          <a:p>
            <a:pPr>
              <a:defRPr/>
            </a:pPr>
            <a:fld id="{88587214-A0FD-4B01-92C0-05E2EDB767CA}" type="slidenum">
              <a:rPr lang="en-GB" altLang="en-US"/>
              <a:pPr>
                <a:defRPr/>
              </a:pPr>
              <a:t>‹#›</a:t>
            </a:fld>
            <a:endParaRPr lang="en-GB" altLang="en-US"/>
          </a:p>
        </p:txBody>
      </p:sp>
    </p:spTree>
    <p:extLst>
      <p:ext uri="{BB962C8B-B14F-4D97-AF65-F5344CB8AC3E}">
        <p14:creationId xmlns:p14="http://schemas.microsoft.com/office/powerpoint/2010/main" val="650982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19200" y="274641"/>
            <a:ext cx="7416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AA8F327C-E1FB-42C8-8F0F-1AB403EB9007}"/>
              </a:ext>
            </a:extLst>
          </p:cNvPr>
          <p:cNvSpPr>
            <a:spLocks noGrp="1"/>
          </p:cNvSpPr>
          <p:nvPr>
            <p:ph type="dt" sz="half" idx="10"/>
          </p:nvPr>
        </p:nvSpPr>
        <p:spPr/>
        <p:txBody>
          <a:bodyPr/>
          <a:lstStyle>
            <a:lvl1pPr>
              <a:defRPr/>
            </a:lvl1pPr>
          </a:lstStyle>
          <a:p>
            <a:pPr>
              <a:defRPr/>
            </a:pPr>
            <a:fld id="{24F55ACF-A807-4E35-86E9-F6893230AB88}" type="datetimeFigureOut">
              <a:rPr lang="en-GB"/>
              <a:pPr>
                <a:defRPr/>
              </a:pPr>
              <a:t>22/10/2026</a:t>
            </a:fld>
            <a:endParaRPr lang="en-GB"/>
          </a:p>
        </p:txBody>
      </p:sp>
      <p:sp>
        <p:nvSpPr>
          <p:cNvPr id="5" name="Footer Placeholder 2">
            <a:extLst>
              <a:ext uri="{FF2B5EF4-FFF2-40B4-BE49-F238E27FC236}">
                <a16:creationId xmlns:a16="http://schemas.microsoft.com/office/drawing/2014/main" id="{F6BD842A-949C-4ED8-B778-FB17968F4A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22">
            <a:extLst>
              <a:ext uri="{FF2B5EF4-FFF2-40B4-BE49-F238E27FC236}">
                <a16:creationId xmlns:a16="http://schemas.microsoft.com/office/drawing/2014/main" id="{3665CFA4-0177-45A3-A04C-D80291913CC4}"/>
              </a:ext>
            </a:extLst>
          </p:cNvPr>
          <p:cNvSpPr>
            <a:spLocks noGrp="1"/>
          </p:cNvSpPr>
          <p:nvPr>
            <p:ph type="sldNum" sz="quarter" idx="12"/>
          </p:nvPr>
        </p:nvSpPr>
        <p:spPr/>
        <p:txBody>
          <a:bodyPr/>
          <a:lstStyle>
            <a:lvl1pPr>
              <a:defRPr/>
            </a:lvl1pPr>
          </a:lstStyle>
          <a:p>
            <a:pPr>
              <a:defRPr/>
            </a:pPr>
            <a:fld id="{252E43F0-4E7D-4F19-8977-1B0D4180FD4D}" type="slidenum">
              <a:rPr lang="en-GB" altLang="en-US"/>
              <a:pPr>
                <a:defRPr/>
              </a:pPr>
              <a:t>‹#›</a:t>
            </a:fld>
            <a:endParaRPr lang="en-GB" altLang="en-US"/>
          </a:p>
        </p:txBody>
      </p:sp>
    </p:spTree>
    <p:extLst>
      <p:ext uri="{BB962C8B-B14F-4D97-AF65-F5344CB8AC3E}">
        <p14:creationId xmlns:p14="http://schemas.microsoft.com/office/powerpoint/2010/main" val="1130362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5060E42-02FC-4DA6-A209-DE34C903B928}"/>
              </a:ext>
            </a:extLst>
          </p:cNvPr>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sz="1800"/>
          </a:p>
        </p:txBody>
      </p:sp>
      <p:sp useBgFill="1">
        <p:nvSpPr>
          <p:cNvPr id="8" name="Rounded Rectangle 7">
            <a:extLst>
              <a:ext uri="{FF2B5EF4-FFF2-40B4-BE49-F238E27FC236}">
                <a16:creationId xmlns:a16="http://schemas.microsoft.com/office/drawing/2014/main" id="{B5BBD482-4650-4036-A118-665B5C4214F6}"/>
              </a:ext>
            </a:extLst>
          </p:cNvPr>
          <p:cNvSpPr/>
          <p:nvPr/>
        </p:nvSpPr>
        <p:spPr>
          <a:xfrm>
            <a:off x="84668" y="69850"/>
            <a:ext cx="12018433" cy="6692900"/>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hangingPunct="1">
              <a:defRPr/>
            </a:pPr>
            <a:endParaRPr lang="en-US" sz="1800"/>
          </a:p>
        </p:txBody>
      </p:sp>
      <p:sp>
        <p:nvSpPr>
          <p:cNvPr id="1028" name="Title Placeholder 21">
            <a:extLst>
              <a:ext uri="{FF2B5EF4-FFF2-40B4-BE49-F238E27FC236}">
                <a16:creationId xmlns:a16="http://schemas.microsoft.com/office/drawing/2014/main" id="{855BCFF8-0882-4A45-B013-3094A39BC9C2}"/>
              </a:ext>
            </a:extLst>
          </p:cNvPr>
          <p:cNvSpPr>
            <a:spLocks noGrp="1"/>
          </p:cNvSpPr>
          <p:nvPr>
            <p:ph type="title"/>
          </p:nvPr>
        </p:nvSpPr>
        <p:spPr bwMode="auto">
          <a:xfrm>
            <a:off x="1219200" y="274638"/>
            <a:ext cx="103632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91440" numCol="1" anchor="b" anchorCtr="0" compatLnSpc="1">
            <a:prstTxWarp prst="textNoShape">
              <a:avLst/>
            </a:prstTxWarp>
          </a:bodyPr>
          <a:lstStyle/>
          <a:p>
            <a:pPr lvl="0"/>
            <a:r>
              <a:rPr lang="en-US" altLang="en-US"/>
              <a:t>Click to edit Master title style</a:t>
            </a:r>
          </a:p>
        </p:txBody>
      </p:sp>
      <p:sp>
        <p:nvSpPr>
          <p:cNvPr id="1029" name="Text Placeholder 12">
            <a:extLst>
              <a:ext uri="{FF2B5EF4-FFF2-40B4-BE49-F238E27FC236}">
                <a16:creationId xmlns:a16="http://schemas.microsoft.com/office/drawing/2014/main" id="{A925BEA5-10AE-451F-ADA1-BF8B0D091E88}"/>
              </a:ext>
            </a:extLst>
          </p:cNvPr>
          <p:cNvSpPr>
            <a:spLocks noGrp="1"/>
          </p:cNvSpPr>
          <p:nvPr>
            <p:ph type="body" idx="1"/>
          </p:nvPr>
        </p:nvSpPr>
        <p:spPr bwMode="auto">
          <a:xfrm>
            <a:off x="1219200" y="1447800"/>
            <a:ext cx="103632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7610B36C-7F60-48AB-8585-FFBDC9E6BEDF}"/>
              </a:ext>
            </a:extLst>
          </p:cNvPr>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latin typeface="Arial" charset="0"/>
              </a:defRPr>
            </a:lvl1pPr>
          </a:lstStyle>
          <a:p>
            <a:pPr>
              <a:defRPr/>
            </a:pPr>
            <a:fld id="{356A2368-CD4D-474B-AF6C-4D103C02E0EA}" type="datetimeFigureOut">
              <a:rPr lang="en-GB"/>
              <a:pPr>
                <a:defRPr/>
              </a:pPr>
              <a:t>22/10/2026</a:t>
            </a:fld>
            <a:endParaRPr lang="en-GB"/>
          </a:p>
        </p:txBody>
      </p:sp>
      <p:sp>
        <p:nvSpPr>
          <p:cNvPr id="3" name="Footer Placeholder 2">
            <a:extLst>
              <a:ext uri="{FF2B5EF4-FFF2-40B4-BE49-F238E27FC236}">
                <a16:creationId xmlns:a16="http://schemas.microsoft.com/office/drawing/2014/main" id="{FAD983B4-D774-4FA6-B452-DB70338BC536}"/>
              </a:ext>
            </a:extLst>
          </p:cNvPr>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latin typeface="Arial" charset="0"/>
              </a:defRPr>
            </a:lvl1pPr>
          </a:lstStyle>
          <a:p>
            <a:pPr>
              <a:defRPr/>
            </a:pPr>
            <a:endParaRPr lang="en-GB"/>
          </a:p>
        </p:txBody>
      </p:sp>
      <p:sp>
        <p:nvSpPr>
          <p:cNvPr id="23" name="Slide Number Placeholder 22">
            <a:extLst>
              <a:ext uri="{FF2B5EF4-FFF2-40B4-BE49-F238E27FC236}">
                <a16:creationId xmlns:a16="http://schemas.microsoft.com/office/drawing/2014/main" id="{59C810C0-53E0-46B6-8E46-A96B05616C4A}"/>
              </a:ext>
            </a:extLst>
          </p:cNvPr>
          <p:cNvSpPr>
            <a:spLocks noGrp="1"/>
          </p:cNvSpPr>
          <p:nvPr>
            <p:ph type="sldNum" sz="quarter" idx="4"/>
          </p:nvPr>
        </p:nvSpPr>
        <p:spPr>
          <a:xfrm>
            <a:off x="194733" y="6210300"/>
            <a:ext cx="609600" cy="457200"/>
          </a:xfrm>
          <a:prstGeom prst="ellipse">
            <a:avLst/>
          </a:prstGeom>
          <a:solidFill>
            <a:schemeClr val="accent1"/>
          </a:solidFill>
        </p:spPr>
        <p:txBody>
          <a:bodyPr vert="horz" wrap="none" lIns="0" tIns="0" rIns="0" bIns="0" numCol="1" anchor="ctr" anchorCtr="1" compatLnSpc="1">
            <a:prstTxWarp prst="textNoShape">
              <a:avLst/>
            </a:prstTxWarp>
            <a:noAutofit/>
          </a:bodyPr>
          <a:lstStyle>
            <a:lvl1pPr algn="ctr" eaLnBrk="1" hangingPunct="1">
              <a:defRPr sz="1400">
                <a:solidFill>
                  <a:srgbClr val="FFFFFF"/>
                </a:solidFill>
                <a:latin typeface="Franklin Gothic Book" panose="020B0503020102020204" pitchFamily="34" charset="0"/>
              </a:defRPr>
            </a:lvl1pPr>
          </a:lstStyle>
          <a:p>
            <a:pPr>
              <a:defRPr/>
            </a:pPr>
            <a:fld id="{1C923933-92D8-4845-B741-94F897A9749A}" type="slidenum">
              <a:rPr lang="en-GB" altLang="en-US"/>
              <a:pPr>
                <a:defRPr/>
              </a:pPr>
              <a:t>‹#›</a:t>
            </a:fld>
            <a:endParaRPr lang="en-GB" altLang="en-US"/>
          </a:p>
        </p:txBody>
      </p:sp>
    </p:spTree>
    <p:extLst>
      <p:ext uri="{BB962C8B-B14F-4D97-AF65-F5344CB8AC3E}">
        <p14:creationId xmlns:p14="http://schemas.microsoft.com/office/powerpoint/2010/main" val="35569086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pitchFamily="34" charset="0"/>
        </a:defRPr>
      </a:lvl2pPr>
      <a:lvl3pPr algn="l" rtl="0" eaLnBrk="0" fontAlgn="base" hangingPunct="0">
        <a:spcBef>
          <a:spcPct val="0"/>
        </a:spcBef>
        <a:spcAft>
          <a:spcPct val="0"/>
        </a:spcAft>
        <a:defRPr sz="4000">
          <a:solidFill>
            <a:schemeClr val="tx2"/>
          </a:solidFill>
          <a:latin typeface="Franklin Gothic Book" pitchFamily="34" charset="0"/>
        </a:defRPr>
      </a:lvl3pPr>
      <a:lvl4pPr algn="l" rtl="0" eaLnBrk="0" fontAlgn="base" hangingPunct="0">
        <a:spcBef>
          <a:spcPct val="0"/>
        </a:spcBef>
        <a:spcAft>
          <a:spcPct val="0"/>
        </a:spcAft>
        <a:defRPr sz="4000">
          <a:solidFill>
            <a:schemeClr val="tx2"/>
          </a:solidFill>
          <a:latin typeface="Franklin Gothic Book" pitchFamily="34" charset="0"/>
        </a:defRPr>
      </a:lvl4pPr>
      <a:lvl5pPr algn="l" rtl="0" eaLnBrk="0" fontAlgn="base" hangingPunct="0">
        <a:spcBef>
          <a:spcPct val="0"/>
        </a:spcBef>
        <a:spcAft>
          <a:spcPct val="0"/>
        </a:spcAft>
        <a:defRPr sz="4000">
          <a:solidFill>
            <a:schemeClr val="tx2"/>
          </a:solidFill>
          <a:latin typeface="Franklin Gothic Book" pitchFamily="34" charset="0"/>
        </a:defRPr>
      </a:lvl5pPr>
      <a:lvl6pPr marL="457200" algn="l" rtl="0" fontAlgn="base">
        <a:spcBef>
          <a:spcPct val="0"/>
        </a:spcBef>
        <a:spcAft>
          <a:spcPct val="0"/>
        </a:spcAft>
        <a:defRPr sz="4000">
          <a:solidFill>
            <a:schemeClr val="tx2"/>
          </a:solidFill>
          <a:latin typeface="Franklin Gothic Book" pitchFamily="34" charset="0"/>
        </a:defRPr>
      </a:lvl6pPr>
      <a:lvl7pPr marL="914400" algn="l" rtl="0" fontAlgn="base">
        <a:spcBef>
          <a:spcPct val="0"/>
        </a:spcBef>
        <a:spcAft>
          <a:spcPct val="0"/>
        </a:spcAft>
        <a:defRPr sz="4000">
          <a:solidFill>
            <a:schemeClr val="tx2"/>
          </a:solidFill>
          <a:latin typeface="Franklin Gothic Book" pitchFamily="34" charset="0"/>
        </a:defRPr>
      </a:lvl7pPr>
      <a:lvl8pPr marL="1371600" algn="l" rtl="0" fontAlgn="base">
        <a:spcBef>
          <a:spcPct val="0"/>
        </a:spcBef>
        <a:spcAft>
          <a:spcPct val="0"/>
        </a:spcAft>
        <a:defRPr sz="4000">
          <a:solidFill>
            <a:schemeClr val="tx2"/>
          </a:solidFill>
          <a:latin typeface="Franklin Gothic Book" pitchFamily="34" charset="0"/>
        </a:defRPr>
      </a:lvl8pPr>
      <a:lvl9pPr marL="1828800" algn="l" rtl="0" fontAlgn="base">
        <a:spcBef>
          <a:spcPct val="0"/>
        </a:spcBef>
        <a:spcAft>
          <a:spcPct val="0"/>
        </a:spcAft>
        <a:defRPr sz="4000">
          <a:solidFill>
            <a:schemeClr val="tx2"/>
          </a:solidFill>
          <a:latin typeface="Franklin Gothic Book" pitchFamily="34" charset="0"/>
        </a:defRPr>
      </a:lvl9pPr>
    </p:titleStyle>
    <p:bodyStyle>
      <a:lvl1pPr marL="273050" indent="-273050" algn="l" rtl="0" eaLnBrk="0" fontAlgn="base" hangingPunct="0">
        <a:spcBef>
          <a:spcPts val="575"/>
        </a:spcBef>
        <a:spcAft>
          <a:spcPct val="0"/>
        </a:spcAft>
        <a:buClr>
          <a:schemeClr val="accent1"/>
        </a:buClr>
        <a:buSzPct val="85000"/>
        <a:buFont typeface="Wingdings 2" panose="05020102010507070707" pitchFamily="18" charset="2"/>
        <a:buChar char=""/>
        <a:defRPr sz="2600" kern="1200">
          <a:solidFill>
            <a:schemeClr val="tx1"/>
          </a:solidFill>
          <a:latin typeface="+mn-lt"/>
          <a:ea typeface="+mn-ea"/>
          <a:cs typeface="+mn-cs"/>
        </a:defRPr>
      </a:lvl1pPr>
      <a:lvl2pPr marL="547688" indent="-228600" algn="l" rtl="0" eaLnBrk="0" fontAlgn="base" hangingPunct="0">
        <a:spcBef>
          <a:spcPts val="375"/>
        </a:spcBef>
        <a:spcAft>
          <a:spcPct val="0"/>
        </a:spcAft>
        <a:buClr>
          <a:schemeClr val="accent2"/>
        </a:buClr>
        <a:buSzPct val="85000"/>
        <a:buFont typeface="Wingdings 2" panose="05020102010507070707" pitchFamily="18" charset="2"/>
        <a:buChar char=""/>
        <a:defRPr sz="2400" kern="1200">
          <a:solidFill>
            <a:schemeClr val="tx1"/>
          </a:solidFill>
          <a:latin typeface="+mn-lt"/>
          <a:ea typeface="+mn-ea"/>
          <a:cs typeface="+mn-cs"/>
        </a:defRPr>
      </a:lvl2pPr>
      <a:lvl3pPr marL="822325" indent="-228600" algn="l" rtl="0" eaLnBrk="0" fontAlgn="base" hangingPunct="0">
        <a:spcBef>
          <a:spcPts val="375"/>
        </a:spcBef>
        <a:spcAft>
          <a:spcPct val="0"/>
        </a:spcAft>
        <a:buClr>
          <a:srgbClr val="E6B1AB"/>
        </a:buClr>
        <a:buSzPct val="85000"/>
        <a:buFont typeface="Wingdings 2" panose="05020102010507070707" pitchFamily="18" charset="2"/>
        <a:buChar char=""/>
        <a:defRPr sz="2000" kern="1200">
          <a:solidFill>
            <a:schemeClr val="tx1"/>
          </a:solidFill>
          <a:latin typeface="+mn-lt"/>
          <a:ea typeface="+mn-ea"/>
          <a:cs typeface="+mn-cs"/>
        </a:defRPr>
      </a:lvl3pPr>
      <a:lvl4pPr marL="1096963" indent="-228600" algn="l" rtl="0" eaLnBrk="0" fontAlgn="base" hangingPunct="0">
        <a:spcBef>
          <a:spcPts val="375"/>
        </a:spcBef>
        <a:spcAft>
          <a:spcPct val="0"/>
        </a:spcAft>
        <a:buClr>
          <a:srgbClr val="A28E6A"/>
        </a:buClr>
        <a:buSzPct val="80000"/>
        <a:buFont typeface="Wingdings 2" panose="05020102010507070707" pitchFamily="18" charset="2"/>
        <a:buChar char=""/>
        <a:defRPr sz="2000" kern="1200">
          <a:solidFill>
            <a:schemeClr val="tx1"/>
          </a:solidFill>
          <a:latin typeface="+mn-lt"/>
          <a:ea typeface="+mn-ea"/>
          <a:cs typeface="+mn-cs"/>
        </a:defRPr>
      </a:lvl4pPr>
      <a:lvl5pPr marL="1371600" indent="-228600" algn="l" rtl="0" eaLnBrk="0" fontAlgn="base" hangingPunct="0">
        <a:spcBef>
          <a:spcPts val="375"/>
        </a:spcBef>
        <a:spcAft>
          <a:spcPct val="0"/>
        </a:spcAft>
        <a:buClr>
          <a:srgbClr val="A28E6A"/>
        </a:buClr>
        <a:buChar char="o"/>
        <a:defRPr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ben.duxbury@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dementiauk.org/information-and-support/types-of-dementia/alzheimers/?--&amp;gad_source=1&amp;gad_campaignid=822670734&amp;gclid=EAIaIQobChMI17-wuLS7lwMVB5GDBx3lzgMlEAAYBCAAEgJlovD_BwE" TargetMode="External"/><Relationship Id="rId2" Type="http://schemas.openxmlformats.org/officeDocument/2006/relationships/hyperlink" Target="https://www.alzheimers.org.uk/sites/default/files/2024-05/the-annual-costs-of-dementia.pdf" TargetMode="External"/><Relationship Id="rId1" Type="http://schemas.openxmlformats.org/officeDocument/2006/relationships/slideLayout" Target="../slideLayouts/slideLayout2.xml"/><Relationship Id="rId5" Type="http://schemas.openxmlformats.org/officeDocument/2006/relationships/hyperlink" Target="https://www.nice.org.uk/guidance/ng22/resources/older-people-with-social-care-needs-and-multiple-longterm-conditions-pdf-1837328537797" TargetMode="External"/><Relationship Id="rId4" Type="http://schemas.openxmlformats.org/officeDocument/2006/relationships/hyperlink" Target="https://www.dementiauk.org/wp-content/uploads/dementia-uk-what-is-dementia-leaflet.pdf?_gl=1*rtxly0*_up*MQ..*_gs*MQ..&amp;gclid=EAIaIQobChMIgay7i_S9lwMVc5ZQBh1xlR6oEAAYAyAAEgJPLPD_BwE&amp;gbraid=0AAAAADkp3nfH6WEO-U6iAb1sB8Un335E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nmc.org.uk/globalassets/sitedocuments/education-standards/future-nurse-proficiencies.pdf" TargetMode="External"/><Relationship Id="rId2" Type="http://schemas.openxmlformats.org/officeDocument/2006/relationships/hyperlink" Target="https://s3.eu-west-2.amazonaws.com/www.hra.nhs.uk/media/documents/Final_Accessibility_uk-policy-framework-health-social-care-research_.pdf" TargetMode="External"/><Relationship Id="rId1" Type="http://schemas.openxmlformats.org/officeDocument/2006/relationships/slideLayout" Target="../slideLayouts/slideLayout2.xml"/><Relationship Id="rId4" Type="http://schemas.openxmlformats.org/officeDocument/2006/relationships/hyperlink" Target="https://www.nmc.org.uk/globalassets/sitedocuments/nmc-publications/nmc-code.pdf" TargetMode="Externa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C83B05-F3A4-D20A-4165-E741CDFF0A86}"/>
            </a:ext>
          </a:extLst>
        </p:cNvPr>
        <p:cNvGrpSpPr/>
        <p:nvPr/>
      </p:nvGrpSpPr>
      <p:grpSpPr>
        <a:xfrm>
          <a:off x="0" y="0"/>
          <a:ext cx="0" cy="0"/>
          <a:chOff x="0" y="0"/>
          <a:chExt cx="0" cy="0"/>
        </a:xfrm>
      </p:grpSpPr>
      <p:sp>
        <p:nvSpPr>
          <p:cNvPr id="8194" name="Subtitle 8">
            <a:extLst>
              <a:ext uri="{FF2B5EF4-FFF2-40B4-BE49-F238E27FC236}">
                <a16:creationId xmlns:a16="http://schemas.microsoft.com/office/drawing/2014/main" id="{9272B728-CE33-F94B-5AA2-8D780138CBDF}"/>
              </a:ext>
            </a:extLst>
          </p:cNvPr>
          <p:cNvSpPr>
            <a:spLocks noGrp="1"/>
          </p:cNvSpPr>
          <p:nvPr>
            <p:ph type="subTitle" idx="1"/>
          </p:nvPr>
        </p:nvSpPr>
        <p:spPr/>
        <p:txBody>
          <a:bodyPr/>
          <a:lstStyle/>
          <a:p>
            <a:pPr eaLnBrk="1" hangingPunct="1">
              <a:buFont typeface="Arial" panose="020B0604020202020204" pitchFamily="34" charset="0"/>
              <a:buNone/>
            </a:pPr>
            <a:r>
              <a:rPr lang="en-GB" altLang="en-US" dirty="0"/>
              <a:t>Dr Ben Duxbury.    </a:t>
            </a:r>
          </a:p>
          <a:p>
            <a:pPr eaLnBrk="1" hangingPunct="1">
              <a:buFont typeface="Arial" panose="020B0604020202020204" pitchFamily="34" charset="0"/>
              <a:buNone/>
            </a:pPr>
            <a:r>
              <a:rPr lang="en-GB" altLang="en-US" dirty="0">
                <a:hlinkClick r:id="rId3"/>
              </a:rPr>
              <a:t>ben.duxbury@uwtsd.ac.uk</a:t>
            </a:r>
            <a:r>
              <a:rPr lang="en-GB" altLang="en-US" dirty="0"/>
              <a:t>  </a:t>
            </a:r>
          </a:p>
          <a:p>
            <a:pPr eaLnBrk="1" hangingPunct="1">
              <a:buFont typeface="Arial" panose="020B0604020202020204" pitchFamily="34" charset="0"/>
              <a:buNone/>
            </a:pPr>
            <a:endParaRPr lang="en-GB" altLang="en-US" dirty="0"/>
          </a:p>
        </p:txBody>
      </p:sp>
      <p:sp>
        <p:nvSpPr>
          <p:cNvPr id="8195" name="Title 1">
            <a:extLst>
              <a:ext uri="{FF2B5EF4-FFF2-40B4-BE49-F238E27FC236}">
                <a16:creationId xmlns:a16="http://schemas.microsoft.com/office/drawing/2014/main" id="{A5D7A5A1-F589-0A00-B099-8D4AF300E83D}"/>
              </a:ext>
            </a:extLst>
          </p:cNvPr>
          <p:cNvSpPr>
            <a:spLocks noGrp="1"/>
          </p:cNvSpPr>
          <p:nvPr>
            <p:ph type="ctrTitle"/>
          </p:nvPr>
        </p:nvSpPr>
        <p:spPr>
          <a:xfrm>
            <a:off x="1948070" y="1600200"/>
            <a:ext cx="10976622" cy="1828800"/>
          </a:xfrm>
        </p:spPr>
        <p:txBody>
          <a:bodyPr/>
          <a:lstStyle/>
          <a:p>
            <a:pPr algn="l" eaLnBrk="1" hangingPunct="1"/>
            <a:r>
              <a:rPr lang="en-GB" sz="2400" b="1" dirty="0">
                <a:solidFill>
                  <a:schemeClr val="bg1"/>
                </a:solidFill>
              </a:rPr>
              <a:t>Module: </a:t>
            </a:r>
            <a:r>
              <a:rPr lang="en-GB" sz="2400" dirty="0">
                <a:solidFill>
                  <a:schemeClr val="bg1"/>
                </a:solidFill>
              </a:rPr>
              <a:t>Personal, Academic and Professional Development  (PAD) </a:t>
            </a:r>
            <a:br>
              <a:rPr lang="en-GB" sz="2400" b="1" dirty="0">
                <a:solidFill>
                  <a:schemeClr val="bg1"/>
                </a:solidFill>
              </a:rPr>
            </a:br>
            <a:r>
              <a:rPr lang="en-GB" sz="2400" b="1" dirty="0">
                <a:solidFill>
                  <a:schemeClr val="bg1"/>
                </a:solidFill>
              </a:rPr>
              <a:t>Module code: </a:t>
            </a:r>
            <a:r>
              <a:rPr lang="en-GB" sz="2400" dirty="0">
                <a:solidFill>
                  <a:schemeClr val="bg1"/>
                </a:solidFill>
              </a:rPr>
              <a:t>BMNS4015</a:t>
            </a:r>
            <a:r>
              <a:rPr lang="en-GB" sz="2400" b="1" dirty="0">
                <a:solidFill>
                  <a:schemeClr val="bg1"/>
                </a:solidFill>
              </a:rPr>
              <a:t>.  </a:t>
            </a:r>
            <a:br>
              <a:rPr lang="en-GB" sz="2400" b="1" dirty="0">
                <a:solidFill>
                  <a:schemeClr val="bg1"/>
                </a:solidFill>
              </a:rPr>
            </a:br>
            <a:r>
              <a:rPr lang="en-GB" sz="2400" b="1" dirty="0">
                <a:solidFill>
                  <a:schemeClr val="bg1"/>
                </a:solidFill>
              </a:rPr>
              <a:t>Lecture 3: Assignment writing: essays/reports.  </a:t>
            </a:r>
            <a:br>
              <a:rPr lang="en-GB" sz="2400" b="1" dirty="0">
                <a:solidFill>
                  <a:schemeClr val="bg1"/>
                </a:solidFill>
              </a:rPr>
            </a:br>
            <a:r>
              <a:rPr lang="en-GB" sz="2400" b="1" dirty="0">
                <a:solidFill>
                  <a:schemeClr val="bg1"/>
                </a:solidFill>
              </a:rPr>
              <a:t>PDP/CV/Interview</a:t>
            </a:r>
            <a:br>
              <a:rPr lang="en-GB" altLang="en-US" sz="4000" b="1" dirty="0"/>
            </a:br>
            <a:endParaRPr lang="en-GB" altLang="en-US" b="1" dirty="0"/>
          </a:p>
        </p:txBody>
      </p:sp>
      <p:pic>
        <p:nvPicPr>
          <p:cNvPr id="2" name="Picture 1">
            <a:extLst>
              <a:ext uri="{FF2B5EF4-FFF2-40B4-BE49-F238E27FC236}">
                <a16:creationId xmlns:a16="http://schemas.microsoft.com/office/drawing/2014/main" id="{464E2F4C-03AA-822E-8FAC-5FC3ABDD692A}"/>
              </a:ext>
            </a:extLst>
          </p:cNvPr>
          <p:cNvPicPr>
            <a:picLocks noChangeAspect="1"/>
          </p:cNvPicPr>
          <p:nvPr/>
        </p:nvPicPr>
        <p:blipFill>
          <a:blip r:embed="rId4"/>
          <a:stretch>
            <a:fillRect/>
          </a:stretch>
        </p:blipFill>
        <p:spPr>
          <a:xfrm>
            <a:off x="139149" y="1828800"/>
            <a:ext cx="1808921" cy="676715"/>
          </a:xfrm>
          <a:prstGeom prst="rect">
            <a:avLst/>
          </a:prstGeom>
        </p:spPr>
      </p:pic>
    </p:spTree>
    <p:extLst>
      <p:ext uri="{BB962C8B-B14F-4D97-AF65-F5344CB8AC3E}">
        <p14:creationId xmlns:p14="http://schemas.microsoft.com/office/powerpoint/2010/main" val="4107356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5AEE-6C14-E552-3EFC-F9AE81AB4CBD}"/>
              </a:ext>
            </a:extLst>
          </p:cNvPr>
          <p:cNvSpPr>
            <a:spLocks noGrp="1"/>
          </p:cNvSpPr>
          <p:nvPr>
            <p:ph type="title"/>
          </p:nvPr>
        </p:nvSpPr>
        <p:spPr>
          <a:xfrm>
            <a:off x="334108" y="274638"/>
            <a:ext cx="11248292" cy="710100"/>
          </a:xfrm>
        </p:spPr>
        <p:txBody>
          <a:bodyPr/>
          <a:lstStyle/>
          <a:p>
            <a:r>
              <a:rPr lang="en-GB" dirty="0"/>
              <a:t>Today </a:t>
            </a:r>
          </a:p>
        </p:txBody>
      </p:sp>
      <p:sp>
        <p:nvSpPr>
          <p:cNvPr id="3" name="Content Placeholder 2">
            <a:extLst>
              <a:ext uri="{FF2B5EF4-FFF2-40B4-BE49-F238E27FC236}">
                <a16:creationId xmlns:a16="http://schemas.microsoft.com/office/drawing/2014/main" id="{67FC3824-9518-7C5F-772C-1FAE0B781684}"/>
              </a:ext>
            </a:extLst>
          </p:cNvPr>
          <p:cNvSpPr>
            <a:spLocks noGrp="1"/>
          </p:cNvSpPr>
          <p:nvPr>
            <p:ph sz="quarter" idx="1"/>
          </p:nvPr>
        </p:nvSpPr>
        <p:spPr>
          <a:xfrm>
            <a:off x="334108" y="984738"/>
            <a:ext cx="11658600" cy="5035062"/>
          </a:xfrm>
        </p:spPr>
        <p:txBody>
          <a:bodyPr/>
          <a:lstStyle/>
          <a:p>
            <a:r>
              <a:rPr lang="en-GB" sz="3200" dirty="0"/>
              <a:t>Essays (continued)</a:t>
            </a:r>
          </a:p>
          <a:p>
            <a:r>
              <a:rPr lang="en-GB" sz="3200" dirty="0"/>
              <a:t>Structuring writing</a:t>
            </a:r>
          </a:p>
          <a:p>
            <a:r>
              <a:rPr lang="en-GB" sz="3200" dirty="0"/>
              <a:t>Reports</a:t>
            </a:r>
          </a:p>
          <a:p>
            <a:r>
              <a:rPr lang="en-GB" sz="3200" dirty="0"/>
              <a:t>Research </a:t>
            </a:r>
          </a:p>
          <a:p>
            <a:r>
              <a:rPr lang="en-GB" sz="3200" dirty="0"/>
              <a:t>PDP</a:t>
            </a:r>
          </a:p>
          <a:p>
            <a:r>
              <a:rPr lang="en-GB" sz="3200" dirty="0"/>
              <a:t>CVs </a:t>
            </a:r>
          </a:p>
          <a:p>
            <a:r>
              <a:rPr lang="en-GB" sz="3200" dirty="0"/>
              <a:t>Interviews </a:t>
            </a:r>
            <a:endParaRPr lang="en-GB" sz="3200" b="1" dirty="0"/>
          </a:p>
          <a:p>
            <a:pPr marL="0" indent="0">
              <a:buNone/>
            </a:pPr>
            <a:r>
              <a:rPr lang="en-GB" sz="3200" b="1" dirty="0"/>
              <a:t>Remember that last week we looked at how to structure introductions to essays, the final part of which indicate what the essay does and in what order….</a:t>
            </a:r>
          </a:p>
          <a:p>
            <a:pPr lvl="1"/>
            <a:endParaRPr lang="en-GB" dirty="0"/>
          </a:p>
          <a:p>
            <a:endParaRPr lang="en-GB" dirty="0"/>
          </a:p>
          <a:p>
            <a:endParaRPr lang="en-GB" dirty="0"/>
          </a:p>
        </p:txBody>
      </p:sp>
    </p:spTree>
    <p:extLst>
      <p:ext uri="{BB962C8B-B14F-4D97-AF65-F5344CB8AC3E}">
        <p14:creationId xmlns:p14="http://schemas.microsoft.com/office/powerpoint/2010/main" val="2991860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1EE3AF-2A9A-3E80-2226-4BBBBE3FEA86}"/>
              </a:ext>
            </a:extLst>
          </p:cNvPr>
          <p:cNvSpPr>
            <a:spLocks noGrp="1"/>
          </p:cNvSpPr>
          <p:nvPr>
            <p:ph sz="quarter" idx="1"/>
          </p:nvPr>
        </p:nvSpPr>
        <p:spPr>
          <a:xfrm>
            <a:off x="211015" y="316523"/>
            <a:ext cx="11583420" cy="6266840"/>
          </a:xfrm>
        </p:spPr>
        <p:txBody>
          <a:bodyPr/>
          <a:lstStyle/>
          <a:p>
            <a:pPr marL="0" indent="0">
              <a:buNone/>
            </a:pPr>
            <a:r>
              <a:rPr lang="en-GB" sz="3200" dirty="0"/>
              <a:t>This essay discusses partnership working in the nursing care of older people living with chronic conditions, with a particular focus on the context of the UK and Wales.  It does this, first of all, by exploring recent changes in global demography and illness patterns.  Secondly, it considers the fundamental impact these changes have had on the nature and delivery of care, in particular the way this has led to a perceived requirement for greater partnership working.  Thirdly, the essay examines how the latter has been influenced by theoretical perspectives such as Arnstein’s (1969) ‘Ladder of Citizen Participation’ and Rogers’ (1961), ‘client-centred therapy’.   Finally, the essay ends with some concluding comments.   The following section therefore details changes in demography and illness-patterns. </a:t>
            </a:r>
          </a:p>
          <a:p>
            <a:r>
              <a:rPr lang="en-GB" sz="3200" b="1" i="1" dirty="0"/>
              <a:t>The next slide displays the first part of the main body of the essay (as indicated in the introduction)…</a:t>
            </a:r>
            <a:endParaRPr lang="en-GB" sz="3200" dirty="0"/>
          </a:p>
        </p:txBody>
      </p:sp>
    </p:spTree>
    <p:extLst>
      <p:ext uri="{BB962C8B-B14F-4D97-AF65-F5344CB8AC3E}">
        <p14:creationId xmlns:p14="http://schemas.microsoft.com/office/powerpoint/2010/main" val="3625518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8E350B5-341B-B095-FB75-19DEA27BE946}"/>
              </a:ext>
            </a:extLst>
          </p:cNvPr>
          <p:cNvSpPr txBox="1"/>
          <p:nvPr/>
        </p:nvSpPr>
        <p:spPr>
          <a:xfrm>
            <a:off x="212035" y="0"/>
            <a:ext cx="11979965" cy="6494085"/>
          </a:xfrm>
          <a:prstGeom prst="rect">
            <a:avLst/>
          </a:prstGeom>
          <a:noFill/>
        </p:spPr>
        <p:txBody>
          <a:bodyPr wrap="square">
            <a:spAutoFit/>
          </a:bodyPr>
          <a:lstStyle/>
          <a:p>
            <a:r>
              <a:rPr lang="en-GB" sz="3200" dirty="0"/>
              <a:t>As regards recent changes in demography and illness patterns, the WHO (2021) reports that the world has undergone a major development whereby the numbers of older 	people have overtaken those of younger people.  This global change, indicates the ONS (2018), has been mirrored in the UK.  Whilst these changes can be attributed to improvements in health and social care and public health that have helped reduce infectious diseases (ONS, 2009; Sadana et al., 2013), at the same the numbers of people living with chronic conditions have increased markedly (WHO 2002; 2014).  A significant reason for this is that physiological changes that occur as people grow older increase their risk of developing one or more chronic condition (s) (DH, 2010; 2012; Barnett et al., 2012; PRB, 2012).  These developments have, in turn, led to calls for a different approach to the organisation of nursing care (Oliver et al., 2014).  </a:t>
            </a:r>
            <a:r>
              <a:rPr lang="en-GB" sz="3200" b="1" i="1" dirty="0"/>
              <a:t>The next section considers the second issue…</a:t>
            </a:r>
          </a:p>
        </p:txBody>
      </p:sp>
    </p:spTree>
    <p:extLst>
      <p:ext uri="{BB962C8B-B14F-4D97-AF65-F5344CB8AC3E}">
        <p14:creationId xmlns:p14="http://schemas.microsoft.com/office/powerpoint/2010/main" val="593359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64EB96-B454-5DC7-2333-692FBDFAF022}"/>
              </a:ext>
            </a:extLst>
          </p:cNvPr>
          <p:cNvSpPr>
            <a:spLocks noGrp="1"/>
          </p:cNvSpPr>
          <p:nvPr>
            <p:ph sz="quarter" idx="1"/>
          </p:nvPr>
        </p:nvSpPr>
        <p:spPr>
          <a:xfrm>
            <a:off x="211014" y="228601"/>
            <a:ext cx="11852031" cy="6629400"/>
          </a:xfrm>
        </p:spPr>
        <p:txBody>
          <a:bodyPr/>
          <a:lstStyle/>
          <a:p>
            <a:pPr marL="0" indent="0">
              <a:buNone/>
            </a:pPr>
            <a:r>
              <a:rPr lang="en-GB" sz="3000" dirty="0"/>
              <a:t>In terms of the organisation of nursing care, it is argued that older people living with chronic conditions require an approach based on partnership working and person-centredness (Paterson, 2018).   The importance of both areas across all areas of care is noted by the NMC (2018a), with the NMC (2018, p.13) specifying that nurses, ‘work in partnership with people to develop person-centred care plans’.  In terms of people living with chronic conditions, the complexity of their needs and of managing care on a day-to-day basis make such issues particularly relevant (Ormrod and Burns, 2019).  Indeed, the National Service Framework (NSF) for Long Term Conditions (Department of Health [DH], 2005) highlights the importance of partnership working and person-centred care, noting that all healthcare professionals (including nurses) should support people to live as independently as possible by helping them to make their own care choices and coordinate care.  This different approach to the organisation of care has also drawn on specific theoretical perspectives.    </a:t>
            </a:r>
            <a:r>
              <a:rPr lang="en-GB" sz="2800" b="1" i="1" dirty="0"/>
              <a:t>The next section considers the third issue…</a:t>
            </a:r>
            <a:endParaRPr lang="en-GB" sz="3000" dirty="0"/>
          </a:p>
        </p:txBody>
      </p:sp>
    </p:spTree>
    <p:extLst>
      <p:ext uri="{BB962C8B-B14F-4D97-AF65-F5344CB8AC3E}">
        <p14:creationId xmlns:p14="http://schemas.microsoft.com/office/powerpoint/2010/main" val="2057306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E6F6A6-3CEF-BBE6-38B4-ED654B0AA4EC}"/>
              </a:ext>
            </a:extLst>
          </p:cNvPr>
          <p:cNvSpPr txBox="1"/>
          <p:nvPr/>
        </p:nvSpPr>
        <p:spPr>
          <a:xfrm>
            <a:off x="246185" y="123093"/>
            <a:ext cx="11728938" cy="6986528"/>
          </a:xfrm>
          <a:prstGeom prst="rect">
            <a:avLst/>
          </a:prstGeom>
          <a:noFill/>
        </p:spPr>
        <p:txBody>
          <a:bodyPr wrap="square">
            <a:spAutoFit/>
          </a:bodyPr>
          <a:lstStyle/>
          <a:p>
            <a:pPr>
              <a:buClr>
                <a:schemeClr val="accent1"/>
              </a:buClr>
              <a:buSzPct val="85000"/>
            </a:pPr>
            <a:r>
              <a:rPr lang="en-GB" sz="2800" dirty="0"/>
              <a:t>Regarding the theoretical perspectives used in partnership working and person-centred care – with a focus on people living with chronic conditions – much attention has been paid to the involvement of users of care in the design and development of services (Beresford, 2012; Glasby, 2012; and Baggott, 2013).  Glasby (2017, p. 145) notes that many models contain a continuum that begins from a position in which the user/patient is a, ‘passive recipient of services’ and move progressively to ‘user-led’ services.  Glasby (2017) adds that one of the most influential of these models is Arnstein’s (1969) ‘Ladder of Citizen Participation’.   This is set out as a hierarchical structure that moves from citizen ‘manipulation’ to ‘citizen control’ in increasingly participatory and empowering increments.  In terms of nursing care for people living with chronic conditions, this increase in participation and empowerment has seen nurses aiming for equal and facilitative relationships, with patients considered ‘an expert in terms of their own experience and condition’ (Ormrod and Burns, 2019, p. 351).  </a:t>
            </a:r>
            <a:r>
              <a:rPr lang="en-GB" sz="2800" b="1" i="1" dirty="0"/>
              <a:t>The essay progresses in the same way, considering each issue in turn, before ending with the conclusion; this begins with the overall argument and the main reasons that support it</a:t>
            </a:r>
          </a:p>
          <a:p>
            <a:r>
              <a:rPr lang="en-GB" sz="2800" b="1" i="1" dirty="0"/>
              <a:t> </a:t>
            </a:r>
          </a:p>
        </p:txBody>
      </p:sp>
    </p:spTree>
    <p:extLst>
      <p:ext uri="{BB962C8B-B14F-4D97-AF65-F5344CB8AC3E}">
        <p14:creationId xmlns:p14="http://schemas.microsoft.com/office/powerpoint/2010/main" val="1819632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89E3B-7ADC-E566-BB4A-6C13E0B94913}"/>
              </a:ext>
            </a:extLst>
          </p:cNvPr>
          <p:cNvSpPr>
            <a:spLocks noGrp="1"/>
          </p:cNvSpPr>
          <p:nvPr>
            <p:ph type="title"/>
          </p:nvPr>
        </p:nvSpPr>
        <p:spPr>
          <a:xfrm>
            <a:off x="106017" y="274637"/>
            <a:ext cx="11820940" cy="1593919"/>
          </a:xfrm>
        </p:spPr>
        <p:txBody>
          <a:bodyPr/>
          <a:lstStyle/>
          <a:p>
            <a:br>
              <a:rPr lang="en-GB" dirty="0"/>
            </a:br>
            <a:endParaRPr lang="en-GB" dirty="0"/>
          </a:p>
        </p:txBody>
      </p:sp>
      <p:sp>
        <p:nvSpPr>
          <p:cNvPr id="3" name="Content Placeholder 2">
            <a:extLst>
              <a:ext uri="{FF2B5EF4-FFF2-40B4-BE49-F238E27FC236}">
                <a16:creationId xmlns:a16="http://schemas.microsoft.com/office/drawing/2014/main" id="{9A6F1D71-37A2-10C0-9878-44E63A5B9B1E}"/>
              </a:ext>
            </a:extLst>
          </p:cNvPr>
          <p:cNvSpPr>
            <a:spLocks noGrp="1"/>
          </p:cNvSpPr>
          <p:nvPr>
            <p:ph sz="quarter" idx="1"/>
          </p:nvPr>
        </p:nvSpPr>
        <p:spPr>
          <a:xfrm>
            <a:off x="265043" y="274637"/>
            <a:ext cx="11661914" cy="6583363"/>
          </a:xfrm>
        </p:spPr>
        <p:txBody>
          <a:bodyPr/>
          <a:lstStyle/>
          <a:p>
            <a:pPr marL="0" indent="0">
              <a:buNone/>
            </a:pPr>
            <a:r>
              <a:rPr lang="en-GB" sz="3200" dirty="0"/>
              <a:t>This essay argued that, in terms of nursing care for older people living with chronic conditions, partnership working and person-centred approaches are crucial.  The essay began by exploring recent changes in demography and illness patterns and their implications in terms of approaches to health and social care.  It then considered the fundamental impact these changes have had on the nature and delivery of nursing care, with the complexity of managing chronic conditions and the day-to-day personal management implications calling for increased partnership working and patient-centredness.  Subsequently, the essay examined etc.  </a:t>
            </a:r>
            <a:r>
              <a:rPr lang="en-GB" sz="3200" b="1" i="1" dirty="0"/>
              <a:t>Cover all of the issues as set out in the introduction, bringing out the most important points.  Then move on to general conclusions and their significance, before ending with a brief summary of the main argument and a link to the title…</a:t>
            </a:r>
          </a:p>
          <a:p>
            <a:pPr marL="0" indent="0">
              <a:buNone/>
            </a:pPr>
            <a:endParaRPr lang="en-GB" sz="3200" dirty="0"/>
          </a:p>
          <a:p>
            <a:endParaRPr lang="en-GB" dirty="0"/>
          </a:p>
        </p:txBody>
      </p:sp>
    </p:spTree>
    <p:extLst>
      <p:ext uri="{BB962C8B-B14F-4D97-AF65-F5344CB8AC3E}">
        <p14:creationId xmlns:p14="http://schemas.microsoft.com/office/powerpoint/2010/main" val="27217622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978B75-28A9-4916-2E0F-D2B422B3C429}"/>
              </a:ext>
            </a:extLst>
          </p:cNvPr>
          <p:cNvSpPr>
            <a:spLocks noGrp="1"/>
          </p:cNvSpPr>
          <p:nvPr>
            <p:ph sz="quarter" idx="1"/>
          </p:nvPr>
        </p:nvSpPr>
        <p:spPr>
          <a:xfrm>
            <a:off x="193431" y="228600"/>
            <a:ext cx="11799277" cy="5719969"/>
          </a:xfrm>
        </p:spPr>
        <p:txBody>
          <a:bodyPr/>
          <a:lstStyle/>
          <a:p>
            <a:pPr marL="0" indent="0">
              <a:buNone/>
            </a:pPr>
            <a:r>
              <a:rPr lang="en-GB" sz="3000" dirty="0"/>
              <a:t>In examining these different areas, the essay demonstrated the importance of the fundamental principles of partnership working and client participation to the nursing care of people living with chronic conditions.  The essay showed how related theory and models are underpinning current nursing approaches to the care of older people living with chronic conditions.  It noted that these approaches are not only stipulated by the NMC, but are also underpinned by current evidence and expert opinion.  </a:t>
            </a:r>
            <a:r>
              <a:rPr lang="en-GB" sz="3200" dirty="0"/>
              <a:t>By examining the fundamental values of the nursing care of people living with chronic conditions and setting out the importance of partnership working and person-centred approaches, this essay highlighted areas of care that are likely to grow in importance in coming years as the UK’s older population continues to rise. </a:t>
            </a:r>
          </a:p>
          <a:p>
            <a:pPr marL="0" indent="0">
              <a:buNone/>
            </a:pPr>
            <a:endParaRPr lang="en-GB" sz="3000" dirty="0"/>
          </a:p>
        </p:txBody>
      </p:sp>
    </p:spTree>
    <p:extLst>
      <p:ext uri="{BB962C8B-B14F-4D97-AF65-F5344CB8AC3E}">
        <p14:creationId xmlns:p14="http://schemas.microsoft.com/office/powerpoint/2010/main" val="138955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A5814-6A92-B1D5-A8EE-E8B19D12D323}"/>
              </a:ext>
            </a:extLst>
          </p:cNvPr>
          <p:cNvSpPr>
            <a:spLocks noGrp="1"/>
          </p:cNvSpPr>
          <p:nvPr>
            <p:ph type="title"/>
          </p:nvPr>
        </p:nvSpPr>
        <p:spPr>
          <a:xfrm>
            <a:off x="383458" y="274638"/>
            <a:ext cx="11198942" cy="407750"/>
          </a:xfrm>
        </p:spPr>
        <p:txBody>
          <a:bodyPr/>
          <a:lstStyle/>
          <a:p>
            <a:r>
              <a:rPr lang="en-GB" sz="2400" dirty="0"/>
              <a:t>References (not the actual list for the essay, but an example to help with layout)</a:t>
            </a:r>
          </a:p>
        </p:txBody>
      </p:sp>
      <p:sp>
        <p:nvSpPr>
          <p:cNvPr id="3" name="Content Placeholder 2">
            <a:extLst>
              <a:ext uri="{FF2B5EF4-FFF2-40B4-BE49-F238E27FC236}">
                <a16:creationId xmlns:a16="http://schemas.microsoft.com/office/drawing/2014/main" id="{36662F1B-81FE-A260-FA77-E4ACC83C8213}"/>
              </a:ext>
            </a:extLst>
          </p:cNvPr>
          <p:cNvSpPr>
            <a:spLocks noGrp="1"/>
          </p:cNvSpPr>
          <p:nvPr>
            <p:ph sz="quarter" idx="1"/>
          </p:nvPr>
        </p:nvSpPr>
        <p:spPr>
          <a:xfrm>
            <a:off x="182880" y="576775"/>
            <a:ext cx="12009120" cy="6006587"/>
          </a:xfrm>
        </p:spPr>
        <p:txBody>
          <a:bodyPr/>
          <a:lstStyle/>
          <a:p>
            <a:pPr marL="0" indent="0">
              <a:buNone/>
            </a:pPr>
            <a:r>
              <a:rPr lang="en-GB" sz="1400" dirty="0"/>
              <a:t>Alzheimer’s Society (2024).  </a:t>
            </a:r>
            <a:r>
              <a:rPr lang="en-GB" sz="1400" i="1" dirty="0"/>
              <a:t>The economic impact of dementia</a:t>
            </a:r>
            <a:r>
              <a:rPr lang="en-GB" sz="1400" dirty="0"/>
              <a:t>.  Alzheimer’ Society.  Available at: </a:t>
            </a:r>
            <a:r>
              <a:rPr lang="en-GB" sz="1400" dirty="0">
                <a:hlinkClick r:id="rId2"/>
              </a:rPr>
              <a:t>https://www.alzheimers.org.uk/sites/default/files/2024-05/the-annual-costs-of-dementia.pdf</a:t>
            </a:r>
            <a:r>
              <a:rPr lang="en-GB" sz="1400" dirty="0"/>
              <a:t> (Accessed: 15</a:t>
            </a:r>
            <a:r>
              <a:rPr lang="en-GB" sz="1400" baseline="30000" dirty="0"/>
              <a:t>th</a:t>
            </a:r>
            <a:r>
              <a:rPr lang="en-GB" sz="1400" dirty="0"/>
              <a:t> October, 2026) </a:t>
            </a:r>
          </a:p>
          <a:p>
            <a:pPr marL="0" indent="0">
              <a:buNone/>
            </a:pPr>
            <a:r>
              <a:rPr lang="en-GB" sz="1400" dirty="0"/>
              <a:t>Arnstein, S. (1969). ‘A Ladder of Citizen Participation’, </a:t>
            </a:r>
            <a:r>
              <a:rPr lang="en-GB" sz="1400" i="1" dirty="0"/>
              <a:t>Journal of the American Institute of Planners</a:t>
            </a:r>
            <a:r>
              <a:rPr lang="en-GB" sz="1400" dirty="0"/>
              <a:t>, 35 (4), pp. 216 – 224. </a:t>
            </a:r>
          </a:p>
          <a:p>
            <a:pPr marL="0" indent="0">
              <a:buNone/>
            </a:pPr>
            <a:r>
              <a:rPr lang="en-GB" sz="1400" dirty="0"/>
              <a:t> American Psychiatric Association.  (2022).  </a:t>
            </a:r>
            <a:r>
              <a:rPr lang="en-GB" sz="1400" i="1" dirty="0"/>
              <a:t>Diagnostic and statistical manual of mental disorders</a:t>
            </a:r>
            <a:r>
              <a:rPr lang="en-GB" sz="1400" dirty="0"/>
              <a:t>. 5th ed. (DSM-5-TR ). American Psychiatric Publishing.  </a:t>
            </a:r>
          </a:p>
          <a:p>
            <a:pPr marL="0" indent="0">
              <a:buNone/>
            </a:pPr>
            <a:r>
              <a:rPr lang="en-GB" sz="1400" dirty="0"/>
              <a:t>Boutcher, W.  (2020).  ‘The Montaignian Essay and Authored Miscellanies from Antiquity to the Nineteenth Century’, in Karshan, T. and Murphy, K.  (Eds.). </a:t>
            </a:r>
            <a:r>
              <a:rPr lang="en-GB" sz="1400" i="1" dirty="0"/>
              <a:t> On essays: Montaigne to the present.  </a:t>
            </a:r>
            <a:r>
              <a:rPr lang="en-GB" sz="1400" dirty="0"/>
              <a:t>Oxford Academic</a:t>
            </a:r>
            <a:r>
              <a:rPr lang="en-GB" sz="1400" i="1" dirty="0"/>
              <a:t>, </a:t>
            </a:r>
            <a:r>
              <a:rPr lang="en-GB" sz="1400" dirty="0"/>
              <a:t>pp. 55 – 77.</a:t>
            </a:r>
          </a:p>
          <a:p>
            <a:pPr marL="0" indent="0">
              <a:buNone/>
            </a:pPr>
            <a:r>
              <a:rPr lang="en-GB" sz="1400" dirty="0"/>
              <a:t>Burns, T. and Sinfield, S. (2022) </a:t>
            </a:r>
            <a:r>
              <a:rPr lang="en-GB" sz="1400" i="1" dirty="0"/>
              <a:t>Essential study skills : the complete guide to success at university</a:t>
            </a:r>
            <a:r>
              <a:rPr lang="en-GB" sz="1400" dirty="0"/>
              <a:t>. 5th </a:t>
            </a:r>
            <a:r>
              <a:rPr lang="en-GB" sz="1400" dirty="0" err="1"/>
              <a:t>edn</a:t>
            </a:r>
            <a:r>
              <a:rPr lang="en-GB" sz="1400" dirty="0"/>
              <a:t>.  Sage.</a:t>
            </a:r>
          </a:p>
          <a:p>
            <a:pPr marL="0" indent="0">
              <a:buNone/>
            </a:pPr>
            <a:r>
              <a:rPr lang="en-GB" sz="1400" dirty="0"/>
              <a:t>Cottrell, S.  (2024).  </a:t>
            </a:r>
            <a:r>
              <a:rPr lang="en-GB" sz="1400" i="1" dirty="0"/>
              <a:t>The study skills handbook</a:t>
            </a:r>
            <a:r>
              <a:rPr lang="en-GB" sz="1400" dirty="0"/>
              <a:t>.  6</a:t>
            </a:r>
            <a:r>
              <a:rPr lang="en-GB" sz="1400" baseline="30000" dirty="0"/>
              <a:t>th</a:t>
            </a:r>
            <a:r>
              <a:rPr lang="en-GB" sz="1400" dirty="0"/>
              <a:t> </a:t>
            </a:r>
            <a:r>
              <a:rPr lang="en-GB" sz="1400" dirty="0" err="1"/>
              <a:t>edn</a:t>
            </a:r>
            <a:r>
              <a:rPr lang="en-GB" sz="1400" dirty="0"/>
              <a:t>.  Bloomsbury Academic.</a:t>
            </a:r>
          </a:p>
          <a:p>
            <a:pPr marL="0" indent="0">
              <a:buNone/>
            </a:pPr>
            <a:r>
              <a:rPr lang="en-GB" sz="1400" dirty="0"/>
              <a:t>Dementia UK.  (2024).  </a:t>
            </a:r>
            <a:r>
              <a:rPr lang="en-GB" sz="1400" i="1" dirty="0"/>
              <a:t>Alzheimer’s disease.  </a:t>
            </a:r>
            <a:r>
              <a:rPr lang="en-GB" sz="1400" dirty="0"/>
              <a:t>Dementia UK.  Available at: </a:t>
            </a:r>
            <a:r>
              <a:rPr lang="en-GB" sz="1400" dirty="0">
                <a:hlinkClick r:id="rId3"/>
              </a:rPr>
              <a:t>https://www.dementiauk.org/information-and-support/types-of-dementia/alzheimers/?--&amp;gad_source=1&amp;gad_campaignid=822670734&amp;gclid=EAIaIQobChMI17-wuLS7lwMVB5GDBx3lzgMlEAAYBCAAEgJlovD_BwE</a:t>
            </a:r>
            <a:r>
              <a:rPr lang="en-GB" sz="1400" dirty="0"/>
              <a:t> (Accessed : 15</a:t>
            </a:r>
            <a:r>
              <a:rPr lang="en-GB" sz="1400" baseline="30000" dirty="0"/>
              <a:t>th</a:t>
            </a:r>
            <a:r>
              <a:rPr lang="en-GB" sz="1400" dirty="0"/>
              <a:t> October, 2026)</a:t>
            </a:r>
          </a:p>
          <a:p>
            <a:pPr marL="0" indent="0">
              <a:buNone/>
            </a:pPr>
            <a:r>
              <a:rPr lang="en-GB" sz="1400" dirty="0"/>
              <a:t>Dementia UK.  (2025).  </a:t>
            </a:r>
            <a:r>
              <a:rPr lang="en-GB" sz="1400" i="1" dirty="0"/>
              <a:t>What is dementia?  </a:t>
            </a:r>
            <a:r>
              <a:rPr lang="en-GB" sz="1400" dirty="0"/>
              <a:t>Dementia UK.  Available at: </a:t>
            </a:r>
            <a:r>
              <a:rPr lang="en-GB" sz="1400" dirty="0">
                <a:hlinkClick r:id="rId4"/>
              </a:rPr>
              <a:t>https://www.dementiauk.org/</a:t>
            </a:r>
            <a:r>
              <a:rPr lang="en-GB" sz="1400" dirty="0" err="1">
                <a:hlinkClick r:id="rId4"/>
              </a:rPr>
              <a:t>wp</a:t>
            </a:r>
            <a:r>
              <a:rPr lang="en-GB" sz="1400" dirty="0">
                <a:hlinkClick r:id="rId4"/>
              </a:rPr>
              <a:t>-content/uploads/dementia-uk-what-is-dementia-leaflet.pdf?_</a:t>
            </a:r>
            <a:r>
              <a:rPr lang="en-GB" sz="1400" dirty="0" err="1">
                <a:hlinkClick r:id="rId4"/>
              </a:rPr>
              <a:t>gl</a:t>
            </a:r>
            <a:r>
              <a:rPr lang="en-GB" sz="1400" dirty="0">
                <a:hlinkClick r:id="rId4"/>
              </a:rPr>
              <a:t>=1*rtxly0*_up*MQ..*_gs*MQ..&amp;</a:t>
            </a:r>
            <a:r>
              <a:rPr lang="en-GB" sz="1400" dirty="0" err="1">
                <a:hlinkClick r:id="rId4"/>
              </a:rPr>
              <a:t>gclid</a:t>
            </a:r>
            <a:r>
              <a:rPr lang="en-GB" sz="1400" dirty="0">
                <a:hlinkClick r:id="rId4"/>
              </a:rPr>
              <a:t>=EAIaIQobChMIgay7i_S9lwMVc5ZQBh1xlR6oEAAYAyAAEgJPLPD_BwE&amp;gbraid=0AAAAADkp3nfH6WEO-U6iAb1sB8Un335EM</a:t>
            </a:r>
            <a:r>
              <a:rPr lang="en-GB" sz="1400" dirty="0"/>
              <a:t> (Accessed: 16</a:t>
            </a:r>
            <a:r>
              <a:rPr lang="en-GB" sz="1400" baseline="30000" dirty="0"/>
              <a:t>th</a:t>
            </a:r>
            <a:r>
              <a:rPr lang="en-GB" sz="1400" dirty="0"/>
              <a:t> October, 2026).  </a:t>
            </a:r>
          </a:p>
          <a:p>
            <a:pPr marL="0" indent="0">
              <a:buNone/>
            </a:pPr>
            <a:r>
              <a:rPr lang="en-GB" sz="1400" dirty="0"/>
              <a:t>Department of Health (2008). </a:t>
            </a:r>
            <a:r>
              <a:rPr lang="en-GB" sz="1400" i="1" dirty="0"/>
              <a:t>Raising the Profile of Long Term Conditions Care: A Compendium of Information</a:t>
            </a:r>
            <a:r>
              <a:rPr lang="en-GB" sz="1400" dirty="0"/>
              <a:t>. DH. </a:t>
            </a:r>
          </a:p>
          <a:p>
            <a:pPr marL="0" indent="0">
              <a:buNone/>
            </a:pPr>
            <a:r>
              <a:rPr lang="en-GB" sz="1400" dirty="0"/>
              <a:t>Hopkins, D. and Reid, T.  (2024). </a:t>
            </a:r>
            <a:r>
              <a:rPr lang="en-GB" sz="1400" i="1" dirty="0"/>
              <a:t>The Academic Skills Handbook: your Guide to Success in Writing, Thinking and Communicating at University</a:t>
            </a:r>
            <a:r>
              <a:rPr lang="en-GB" sz="1400" dirty="0"/>
              <a:t>.  2</a:t>
            </a:r>
            <a:r>
              <a:rPr lang="en-GB" sz="1400" baseline="30000" dirty="0"/>
              <a:t>nd</a:t>
            </a:r>
            <a:r>
              <a:rPr lang="en-GB" sz="1400" dirty="0"/>
              <a:t> </a:t>
            </a:r>
            <a:r>
              <a:rPr lang="en-GB" sz="1400" dirty="0" err="1"/>
              <a:t>edn</a:t>
            </a:r>
            <a:r>
              <a:rPr lang="en-GB" sz="1400" dirty="0"/>
              <a:t>.  Sage.  </a:t>
            </a:r>
          </a:p>
          <a:p>
            <a:pPr marL="0" indent="0">
              <a:buNone/>
            </a:pPr>
            <a:r>
              <a:rPr lang="en-GB" sz="1400" dirty="0"/>
              <a:t>Karshan, T.  (2020).  ‘What is An Essay?  Thirteen Answers from Virginia Woolf Thomas Karshan’, in Karshan, T. and Murphy, K.  (Eds.). </a:t>
            </a:r>
            <a:r>
              <a:rPr lang="en-GB" sz="1400" i="1" dirty="0"/>
              <a:t> On essays: Montaigne to the present.  </a:t>
            </a:r>
            <a:r>
              <a:rPr lang="en-GB" sz="1400" dirty="0"/>
              <a:t>Oxford Academic pp. 31 – 54.  </a:t>
            </a:r>
          </a:p>
          <a:p>
            <a:pPr marL="0" indent="0">
              <a:buNone/>
            </a:pPr>
            <a:r>
              <a:rPr lang="en-GB" sz="1400" dirty="0"/>
              <a:t>Karshan, T. and Murphy, K.  (2020).  ‘On the Difficulty of Introducing a Work of this Kind’, in Karshan, T. and Murphy, K.  (Eds.). </a:t>
            </a:r>
            <a:r>
              <a:rPr lang="en-GB" sz="1400" i="1" dirty="0"/>
              <a:t> On essays: Montaigne to the present.  </a:t>
            </a:r>
            <a:r>
              <a:rPr lang="en-GB" sz="1400" dirty="0"/>
              <a:t>Oxford Academic pp. 1 – 30.  </a:t>
            </a:r>
          </a:p>
          <a:p>
            <a:pPr marL="0" indent="0">
              <a:buNone/>
            </a:pPr>
            <a:r>
              <a:rPr lang="en-GB" sz="1400" dirty="0" err="1"/>
              <a:t>Leathard</a:t>
            </a:r>
            <a:r>
              <a:rPr lang="en-GB" sz="1400" dirty="0"/>
              <a:t>, A. (2003). ‘Introduction’, in </a:t>
            </a:r>
            <a:r>
              <a:rPr lang="en-GB" sz="1400" dirty="0" err="1"/>
              <a:t>Leathard</a:t>
            </a:r>
            <a:r>
              <a:rPr lang="en-GB" sz="1400" dirty="0"/>
              <a:t>, A. (Ed.) </a:t>
            </a:r>
            <a:r>
              <a:rPr lang="en-GB" sz="1400" i="1" dirty="0"/>
              <a:t>Interprofessional collaboration: from policy to practice in health and social care</a:t>
            </a:r>
            <a:r>
              <a:rPr lang="en-GB" sz="1400" dirty="0"/>
              <a:t>. Brunner Routledge, pp. 3 – 11. </a:t>
            </a:r>
          </a:p>
          <a:p>
            <a:pPr marL="0" indent="0">
              <a:buNone/>
            </a:pPr>
            <a:r>
              <a:rPr lang="en-GB" sz="1400" dirty="0"/>
              <a:t>National Institute for Health and Care Excellence (NICE).  (2015).  Older people with social care needs and multiple chronic conditions.  Nice guidelines.  NICE.  Available at: </a:t>
            </a:r>
            <a:r>
              <a:rPr lang="en-GB" sz="1400" dirty="0">
                <a:hlinkClick r:id="rId5"/>
              </a:rPr>
              <a:t>https://www.nice.org.uk/guidance/ng22/resources/older-people-with-social-care-needs-and-multiple-longterm-conditions-pdf-1837328537797</a:t>
            </a:r>
            <a:r>
              <a:rPr lang="en-GB" sz="1400" dirty="0"/>
              <a:t> (Accessed: 16</a:t>
            </a:r>
            <a:r>
              <a:rPr lang="en-GB" sz="1400" baseline="30000" dirty="0"/>
              <a:t>th</a:t>
            </a:r>
            <a:r>
              <a:rPr lang="en-GB" sz="1400" dirty="0"/>
              <a:t> October, 2026).</a:t>
            </a:r>
          </a:p>
          <a:p>
            <a:pPr marL="0" indent="0">
              <a:buNone/>
            </a:pPr>
            <a:r>
              <a:rPr lang="en-GB" sz="1400" dirty="0"/>
              <a:t>Etc.  </a:t>
            </a:r>
          </a:p>
        </p:txBody>
      </p:sp>
    </p:spTree>
    <p:extLst>
      <p:ext uri="{BB962C8B-B14F-4D97-AF65-F5344CB8AC3E}">
        <p14:creationId xmlns:p14="http://schemas.microsoft.com/office/powerpoint/2010/main" val="40572229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E37E7FA4-22CE-3773-84D4-A0C191F6DC6B}"/>
              </a:ext>
            </a:extLst>
          </p:cNvPr>
          <p:cNvPicPr>
            <a:picLocks noChangeAspect="1"/>
          </p:cNvPicPr>
          <p:nvPr/>
        </p:nvPicPr>
        <p:blipFill>
          <a:blip r:embed="rId3"/>
          <a:srcRect t="15582" r="22630"/>
          <a:stretch>
            <a:fillRect/>
          </a:stretch>
        </p:blipFill>
        <p:spPr>
          <a:xfrm>
            <a:off x="128953" y="193431"/>
            <a:ext cx="4782441" cy="6190987"/>
          </a:xfrm>
          <a:prstGeom prst="rect">
            <a:avLst/>
          </a:prstGeom>
        </p:spPr>
      </p:pic>
      <p:sp>
        <p:nvSpPr>
          <p:cNvPr id="2" name="TextBox 1">
            <a:extLst>
              <a:ext uri="{FF2B5EF4-FFF2-40B4-BE49-F238E27FC236}">
                <a16:creationId xmlns:a16="http://schemas.microsoft.com/office/drawing/2014/main" id="{936D9ABB-51F2-3FCF-6001-AD543034C067}"/>
              </a:ext>
            </a:extLst>
          </p:cNvPr>
          <p:cNvSpPr txBox="1"/>
          <p:nvPr/>
        </p:nvSpPr>
        <p:spPr>
          <a:xfrm>
            <a:off x="4750777" y="193431"/>
            <a:ext cx="7312270" cy="2215991"/>
          </a:xfrm>
          <a:prstGeom prst="rect">
            <a:avLst/>
          </a:prstGeom>
          <a:noFill/>
        </p:spPr>
        <p:txBody>
          <a:bodyPr wrap="square" rtlCol="0">
            <a:spAutoFit/>
          </a:bodyPr>
          <a:lstStyle/>
          <a:p>
            <a:r>
              <a:rPr lang="en-GB" sz="3000" b="1" dirty="0"/>
              <a:t>Introduction</a:t>
            </a:r>
            <a:r>
              <a:rPr lang="en-GB" sz="3000" dirty="0"/>
              <a:t>: explain question/outline main arguments/conclusion; give context; define key terms from title; identify issues covered/order; link to first issue</a:t>
            </a:r>
          </a:p>
          <a:p>
            <a:endParaRPr lang="en-GB" dirty="0"/>
          </a:p>
        </p:txBody>
      </p:sp>
      <p:sp>
        <p:nvSpPr>
          <p:cNvPr id="3" name="TextBox 2">
            <a:extLst>
              <a:ext uri="{FF2B5EF4-FFF2-40B4-BE49-F238E27FC236}">
                <a16:creationId xmlns:a16="http://schemas.microsoft.com/office/drawing/2014/main" id="{76243E54-2DBC-9073-2805-CC6F6602DA72}"/>
              </a:ext>
            </a:extLst>
          </p:cNvPr>
          <p:cNvSpPr txBox="1"/>
          <p:nvPr/>
        </p:nvSpPr>
        <p:spPr>
          <a:xfrm>
            <a:off x="4778622" y="3144011"/>
            <a:ext cx="7413378" cy="584775"/>
          </a:xfrm>
          <a:prstGeom prst="rect">
            <a:avLst/>
          </a:prstGeom>
          <a:noFill/>
        </p:spPr>
        <p:txBody>
          <a:bodyPr wrap="square" rtlCol="0">
            <a:spAutoFit/>
          </a:bodyPr>
          <a:lstStyle/>
          <a:p>
            <a:r>
              <a:rPr lang="en-GB" sz="3200" b="1" dirty="0"/>
              <a:t>Main body: </a:t>
            </a:r>
            <a:r>
              <a:rPr lang="en-GB" sz="3200" dirty="0"/>
              <a:t>issue 2 –divided into paragraphs </a:t>
            </a:r>
          </a:p>
        </p:txBody>
      </p:sp>
      <p:sp>
        <p:nvSpPr>
          <p:cNvPr id="5" name="TextBox 4">
            <a:extLst>
              <a:ext uri="{FF2B5EF4-FFF2-40B4-BE49-F238E27FC236}">
                <a16:creationId xmlns:a16="http://schemas.microsoft.com/office/drawing/2014/main" id="{EA49C2A2-433F-5EFF-07AE-A48242529D01}"/>
              </a:ext>
            </a:extLst>
          </p:cNvPr>
          <p:cNvSpPr txBox="1"/>
          <p:nvPr/>
        </p:nvSpPr>
        <p:spPr>
          <a:xfrm>
            <a:off x="4750776" y="2237584"/>
            <a:ext cx="7030915" cy="584775"/>
          </a:xfrm>
          <a:prstGeom prst="rect">
            <a:avLst/>
          </a:prstGeom>
          <a:noFill/>
        </p:spPr>
        <p:txBody>
          <a:bodyPr wrap="square" rtlCol="0">
            <a:spAutoFit/>
          </a:bodyPr>
          <a:lstStyle/>
          <a:p>
            <a:r>
              <a:rPr lang="en-GB" sz="3200" b="1" dirty="0"/>
              <a:t>Main body: </a:t>
            </a:r>
            <a:r>
              <a:rPr lang="en-GB" sz="3200" dirty="0"/>
              <a:t>issue 1- divided into paragraphs  </a:t>
            </a:r>
          </a:p>
        </p:txBody>
      </p:sp>
      <p:sp>
        <p:nvSpPr>
          <p:cNvPr id="7" name="TextBox 6">
            <a:extLst>
              <a:ext uri="{FF2B5EF4-FFF2-40B4-BE49-F238E27FC236}">
                <a16:creationId xmlns:a16="http://schemas.microsoft.com/office/drawing/2014/main" id="{1A95B3DA-DF99-A4A9-E5C6-7BF73D6686E7}"/>
              </a:ext>
            </a:extLst>
          </p:cNvPr>
          <p:cNvSpPr txBox="1"/>
          <p:nvPr/>
        </p:nvSpPr>
        <p:spPr>
          <a:xfrm>
            <a:off x="4801045" y="4142543"/>
            <a:ext cx="7262002" cy="584775"/>
          </a:xfrm>
          <a:prstGeom prst="rect">
            <a:avLst/>
          </a:prstGeom>
          <a:noFill/>
        </p:spPr>
        <p:txBody>
          <a:bodyPr wrap="square" rtlCol="0">
            <a:spAutoFit/>
          </a:bodyPr>
          <a:lstStyle/>
          <a:p>
            <a:r>
              <a:rPr lang="en-GB" sz="3200" b="1" dirty="0"/>
              <a:t>Main body: </a:t>
            </a:r>
            <a:r>
              <a:rPr lang="en-GB" sz="3200" dirty="0"/>
              <a:t>issue 3 – divided into paragraphs </a:t>
            </a:r>
          </a:p>
        </p:txBody>
      </p:sp>
      <p:sp>
        <p:nvSpPr>
          <p:cNvPr id="9" name="TextBox 8">
            <a:extLst>
              <a:ext uri="{FF2B5EF4-FFF2-40B4-BE49-F238E27FC236}">
                <a16:creationId xmlns:a16="http://schemas.microsoft.com/office/drawing/2014/main" id="{47034209-3C90-DD19-BA6B-5824181939C2}"/>
              </a:ext>
            </a:extLst>
          </p:cNvPr>
          <p:cNvSpPr txBox="1"/>
          <p:nvPr/>
        </p:nvSpPr>
        <p:spPr>
          <a:xfrm>
            <a:off x="4769541" y="4875328"/>
            <a:ext cx="7441222" cy="1938992"/>
          </a:xfrm>
          <a:prstGeom prst="rect">
            <a:avLst/>
          </a:prstGeom>
          <a:noFill/>
        </p:spPr>
        <p:txBody>
          <a:bodyPr wrap="square" rtlCol="0">
            <a:spAutoFit/>
          </a:bodyPr>
          <a:lstStyle/>
          <a:p>
            <a:r>
              <a:rPr lang="en-GB" sz="3000" b="1" dirty="0"/>
              <a:t>Conclusion: </a:t>
            </a:r>
            <a:r>
              <a:rPr lang="en-GB" sz="3000" dirty="0"/>
              <a:t>summarise overall argument/ supporting evidence; note important points; give general conclusions/their significance; finish by summarising argument and linking to title</a:t>
            </a:r>
            <a:endParaRPr lang="en-GB" sz="3200" dirty="0"/>
          </a:p>
        </p:txBody>
      </p:sp>
      <p:sp>
        <p:nvSpPr>
          <p:cNvPr id="4" name="TextBox 3">
            <a:extLst>
              <a:ext uri="{FF2B5EF4-FFF2-40B4-BE49-F238E27FC236}">
                <a16:creationId xmlns:a16="http://schemas.microsoft.com/office/drawing/2014/main" id="{F3DF03AE-1FF3-3AB8-D274-555F4C2F45A5}"/>
              </a:ext>
            </a:extLst>
          </p:cNvPr>
          <p:cNvSpPr txBox="1"/>
          <p:nvPr/>
        </p:nvSpPr>
        <p:spPr>
          <a:xfrm>
            <a:off x="404447" y="773723"/>
            <a:ext cx="4363204" cy="646331"/>
          </a:xfrm>
          <a:prstGeom prst="rect">
            <a:avLst/>
          </a:prstGeom>
          <a:noFill/>
        </p:spPr>
        <p:txBody>
          <a:bodyPr wrap="square" rtlCol="0">
            <a:spAutoFit/>
          </a:bodyPr>
          <a:lstStyle/>
          <a:p>
            <a:r>
              <a:rPr lang="en-GB" sz="3600" dirty="0"/>
              <a:t>The essay veggie burger</a:t>
            </a:r>
          </a:p>
        </p:txBody>
      </p:sp>
    </p:spTree>
    <p:extLst>
      <p:ext uri="{BB962C8B-B14F-4D97-AF65-F5344CB8AC3E}">
        <p14:creationId xmlns:p14="http://schemas.microsoft.com/office/powerpoint/2010/main" val="33651356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36869-72BE-86C3-5710-5EC9F60419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835120-2823-331A-A8E6-2E5432E766A4}"/>
              </a:ext>
            </a:extLst>
          </p:cNvPr>
          <p:cNvSpPr>
            <a:spLocks noGrp="1"/>
          </p:cNvSpPr>
          <p:nvPr>
            <p:ph type="title"/>
          </p:nvPr>
        </p:nvSpPr>
        <p:spPr>
          <a:xfrm>
            <a:off x="2552697" y="348866"/>
            <a:ext cx="7533018" cy="877729"/>
          </a:xfrm>
        </p:spPr>
        <p:txBody>
          <a:bodyPr anchor="ctr">
            <a:normAutofit/>
          </a:bodyPr>
          <a:lstStyle/>
          <a:p>
            <a:pPr>
              <a:defRPr/>
            </a:pPr>
            <a:r>
              <a:rPr lang="en-GB" sz="3500" dirty="0">
                <a:solidFill>
                  <a:srgbClr val="FFFFFF"/>
                </a:solidFill>
              </a:rPr>
              <a:t>Essays…</a:t>
            </a:r>
          </a:p>
        </p:txBody>
      </p:sp>
      <p:graphicFrame>
        <p:nvGraphicFramePr>
          <p:cNvPr id="53253" name="Content Placeholder 2">
            <a:extLst>
              <a:ext uri="{FF2B5EF4-FFF2-40B4-BE49-F238E27FC236}">
                <a16:creationId xmlns:a16="http://schemas.microsoft.com/office/drawing/2014/main" id="{CECAC4EE-C20F-AD57-D7E7-8F7A855546D2}"/>
              </a:ext>
            </a:extLst>
          </p:cNvPr>
          <p:cNvGraphicFramePr>
            <a:graphicFrameLocks noGrp="1"/>
          </p:cNvGraphicFramePr>
          <p:nvPr>
            <p:ph sz="quarter" idx="1"/>
            <p:extLst>
              <p:ext uri="{D42A27DB-BD31-4B8C-83A1-F6EECF244321}">
                <p14:modId xmlns:p14="http://schemas.microsoft.com/office/powerpoint/2010/main" val="3150288413"/>
              </p:ext>
            </p:extLst>
          </p:nvPr>
        </p:nvGraphicFramePr>
        <p:xfrm>
          <a:off x="158262" y="211015"/>
          <a:ext cx="11799276" cy="6298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2635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6B45A-1773-335B-3B1F-EC93056739A2}"/>
              </a:ext>
            </a:extLst>
          </p:cNvPr>
          <p:cNvSpPr>
            <a:spLocks noGrp="1"/>
          </p:cNvSpPr>
          <p:nvPr>
            <p:ph type="title"/>
          </p:nvPr>
        </p:nvSpPr>
        <p:spPr>
          <a:xfrm>
            <a:off x="281354" y="274638"/>
            <a:ext cx="11301046" cy="563562"/>
          </a:xfrm>
        </p:spPr>
        <p:txBody>
          <a:bodyPr/>
          <a:lstStyle/>
          <a:p>
            <a:r>
              <a:rPr lang="en-GB" dirty="0"/>
              <a:t>Paragraphs in written assignments </a:t>
            </a:r>
          </a:p>
        </p:txBody>
      </p:sp>
      <p:sp>
        <p:nvSpPr>
          <p:cNvPr id="3" name="Content Placeholder 2">
            <a:extLst>
              <a:ext uri="{FF2B5EF4-FFF2-40B4-BE49-F238E27FC236}">
                <a16:creationId xmlns:a16="http://schemas.microsoft.com/office/drawing/2014/main" id="{0E824BFF-015E-E072-B2F1-9F01F4D656B8}"/>
              </a:ext>
            </a:extLst>
          </p:cNvPr>
          <p:cNvSpPr>
            <a:spLocks noGrp="1"/>
          </p:cNvSpPr>
          <p:nvPr>
            <p:ph sz="quarter" idx="1"/>
          </p:nvPr>
        </p:nvSpPr>
        <p:spPr>
          <a:xfrm>
            <a:off x="158262" y="703385"/>
            <a:ext cx="12033738" cy="5879977"/>
          </a:xfrm>
        </p:spPr>
        <p:txBody>
          <a:bodyPr/>
          <a:lstStyle/>
          <a:p>
            <a:pPr>
              <a:defRPr/>
            </a:pPr>
            <a:r>
              <a:rPr lang="en-GB" altLang="en-US" sz="3200" dirty="0"/>
              <a:t>Main issues in assignments are divided into 15 – 20 line-long paragraphs, each of which discusses a topic, introduced using a topic sentence </a:t>
            </a:r>
            <a:r>
              <a:rPr lang="en-GB" sz="3200" dirty="0"/>
              <a:t>	</a:t>
            </a:r>
          </a:p>
          <a:p>
            <a:pPr marL="0" indent="0">
              <a:buNone/>
              <a:defRPr/>
            </a:pPr>
            <a:r>
              <a:rPr lang="en-GB" sz="3200" dirty="0"/>
              <a:t>	As regards/as for/regarding/in terms of/with regard to etc. recent 	changes in demography and illness patterns…</a:t>
            </a:r>
          </a:p>
          <a:p>
            <a:pPr>
              <a:defRPr/>
            </a:pPr>
            <a:r>
              <a:rPr lang="en-GB" altLang="en-US" sz="3200" dirty="0"/>
              <a:t>The paragraph indicates what this means, e.g. defining/explaining/clarifying</a:t>
            </a:r>
          </a:p>
          <a:p>
            <a:pPr marL="0" indent="0">
              <a:buNone/>
              <a:defRPr/>
            </a:pPr>
            <a:r>
              <a:rPr lang="en-GB" altLang="en-US" sz="3200" dirty="0"/>
              <a:t>	Demography, according to Roberts (2009, p. 59) is the, ‘study of 	populations and their composition’, </a:t>
            </a:r>
          </a:p>
          <a:p>
            <a:pPr>
              <a:defRPr/>
            </a:pPr>
            <a:r>
              <a:rPr lang="en-GB" altLang="en-US" sz="3200" dirty="0"/>
              <a:t>The paragraph makes a related point and introduces evidence from research to support this.</a:t>
            </a:r>
          </a:p>
          <a:p>
            <a:pPr marL="319088" lvl="1" indent="0">
              <a:buNone/>
              <a:defRPr/>
            </a:pPr>
            <a:r>
              <a:rPr lang="en-GB" sz="3200" dirty="0"/>
              <a:t>	WHO (2021) reports that a major global demographic development has 	seen numbers of older people overtake those of younger people…</a:t>
            </a:r>
            <a:r>
              <a:rPr lang="en-GB" altLang="en-US" sz="3200" dirty="0"/>
              <a:t> </a:t>
            </a:r>
          </a:p>
        </p:txBody>
      </p:sp>
    </p:spTree>
    <p:extLst>
      <p:ext uri="{BB962C8B-B14F-4D97-AF65-F5344CB8AC3E}">
        <p14:creationId xmlns:p14="http://schemas.microsoft.com/office/powerpoint/2010/main" val="3852252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BDAD48-E9B1-0C34-3F9D-2F3DEED4188F}"/>
              </a:ext>
            </a:extLst>
          </p:cNvPr>
          <p:cNvSpPr>
            <a:spLocks noGrp="1"/>
          </p:cNvSpPr>
          <p:nvPr>
            <p:ph sz="quarter" idx="1"/>
          </p:nvPr>
        </p:nvSpPr>
        <p:spPr>
          <a:xfrm>
            <a:off x="211015" y="474785"/>
            <a:ext cx="11781693" cy="6172200"/>
          </a:xfrm>
        </p:spPr>
        <p:txBody>
          <a:bodyPr/>
          <a:lstStyle/>
          <a:p>
            <a:pPr marL="501650" indent="-457200">
              <a:defRPr/>
            </a:pPr>
            <a:r>
              <a:rPr lang="en-GB" altLang="en-US" sz="3200" dirty="0"/>
              <a:t>…Evidence is used from a range of sources:</a:t>
            </a:r>
            <a:r>
              <a:rPr lang="en-GB" sz="3200" dirty="0"/>
              <a:t>	</a:t>
            </a:r>
          </a:p>
          <a:p>
            <a:pPr marL="44450" indent="0">
              <a:buNone/>
              <a:defRPr/>
            </a:pPr>
            <a:r>
              <a:rPr lang="en-GB" sz="3200" dirty="0"/>
              <a:t>	Some attribute longer lives to improvements in health and social care 	(ONS, 2009; Sadana et al., 2013) whereas others point to better general 	living and environmental conditions (WHO 2002; 2014).</a:t>
            </a:r>
          </a:p>
          <a:p>
            <a:r>
              <a:rPr lang="en-GB" sz="3200" i="1" dirty="0"/>
              <a:t>  Comparing </a:t>
            </a:r>
            <a:r>
              <a:rPr lang="en-GB" sz="3200" dirty="0"/>
              <a:t>identifies similarities:</a:t>
            </a:r>
          </a:p>
          <a:p>
            <a:pPr marL="319088" lvl="1" indent="0">
              <a:buNone/>
              <a:defRPr/>
            </a:pPr>
            <a:r>
              <a:rPr lang="en-GB" sz="3200" dirty="0"/>
              <a:t>	Thomas and Wilson (2024) indicate that chronic conditions are complex, 	just as Jones (2025) notes their intractability	</a:t>
            </a:r>
          </a:p>
          <a:p>
            <a:pPr marL="501650" indent="-457200">
              <a:defRPr/>
            </a:pPr>
            <a:r>
              <a:rPr lang="en-GB" sz="3200" i="1" dirty="0"/>
              <a:t>Contrastin</a:t>
            </a:r>
            <a:r>
              <a:rPr lang="en-GB" sz="3200" dirty="0"/>
              <a:t>g identifies differences </a:t>
            </a:r>
          </a:p>
          <a:p>
            <a:pPr marL="319088" lvl="1" indent="0">
              <a:buNone/>
              <a:defRPr/>
            </a:pPr>
            <a:r>
              <a:rPr lang="en-GB" sz="3200" dirty="0"/>
              <a:t>	Smith et al. (2025) emphasise the importance of joint physical resources, 	whereas Norman (2018) stresses the value of knowledge-sharing…</a:t>
            </a:r>
          </a:p>
          <a:p>
            <a:pPr marL="319088" lvl="1" indent="0">
              <a:buNone/>
              <a:defRPr/>
            </a:pPr>
            <a:endParaRPr lang="en-GB" sz="3200" dirty="0"/>
          </a:p>
          <a:p>
            <a:pPr marL="319088" lvl="1" indent="0">
              <a:buNone/>
              <a:defRPr/>
            </a:pPr>
            <a:endParaRPr lang="en-GB" sz="3000" dirty="0"/>
          </a:p>
          <a:p>
            <a:pPr marL="274638" lvl="1" indent="0">
              <a:buNone/>
            </a:pPr>
            <a:endParaRPr lang="en-GB" sz="2600" dirty="0"/>
          </a:p>
          <a:p>
            <a:pPr marL="274638" lvl="1" indent="0">
              <a:buNone/>
            </a:pPr>
            <a:endParaRPr lang="en-GB" dirty="0"/>
          </a:p>
        </p:txBody>
      </p:sp>
    </p:spTree>
    <p:extLst>
      <p:ext uri="{BB962C8B-B14F-4D97-AF65-F5344CB8AC3E}">
        <p14:creationId xmlns:p14="http://schemas.microsoft.com/office/powerpoint/2010/main" val="215939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021EC-EA81-2AD8-CDF9-4DDEB47C95E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3B6AE2-5233-9B4C-E76D-EAD0EFBA4932}"/>
              </a:ext>
            </a:extLst>
          </p:cNvPr>
          <p:cNvSpPr>
            <a:spLocks noGrp="1"/>
          </p:cNvSpPr>
          <p:nvPr>
            <p:ph sz="quarter" idx="1"/>
          </p:nvPr>
        </p:nvSpPr>
        <p:spPr>
          <a:xfrm>
            <a:off x="193431" y="0"/>
            <a:ext cx="11746523" cy="6858000"/>
          </a:xfrm>
        </p:spPr>
        <p:txBody>
          <a:bodyPr/>
          <a:lstStyle/>
          <a:p>
            <a:pPr>
              <a:defRPr/>
            </a:pPr>
            <a:r>
              <a:rPr lang="en-GB" sz="3200" dirty="0"/>
              <a:t>…Analysis/expansion is used to explain what the evidence might means:</a:t>
            </a:r>
          </a:p>
          <a:p>
            <a:pPr marL="0" indent="0">
              <a:buNone/>
              <a:defRPr/>
            </a:pPr>
            <a:r>
              <a:rPr lang="en-GB" sz="3200" dirty="0"/>
              <a:t>	The disagreement about the key elements of partnership working 	could be explained by differing funding mechanisms which have, in 	turn, led to different policy approaches (Williams et al., 2025) </a:t>
            </a:r>
          </a:p>
          <a:p>
            <a:pPr>
              <a:defRPr/>
            </a:pPr>
            <a:r>
              <a:rPr lang="en-GB" sz="3200" dirty="0"/>
              <a:t>A final point is made, explaining how the paragraph relates to the assignment question; the paragraph is then linked to the next one</a:t>
            </a:r>
          </a:p>
          <a:p>
            <a:pPr marL="0" indent="0">
              <a:buNone/>
              <a:defRPr/>
            </a:pPr>
            <a:r>
              <a:rPr lang="en-GB" sz="3200" dirty="0"/>
              <a:t>	There appears, therefore, to be some disagreement as to whether joint 	physical resources or knowledge-sharing are greater importance in 	partnership working.  The next paragraph explores the first of these 	issues.</a:t>
            </a:r>
          </a:p>
          <a:p>
            <a:pPr>
              <a:defRPr/>
            </a:pPr>
            <a:r>
              <a:rPr lang="en-GB" sz="3200" dirty="0"/>
              <a:t>The next paragraph repeats the structure, using the new (sub) topic given at the end of the previous paragraph</a:t>
            </a:r>
          </a:p>
          <a:p>
            <a:pPr marL="0" indent="0">
              <a:buNone/>
              <a:defRPr/>
            </a:pPr>
            <a:r>
              <a:rPr lang="en-GB" sz="3200" dirty="0"/>
              <a:t>	In terms of joint physical resources….</a:t>
            </a:r>
          </a:p>
          <a:p>
            <a:pPr marL="0" indent="0">
              <a:buNone/>
              <a:defRPr/>
            </a:pPr>
            <a:r>
              <a:rPr lang="en-GB" sz="3200" dirty="0"/>
              <a:t>	</a:t>
            </a:r>
          </a:p>
          <a:p>
            <a:pPr marL="0" indent="0">
              <a:buNone/>
              <a:defRPr/>
            </a:pPr>
            <a:endParaRPr lang="en-GB" sz="3200" dirty="0"/>
          </a:p>
          <a:p>
            <a:pPr lvl="2">
              <a:defRPr/>
            </a:pPr>
            <a:endParaRPr lang="en-GB" sz="2600" dirty="0"/>
          </a:p>
          <a:p>
            <a:endParaRPr lang="en-GB" dirty="0"/>
          </a:p>
        </p:txBody>
      </p:sp>
    </p:spTree>
    <p:extLst>
      <p:ext uri="{BB962C8B-B14F-4D97-AF65-F5344CB8AC3E}">
        <p14:creationId xmlns:p14="http://schemas.microsoft.com/office/powerpoint/2010/main" val="2432249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873C0-0E87-E5BD-889C-866244D13398}"/>
              </a:ext>
            </a:extLst>
          </p:cNvPr>
          <p:cNvSpPr>
            <a:spLocks noGrp="1"/>
          </p:cNvSpPr>
          <p:nvPr>
            <p:ph type="title"/>
          </p:nvPr>
        </p:nvSpPr>
        <p:spPr>
          <a:xfrm>
            <a:off x="488731" y="274638"/>
            <a:ext cx="11093669" cy="710100"/>
          </a:xfrm>
        </p:spPr>
        <p:txBody>
          <a:bodyPr/>
          <a:lstStyle/>
          <a:p>
            <a:r>
              <a:rPr lang="en-GB" dirty="0"/>
              <a:t>Phrases for citing evidence in paragraphs</a:t>
            </a:r>
          </a:p>
        </p:txBody>
      </p:sp>
      <p:sp>
        <p:nvSpPr>
          <p:cNvPr id="3" name="Content Placeholder 2">
            <a:extLst>
              <a:ext uri="{FF2B5EF4-FFF2-40B4-BE49-F238E27FC236}">
                <a16:creationId xmlns:a16="http://schemas.microsoft.com/office/drawing/2014/main" id="{FC407135-D8B6-00F1-D4B8-1A5B31E46062}"/>
              </a:ext>
            </a:extLst>
          </p:cNvPr>
          <p:cNvSpPr>
            <a:spLocks noGrp="1"/>
          </p:cNvSpPr>
          <p:nvPr>
            <p:ph sz="quarter" idx="1"/>
          </p:nvPr>
        </p:nvSpPr>
        <p:spPr>
          <a:xfrm>
            <a:off x="281354" y="984738"/>
            <a:ext cx="11910645" cy="5873261"/>
          </a:xfrm>
        </p:spPr>
        <p:txBody>
          <a:bodyPr/>
          <a:lstStyle/>
          <a:p>
            <a:pPr eaLnBrk="1" hangingPunct="1"/>
            <a:r>
              <a:rPr lang="en-GB" altLang="en-US" sz="3000" dirty="0">
                <a:solidFill>
                  <a:srgbClr val="FF0000"/>
                </a:solidFill>
              </a:rPr>
              <a:t>State/ believe/ suggest/indicate/point out /observe/ explain/ argue/outline/note/emphasise/stress; according to…</a:t>
            </a:r>
          </a:p>
          <a:p>
            <a:pPr eaLnBrk="1" hangingPunct="1"/>
            <a:endParaRPr lang="en-GB" altLang="en-US" sz="2800" dirty="0"/>
          </a:p>
          <a:p>
            <a:pPr lvl="1" eaLnBrk="1" hangingPunct="1"/>
            <a:r>
              <a:rPr lang="en-GB" altLang="en-US" sz="2800" dirty="0"/>
              <a:t>Cottrell (2024) </a:t>
            </a:r>
            <a:r>
              <a:rPr lang="en-GB" altLang="en-US" sz="2800" dirty="0">
                <a:solidFill>
                  <a:srgbClr val="FF0000"/>
                </a:solidFill>
              </a:rPr>
              <a:t>suggests/ believes/ observes argues </a:t>
            </a:r>
            <a:r>
              <a:rPr lang="en-GB" altLang="en-US" sz="2800" dirty="0"/>
              <a:t>that, …….</a:t>
            </a:r>
          </a:p>
          <a:p>
            <a:pPr eaLnBrk="1" hangingPunct="1">
              <a:buFont typeface="Wingdings" pitchFamily="2" charset="2"/>
              <a:buNone/>
            </a:pPr>
            <a:endParaRPr lang="en-GB" altLang="en-US" sz="2800" dirty="0"/>
          </a:p>
          <a:p>
            <a:pPr lvl="1" eaLnBrk="1" hangingPunct="1"/>
            <a:r>
              <a:rPr lang="en-GB" altLang="en-US" sz="2800" dirty="0">
                <a:solidFill>
                  <a:srgbClr val="C00000"/>
                </a:solidFill>
              </a:rPr>
              <a:t>According</a:t>
            </a:r>
            <a:r>
              <a:rPr lang="en-GB" altLang="en-US" sz="2800" dirty="0"/>
              <a:t> to Cottrell (2024, p 9), ‘…….’ </a:t>
            </a:r>
          </a:p>
          <a:p>
            <a:pPr lvl="1" eaLnBrk="1" hangingPunct="1"/>
            <a:endParaRPr lang="en-GB" altLang="en-US" sz="2800" dirty="0"/>
          </a:p>
          <a:p>
            <a:pPr lvl="1" eaLnBrk="1" hangingPunct="1"/>
            <a:r>
              <a:rPr lang="en-GB" altLang="en-US" sz="2800" dirty="0"/>
              <a:t>It has been </a:t>
            </a:r>
            <a:r>
              <a:rPr lang="en-GB" altLang="en-US" sz="2800" dirty="0">
                <a:solidFill>
                  <a:srgbClr val="FF0000"/>
                </a:solidFill>
              </a:rPr>
              <a:t>argued</a:t>
            </a:r>
            <a:r>
              <a:rPr lang="en-GB" altLang="en-US" sz="2800" dirty="0"/>
              <a:t> that, ‘………….’ (Cottrell, 2024, p. 10)</a:t>
            </a:r>
          </a:p>
          <a:p>
            <a:pPr lvl="1" eaLnBrk="1" hangingPunct="1"/>
            <a:endParaRPr lang="en-GB" sz="2800" dirty="0"/>
          </a:p>
          <a:p>
            <a:pPr lvl="1" eaLnBrk="1" hangingPunct="1"/>
            <a:r>
              <a:rPr lang="en-GB" sz="2800" dirty="0"/>
              <a:t>It has been </a:t>
            </a:r>
            <a:r>
              <a:rPr lang="en-GB" altLang="en-US" sz="2800" dirty="0">
                <a:solidFill>
                  <a:srgbClr val="FF0000"/>
                </a:solidFill>
              </a:rPr>
              <a:t>suggested/argued/noted/outlined that</a:t>
            </a:r>
            <a:r>
              <a:rPr lang="en-GB" altLang="en-US" sz="2800" dirty="0">
                <a:solidFill>
                  <a:schemeClr val="accent2"/>
                </a:solidFill>
              </a:rPr>
              <a:t>…………. </a:t>
            </a:r>
            <a:r>
              <a:rPr lang="en-GB" altLang="en-US" sz="2800" dirty="0"/>
              <a:t>(Cottrell, 2024)</a:t>
            </a:r>
            <a:endParaRPr lang="en-GB" sz="2800" dirty="0"/>
          </a:p>
        </p:txBody>
      </p:sp>
    </p:spTree>
    <p:extLst>
      <p:ext uri="{BB962C8B-B14F-4D97-AF65-F5344CB8AC3E}">
        <p14:creationId xmlns:p14="http://schemas.microsoft.com/office/powerpoint/2010/main" val="95661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F3C52-9DD0-5591-074A-08D78D19A4F0}"/>
              </a:ext>
            </a:extLst>
          </p:cNvPr>
          <p:cNvSpPr>
            <a:spLocks noGrp="1"/>
          </p:cNvSpPr>
          <p:nvPr>
            <p:ph type="title"/>
          </p:nvPr>
        </p:nvSpPr>
        <p:spPr>
          <a:xfrm>
            <a:off x="246185" y="91649"/>
            <a:ext cx="11336215" cy="594151"/>
          </a:xfrm>
        </p:spPr>
        <p:txBody>
          <a:bodyPr/>
          <a:lstStyle/>
          <a:p>
            <a:r>
              <a:rPr lang="en-GB" sz="3600" dirty="0"/>
              <a:t>Other sorts of written assignments: reports </a:t>
            </a:r>
          </a:p>
        </p:txBody>
      </p:sp>
      <p:sp>
        <p:nvSpPr>
          <p:cNvPr id="3" name="Content Placeholder 2">
            <a:extLst>
              <a:ext uri="{FF2B5EF4-FFF2-40B4-BE49-F238E27FC236}">
                <a16:creationId xmlns:a16="http://schemas.microsoft.com/office/drawing/2014/main" id="{8711FE57-61D4-BB90-E338-46588B72C159}"/>
              </a:ext>
            </a:extLst>
          </p:cNvPr>
          <p:cNvSpPr>
            <a:spLocks noGrp="1"/>
          </p:cNvSpPr>
          <p:nvPr>
            <p:ph sz="quarter" idx="1"/>
          </p:nvPr>
        </p:nvSpPr>
        <p:spPr>
          <a:xfrm>
            <a:off x="246185" y="556419"/>
            <a:ext cx="11945814" cy="6026943"/>
          </a:xfrm>
        </p:spPr>
        <p:txBody>
          <a:bodyPr/>
          <a:lstStyle/>
          <a:p>
            <a:r>
              <a:rPr lang="en-GB" sz="3200" dirty="0"/>
              <a:t> A report is the write-up of an investigation/research into a real-world issue; it communicates the results of a project or of a research assignment, e.g. </a:t>
            </a:r>
          </a:p>
          <a:p>
            <a:endParaRPr lang="en-GB" sz="3200" dirty="0"/>
          </a:p>
          <a:p>
            <a:endParaRPr lang="en-GB" sz="3200" dirty="0"/>
          </a:p>
          <a:p>
            <a:endParaRPr lang="en-GB" sz="3200" dirty="0"/>
          </a:p>
          <a:p>
            <a:endParaRPr lang="en-GB" sz="3200" dirty="0"/>
          </a:p>
          <a:p>
            <a:r>
              <a:rPr lang="en-GB" sz="3200" dirty="0"/>
              <a:t>Depending on the topic area, health and social care reports </a:t>
            </a:r>
            <a:r>
              <a:rPr lang="en-GB" sz="3200" dirty="0" err="1"/>
              <a:t>migh</a:t>
            </a:r>
            <a:r>
              <a:rPr lang="en-GB" sz="3200" dirty="0"/>
              <a:t> discuss laboratory experiments, surveys, questionnaires, case studies, or existing evidence (in the form of a literature review)</a:t>
            </a:r>
          </a:p>
          <a:p>
            <a:pPr marL="0" indent="0">
              <a:buNone/>
            </a:pPr>
            <a:r>
              <a:rPr lang="en-GB" sz="3200" dirty="0"/>
              <a:t>		</a:t>
            </a:r>
            <a:r>
              <a:rPr lang="en-GB" sz="3200" b="1" i="1" dirty="0"/>
              <a:t>Consider the sort of research carried out by people in health 		and social care</a:t>
            </a:r>
            <a:endParaRPr lang="en-GB" b="1" i="1" dirty="0"/>
          </a:p>
          <a:p>
            <a:pPr marL="0" indent="0">
              <a:buNone/>
            </a:pPr>
            <a:r>
              <a:rPr lang="en-GB" dirty="0"/>
              <a:t> </a:t>
            </a:r>
          </a:p>
          <a:p>
            <a:endParaRPr lang="en-GB" dirty="0"/>
          </a:p>
        </p:txBody>
      </p:sp>
      <p:pic>
        <p:nvPicPr>
          <p:cNvPr id="6" name="Graphic 5" descr="Head with gears with solid fill">
            <a:extLst>
              <a:ext uri="{FF2B5EF4-FFF2-40B4-BE49-F238E27FC236}">
                <a16:creationId xmlns:a16="http://schemas.microsoft.com/office/drawing/2014/main" id="{95042DDB-E0DE-F0AC-CCD3-6F5BF45A6A7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78511" y="5345723"/>
            <a:ext cx="1420627" cy="1420627"/>
          </a:xfrm>
          <a:prstGeom prst="rect">
            <a:avLst/>
          </a:prstGeom>
        </p:spPr>
      </p:pic>
      <p:pic>
        <p:nvPicPr>
          <p:cNvPr id="7" name="Picture 6" descr="Food poverty: Welsh assembly debates 'next big health emergency' | Wales | The Guardian">
            <a:extLst>
              <a:ext uri="{FF2B5EF4-FFF2-40B4-BE49-F238E27FC236}">
                <a16:creationId xmlns:a16="http://schemas.microsoft.com/office/drawing/2014/main" id="{49836404-0FA9-2FC3-7C45-5CEA13C1E058}"/>
              </a:ext>
            </a:extLst>
          </p:cNvPr>
          <p:cNvPicPr>
            <a:picLocks noChangeAspect="1"/>
          </p:cNvPicPr>
          <p:nvPr/>
        </p:nvPicPr>
        <p:blipFill>
          <a:blip r:embed="rId3"/>
          <a:stretch>
            <a:fillRect/>
          </a:stretch>
        </p:blipFill>
        <p:spPr>
          <a:xfrm>
            <a:off x="6940245" y="1635426"/>
            <a:ext cx="3698447" cy="2223902"/>
          </a:xfrm>
          <a:prstGeom prst="rect">
            <a:avLst/>
          </a:prstGeom>
        </p:spPr>
      </p:pic>
      <p:sp>
        <p:nvSpPr>
          <p:cNvPr id="8" name="TextBox 7">
            <a:extLst>
              <a:ext uri="{FF2B5EF4-FFF2-40B4-BE49-F238E27FC236}">
                <a16:creationId xmlns:a16="http://schemas.microsoft.com/office/drawing/2014/main" id="{D0D3E558-D114-34F7-60FA-57C5186B29E3}"/>
              </a:ext>
            </a:extLst>
          </p:cNvPr>
          <p:cNvSpPr txBox="1"/>
          <p:nvPr/>
        </p:nvSpPr>
        <p:spPr>
          <a:xfrm>
            <a:off x="404446" y="1793631"/>
            <a:ext cx="6207369" cy="1846659"/>
          </a:xfrm>
          <a:prstGeom prst="rect">
            <a:avLst/>
          </a:prstGeom>
          <a:noFill/>
        </p:spPr>
        <p:txBody>
          <a:bodyPr wrap="square" rtlCol="0">
            <a:spAutoFit/>
          </a:bodyPr>
          <a:lstStyle/>
          <a:p>
            <a:r>
              <a:rPr lang="en-GB" sz="3200" b="1" dirty="0"/>
              <a:t>Title</a:t>
            </a:r>
            <a:r>
              <a:rPr lang="en-GB" sz="3200" dirty="0"/>
              <a:t>: </a:t>
            </a:r>
          </a:p>
          <a:p>
            <a:r>
              <a:rPr lang="en-GB" sz="3200" dirty="0"/>
              <a:t>Hunger in the UK: an investigation into current government responses </a:t>
            </a:r>
          </a:p>
          <a:p>
            <a:endParaRPr lang="en-GB" dirty="0"/>
          </a:p>
        </p:txBody>
      </p:sp>
    </p:spTree>
    <p:extLst>
      <p:ext uri="{BB962C8B-B14F-4D97-AF65-F5344CB8AC3E}">
        <p14:creationId xmlns:p14="http://schemas.microsoft.com/office/powerpoint/2010/main" val="258222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Content Placeholder 4" descr="A person reading a book&#10;&#10;Description automatically generated with medium confidence">
            <a:extLst>
              <a:ext uri="{FF2B5EF4-FFF2-40B4-BE49-F238E27FC236}">
                <a16:creationId xmlns:a16="http://schemas.microsoft.com/office/drawing/2014/main" id="{907F784F-C0A7-B37F-3261-88BBF9F9D020}"/>
              </a:ext>
            </a:extLst>
          </p:cNvPr>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tretch>
            <a:fillRect/>
          </a:stretch>
        </p:blipFill>
        <p:spPr>
          <a:xfrm>
            <a:off x="6325109" y="2731661"/>
            <a:ext cx="4105048" cy="2306515"/>
          </a:xfrm>
        </p:spPr>
      </p:pic>
      <p:pic>
        <p:nvPicPr>
          <p:cNvPr id="18435" name="Picture 6" descr="A picture containing person, work-clothing&#10;&#10;Description automatically generated">
            <a:extLst>
              <a:ext uri="{FF2B5EF4-FFF2-40B4-BE49-F238E27FC236}">
                <a16:creationId xmlns:a16="http://schemas.microsoft.com/office/drawing/2014/main" id="{CC70268E-42AD-C204-3666-5E714E1FFC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9261" y="216769"/>
            <a:ext cx="4276725"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6" name="Picture 8" descr="A group of people sitting in chairs&#10;&#10;Description automatically generated">
            <a:extLst>
              <a:ext uri="{FF2B5EF4-FFF2-40B4-BE49-F238E27FC236}">
                <a16:creationId xmlns:a16="http://schemas.microsoft.com/office/drawing/2014/main" id="{B3541AEC-2B32-579C-3E25-EC42E5421F6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4196" y="2650638"/>
            <a:ext cx="4102100" cy="2468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37" name="Picture 10">
            <a:extLst>
              <a:ext uri="{FF2B5EF4-FFF2-40B4-BE49-F238E27FC236}">
                <a16:creationId xmlns:a16="http://schemas.microsoft.com/office/drawing/2014/main" id="{0A067A84-2E14-A499-CE50-F6304589CE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94774" y="208962"/>
            <a:ext cx="3060670" cy="2146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FAB8BC58-CA6D-2E3D-AA18-7AAA11E4C61F}"/>
              </a:ext>
            </a:extLst>
          </p:cNvPr>
          <p:cNvPicPr>
            <a:picLocks noChangeAspect="1"/>
          </p:cNvPicPr>
          <p:nvPr/>
        </p:nvPicPr>
        <p:blipFill>
          <a:blip r:embed="rId7"/>
          <a:stretch>
            <a:fillRect/>
          </a:stretch>
        </p:blipFill>
        <p:spPr>
          <a:xfrm>
            <a:off x="8014232" y="216769"/>
            <a:ext cx="3818506" cy="2138363"/>
          </a:xfrm>
          <a:prstGeom prst="rect">
            <a:avLst/>
          </a:prstGeom>
        </p:spPr>
      </p:pic>
      <p:sp>
        <p:nvSpPr>
          <p:cNvPr id="3" name="TextBox 2">
            <a:extLst>
              <a:ext uri="{FF2B5EF4-FFF2-40B4-BE49-F238E27FC236}">
                <a16:creationId xmlns:a16="http://schemas.microsoft.com/office/drawing/2014/main" id="{A3C299FA-D264-E50F-A773-E6E9A3CB472C}"/>
              </a:ext>
            </a:extLst>
          </p:cNvPr>
          <p:cNvSpPr txBox="1"/>
          <p:nvPr/>
        </p:nvSpPr>
        <p:spPr>
          <a:xfrm>
            <a:off x="359262" y="5495730"/>
            <a:ext cx="11473478" cy="1015663"/>
          </a:xfrm>
          <a:prstGeom prst="rect">
            <a:avLst/>
          </a:prstGeom>
          <a:noFill/>
        </p:spPr>
        <p:txBody>
          <a:bodyPr wrap="square" rtlCol="0">
            <a:spAutoFit/>
          </a:bodyPr>
          <a:lstStyle/>
          <a:p>
            <a:r>
              <a:rPr lang="en-GB" sz="3000" dirty="0"/>
              <a:t>Research in health and is carried out by professional researchers, academics, students and frontline professionals (see Moule, 2021)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2B779F9-2359-A50A-33BB-125D3CA72388}"/>
              </a:ext>
            </a:extLst>
          </p:cNvPr>
          <p:cNvSpPr>
            <a:spLocks noGrp="1"/>
          </p:cNvSpPr>
          <p:nvPr>
            <p:ph type="title"/>
          </p:nvPr>
        </p:nvSpPr>
        <p:spPr>
          <a:xfrm>
            <a:off x="294968" y="274638"/>
            <a:ext cx="9915833" cy="728252"/>
          </a:xfrm>
        </p:spPr>
        <p:txBody>
          <a:bodyPr/>
          <a:lstStyle/>
          <a:p>
            <a:r>
              <a:rPr lang="en-GB" altLang="en-US" sz="3200" dirty="0"/>
              <a:t>The characteristics/process of research</a:t>
            </a:r>
          </a:p>
        </p:txBody>
      </p:sp>
      <p:sp>
        <p:nvSpPr>
          <p:cNvPr id="41987" name="Content Placeholder 2">
            <a:extLst>
              <a:ext uri="{FF2B5EF4-FFF2-40B4-BE49-F238E27FC236}">
                <a16:creationId xmlns:a16="http://schemas.microsoft.com/office/drawing/2014/main" id="{2A1F8421-549C-CAB9-A130-1A5590A13866}"/>
              </a:ext>
            </a:extLst>
          </p:cNvPr>
          <p:cNvSpPr>
            <a:spLocks noGrp="1"/>
          </p:cNvSpPr>
          <p:nvPr>
            <p:ph sz="quarter" idx="1"/>
          </p:nvPr>
        </p:nvSpPr>
        <p:spPr>
          <a:xfrm>
            <a:off x="158262" y="1002890"/>
            <a:ext cx="11817428" cy="5855110"/>
          </a:xfrm>
        </p:spPr>
        <p:txBody>
          <a:bodyPr/>
          <a:lstStyle/>
          <a:p>
            <a:pPr>
              <a:defRPr/>
            </a:pPr>
            <a:r>
              <a:rPr lang="en-GB" altLang="en-US" sz="3200" dirty="0"/>
              <a:t>Systematic way of accumulating knowledge in which the methods of doing so are made explicit. </a:t>
            </a:r>
          </a:p>
          <a:p>
            <a:pPr>
              <a:defRPr/>
            </a:pPr>
            <a:r>
              <a:rPr lang="en-GB" altLang="en-US" sz="3200" dirty="0"/>
              <a:t>Collection and analysis of data systematically and rigorously and description of this process explicitly (e.g. in research papers).  </a:t>
            </a:r>
          </a:p>
          <a:p>
            <a:pPr>
              <a:defRPr/>
            </a:pPr>
            <a:r>
              <a:rPr lang="en-GB" altLang="en-US" sz="3200" dirty="0"/>
              <a:t>This process allows up-to-date insights to be made that might not always be in keeping with other forms of knowledge (which may, by their nature, be more subjective)</a:t>
            </a:r>
          </a:p>
          <a:p>
            <a:pPr>
              <a:defRPr/>
            </a:pPr>
            <a:r>
              <a:rPr lang="en-GB" altLang="en-US" sz="3200" dirty="0"/>
              <a:t>Purposes of research can include: research for its own sake; evaluation of something; finding out if something works; improving practice </a:t>
            </a:r>
          </a:p>
          <a:p>
            <a:pPr marL="0" indent="0">
              <a:buNone/>
              <a:defRPr/>
            </a:pPr>
            <a:r>
              <a:rPr lang="en-GB" altLang="en-US" sz="1600" dirty="0"/>
              <a:t>(See Parahoo, 2014; Thomas, 2023)</a:t>
            </a:r>
          </a:p>
          <a:p>
            <a:pPr marL="0" indent="0">
              <a:buNone/>
              <a:defRPr/>
            </a:pPr>
            <a:r>
              <a:rPr lang="en-GB" altLang="en-US" sz="1600" dirty="0"/>
              <a:t>		</a:t>
            </a:r>
            <a:r>
              <a:rPr lang="en-GB" altLang="en-US" dirty="0"/>
              <a:t>		</a:t>
            </a:r>
          </a:p>
          <a:p>
            <a:pPr>
              <a:defRPr/>
            </a:pPr>
            <a:endParaRPr lang="en-GB" altLang="en-US" dirty="0"/>
          </a:p>
          <a:p>
            <a:pPr marL="0" indent="0">
              <a:buNone/>
              <a:defRPr/>
            </a:pPr>
            <a:r>
              <a:rPr lang="en-GB" altLang="en-US" dirty="0"/>
              <a:t>		</a:t>
            </a:r>
          </a:p>
          <a:p>
            <a:pPr marL="0" indent="0">
              <a:buNone/>
              <a:defRPr/>
            </a:pPr>
            <a:r>
              <a:rPr lang="en-GB" altLang="en-US" dirty="0"/>
              <a:t> </a:t>
            </a:r>
          </a:p>
        </p:txBody>
      </p:sp>
    </p:spTree>
    <p:extLst>
      <p:ext uri="{BB962C8B-B14F-4D97-AF65-F5344CB8AC3E}">
        <p14:creationId xmlns:p14="http://schemas.microsoft.com/office/powerpoint/2010/main" val="1415225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47430FE-0448-C9EF-13CC-55B5BF474383}"/>
              </a:ext>
            </a:extLst>
          </p:cNvPr>
          <p:cNvSpPr>
            <a:spLocks noGrp="1"/>
          </p:cNvSpPr>
          <p:nvPr>
            <p:ph type="title"/>
          </p:nvPr>
        </p:nvSpPr>
        <p:spPr>
          <a:xfrm>
            <a:off x="465826" y="375444"/>
            <a:ext cx="9775930" cy="400933"/>
          </a:xfrm>
        </p:spPr>
        <p:txBody>
          <a:bodyPr/>
          <a:lstStyle/>
          <a:p>
            <a:r>
              <a:rPr lang="en-GB" altLang="en-US" sz="3600" dirty="0"/>
              <a:t>Defining research  </a:t>
            </a:r>
          </a:p>
        </p:txBody>
      </p:sp>
      <p:sp>
        <p:nvSpPr>
          <p:cNvPr id="26627" name="Content Placeholder 2">
            <a:extLst>
              <a:ext uri="{FF2B5EF4-FFF2-40B4-BE49-F238E27FC236}">
                <a16:creationId xmlns:a16="http://schemas.microsoft.com/office/drawing/2014/main" id="{90FF9F11-797E-0A46-7CCA-4A14FCA6F0FC}"/>
              </a:ext>
            </a:extLst>
          </p:cNvPr>
          <p:cNvSpPr>
            <a:spLocks noGrp="1"/>
          </p:cNvSpPr>
          <p:nvPr>
            <p:ph sz="quarter" idx="1"/>
          </p:nvPr>
        </p:nvSpPr>
        <p:spPr>
          <a:xfrm>
            <a:off x="134912" y="629587"/>
            <a:ext cx="11796534" cy="6328426"/>
          </a:xfrm>
        </p:spPr>
        <p:txBody>
          <a:bodyPr/>
          <a:lstStyle/>
          <a:p>
            <a:r>
              <a:rPr lang="en-GB" altLang="en-US" sz="3200" dirty="0"/>
              <a:t>Most definitions include some of the following aspects:</a:t>
            </a:r>
          </a:p>
          <a:p>
            <a:pPr lvl="1"/>
            <a:r>
              <a:rPr lang="en-GB" altLang="en-US" sz="3200" dirty="0"/>
              <a:t>A systematic approach to enquiry</a:t>
            </a:r>
          </a:p>
          <a:p>
            <a:pPr lvl="1"/>
            <a:r>
              <a:rPr lang="en-GB" altLang="en-US" sz="3200" dirty="0"/>
              <a:t>A focus on developing existing or creating new knowledge</a:t>
            </a:r>
          </a:p>
          <a:p>
            <a:pPr lvl="1"/>
            <a:r>
              <a:rPr lang="en-GB" altLang="en-US" sz="3200" dirty="0"/>
              <a:t>Activities that are planned and logical</a:t>
            </a:r>
          </a:p>
          <a:p>
            <a:pPr lvl="1"/>
            <a:r>
              <a:rPr lang="en-GB" altLang="en-US" sz="3200" dirty="0"/>
              <a:t>A search for an answer to a question (see Oliver, 2010). </a:t>
            </a:r>
          </a:p>
          <a:p>
            <a:r>
              <a:rPr lang="en-GB" altLang="en-US" sz="3200" dirty="0"/>
              <a:t>In </a:t>
            </a:r>
            <a:r>
              <a:rPr lang="en-GB" altLang="en-US" sz="3200" i="1" dirty="0"/>
              <a:t>The UK policy framework for health and social care research</a:t>
            </a:r>
            <a:r>
              <a:rPr lang="en-GB" altLang="en-US" sz="3200" dirty="0"/>
              <a:t>, research is defined as: 	</a:t>
            </a:r>
          </a:p>
          <a:p>
            <a:pPr lvl="1">
              <a:buFont typeface="Wingdings 2" panose="05020102010507070707" pitchFamily="18" charset="2"/>
              <a:buNone/>
            </a:pPr>
            <a:r>
              <a:rPr lang="en-GB" altLang="en-US" sz="3200" dirty="0"/>
              <a:t>	…the attempt to derive generalisable or transferable… new… knowledge to answer or refine relevant questions with scientifically sound methods (Health and Social Care/NHS Scotland/Health and Care Research Wales/NHS Health Research Authority, 2023, p. 5)</a:t>
            </a:r>
          </a:p>
          <a:p>
            <a:pPr>
              <a:buFont typeface="Wingdings 2" panose="05020102010507070707" pitchFamily="18" charset="2"/>
              <a:buNone/>
            </a:pPr>
            <a:r>
              <a:rPr lang="en-GB" altLang="en-US" sz="1200" dirty="0"/>
              <a:t>(see also Hopkins-Burke, 2011; Aveyard, 2023; Moule, 2021; Booth et al., 2022)</a:t>
            </a:r>
          </a:p>
          <a:p>
            <a:pPr lvl="1">
              <a:buFont typeface="Wingdings 2" panose="05020102010507070707" pitchFamily="18" charset="2"/>
              <a:buNone/>
            </a:pPr>
            <a:endParaRPr lang="en-GB" altLang="en-US" dirty="0"/>
          </a:p>
          <a:p>
            <a:pPr lvl="1"/>
            <a:endParaRPr lang="en-GB" altLang="en-US" dirty="0"/>
          </a:p>
          <a:p>
            <a:pPr lvl="1"/>
            <a:endParaRPr lang="en-GB" altLang="en-US" dirty="0"/>
          </a:p>
        </p:txBody>
      </p:sp>
    </p:spTree>
    <p:extLst>
      <p:ext uri="{BB962C8B-B14F-4D97-AF65-F5344CB8AC3E}">
        <p14:creationId xmlns:p14="http://schemas.microsoft.com/office/powerpoint/2010/main" val="22742966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6759A886-3052-B828-D72B-7EC9CE6AB0BC}"/>
              </a:ext>
            </a:extLst>
          </p:cNvPr>
          <p:cNvSpPr>
            <a:spLocks noGrp="1"/>
          </p:cNvSpPr>
          <p:nvPr>
            <p:ph type="title"/>
          </p:nvPr>
        </p:nvSpPr>
        <p:spPr>
          <a:xfrm>
            <a:off x="431321" y="549275"/>
            <a:ext cx="11542143" cy="259617"/>
          </a:xfrm>
        </p:spPr>
        <p:txBody>
          <a:bodyPr/>
          <a:lstStyle/>
          <a:p>
            <a:r>
              <a:rPr lang="en-GB" altLang="en-US" sz="3600" dirty="0"/>
              <a:t>Research literacy and evidence-based practice (EBP) </a:t>
            </a:r>
          </a:p>
        </p:txBody>
      </p:sp>
      <p:sp>
        <p:nvSpPr>
          <p:cNvPr id="30723" name="Content Placeholder 2">
            <a:extLst>
              <a:ext uri="{FF2B5EF4-FFF2-40B4-BE49-F238E27FC236}">
                <a16:creationId xmlns:a16="http://schemas.microsoft.com/office/drawing/2014/main" id="{F7605FC0-F9DC-824D-4B83-5650C48D14D2}"/>
              </a:ext>
            </a:extLst>
          </p:cNvPr>
          <p:cNvSpPr>
            <a:spLocks noGrp="1"/>
          </p:cNvSpPr>
          <p:nvPr>
            <p:ph sz="quarter" idx="1"/>
          </p:nvPr>
        </p:nvSpPr>
        <p:spPr>
          <a:xfrm>
            <a:off x="140677" y="1412877"/>
            <a:ext cx="11832787" cy="4495554"/>
          </a:xfrm>
        </p:spPr>
        <p:txBody>
          <a:bodyPr/>
          <a:lstStyle/>
          <a:p>
            <a:pPr>
              <a:defRPr/>
            </a:pPr>
            <a:endParaRPr lang="en-GB" altLang="en-US" sz="3600" dirty="0"/>
          </a:p>
          <a:p>
            <a:pPr>
              <a:defRPr/>
            </a:pPr>
            <a:endParaRPr lang="en-GB" altLang="en-US" sz="3600" dirty="0"/>
          </a:p>
          <a:p>
            <a:pPr marL="0" indent="0">
              <a:buNone/>
              <a:defRPr/>
            </a:pPr>
            <a:endParaRPr lang="en-GB" altLang="en-US" sz="3600" dirty="0"/>
          </a:p>
          <a:p>
            <a:pPr marL="0" indent="0">
              <a:buNone/>
              <a:defRPr/>
            </a:pPr>
            <a:endParaRPr lang="en-GB" altLang="en-US" sz="3600" dirty="0"/>
          </a:p>
          <a:p>
            <a:pPr>
              <a:defRPr/>
            </a:pPr>
            <a:r>
              <a:rPr lang="en-GB" altLang="en-US" sz="3200" dirty="0"/>
              <a:t>Moule (2021, pp. 2 – 3) notes that research literacy means practitioners being able to, ‘assess the appropriateness of using specific evidence in their daily practice, and identify research problems and priorities’. </a:t>
            </a:r>
          </a:p>
          <a:p>
            <a:pPr>
              <a:defRPr/>
            </a:pPr>
            <a:r>
              <a:rPr lang="en-GB" altLang="en-US" sz="3200" dirty="0"/>
              <a:t>Research literacy is considered fundamental to advancing evidence-based practice (EBP) </a:t>
            </a:r>
          </a:p>
          <a:p>
            <a:pPr marL="0" indent="0">
              <a:buNone/>
              <a:defRPr/>
            </a:pPr>
            <a:r>
              <a:rPr lang="en-GB" altLang="en-US" sz="1400" dirty="0">
                <a:solidFill>
                  <a:prstClr val="black"/>
                </a:solidFill>
              </a:rPr>
              <a:t>(See also Hopkins-Burke, 2011; </a:t>
            </a:r>
            <a:r>
              <a:rPr lang="en-GB" altLang="en-US" sz="1400" dirty="0" err="1">
                <a:solidFill>
                  <a:prstClr val="black"/>
                </a:solidFill>
              </a:rPr>
              <a:t>Raithby</a:t>
            </a:r>
            <a:r>
              <a:rPr lang="en-GB" altLang="en-US" sz="1400" dirty="0">
                <a:solidFill>
                  <a:prstClr val="black"/>
                </a:solidFill>
              </a:rPr>
              <a:t> and Ring, 2011; Aveyard, 2023; </a:t>
            </a:r>
            <a:r>
              <a:rPr lang="en-GB" altLang="en-US" sz="1400" dirty="0" err="1">
                <a:solidFill>
                  <a:prstClr val="black"/>
                </a:solidFill>
              </a:rPr>
              <a:t>Elllis</a:t>
            </a:r>
            <a:r>
              <a:rPr lang="en-GB" altLang="en-US" sz="1400" dirty="0">
                <a:solidFill>
                  <a:prstClr val="black"/>
                </a:solidFill>
              </a:rPr>
              <a:t>, 2019)</a:t>
            </a:r>
            <a:endParaRPr lang="en-GB" altLang="en-US" sz="1400" dirty="0"/>
          </a:p>
          <a:p>
            <a:pPr>
              <a:defRPr/>
            </a:pPr>
            <a:endParaRPr lang="en-GB" altLang="en-US" sz="3000" dirty="0"/>
          </a:p>
          <a:p>
            <a:pPr>
              <a:defRPr/>
            </a:pPr>
            <a:endParaRPr lang="en-GB" altLang="en-US" dirty="0"/>
          </a:p>
          <a:p>
            <a:pPr lvl="1">
              <a:buFont typeface="Wingdings 2" panose="05020102010507070707" pitchFamily="18" charset="2"/>
              <a:buNone/>
              <a:defRPr/>
            </a:pPr>
            <a:r>
              <a:rPr lang="en-GB" altLang="en-US" dirty="0"/>
              <a:t>	</a:t>
            </a:r>
          </a:p>
        </p:txBody>
      </p:sp>
      <p:pic>
        <p:nvPicPr>
          <p:cNvPr id="5" name="Picture 4">
            <a:extLst>
              <a:ext uri="{FF2B5EF4-FFF2-40B4-BE49-F238E27FC236}">
                <a16:creationId xmlns:a16="http://schemas.microsoft.com/office/drawing/2014/main" id="{4F56D220-2C8D-4DBE-49B4-E4867416ED24}"/>
              </a:ext>
            </a:extLst>
          </p:cNvPr>
          <p:cNvPicPr>
            <a:picLocks noChangeAspect="1"/>
          </p:cNvPicPr>
          <p:nvPr/>
        </p:nvPicPr>
        <p:blipFill>
          <a:blip r:embed="rId3"/>
          <a:stretch>
            <a:fillRect/>
          </a:stretch>
        </p:blipFill>
        <p:spPr>
          <a:xfrm>
            <a:off x="3072748" y="972773"/>
            <a:ext cx="4028139" cy="2687881"/>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9C1592B0-A9C2-DB14-C9AC-F522497D1487}"/>
              </a:ext>
            </a:extLst>
          </p:cNvPr>
          <p:cNvSpPr>
            <a:spLocks noGrp="1"/>
          </p:cNvSpPr>
          <p:nvPr>
            <p:ph type="title"/>
          </p:nvPr>
        </p:nvSpPr>
        <p:spPr>
          <a:xfrm>
            <a:off x="379562" y="550683"/>
            <a:ext cx="9710468" cy="432728"/>
          </a:xfrm>
        </p:spPr>
        <p:txBody>
          <a:bodyPr/>
          <a:lstStyle/>
          <a:p>
            <a:r>
              <a:rPr lang="en-GB" altLang="en-US" dirty="0"/>
              <a:t>Evidence-based practice (EBP)</a:t>
            </a:r>
          </a:p>
        </p:txBody>
      </p:sp>
      <p:sp>
        <p:nvSpPr>
          <p:cNvPr id="32771" name="Content Placeholder 2">
            <a:extLst>
              <a:ext uri="{FF2B5EF4-FFF2-40B4-BE49-F238E27FC236}">
                <a16:creationId xmlns:a16="http://schemas.microsoft.com/office/drawing/2014/main" id="{41A83814-4FF8-393D-8D3C-D1D4E3A4EEB4}"/>
              </a:ext>
            </a:extLst>
          </p:cNvPr>
          <p:cNvSpPr>
            <a:spLocks noGrp="1"/>
          </p:cNvSpPr>
          <p:nvPr>
            <p:ph sz="quarter" idx="1"/>
          </p:nvPr>
        </p:nvSpPr>
        <p:spPr>
          <a:xfrm>
            <a:off x="379562" y="1293962"/>
            <a:ext cx="11542144" cy="5564038"/>
          </a:xfrm>
        </p:spPr>
        <p:txBody>
          <a:bodyPr/>
          <a:lstStyle/>
          <a:p>
            <a:r>
              <a:rPr lang="en-GB" altLang="en-US" sz="3600" dirty="0"/>
              <a:t>EBP refers to practice that is, ‘informed by available research evidence and/or published expertise based on evidence’ (Kiteley and </a:t>
            </a:r>
            <a:r>
              <a:rPr lang="en-GB" altLang="en-US" sz="3600" dirty="0" err="1"/>
              <a:t>Stogdon</a:t>
            </a:r>
            <a:r>
              <a:rPr lang="en-GB" altLang="en-US" sz="3600" dirty="0"/>
              <a:t>, 2014, p. 152)</a:t>
            </a:r>
          </a:p>
          <a:p>
            <a:r>
              <a:rPr lang="en-GB" altLang="en-US" sz="3600" dirty="0"/>
              <a:t>It describes the use of contemporaneous research findings as a basis for clinical decision-making (Long and Harrison, 1996).  </a:t>
            </a:r>
          </a:p>
          <a:p>
            <a:r>
              <a:rPr lang="en-GB" altLang="en-US" sz="3600" dirty="0"/>
              <a:t>It is a combination of</a:t>
            </a:r>
            <a:r>
              <a:rPr lang="en-GB" altLang="en-US" sz="3600" b="1" dirty="0"/>
              <a:t> </a:t>
            </a:r>
            <a:r>
              <a:rPr lang="en-GB" altLang="en-US" sz="3600" dirty="0"/>
              <a:t>clinical expertise, patients’ wishes and research evidence (Sackett et al., 2000; Parahoo, 2014). </a:t>
            </a:r>
          </a:p>
          <a:p>
            <a:endParaRPr lang="en-GB" altLang="en-US" sz="2800" dirty="0"/>
          </a:p>
          <a:p>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4650B49D-305B-7AE4-8B54-2FC37E1054E0}"/>
              </a:ext>
            </a:extLst>
          </p:cNvPr>
          <p:cNvSpPr>
            <a:spLocks noGrp="1"/>
          </p:cNvSpPr>
          <p:nvPr>
            <p:ph type="title"/>
          </p:nvPr>
        </p:nvSpPr>
        <p:spPr>
          <a:xfrm>
            <a:off x="517585" y="260351"/>
            <a:ext cx="9759891" cy="437919"/>
          </a:xfrm>
        </p:spPr>
        <p:txBody>
          <a:bodyPr/>
          <a:lstStyle/>
          <a:p>
            <a:r>
              <a:rPr lang="en-GB" altLang="en-US" sz="3200" i="1" dirty="0"/>
              <a:t>The Code </a:t>
            </a:r>
            <a:r>
              <a:rPr lang="en-GB" altLang="en-US" sz="3200" dirty="0"/>
              <a:t>(NMC, 2018a) and evidence</a:t>
            </a:r>
          </a:p>
        </p:txBody>
      </p:sp>
      <p:sp>
        <p:nvSpPr>
          <p:cNvPr id="3" name="Content Placeholder 2">
            <a:extLst>
              <a:ext uri="{FF2B5EF4-FFF2-40B4-BE49-F238E27FC236}">
                <a16:creationId xmlns:a16="http://schemas.microsoft.com/office/drawing/2014/main" id="{79A919C8-6D7D-321A-EC4E-AA1EAE302A64}"/>
              </a:ext>
            </a:extLst>
          </p:cNvPr>
          <p:cNvSpPr>
            <a:spLocks noGrp="1"/>
          </p:cNvSpPr>
          <p:nvPr>
            <p:ph sz="quarter" idx="1"/>
          </p:nvPr>
        </p:nvSpPr>
        <p:spPr>
          <a:xfrm>
            <a:off x="193431" y="931984"/>
            <a:ext cx="11711021" cy="5926017"/>
          </a:xfrm>
        </p:spPr>
        <p:txBody>
          <a:bodyPr/>
          <a:lstStyle/>
          <a:p>
            <a:pPr>
              <a:defRPr/>
            </a:pPr>
            <a:r>
              <a:rPr lang="en-GB" sz="3600" dirty="0"/>
              <a:t>The NMC (2018a, p. 9) stipulates that nurses should:</a:t>
            </a:r>
          </a:p>
          <a:p>
            <a:pPr marL="0" indent="0">
              <a:buNone/>
              <a:defRPr/>
            </a:pPr>
            <a:r>
              <a:rPr lang="en-GB" sz="3600" dirty="0"/>
              <a:t>	6.  Always practise in line with the</a:t>
            </a:r>
            <a:r>
              <a:rPr lang="en-GB" sz="3600" i="1" dirty="0"/>
              <a:t> </a:t>
            </a:r>
            <a:r>
              <a:rPr lang="en-GB" sz="3600" dirty="0"/>
              <a:t>best available evidence.  To 	achieve this, you must:</a:t>
            </a:r>
          </a:p>
          <a:p>
            <a:pPr marL="0" indent="0">
              <a:buNone/>
              <a:defRPr/>
            </a:pPr>
            <a:r>
              <a:rPr lang="en-GB" sz="3600" dirty="0"/>
              <a:t>		6.1 make sure that any information or 	advice given is 			</a:t>
            </a:r>
            <a:r>
              <a:rPr lang="en-GB" sz="3600" i="1" dirty="0"/>
              <a:t>evidence-based</a:t>
            </a:r>
            <a:r>
              <a:rPr lang="en-GB" sz="3600" dirty="0"/>
              <a:t> [my emphasis] including 	information 			relating to 	using any health and care products or services</a:t>
            </a:r>
          </a:p>
          <a:p>
            <a:pPr marL="0" indent="0">
              <a:buNone/>
              <a:defRPr/>
            </a:pPr>
            <a:r>
              <a:rPr lang="en-GB" sz="3600" dirty="0"/>
              <a:t> </a:t>
            </a:r>
          </a:p>
          <a:p>
            <a:pPr marL="0" indent="0">
              <a:buNone/>
              <a:defRPr/>
            </a:pPr>
            <a:r>
              <a:rPr lang="en-GB" sz="3600" dirty="0"/>
              <a:t>	</a:t>
            </a:r>
            <a:r>
              <a:rPr lang="en-GB" sz="3200" dirty="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6E4C5-E419-48DD-79E9-8971BC77C8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344D18-1B5D-D16E-4295-0AD71F330E4F}"/>
              </a:ext>
            </a:extLst>
          </p:cNvPr>
          <p:cNvSpPr>
            <a:spLocks noGrp="1"/>
          </p:cNvSpPr>
          <p:nvPr>
            <p:ph type="title"/>
          </p:nvPr>
        </p:nvSpPr>
        <p:spPr>
          <a:xfrm>
            <a:off x="246185" y="274638"/>
            <a:ext cx="11336215" cy="563562"/>
          </a:xfrm>
        </p:spPr>
        <p:txBody>
          <a:bodyPr/>
          <a:lstStyle/>
          <a:p>
            <a:r>
              <a:rPr lang="en-GB" dirty="0"/>
              <a:t>Reports are used to present research</a:t>
            </a:r>
          </a:p>
        </p:txBody>
      </p:sp>
      <p:sp>
        <p:nvSpPr>
          <p:cNvPr id="3" name="Content Placeholder 2">
            <a:extLst>
              <a:ext uri="{FF2B5EF4-FFF2-40B4-BE49-F238E27FC236}">
                <a16:creationId xmlns:a16="http://schemas.microsoft.com/office/drawing/2014/main" id="{68748518-B8FF-4357-7329-026264083E47}"/>
              </a:ext>
            </a:extLst>
          </p:cNvPr>
          <p:cNvSpPr>
            <a:spLocks noGrp="1"/>
          </p:cNvSpPr>
          <p:nvPr>
            <p:ph sz="quarter" idx="1"/>
          </p:nvPr>
        </p:nvSpPr>
        <p:spPr>
          <a:xfrm>
            <a:off x="0" y="633047"/>
            <a:ext cx="12191999" cy="5950316"/>
          </a:xfrm>
        </p:spPr>
        <p:txBody>
          <a:bodyPr/>
          <a:lstStyle/>
          <a:p>
            <a:r>
              <a:rPr lang="en-GB" altLang="en-US" sz="3000" dirty="0"/>
              <a:t>Reports can include some/all of the following:</a:t>
            </a:r>
          </a:p>
          <a:p>
            <a:pPr lvl="1"/>
            <a:r>
              <a:rPr lang="en-GB" altLang="en-US" sz="3000" dirty="0"/>
              <a:t>Title						</a:t>
            </a:r>
          </a:p>
          <a:p>
            <a:pPr lvl="1"/>
            <a:r>
              <a:rPr lang="en-GB" altLang="en-US" sz="3000" dirty="0"/>
              <a:t>Abstract</a:t>
            </a:r>
          </a:p>
          <a:p>
            <a:pPr lvl="1"/>
            <a:r>
              <a:rPr lang="en-GB" altLang="en-US" sz="3000" dirty="0"/>
              <a:t>Declaration</a:t>
            </a:r>
          </a:p>
          <a:p>
            <a:pPr lvl="1"/>
            <a:r>
              <a:rPr lang="en-GB" altLang="en-US" sz="3000" dirty="0"/>
              <a:t>Page of contents/appendices</a:t>
            </a:r>
          </a:p>
          <a:p>
            <a:pPr lvl="1"/>
            <a:r>
              <a:rPr lang="en-GB" altLang="en-US" sz="3000" dirty="0"/>
              <a:t>Acknowledgements </a:t>
            </a:r>
          </a:p>
          <a:p>
            <a:pPr lvl="1"/>
            <a:r>
              <a:rPr lang="en-GB" altLang="en-US" sz="3000" dirty="0"/>
              <a:t>List of tables/figures/abbreviations</a:t>
            </a:r>
          </a:p>
          <a:p>
            <a:pPr lvl="1"/>
            <a:r>
              <a:rPr lang="en-GB" altLang="en-US" sz="3000" dirty="0"/>
              <a:t>Appendices</a:t>
            </a:r>
          </a:p>
          <a:p>
            <a:pPr lvl="1"/>
            <a:r>
              <a:rPr lang="en-GB" altLang="en-US" sz="3000" dirty="0"/>
              <a:t>Bibliography/reference list</a:t>
            </a:r>
          </a:p>
          <a:p>
            <a:r>
              <a:rPr lang="en-GB" altLang="en-US" sz="3000" dirty="0"/>
              <a:t>The main body of reports is often split into chapters (for long reports) and/or sections, with corresponding headings/subheadings; reports often use bullet points and can incorporate graphs, charts, illustrations and tables and illustrations</a:t>
            </a:r>
          </a:p>
          <a:p>
            <a:endParaRPr lang="en-GB" dirty="0"/>
          </a:p>
        </p:txBody>
      </p:sp>
    </p:spTree>
    <p:extLst>
      <p:ext uri="{BB962C8B-B14F-4D97-AF65-F5344CB8AC3E}">
        <p14:creationId xmlns:p14="http://schemas.microsoft.com/office/powerpoint/2010/main" val="3325221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63D63-DF65-A3FC-CFEF-4CE40266D1A9}"/>
              </a:ext>
            </a:extLst>
          </p:cNvPr>
          <p:cNvSpPr>
            <a:spLocks noGrp="1"/>
          </p:cNvSpPr>
          <p:nvPr>
            <p:ph type="title"/>
          </p:nvPr>
        </p:nvSpPr>
        <p:spPr>
          <a:xfrm>
            <a:off x="2552697" y="348866"/>
            <a:ext cx="7533018" cy="877729"/>
          </a:xfrm>
        </p:spPr>
        <p:txBody>
          <a:bodyPr anchor="ctr">
            <a:normAutofit/>
          </a:bodyPr>
          <a:lstStyle/>
          <a:p>
            <a:pPr>
              <a:defRPr/>
            </a:pPr>
            <a:r>
              <a:rPr lang="en-GB" sz="3500">
                <a:solidFill>
                  <a:srgbClr val="FFFFFF"/>
                </a:solidFill>
              </a:rPr>
              <a:t>Reports…</a:t>
            </a:r>
          </a:p>
        </p:txBody>
      </p:sp>
      <p:graphicFrame>
        <p:nvGraphicFramePr>
          <p:cNvPr id="53253" name="Content Placeholder 2">
            <a:extLst>
              <a:ext uri="{FF2B5EF4-FFF2-40B4-BE49-F238E27FC236}">
                <a16:creationId xmlns:a16="http://schemas.microsoft.com/office/drawing/2014/main" id="{AB84153D-139F-2DC5-2958-FB08B0F9EE39}"/>
              </a:ext>
            </a:extLst>
          </p:cNvPr>
          <p:cNvGraphicFramePr>
            <a:graphicFrameLocks noGrp="1"/>
          </p:cNvGraphicFramePr>
          <p:nvPr>
            <p:ph sz="quarter" idx="1"/>
            <p:extLst>
              <p:ext uri="{D42A27DB-BD31-4B8C-83A1-F6EECF244321}">
                <p14:modId xmlns:p14="http://schemas.microsoft.com/office/powerpoint/2010/main" val="1466717942"/>
              </p:ext>
            </p:extLst>
          </p:nvPr>
        </p:nvGraphicFramePr>
        <p:xfrm>
          <a:off x="263769" y="211015"/>
          <a:ext cx="11676185" cy="64535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5F514-3EAD-3CFE-B89D-03E316D30B7C}"/>
              </a:ext>
            </a:extLst>
          </p:cNvPr>
          <p:cNvSpPr>
            <a:spLocks noGrp="1"/>
          </p:cNvSpPr>
          <p:nvPr>
            <p:ph type="title"/>
          </p:nvPr>
        </p:nvSpPr>
        <p:spPr>
          <a:xfrm>
            <a:off x="211015" y="274638"/>
            <a:ext cx="11371385" cy="534254"/>
          </a:xfrm>
        </p:spPr>
        <p:txBody>
          <a:bodyPr/>
          <a:lstStyle/>
          <a:p>
            <a:r>
              <a:rPr lang="en-GB" dirty="0"/>
              <a:t>At home/next week</a:t>
            </a:r>
          </a:p>
        </p:txBody>
      </p:sp>
      <p:sp>
        <p:nvSpPr>
          <p:cNvPr id="3" name="Content Placeholder 2">
            <a:extLst>
              <a:ext uri="{FF2B5EF4-FFF2-40B4-BE49-F238E27FC236}">
                <a16:creationId xmlns:a16="http://schemas.microsoft.com/office/drawing/2014/main" id="{138ED2C1-2944-A1FA-BA1F-D7D7006E74A7}"/>
              </a:ext>
            </a:extLst>
          </p:cNvPr>
          <p:cNvSpPr>
            <a:spLocks noGrp="1"/>
          </p:cNvSpPr>
          <p:nvPr>
            <p:ph sz="quarter" idx="1"/>
          </p:nvPr>
        </p:nvSpPr>
        <p:spPr>
          <a:xfrm>
            <a:off x="211015" y="808892"/>
            <a:ext cx="11769970" cy="5774470"/>
          </a:xfrm>
        </p:spPr>
        <p:txBody>
          <a:bodyPr/>
          <a:lstStyle/>
          <a:p>
            <a:r>
              <a:rPr lang="en-GB" sz="2800" dirty="0"/>
              <a:t>Finish the personal development plan – send me a draft when you are ready</a:t>
            </a:r>
          </a:p>
          <a:p>
            <a:r>
              <a:rPr lang="en-GB" sz="2800" dirty="0"/>
              <a:t>Work on your CV – I handed out templates in class, but the latest version provided by the University’s career’s service is available on Moodle. There is also a list of phrases that can be used in cover letters and CVs available on Moodle.  </a:t>
            </a:r>
          </a:p>
          <a:p>
            <a:r>
              <a:rPr lang="en-GB" sz="2800" b="1" dirty="0"/>
              <a:t>Remember: </a:t>
            </a:r>
            <a:r>
              <a:rPr lang="en-GB" sz="2800" dirty="0"/>
              <a:t>for your CV, you should </a:t>
            </a:r>
            <a:r>
              <a:rPr lang="en-GB" sz="2800" b="1" dirty="0"/>
              <a:t>imagine that you have successfully fulfilled the requirements outlined in your PDP</a:t>
            </a:r>
            <a:r>
              <a:rPr lang="en-GB" sz="2800" dirty="0"/>
              <a:t> and are now ready to apply for the chosen job, i.e.</a:t>
            </a:r>
            <a:r>
              <a:rPr lang="en-GB" sz="2800" b="1" dirty="0"/>
              <a:t> as </a:t>
            </a:r>
            <a:r>
              <a:rPr lang="en-GB" sz="2800" b="1" u="sng" dirty="0"/>
              <a:t>if you have the necessary qualifications and experience to do so</a:t>
            </a:r>
          </a:p>
          <a:p>
            <a:r>
              <a:rPr lang="en-GB" sz="2800" b="1" dirty="0"/>
              <a:t>Do not forget: </a:t>
            </a:r>
            <a:r>
              <a:rPr lang="en-GB" sz="2800" dirty="0"/>
              <a:t>there is an online session with Mel Cameron from the University’s career’s service on Wednesday 28</a:t>
            </a:r>
            <a:r>
              <a:rPr lang="en-GB" sz="2800" baseline="30000" dirty="0"/>
              <a:t>th </a:t>
            </a:r>
            <a:r>
              <a:rPr lang="en-GB" sz="2800" dirty="0"/>
              <a:t>October at 2pm (this should last approximately 1 – 1.5 hours).  Please do your best to attend, as Mel will be providing useful help/tips with regard to CV writing and interview preparation.  There is a link for the meeting on emails I have sent today/yesterday.  </a:t>
            </a:r>
            <a:endParaRPr lang="en-GB" sz="2800" b="1" dirty="0"/>
          </a:p>
          <a:p>
            <a:endParaRPr lang="en-GB" b="1" dirty="0"/>
          </a:p>
        </p:txBody>
      </p:sp>
    </p:spTree>
    <p:extLst>
      <p:ext uri="{BB962C8B-B14F-4D97-AF65-F5344CB8AC3E}">
        <p14:creationId xmlns:p14="http://schemas.microsoft.com/office/powerpoint/2010/main" val="1470981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3E429-F620-23A6-E3B3-31392D4E2547}"/>
              </a:ext>
            </a:extLst>
          </p:cNvPr>
          <p:cNvSpPr>
            <a:spLocks noGrp="1"/>
          </p:cNvSpPr>
          <p:nvPr>
            <p:ph type="title"/>
          </p:nvPr>
        </p:nvSpPr>
        <p:spPr>
          <a:xfrm>
            <a:off x="334108" y="274638"/>
            <a:ext cx="11248292" cy="563562"/>
          </a:xfrm>
        </p:spPr>
        <p:txBody>
          <a:bodyPr/>
          <a:lstStyle/>
          <a:p>
            <a:r>
              <a:rPr lang="en-GB" dirty="0"/>
              <a:t>References/further reading </a:t>
            </a:r>
          </a:p>
        </p:txBody>
      </p:sp>
      <p:sp>
        <p:nvSpPr>
          <p:cNvPr id="3" name="Content Placeholder 2">
            <a:extLst>
              <a:ext uri="{FF2B5EF4-FFF2-40B4-BE49-F238E27FC236}">
                <a16:creationId xmlns:a16="http://schemas.microsoft.com/office/drawing/2014/main" id="{B6036CA5-F610-4E4B-EFD2-1CAF46009D21}"/>
              </a:ext>
            </a:extLst>
          </p:cNvPr>
          <p:cNvSpPr>
            <a:spLocks noGrp="1"/>
          </p:cNvSpPr>
          <p:nvPr>
            <p:ph sz="quarter" idx="1"/>
          </p:nvPr>
        </p:nvSpPr>
        <p:spPr>
          <a:xfrm>
            <a:off x="158262" y="838200"/>
            <a:ext cx="12033738" cy="5181600"/>
          </a:xfrm>
        </p:spPr>
        <p:txBody>
          <a:bodyPr/>
          <a:lstStyle/>
          <a:p>
            <a:pPr marL="0" indent="0">
              <a:buNone/>
            </a:pPr>
            <a:r>
              <a:rPr lang="en-GB" sz="1400" dirty="0"/>
              <a:t>Aveyard, H.  (2023).  </a:t>
            </a:r>
            <a:r>
              <a:rPr lang="en-GB" sz="1400" i="1" dirty="0"/>
              <a:t>Doing a Literature Review in Health and Social Care: a Practical Guide</a:t>
            </a:r>
            <a:r>
              <a:rPr lang="en-GB" sz="1400" dirty="0"/>
              <a:t>.  (5</a:t>
            </a:r>
            <a:r>
              <a:rPr lang="en-GB" sz="1400" baseline="30000" dirty="0"/>
              <a:t>th</a:t>
            </a:r>
            <a:r>
              <a:rPr lang="en-GB" sz="1400" dirty="0"/>
              <a:t> </a:t>
            </a:r>
            <a:r>
              <a:rPr lang="en-GB" sz="1400" dirty="0" err="1"/>
              <a:t>edn</a:t>
            </a:r>
            <a:r>
              <a:rPr lang="en-GB" sz="1400" dirty="0"/>
              <a:t>.).  Open University Press/McGraw-Hill Education. </a:t>
            </a:r>
          </a:p>
          <a:p>
            <a:pPr marL="0" indent="0">
              <a:buNone/>
            </a:pPr>
            <a:r>
              <a:rPr lang="en-GB" sz="1400" dirty="0"/>
              <a:t>Booth, A., Sutton, A., Clowes, M. and Martyn-St. James, M. (2022).  </a:t>
            </a:r>
            <a:r>
              <a:rPr lang="en-GB" sz="1400" i="1" dirty="0"/>
              <a:t>Systematic Approaches to a Successful Literature Review.  </a:t>
            </a:r>
            <a:r>
              <a:rPr lang="en-GB" sz="1400" dirty="0"/>
              <a:t>(3</a:t>
            </a:r>
            <a:r>
              <a:rPr lang="en-GB" sz="1400" baseline="30000" dirty="0"/>
              <a:t>rd</a:t>
            </a:r>
            <a:r>
              <a:rPr lang="en-GB" sz="1400" dirty="0"/>
              <a:t> </a:t>
            </a:r>
            <a:r>
              <a:rPr lang="en-GB" sz="1400" dirty="0" err="1"/>
              <a:t>edn</a:t>
            </a:r>
            <a:r>
              <a:rPr lang="en-GB" sz="1400" dirty="0"/>
              <a:t>.).  London: Sage.  </a:t>
            </a:r>
          </a:p>
          <a:p>
            <a:pPr marL="0" indent="0">
              <a:buNone/>
            </a:pPr>
            <a:r>
              <a:rPr lang="en-US" sz="1400" dirty="0"/>
              <a:t>Cottrell, S.  (2024).  </a:t>
            </a:r>
            <a:r>
              <a:rPr lang="en-US" sz="1400" i="1" dirty="0"/>
              <a:t>The study skills handbook</a:t>
            </a:r>
            <a:r>
              <a:rPr lang="en-US" sz="1400" dirty="0"/>
              <a:t>. (6</a:t>
            </a:r>
            <a:r>
              <a:rPr lang="en-US" sz="1400" baseline="30000" dirty="0"/>
              <a:t>th</a:t>
            </a:r>
            <a:r>
              <a:rPr lang="en-US" sz="1400" dirty="0"/>
              <a:t> </a:t>
            </a:r>
            <a:r>
              <a:rPr lang="en-US" sz="1400" dirty="0" err="1"/>
              <a:t>edn</a:t>
            </a:r>
            <a:r>
              <a:rPr lang="en-US" sz="1400" dirty="0"/>
              <a:t>). Bloomsbury. </a:t>
            </a:r>
            <a:endParaRPr lang="en-GB" sz="1400" dirty="0"/>
          </a:p>
          <a:p>
            <a:pPr marL="0" indent="0">
              <a:buNone/>
            </a:pPr>
            <a:r>
              <a:rPr lang="en-GB" sz="1400" dirty="0"/>
              <a:t>Ellis, P.  (2019).  </a:t>
            </a:r>
            <a:r>
              <a:rPr lang="en-GB" sz="1400" i="1" dirty="0"/>
              <a:t>Understanding Research for Nursing Students</a:t>
            </a:r>
            <a:r>
              <a:rPr lang="en-GB" sz="1400" dirty="0"/>
              <a:t>.  (4</a:t>
            </a:r>
            <a:r>
              <a:rPr lang="en-GB" sz="1400" baseline="30000" dirty="0"/>
              <a:t>th</a:t>
            </a:r>
            <a:r>
              <a:rPr lang="en-GB" sz="1400" dirty="0"/>
              <a:t> </a:t>
            </a:r>
            <a:r>
              <a:rPr lang="en-GB" sz="1400" dirty="0" err="1"/>
              <a:t>edn</a:t>
            </a:r>
            <a:r>
              <a:rPr lang="en-GB" sz="1400" dirty="0"/>
              <a:t>.).  Sage.</a:t>
            </a:r>
          </a:p>
          <a:p>
            <a:pPr marL="0" indent="0">
              <a:buNone/>
            </a:pPr>
            <a:r>
              <a:rPr lang="en-GB" sz="1400" dirty="0"/>
              <a:t> Health and Social Care/NHS Scotland/Health and Care Research Wales/NHS Health Research Authority (2023).  </a:t>
            </a:r>
            <a:r>
              <a:rPr lang="en-GB" sz="1400" i="1" dirty="0"/>
              <a:t>UK policy framework for health and social care research.  </a:t>
            </a:r>
            <a:r>
              <a:rPr lang="en-GB" sz="1400" dirty="0"/>
              <a:t>London: NHS Health Research Authority</a:t>
            </a:r>
            <a:r>
              <a:rPr lang="en-GB" sz="1400" i="1" dirty="0"/>
              <a:t>.  </a:t>
            </a:r>
            <a:r>
              <a:rPr lang="en-GB" sz="1400" dirty="0"/>
              <a:t>Available at:</a:t>
            </a:r>
            <a:r>
              <a:rPr lang="en-GB" sz="1400" i="1" dirty="0"/>
              <a:t> </a:t>
            </a:r>
            <a:r>
              <a:rPr lang="en-GB" sz="1400" u="sng" dirty="0">
                <a:hlinkClick r:id="rId2"/>
              </a:rPr>
              <a:t>https://s3.eu-west-2.amazonaws.com/www.hra.nhs.uk/media/documents/Final_Accessibility_uk-policy-framework-health-social-care-research_.pdf</a:t>
            </a:r>
            <a:r>
              <a:rPr lang="en-GB" sz="1400" dirty="0"/>
              <a:t>.  (Accessed: 22</a:t>
            </a:r>
            <a:r>
              <a:rPr lang="en-GB" sz="1400" baseline="30000" dirty="0"/>
              <a:t>nd</a:t>
            </a:r>
            <a:r>
              <a:rPr lang="en-GB" sz="1400" dirty="0"/>
              <a:t> October, 2026)</a:t>
            </a:r>
          </a:p>
          <a:p>
            <a:pPr marL="0" indent="0">
              <a:buNone/>
            </a:pPr>
            <a:r>
              <a:rPr lang="en-GB" sz="1400" dirty="0"/>
              <a:t>Hopkins-Burke, K.  (2011).  ‘Research in Health and Social Care’, in Barnard, A. (Ed.). </a:t>
            </a:r>
            <a:r>
              <a:rPr lang="en-GB" sz="1400" i="1" dirty="0"/>
              <a:t>Key Themes in Health and Social Care: a Companion to Learning</a:t>
            </a:r>
            <a:r>
              <a:rPr lang="en-GB" sz="1400" dirty="0"/>
              <a:t>.  Routledge, pp. 132 – 157.    </a:t>
            </a:r>
          </a:p>
          <a:p>
            <a:pPr marL="0" indent="0">
              <a:buNone/>
            </a:pPr>
            <a:r>
              <a:rPr lang="en-GB" sz="1400" dirty="0"/>
              <a:t>Kiteley, R. and </a:t>
            </a:r>
            <a:r>
              <a:rPr lang="en-GB" sz="1400" dirty="0" err="1"/>
              <a:t>Stogdon</a:t>
            </a:r>
            <a:r>
              <a:rPr lang="en-GB" sz="1400" dirty="0"/>
              <a:t>, C.  (2014).  </a:t>
            </a:r>
            <a:r>
              <a:rPr lang="en-GB" sz="1400" i="1" dirty="0"/>
              <a:t>Literature Reviews in Social Work</a:t>
            </a:r>
            <a:r>
              <a:rPr lang="en-GB" sz="1400" dirty="0"/>
              <a:t>.  Sage.  </a:t>
            </a:r>
          </a:p>
          <a:p>
            <a:pPr marL="0" indent="0">
              <a:buNone/>
            </a:pPr>
            <a:r>
              <a:rPr lang="en-GB" sz="1400" dirty="0"/>
              <a:t>Long, A. and Harrison, S. (1996). ‘Evidence based decision making’, </a:t>
            </a:r>
            <a:r>
              <a:rPr lang="en-GB" sz="1400" i="1" dirty="0"/>
              <a:t>Health Service Journal</a:t>
            </a:r>
            <a:r>
              <a:rPr lang="en-GB" sz="1400" dirty="0"/>
              <a:t>, 106, pp. 1 – 11. </a:t>
            </a:r>
          </a:p>
          <a:p>
            <a:pPr marL="0" indent="0">
              <a:buNone/>
            </a:pPr>
            <a:r>
              <a:rPr lang="en-GB" sz="1400" dirty="0"/>
              <a:t>Moule, P.  (2021).  </a:t>
            </a:r>
            <a:r>
              <a:rPr lang="en-GB" sz="1400" i="1" dirty="0"/>
              <a:t>Making Sense of Research in Nursing, Health and Social Care.  </a:t>
            </a:r>
            <a:r>
              <a:rPr lang="en-GB" sz="1400" dirty="0"/>
              <a:t>(7</a:t>
            </a:r>
            <a:r>
              <a:rPr lang="en-GB" sz="1400" baseline="30000" dirty="0"/>
              <a:t>th</a:t>
            </a:r>
            <a:r>
              <a:rPr lang="en-GB" sz="1400" dirty="0"/>
              <a:t> </a:t>
            </a:r>
            <a:r>
              <a:rPr lang="en-GB" sz="1400" dirty="0" err="1"/>
              <a:t>edn</a:t>
            </a:r>
            <a:r>
              <a:rPr lang="en-GB" sz="1400" dirty="0"/>
              <a:t>.).  Sage</a:t>
            </a:r>
          </a:p>
          <a:p>
            <a:pPr marL="0" indent="0">
              <a:buNone/>
            </a:pPr>
            <a:r>
              <a:rPr lang="en-GB" sz="1400" dirty="0"/>
              <a:t>Nursing and Midwifery (NMC) (2018). </a:t>
            </a:r>
            <a:r>
              <a:rPr lang="en-GB" sz="1400" i="1" dirty="0"/>
              <a:t>Future nurse: Standards of proficiency for registered nurses.  </a:t>
            </a:r>
            <a:r>
              <a:rPr lang="en-GB" sz="1400" dirty="0"/>
              <a:t>London: NMC.  Available at:  </a:t>
            </a:r>
            <a:r>
              <a:rPr lang="en-GB" sz="1400" u="sng" dirty="0">
                <a:hlinkClick r:id="rId3"/>
              </a:rPr>
              <a:t>https://www.nmc.org.uk/globalassets/sitedocuments/education-standards/future-nurse-proficiencies.pdf</a:t>
            </a:r>
            <a:r>
              <a:rPr lang="en-GB" sz="1400" dirty="0"/>
              <a:t>  (Accessed: 22</a:t>
            </a:r>
            <a:r>
              <a:rPr lang="en-GB" sz="1400" baseline="30000" dirty="0"/>
              <a:t>nd</a:t>
            </a:r>
            <a:r>
              <a:rPr lang="en-GB" sz="1400" dirty="0"/>
              <a:t> October, 2026). </a:t>
            </a:r>
          </a:p>
          <a:p>
            <a:pPr marL="0" indent="0">
              <a:buNone/>
            </a:pPr>
            <a:r>
              <a:rPr lang="en-GB" sz="1400" dirty="0"/>
              <a:t>NMC.  (2018a</a:t>
            </a:r>
            <a:r>
              <a:rPr lang="en-GB" sz="1400" i="1" dirty="0"/>
              <a:t>).  The Code:  Professional standards of practice and behaviour for nurses, midwives and nursing associates.  </a:t>
            </a:r>
            <a:r>
              <a:rPr lang="en-GB" sz="1400" dirty="0"/>
              <a:t>(Updated to reflect the regulation of nursing associates: 10 October 2018).</a:t>
            </a:r>
            <a:r>
              <a:rPr lang="en-GB" sz="1400" i="1" dirty="0"/>
              <a:t>  </a:t>
            </a:r>
            <a:r>
              <a:rPr lang="en-GB" sz="1400" dirty="0"/>
              <a:t>London: NMC.  Available at: </a:t>
            </a:r>
            <a:r>
              <a:rPr lang="en-GB" sz="1400" u="sng" dirty="0">
                <a:hlinkClick r:id="rId4"/>
              </a:rPr>
              <a:t>https://www.nmc.org.uk/globalassets/sitedocuments/nmc-publications/nmc-code.pdf</a:t>
            </a:r>
            <a:r>
              <a:rPr lang="en-GB" sz="1400" dirty="0"/>
              <a:t>  (Accessed: 22</a:t>
            </a:r>
            <a:r>
              <a:rPr lang="en-GB" sz="1400" baseline="30000" dirty="0"/>
              <a:t>nd</a:t>
            </a:r>
            <a:r>
              <a:rPr lang="en-GB" sz="1400" dirty="0"/>
              <a:t> October, 2026).</a:t>
            </a:r>
          </a:p>
          <a:p>
            <a:pPr marL="0" indent="0">
              <a:buNone/>
            </a:pPr>
            <a:r>
              <a:rPr lang="en-US" sz="1400" dirty="0"/>
              <a:t>Oliver, P.  (2010).  </a:t>
            </a:r>
            <a:r>
              <a:rPr lang="en-US" sz="1400" i="1" dirty="0"/>
              <a:t>Understanding the Research Process.</a:t>
            </a:r>
            <a:r>
              <a:rPr lang="en-US" sz="1400" dirty="0"/>
              <a:t>  Sage</a:t>
            </a:r>
            <a:endParaRPr lang="en-GB" sz="1400" dirty="0"/>
          </a:p>
          <a:p>
            <a:pPr marL="0" indent="0">
              <a:buNone/>
            </a:pPr>
            <a:r>
              <a:rPr lang="en-GB" sz="1400" dirty="0"/>
              <a:t>Parahoo, K. (2014). </a:t>
            </a:r>
            <a:r>
              <a:rPr lang="en-GB" sz="1400" i="1" dirty="0"/>
              <a:t>Nursing Research: Principles, Process and Issues </a:t>
            </a:r>
            <a:r>
              <a:rPr lang="en-GB" sz="1400" dirty="0"/>
              <a:t>(3</a:t>
            </a:r>
            <a:r>
              <a:rPr lang="en-GB" sz="1400" baseline="30000" dirty="0"/>
              <a:t>rd</a:t>
            </a:r>
            <a:r>
              <a:rPr lang="en-GB" sz="1400" dirty="0"/>
              <a:t>  </a:t>
            </a:r>
            <a:r>
              <a:rPr lang="en-GB" sz="1400" dirty="0" err="1"/>
              <a:t>Edn</a:t>
            </a:r>
            <a:r>
              <a:rPr lang="en-GB" sz="1400" dirty="0"/>
              <a:t>.). Palgrave MacMillan.  </a:t>
            </a:r>
          </a:p>
          <a:p>
            <a:pPr marL="0" indent="0">
              <a:buNone/>
            </a:pPr>
            <a:r>
              <a:rPr lang="en-GB" sz="1400" dirty="0" err="1"/>
              <a:t>Raithby</a:t>
            </a:r>
            <a:r>
              <a:rPr lang="en-GB" sz="1400" dirty="0"/>
              <a:t>, M. and Ring, C.  (2011).  ‘Evidence based practice in health and social care’, in Barnard, A.  (Ed.).  </a:t>
            </a:r>
            <a:r>
              <a:rPr lang="en-GB" sz="1400" i="1" dirty="0"/>
              <a:t>Key Themes in Health and Social Care: a Companion to Learning. </a:t>
            </a:r>
            <a:r>
              <a:rPr lang="en-GB" sz="1400" dirty="0"/>
              <a:t> Routledge, pp. 249 – 265. </a:t>
            </a:r>
          </a:p>
          <a:p>
            <a:pPr marL="0" indent="0">
              <a:buNone/>
            </a:pPr>
            <a:r>
              <a:rPr lang="en-GB" sz="1400" dirty="0"/>
              <a:t> Sackett, D.L., Straus, S.E., Richardson, W.S., Rosenburg, W. and Haynes, R.B.  (2000).  ‘Evidence based medicine.  What it is and what it isn’t’,</a:t>
            </a:r>
            <a:r>
              <a:rPr lang="en-GB" sz="1400" i="1" dirty="0"/>
              <a:t> British Medical Journa</a:t>
            </a:r>
            <a:r>
              <a:rPr lang="en-GB" sz="1400" dirty="0"/>
              <a:t>l, 312 (7023), pp. 71 – 72. </a:t>
            </a:r>
          </a:p>
          <a:p>
            <a:pPr marL="0" indent="0">
              <a:buNone/>
            </a:pPr>
            <a:r>
              <a:rPr lang="en-US" sz="1400" dirty="0"/>
              <a:t>Thomas, G.  (2023).  </a:t>
            </a:r>
            <a:r>
              <a:rPr lang="en-US" sz="1400" i="1" dirty="0"/>
              <a:t>How to do your research project: a guide for students. (</a:t>
            </a:r>
            <a:r>
              <a:rPr lang="en-US" sz="1400" dirty="0"/>
              <a:t>4</a:t>
            </a:r>
            <a:r>
              <a:rPr lang="en-US" sz="1400" baseline="30000" dirty="0"/>
              <a:t>th</a:t>
            </a:r>
            <a:r>
              <a:rPr lang="en-US" sz="1400" dirty="0"/>
              <a:t> </a:t>
            </a:r>
            <a:r>
              <a:rPr lang="en-US" sz="1400" dirty="0" err="1"/>
              <a:t>edn</a:t>
            </a:r>
            <a:r>
              <a:rPr lang="en-US" sz="1400" dirty="0"/>
              <a:t>.) Sage.</a:t>
            </a:r>
            <a:endParaRPr lang="en-GB" sz="1400" dirty="0"/>
          </a:p>
          <a:p>
            <a:pPr marL="0" indent="0">
              <a:buNone/>
            </a:pPr>
            <a:endParaRPr lang="en-GB" sz="1400" dirty="0"/>
          </a:p>
          <a:p>
            <a:pPr marL="0" indent="0">
              <a:buNone/>
            </a:pPr>
            <a:endParaRPr lang="en-GB" sz="14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222930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208F9B-9FE4-375A-64B2-724451809230}"/>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95806A0B-03FB-F458-C104-C3A7066B335A}"/>
              </a:ext>
            </a:extLst>
          </p:cNvPr>
          <p:cNvSpPr>
            <a:spLocks noGrp="1"/>
          </p:cNvSpPr>
          <p:nvPr>
            <p:ph sz="quarter" idx="1"/>
          </p:nvPr>
        </p:nvSpPr>
        <p:spPr>
          <a:xfrm>
            <a:off x="118533" y="404814"/>
            <a:ext cx="11531600"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43FC901B-83EE-1CEF-196F-69167DAA7F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868" y="1412873"/>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51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8037</TotalTime>
  <Words>3987</Words>
  <Application>Microsoft Office PowerPoint</Application>
  <PresentationFormat>Widescreen</PresentationFormat>
  <Paragraphs>206</Paragraphs>
  <Slides>27</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Franklin Gothic Book</vt:lpstr>
      <vt:lpstr>Perpetua</vt:lpstr>
      <vt:lpstr>Wingdings</vt:lpstr>
      <vt:lpstr>Wingdings 2</vt:lpstr>
      <vt:lpstr>Equity</vt:lpstr>
      <vt:lpstr>Module: Personal, Academic and Professional Development  (PAD)  Module code: BMNS4015.   Lecture 3: Assignment writing: essays/reports.   PDP/CV/Interview </vt:lpstr>
      <vt:lpstr>Today </vt:lpstr>
      <vt:lpstr>PowerPoint Presentation</vt:lpstr>
      <vt:lpstr>PowerPoint Presentation</vt:lpstr>
      <vt:lpstr>PowerPoint Presentation</vt:lpstr>
      <vt:lpstr>PowerPoint Presentation</vt:lpstr>
      <vt:lpstr> </vt:lpstr>
      <vt:lpstr>PowerPoint Presentation</vt:lpstr>
      <vt:lpstr>References (not the actual list for the essay, but an example to help with layout)</vt:lpstr>
      <vt:lpstr>PowerPoint Presentation</vt:lpstr>
      <vt:lpstr>Essays…</vt:lpstr>
      <vt:lpstr>Paragraphs in written assignments </vt:lpstr>
      <vt:lpstr>PowerPoint Presentation</vt:lpstr>
      <vt:lpstr>PowerPoint Presentation</vt:lpstr>
      <vt:lpstr>Phrases for citing evidence in paragraphs</vt:lpstr>
      <vt:lpstr>Other sorts of written assignments: reports </vt:lpstr>
      <vt:lpstr>PowerPoint Presentation</vt:lpstr>
      <vt:lpstr>The characteristics/process of research</vt:lpstr>
      <vt:lpstr>Defining research  </vt:lpstr>
      <vt:lpstr>Research literacy and evidence-based practice (EBP) </vt:lpstr>
      <vt:lpstr>Evidence-based practice (EBP)</vt:lpstr>
      <vt:lpstr>The Code (NMC, 2018a) and evidence</vt:lpstr>
      <vt:lpstr>Reports are used to present research</vt:lpstr>
      <vt:lpstr>Reports…</vt:lpstr>
      <vt:lpstr>At home/next week</vt:lpstr>
      <vt:lpstr>References/further reading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Ben Duxbury</cp:lastModifiedBy>
  <cp:revision>252</cp:revision>
  <dcterms:created xsi:type="dcterms:W3CDTF">2021-08-31T06:51:44Z</dcterms:created>
  <dcterms:modified xsi:type="dcterms:W3CDTF">2026-10-22T08:25:56Z</dcterms:modified>
</cp:coreProperties>
</file>