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726669-1035-50A7-7A04-AB8EEAA78A12}" v="1" dt="2025-12-09T12:58:59.648"/>
    <p1510:client id="{C79753B3-1230-A810-8472-EFB9E3C01373}" v="389" dt="2025-12-07T14:04:46.4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f Bowdler (2501695)" userId="S::2501695@student.uwtsd.ac.uk::58afe233-3f16-404e-ace2-3e3ad0c8006e" providerId="AD" clId="Web-{A2FDADD9-14BA-1D87-FBA3-BC13D4FB6637}"/>
    <pc:docChg chg="modSld">
      <pc:chgData name="Steff Bowdler (2501695)" userId="S::2501695@student.uwtsd.ac.uk::58afe233-3f16-404e-ace2-3e3ad0c8006e" providerId="AD" clId="Web-{A2FDADD9-14BA-1D87-FBA3-BC13D4FB6637}" dt="2025-12-05T14:00:41.925" v="159" actId="20577"/>
      <pc:docMkLst>
        <pc:docMk/>
      </pc:docMkLst>
      <pc:sldChg chg="addSp delSp modSp">
        <pc:chgData name="Steff Bowdler (2501695)" userId="S::2501695@student.uwtsd.ac.uk::58afe233-3f16-404e-ace2-3e3ad0c8006e" providerId="AD" clId="Web-{A2FDADD9-14BA-1D87-FBA3-BC13D4FB6637}" dt="2025-12-05T14:00:41.925" v="159" actId="20577"/>
        <pc:sldMkLst>
          <pc:docMk/>
          <pc:sldMk cId="230166187" sldId="262"/>
        </pc:sldMkLst>
        <pc:spChg chg="add mod">
          <ac:chgData name="Steff Bowdler (2501695)" userId="S::2501695@student.uwtsd.ac.uk::58afe233-3f16-404e-ace2-3e3ad0c8006e" providerId="AD" clId="Web-{A2FDADD9-14BA-1D87-FBA3-BC13D4FB6637}" dt="2025-12-05T14:00:41.925" v="159" actId="20577"/>
          <ac:spMkLst>
            <pc:docMk/>
            <pc:sldMk cId="230166187" sldId="262"/>
            <ac:spMk id="5" creationId="{F735D47D-E4CC-4331-30BF-B18F6B47745F}"/>
          </ac:spMkLst>
        </pc:spChg>
        <pc:picChg chg="add mod ord">
          <ac:chgData name="Steff Bowdler (2501695)" userId="S::2501695@student.uwtsd.ac.uk::58afe233-3f16-404e-ace2-3e3ad0c8006e" providerId="AD" clId="Web-{A2FDADD9-14BA-1D87-FBA3-BC13D4FB6637}" dt="2025-12-05T13:43:33.235" v="4" actId="1076"/>
          <ac:picMkLst>
            <pc:docMk/>
            <pc:sldMk cId="230166187" sldId="262"/>
            <ac:picMk id="4" creationId="{C11213EB-8000-E1A9-6E22-6194123FA4B1}"/>
          </ac:picMkLst>
        </pc:picChg>
      </pc:sldChg>
    </pc:docChg>
  </pc:docChgLst>
  <pc:docChgLst>
    <pc:chgData name="Steff Bowdler (2501695)" userId="S::2501695@student.uwtsd.ac.uk::58afe233-3f16-404e-ace2-3e3ad0c8006e" providerId="AD" clId="Web-{C79753B3-1230-A810-8472-EFB9E3C01373}"/>
    <pc:docChg chg="modSld">
      <pc:chgData name="Steff Bowdler (2501695)" userId="S::2501695@student.uwtsd.ac.uk::58afe233-3f16-404e-ace2-3e3ad0c8006e" providerId="AD" clId="Web-{C79753B3-1230-A810-8472-EFB9E3C01373}" dt="2025-12-07T14:07:02.305" v="467"/>
      <pc:docMkLst>
        <pc:docMk/>
      </pc:docMkLst>
      <pc:sldChg chg="addSp delSp modSp">
        <pc:chgData name="Steff Bowdler (2501695)" userId="S::2501695@student.uwtsd.ac.uk::58afe233-3f16-404e-ace2-3e3ad0c8006e" providerId="AD" clId="Web-{C79753B3-1230-A810-8472-EFB9E3C01373}" dt="2025-12-07T14:00:10.210" v="435"/>
        <pc:sldMkLst>
          <pc:docMk/>
          <pc:sldMk cId="109857222" sldId="256"/>
        </pc:sldMkLst>
        <pc:spChg chg="mod">
          <ac:chgData name="Steff Bowdler (2501695)" userId="S::2501695@student.uwtsd.ac.uk::58afe233-3f16-404e-ace2-3e3ad0c8006e" providerId="AD" clId="Web-{C79753B3-1230-A810-8472-EFB9E3C01373}" dt="2025-12-07T14:00:10.210" v="435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0:10.210" v="435"/>
          <ac:spMkLst>
            <pc:docMk/>
            <pc:sldMk cId="109857222" sldId="256"/>
            <ac:spMk id="32" creationId="{5A292AEA-2528-46C0-B426-95822B6141FB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0:10.210" v="435"/>
          <ac:spMkLst>
            <pc:docMk/>
            <pc:sldMk cId="109857222" sldId="256"/>
            <ac:spMk id="34" creationId="{D8B7B198-E4DF-43CD-AD8C-199884323745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0:10.210" v="435"/>
          <ac:spMkLst>
            <pc:docMk/>
            <pc:sldMk cId="109857222" sldId="256"/>
            <ac:spMk id="36" creationId="{2BE67753-EA0E-4819-8D22-0B6600CF7231}"/>
          </ac:spMkLst>
        </pc:spChg>
        <pc:grpChg chg="add">
          <ac:chgData name="Steff Bowdler (2501695)" userId="S::2501695@student.uwtsd.ac.uk::58afe233-3f16-404e-ace2-3e3ad0c8006e" providerId="AD" clId="Web-{C79753B3-1230-A810-8472-EFB9E3C01373}" dt="2025-12-07T14:00:10.210" v="435"/>
          <ac:grpSpMkLst>
            <pc:docMk/>
            <pc:sldMk cId="109857222" sldId="256"/>
            <ac:grpSpMk id="38" creationId="{D76D63AC-0421-45EC-B383-E79A61A78C6B}"/>
          </ac:grpSpMkLst>
        </pc:grpChg>
        <pc:grpChg chg="add">
          <ac:chgData name="Steff Bowdler (2501695)" userId="S::2501695@student.uwtsd.ac.uk::58afe233-3f16-404e-ace2-3e3ad0c8006e" providerId="AD" clId="Web-{C79753B3-1230-A810-8472-EFB9E3C01373}" dt="2025-12-07T14:00:10.210" v="435"/>
          <ac:grpSpMkLst>
            <pc:docMk/>
            <pc:sldMk cId="109857222" sldId="256"/>
            <ac:grpSpMk id="47" creationId="{87F87F1B-42BA-4AC7-A4E2-41544DDB2CE3}"/>
          </ac:grpSpMkLst>
        </pc:grpChg>
      </pc:sldChg>
      <pc:sldChg chg="addSp delSp modSp modNotes">
        <pc:chgData name="Steff Bowdler (2501695)" userId="S::2501695@student.uwtsd.ac.uk::58afe233-3f16-404e-ace2-3e3ad0c8006e" providerId="AD" clId="Web-{C79753B3-1230-A810-8472-EFB9E3C01373}" dt="2025-12-07T14:07:02.305" v="467"/>
        <pc:sldMkLst>
          <pc:docMk/>
          <pc:sldMk cId="4200572234" sldId="257"/>
        </pc:sldMkLst>
        <pc:spChg chg="mod">
          <ac:chgData name="Steff Bowdler (2501695)" userId="S::2501695@student.uwtsd.ac.uk::58afe233-3f16-404e-ace2-3e3ad0c8006e" providerId="AD" clId="Web-{C79753B3-1230-A810-8472-EFB9E3C01373}" dt="2025-12-07T14:04:13.604" v="453" actId="1076"/>
          <ac:spMkLst>
            <pc:docMk/>
            <pc:sldMk cId="4200572234" sldId="257"/>
            <ac:spMk id="2" creationId="{DB259DD3-32CC-C46E-A9E8-B474D9FA5FCE}"/>
          </ac:spMkLst>
        </pc:spChg>
        <pc:spChg chg="add del mod">
          <ac:chgData name="Steff Bowdler (2501695)" userId="S::2501695@student.uwtsd.ac.uk::58afe233-3f16-404e-ace2-3e3ad0c8006e" providerId="AD" clId="Web-{C79753B3-1230-A810-8472-EFB9E3C01373}" dt="2025-12-07T14:04:46.449" v="460" actId="20577"/>
          <ac:spMkLst>
            <pc:docMk/>
            <pc:sldMk cId="4200572234" sldId="257"/>
            <ac:spMk id="3" creationId="{75AAEBF4-D07B-E362-6A6F-6519A83A35E6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3:47.495" v="452"/>
          <ac:spMkLst>
            <pc:docMk/>
            <pc:sldMk cId="4200572234" sldId="257"/>
            <ac:spMk id="70" creationId="{4BC99CB9-DDAD-44A2-8A1C-E3AF4E72DF5C}"/>
          </ac:spMkLst>
        </pc:spChg>
        <pc:grpChg chg="add">
          <ac:chgData name="Steff Bowdler (2501695)" userId="S::2501695@student.uwtsd.ac.uk::58afe233-3f16-404e-ace2-3e3ad0c8006e" providerId="AD" clId="Web-{C79753B3-1230-A810-8472-EFB9E3C01373}" dt="2025-12-07T14:03:47.495" v="452"/>
          <ac:grpSpMkLst>
            <pc:docMk/>
            <pc:sldMk cId="4200572234" sldId="257"/>
            <ac:grpSpMk id="72" creationId="{05545017-2445-4AB3-95A6-48F17C802612}"/>
          </ac:grpSpMkLst>
        </pc:grpChg>
        <pc:grpChg chg="add">
          <ac:chgData name="Steff Bowdler (2501695)" userId="S::2501695@student.uwtsd.ac.uk::58afe233-3f16-404e-ace2-3e3ad0c8006e" providerId="AD" clId="Web-{C79753B3-1230-A810-8472-EFB9E3C01373}" dt="2025-12-07T14:03:47.495" v="452"/>
          <ac:grpSpMkLst>
            <pc:docMk/>
            <pc:sldMk cId="4200572234" sldId="257"/>
            <ac:grpSpMk id="78" creationId="{06B7259D-F2AD-42FE-B984-6D1D74321C5D}"/>
          </ac:grpSpMkLst>
        </pc:grpChg>
      </pc:sldChg>
      <pc:sldChg chg="addSp delSp modSp">
        <pc:chgData name="Steff Bowdler (2501695)" userId="S::2501695@student.uwtsd.ac.uk::58afe233-3f16-404e-ace2-3e3ad0c8006e" providerId="AD" clId="Web-{C79753B3-1230-A810-8472-EFB9E3C01373}" dt="2025-12-07T14:03:13.338" v="451"/>
        <pc:sldMkLst>
          <pc:docMk/>
          <pc:sldMk cId="2767242272" sldId="258"/>
        </pc:sldMkLst>
        <pc:spChg chg="mod">
          <ac:chgData name="Steff Bowdler (2501695)" userId="S::2501695@student.uwtsd.ac.uk::58afe233-3f16-404e-ace2-3e3ad0c8006e" providerId="AD" clId="Web-{C79753B3-1230-A810-8472-EFB9E3C01373}" dt="2025-12-07T14:03:13.338" v="451"/>
          <ac:spMkLst>
            <pc:docMk/>
            <pc:sldMk cId="2767242272" sldId="258"/>
            <ac:spMk id="2" creationId="{8B0DEE89-CAD1-2BFE-C662-68958DF6AFDD}"/>
          </ac:spMkLst>
        </pc:spChg>
        <pc:spChg chg="mod">
          <ac:chgData name="Steff Bowdler (2501695)" userId="S::2501695@student.uwtsd.ac.uk::58afe233-3f16-404e-ace2-3e3ad0c8006e" providerId="AD" clId="Web-{C79753B3-1230-A810-8472-EFB9E3C01373}" dt="2025-12-07T14:03:13.338" v="451"/>
          <ac:spMkLst>
            <pc:docMk/>
            <pc:sldMk cId="2767242272" sldId="258"/>
            <ac:spMk id="3" creationId="{CE6F89B8-C272-BEA4-34BD-D8320E5FD29E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3:13.338" v="451"/>
          <ac:spMkLst>
            <pc:docMk/>
            <pc:sldMk cId="2767242272" sldId="258"/>
            <ac:spMk id="34" creationId="{43C823D3-D619-407C-89E0-C6F6B1E7A42A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3:13.338" v="451"/>
          <ac:spMkLst>
            <pc:docMk/>
            <pc:sldMk cId="2767242272" sldId="258"/>
            <ac:spMk id="36" creationId="{047F8E3E-2FFA-4A0F-B3C7-E57ADDCFB415}"/>
          </ac:spMkLst>
        </pc:spChg>
        <pc:grpChg chg="add">
          <ac:chgData name="Steff Bowdler (2501695)" userId="S::2501695@student.uwtsd.ac.uk::58afe233-3f16-404e-ace2-3e3ad0c8006e" providerId="AD" clId="Web-{C79753B3-1230-A810-8472-EFB9E3C01373}" dt="2025-12-07T14:03:13.338" v="451"/>
          <ac:grpSpMkLst>
            <pc:docMk/>
            <pc:sldMk cId="2767242272" sldId="258"/>
            <ac:grpSpMk id="38" creationId="{33D939F1-7ABE-4D0E-946A-43F37F556AFD}"/>
          </ac:grpSpMkLst>
        </pc:grpChg>
        <pc:grpChg chg="add">
          <ac:chgData name="Steff Bowdler (2501695)" userId="S::2501695@student.uwtsd.ac.uk::58afe233-3f16-404e-ace2-3e3ad0c8006e" providerId="AD" clId="Web-{C79753B3-1230-A810-8472-EFB9E3C01373}" dt="2025-12-07T14:03:13.338" v="451"/>
          <ac:grpSpMkLst>
            <pc:docMk/>
            <pc:sldMk cId="2767242272" sldId="258"/>
            <ac:grpSpMk id="44" creationId="{9DB3963A-4187-4A72-9DA4-CA6BADE22931}"/>
          </ac:grpSpMkLst>
        </pc:grpChg>
      </pc:sldChg>
      <pc:sldChg chg="addSp delSp modSp">
        <pc:chgData name="Steff Bowdler (2501695)" userId="S::2501695@student.uwtsd.ac.uk::58afe233-3f16-404e-ace2-3e3ad0c8006e" providerId="AD" clId="Web-{C79753B3-1230-A810-8472-EFB9E3C01373}" dt="2025-12-07T14:02:49.072" v="450"/>
        <pc:sldMkLst>
          <pc:docMk/>
          <pc:sldMk cId="157708207" sldId="259"/>
        </pc:sldMkLst>
        <pc:spChg chg="mod">
          <ac:chgData name="Steff Bowdler (2501695)" userId="S::2501695@student.uwtsd.ac.uk::58afe233-3f16-404e-ace2-3e3ad0c8006e" providerId="AD" clId="Web-{C79753B3-1230-A810-8472-EFB9E3C01373}" dt="2025-12-07T14:02:49.072" v="450"/>
          <ac:spMkLst>
            <pc:docMk/>
            <pc:sldMk cId="157708207" sldId="259"/>
            <ac:spMk id="2" creationId="{9B4DD6AB-7E02-401A-849D-B132DDADD0E0}"/>
          </ac:spMkLst>
        </pc:spChg>
        <pc:spChg chg="mod">
          <ac:chgData name="Steff Bowdler (2501695)" userId="S::2501695@student.uwtsd.ac.uk::58afe233-3f16-404e-ace2-3e3ad0c8006e" providerId="AD" clId="Web-{C79753B3-1230-A810-8472-EFB9E3C01373}" dt="2025-12-07T14:02:49.072" v="450"/>
          <ac:spMkLst>
            <pc:docMk/>
            <pc:sldMk cId="157708207" sldId="259"/>
            <ac:spMk id="3" creationId="{CACF8211-CBB6-1E52-6539-BC2412A1CA26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2:49.072" v="450"/>
          <ac:spMkLst>
            <pc:docMk/>
            <pc:sldMk cId="157708207" sldId="259"/>
            <ac:spMk id="34" creationId="{D038248A-211C-4EEC-8401-C761B929FB52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2:49.072" v="450"/>
          <ac:spMkLst>
            <pc:docMk/>
            <pc:sldMk cId="157708207" sldId="259"/>
            <ac:spMk id="36" creationId="{C30A849F-66D9-40C8-BEC8-35AFF8F4568F}"/>
          </ac:spMkLst>
        </pc:spChg>
        <pc:grpChg chg="add">
          <ac:chgData name="Steff Bowdler (2501695)" userId="S::2501695@student.uwtsd.ac.uk::58afe233-3f16-404e-ace2-3e3ad0c8006e" providerId="AD" clId="Web-{C79753B3-1230-A810-8472-EFB9E3C01373}" dt="2025-12-07T14:02:49.072" v="450"/>
          <ac:grpSpMkLst>
            <pc:docMk/>
            <pc:sldMk cId="157708207" sldId="259"/>
            <ac:grpSpMk id="38" creationId="{04542298-A2B1-480F-A11C-A40EDD19B857}"/>
          </ac:grpSpMkLst>
        </pc:grpChg>
        <pc:grpChg chg="add">
          <ac:chgData name="Steff Bowdler (2501695)" userId="S::2501695@student.uwtsd.ac.uk::58afe233-3f16-404e-ace2-3e3ad0c8006e" providerId="AD" clId="Web-{C79753B3-1230-A810-8472-EFB9E3C01373}" dt="2025-12-07T14:02:49.072" v="450"/>
          <ac:grpSpMkLst>
            <pc:docMk/>
            <pc:sldMk cId="157708207" sldId="259"/>
            <ac:grpSpMk id="44" creationId="{2A5C9C35-2375-49EB-B99C-17C87D42FE7C}"/>
          </ac:grpSpMkLst>
        </pc:grpChg>
      </pc:sldChg>
      <pc:sldChg chg="addSp delSp modSp">
        <pc:chgData name="Steff Bowdler (2501695)" userId="S::2501695@student.uwtsd.ac.uk::58afe233-3f16-404e-ace2-3e3ad0c8006e" providerId="AD" clId="Web-{C79753B3-1230-A810-8472-EFB9E3C01373}" dt="2025-12-07T14:02:07.759" v="447"/>
        <pc:sldMkLst>
          <pc:docMk/>
          <pc:sldMk cId="194146405" sldId="260"/>
        </pc:sldMkLst>
        <pc:spChg chg="mod">
          <ac:chgData name="Steff Bowdler (2501695)" userId="S::2501695@student.uwtsd.ac.uk::58afe233-3f16-404e-ace2-3e3ad0c8006e" providerId="AD" clId="Web-{C79753B3-1230-A810-8472-EFB9E3C01373}" dt="2025-12-07T14:02:07.759" v="447"/>
          <ac:spMkLst>
            <pc:docMk/>
            <pc:sldMk cId="194146405" sldId="260"/>
            <ac:spMk id="2" creationId="{F52A5836-D13F-DC69-E15E-608441CE78F5}"/>
          </ac:spMkLst>
        </pc:spChg>
        <pc:spChg chg="mod">
          <ac:chgData name="Steff Bowdler (2501695)" userId="S::2501695@student.uwtsd.ac.uk::58afe233-3f16-404e-ace2-3e3ad0c8006e" providerId="AD" clId="Web-{C79753B3-1230-A810-8472-EFB9E3C01373}" dt="2025-12-07T14:02:07.759" v="447"/>
          <ac:spMkLst>
            <pc:docMk/>
            <pc:sldMk cId="194146405" sldId="260"/>
            <ac:spMk id="3" creationId="{22420EE7-51A3-9590-25E0-99DB3BA0D896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2:07.759" v="447"/>
          <ac:spMkLst>
            <pc:docMk/>
            <pc:sldMk cId="194146405" sldId="260"/>
            <ac:spMk id="34" creationId="{43C823D3-D619-407C-89E0-C6F6B1E7A42A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2:07.759" v="447"/>
          <ac:spMkLst>
            <pc:docMk/>
            <pc:sldMk cId="194146405" sldId="260"/>
            <ac:spMk id="36" creationId="{047F8E3E-2FFA-4A0F-B3C7-E57ADDCFB415}"/>
          </ac:spMkLst>
        </pc:spChg>
        <pc:grpChg chg="add">
          <ac:chgData name="Steff Bowdler (2501695)" userId="S::2501695@student.uwtsd.ac.uk::58afe233-3f16-404e-ace2-3e3ad0c8006e" providerId="AD" clId="Web-{C79753B3-1230-A810-8472-EFB9E3C01373}" dt="2025-12-07T14:02:07.759" v="447"/>
          <ac:grpSpMkLst>
            <pc:docMk/>
            <pc:sldMk cId="194146405" sldId="260"/>
            <ac:grpSpMk id="38" creationId="{33D939F1-7ABE-4D0E-946A-43F37F556AFD}"/>
          </ac:grpSpMkLst>
        </pc:grpChg>
        <pc:grpChg chg="add">
          <ac:chgData name="Steff Bowdler (2501695)" userId="S::2501695@student.uwtsd.ac.uk::58afe233-3f16-404e-ace2-3e3ad0c8006e" providerId="AD" clId="Web-{C79753B3-1230-A810-8472-EFB9E3C01373}" dt="2025-12-07T14:02:07.759" v="447"/>
          <ac:grpSpMkLst>
            <pc:docMk/>
            <pc:sldMk cId="194146405" sldId="260"/>
            <ac:grpSpMk id="44" creationId="{9DB3963A-4187-4A72-9DA4-CA6BADE22931}"/>
          </ac:grpSpMkLst>
        </pc:grpChg>
      </pc:sldChg>
      <pc:sldChg chg="addSp delSp modSp">
        <pc:chgData name="Steff Bowdler (2501695)" userId="S::2501695@student.uwtsd.ac.uk::58afe233-3f16-404e-ace2-3e3ad0c8006e" providerId="AD" clId="Web-{C79753B3-1230-A810-8472-EFB9E3C01373}" dt="2025-12-07T14:02:01.759" v="446"/>
        <pc:sldMkLst>
          <pc:docMk/>
          <pc:sldMk cId="3671375979" sldId="261"/>
        </pc:sldMkLst>
        <pc:spChg chg="mod">
          <ac:chgData name="Steff Bowdler (2501695)" userId="S::2501695@student.uwtsd.ac.uk::58afe233-3f16-404e-ace2-3e3ad0c8006e" providerId="AD" clId="Web-{C79753B3-1230-A810-8472-EFB9E3C01373}" dt="2025-12-07T14:02:01.759" v="446"/>
          <ac:spMkLst>
            <pc:docMk/>
            <pc:sldMk cId="3671375979" sldId="261"/>
            <ac:spMk id="2" creationId="{8BC89CCE-718D-B179-DBDE-6E4AA9B54018}"/>
          </ac:spMkLst>
        </pc:spChg>
        <pc:spChg chg="mod">
          <ac:chgData name="Steff Bowdler (2501695)" userId="S::2501695@student.uwtsd.ac.uk::58afe233-3f16-404e-ace2-3e3ad0c8006e" providerId="AD" clId="Web-{C79753B3-1230-A810-8472-EFB9E3C01373}" dt="2025-12-07T14:02:01.759" v="446"/>
          <ac:spMkLst>
            <pc:docMk/>
            <pc:sldMk cId="3671375979" sldId="261"/>
            <ac:spMk id="3" creationId="{26AE11C2-D210-D430-77CC-B1BE3F477C48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2:01.759" v="446"/>
          <ac:spMkLst>
            <pc:docMk/>
            <pc:sldMk cId="3671375979" sldId="261"/>
            <ac:spMk id="36" creationId="{D038248A-211C-4EEC-8401-C761B929FB52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2:01.759" v="446"/>
          <ac:spMkLst>
            <pc:docMk/>
            <pc:sldMk cId="3671375979" sldId="261"/>
            <ac:spMk id="37" creationId="{C30A849F-66D9-40C8-BEC8-35AFF8F4568F}"/>
          </ac:spMkLst>
        </pc:spChg>
        <pc:grpChg chg="add">
          <ac:chgData name="Steff Bowdler (2501695)" userId="S::2501695@student.uwtsd.ac.uk::58afe233-3f16-404e-ace2-3e3ad0c8006e" providerId="AD" clId="Web-{C79753B3-1230-A810-8472-EFB9E3C01373}" dt="2025-12-07T14:02:01.759" v="446"/>
          <ac:grpSpMkLst>
            <pc:docMk/>
            <pc:sldMk cId="3671375979" sldId="261"/>
            <ac:grpSpMk id="38" creationId="{04542298-A2B1-480F-A11C-A40EDD19B857}"/>
          </ac:grpSpMkLst>
        </pc:grpChg>
      </pc:sldChg>
      <pc:sldChg chg="addSp delSp modSp">
        <pc:chgData name="Steff Bowdler (2501695)" userId="S::2501695@student.uwtsd.ac.uk::58afe233-3f16-404e-ace2-3e3ad0c8006e" providerId="AD" clId="Web-{C79753B3-1230-A810-8472-EFB9E3C01373}" dt="2025-12-07T14:01:08.086" v="439" actId="14100"/>
        <pc:sldMkLst>
          <pc:docMk/>
          <pc:sldMk cId="230166187" sldId="262"/>
        </pc:sldMkLst>
        <pc:spChg chg="mod">
          <ac:chgData name="Steff Bowdler (2501695)" userId="S::2501695@student.uwtsd.ac.uk::58afe233-3f16-404e-ace2-3e3ad0c8006e" providerId="AD" clId="Web-{C79753B3-1230-A810-8472-EFB9E3C01373}" dt="2025-12-07T14:01:00.976" v="438"/>
          <ac:spMkLst>
            <pc:docMk/>
            <pc:sldMk cId="230166187" sldId="262"/>
            <ac:spMk id="2" creationId="{77CB29E2-113A-E4DF-28AC-6DCA077F5808}"/>
          </ac:spMkLst>
        </pc:spChg>
        <pc:spChg chg="mod">
          <ac:chgData name="Steff Bowdler (2501695)" userId="S::2501695@student.uwtsd.ac.uk::58afe233-3f16-404e-ace2-3e3ad0c8006e" providerId="AD" clId="Web-{C79753B3-1230-A810-8472-EFB9E3C01373}" dt="2025-12-07T14:01:00.976" v="438"/>
          <ac:spMkLst>
            <pc:docMk/>
            <pc:sldMk cId="230166187" sldId="262"/>
            <ac:spMk id="5" creationId="{F735D47D-E4CC-4331-30BF-B18F6B47745F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1:00.976" v="438"/>
          <ac:spMkLst>
            <pc:docMk/>
            <pc:sldMk cId="230166187" sldId="262"/>
            <ac:spMk id="37" creationId="{B6FACB3C-9069-4791-BC5C-0DB7CD19B853}"/>
          </ac:spMkLst>
        </pc:spChg>
        <pc:spChg chg="add">
          <ac:chgData name="Steff Bowdler (2501695)" userId="S::2501695@student.uwtsd.ac.uk::58afe233-3f16-404e-ace2-3e3ad0c8006e" providerId="AD" clId="Web-{C79753B3-1230-A810-8472-EFB9E3C01373}" dt="2025-12-07T14:01:00.976" v="438"/>
          <ac:spMkLst>
            <pc:docMk/>
            <pc:sldMk cId="230166187" sldId="262"/>
            <ac:spMk id="38" creationId="{71F2038E-D777-4B76-81DD-DD13EE91B9DD}"/>
          </ac:spMkLst>
        </pc:spChg>
        <pc:grpChg chg="add">
          <ac:chgData name="Steff Bowdler (2501695)" userId="S::2501695@student.uwtsd.ac.uk::58afe233-3f16-404e-ace2-3e3ad0c8006e" providerId="AD" clId="Web-{C79753B3-1230-A810-8472-EFB9E3C01373}" dt="2025-12-07T14:01:00.976" v="438"/>
          <ac:grpSpMkLst>
            <pc:docMk/>
            <pc:sldMk cId="230166187" sldId="262"/>
            <ac:grpSpMk id="39" creationId="{DD354807-230F-4402-B1B9-F733A8F1F190}"/>
          </ac:grpSpMkLst>
        </pc:grpChg>
        <pc:picChg chg="mod ord">
          <ac:chgData name="Steff Bowdler (2501695)" userId="S::2501695@student.uwtsd.ac.uk::58afe233-3f16-404e-ace2-3e3ad0c8006e" providerId="AD" clId="Web-{C79753B3-1230-A810-8472-EFB9E3C01373}" dt="2025-12-07T14:01:08.086" v="439" actId="14100"/>
          <ac:picMkLst>
            <pc:docMk/>
            <pc:sldMk cId="230166187" sldId="262"/>
            <ac:picMk id="4" creationId="{C11213EB-8000-E1A9-6E22-6194123FA4B1}"/>
          </ac:picMkLst>
        </pc:picChg>
      </pc:sldChg>
    </pc:docChg>
  </pc:docChgLst>
  <pc:docChgLst>
    <pc:chgData name="Steff Bowdler (2501695)" userId="S::2501695@student.uwtsd.ac.uk::58afe233-3f16-404e-ace2-3e3ad0c8006e" providerId="AD" clId="Web-{7E726669-1035-50A7-7A04-AB8EEAA78A12}"/>
    <pc:docChg chg="modSld">
      <pc:chgData name="Steff Bowdler (2501695)" userId="S::2501695@student.uwtsd.ac.uk::58afe233-3f16-404e-ace2-3e3ad0c8006e" providerId="AD" clId="Web-{7E726669-1035-50A7-7A04-AB8EEAA78A12}" dt="2025-12-09T12:58:59.648" v="0"/>
      <pc:docMkLst>
        <pc:docMk/>
      </pc:docMkLst>
      <pc:sldChg chg="delSp">
        <pc:chgData name="Steff Bowdler (2501695)" userId="S::2501695@student.uwtsd.ac.uk::58afe233-3f16-404e-ace2-3e3ad0c8006e" providerId="AD" clId="Web-{7E726669-1035-50A7-7A04-AB8EEAA78A12}" dt="2025-12-09T12:58:59.648" v="0"/>
        <pc:sldMkLst>
          <pc:docMk/>
          <pc:sldMk cId="109857222" sldId="256"/>
        </pc:sldMkLst>
        <pc:spChg chg="del">
          <ac:chgData name="Steff Bowdler (2501695)" userId="S::2501695@student.uwtsd.ac.uk::58afe233-3f16-404e-ace2-3e3ad0c8006e" providerId="AD" clId="Web-{7E726669-1035-50A7-7A04-AB8EEAA78A12}" dt="2025-12-09T12:58:59.648" v="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teff Bowdler (2501695)" userId="S::2501695@student.uwtsd.ac.uk::58afe233-3f16-404e-ace2-3e3ad0c8006e" providerId="AD" clId="Web-{33DDD0B2-C1A4-EBAD-A003-07582725B2A8}"/>
    <pc:docChg chg="addSld modSld">
      <pc:chgData name="Steff Bowdler (2501695)" userId="S::2501695@student.uwtsd.ac.uk::58afe233-3f16-404e-ace2-3e3ad0c8006e" providerId="AD" clId="Web-{33DDD0B2-C1A4-EBAD-A003-07582725B2A8}" dt="2025-12-05T12:57:19.745" v="93" actId="20577"/>
      <pc:docMkLst>
        <pc:docMk/>
      </pc:docMkLst>
      <pc:sldChg chg="addSp modSp mod setBg">
        <pc:chgData name="Steff Bowdler (2501695)" userId="S::2501695@student.uwtsd.ac.uk::58afe233-3f16-404e-ace2-3e3ad0c8006e" providerId="AD" clId="Web-{33DDD0B2-C1A4-EBAD-A003-07582725B2A8}" dt="2025-12-05T12:26:46.468" v="28" actId="20577"/>
        <pc:sldMkLst>
          <pc:docMk/>
          <pc:sldMk cId="109857222" sldId="256"/>
        </pc:sldMkLst>
        <pc:spChg chg="mod">
          <ac:chgData name="Steff Bowdler (2501695)" userId="S::2501695@student.uwtsd.ac.uk::58afe233-3f16-404e-ace2-3e3ad0c8006e" providerId="AD" clId="Web-{33DDD0B2-C1A4-EBAD-A003-07582725B2A8}" dt="2025-12-05T12:26:46.468" v="28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mod setBg">
        <pc:chgData name="Steff Bowdler (2501695)" userId="S::2501695@student.uwtsd.ac.uk::58afe233-3f16-404e-ace2-3e3ad0c8006e" providerId="AD" clId="Web-{33DDD0B2-C1A4-EBAD-A003-07582725B2A8}" dt="2025-12-05T12:39:26.627" v="43" actId="20577"/>
        <pc:sldMkLst>
          <pc:docMk/>
          <pc:sldMk cId="4200572234" sldId="257"/>
        </pc:sldMkLst>
        <pc:spChg chg="mod">
          <ac:chgData name="Steff Bowdler (2501695)" userId="S::2501695@student.uwtsd.ac.uk::58afe233-3f16-404e-ace2-3e3ad0c8006e" providerId="AD" clId="Web-{33DDD0B2-C1A4-EBAD-A003-07582725B2A8}" dt="2025-12-05T12:39:26.627" v="43" actId="20577"/>
          <ac:spMkLst>
            <pc:docMk/>
            <pc:sldMk cId="4200572234" sldId="257"/>
            <ac:spMk id="2" creationId="{DB259DD3-32CC-C46E-A9E8-B474D9FA5FCE}"/>
          </ac:spMkLst>
        </pc:spChg>
      </pc:sldChg>
      <pc:sldChg chg="addSp modSp new mod setBg">
        <pc:chgData name="Steff Bowdler (2501695)" userId="S::2501695@student.uwtsd.ac.uk::58afe233-3f16-404e-ace2-3e3ad0c8006e" providerId="AD" clId="Web-{33DDD0B2-C1A4-EBAD-A003-07582725B2A8}" dt="2025-12-05T12:39:37.471" v="48" actId="20577"/>
        <pc:sldMkLst>
          <pc:docMk/>
          <pc:sldMk cId="2767242272" sldId="258"/>
        </pc:sldMkLst>
        <pc:spChg chg="mod">
          <ac:chgData name="Steff Bowdler (2501695)" userId="S::2501695@student.uwtsd.ac.uk::58afe233-3f16-404e-ace2-3e3ad0c8006e" providerId="AD" clId="Web-{33DDD0B2-C1A4-EBAD-A003-07582725B2A8}" dt="2025-12-05T12:39:37.471" v="48" actId="20577"/>
          <ac:spMkLst>
            <pc:docMk/>
            <pc:sldMk cId="2767242272" sldId="258"/>
            <ac:spMk id="2" creationId="{8B0DEE89-CAD1-2BFE-C662-68958DF6AFDD}"/>
          </ac:spMkLst>
        </pc:spChg>
        <pc:spChg chg="mod">
          <ac:chgData name="Steff Bowdler (2501695)" userId="S::2501695@student.uwtsd.ac.uk::58afe233-3f16-404e-ace2-3e3ad0c8006e" providerId="AD" clId="Web-{33DDD0B2-C1A4-EBAD-A003-07582725B2A8}" dt="2025-12-05T12:38:51.532" v="38"/>
          <ac:spMkLst>
            <pc:docMk/>
            <pc:sldMk cId="2767242272" sldId="258"/>
            <ac:spMk id="3" creationId="{CE6F89B8-C272-BEA4-34BD-D8320E5FD29E}"/>
          </ac:spMkLst>
        </pc:spChg>
      </pc:sldChg>
      <pc:sldChg chg="addSp modSp new mod setBg">
        <pc:chgData name="Steff Bowdler (2501695)" userId="S::2501695@student.uwtsd.ac.uk::58afe233-3f16-404e-ace2-3e3ad0c8006e" providerId="AD" clId="Web-{33DDD0B2-C1A4-EBAD-A003-07582725B2A8}" dt="2025-12-05T12:41:07.051" v="78"/>
        <pc:sldMkLst>
          <pc:docMk/>
          <pc:sldMk cId="157708207" sldId="259"/>
        </pc:sldMkLst>
        <pc:spChg chg="mod">
          <ac:chgData name="Steff Bowdler (2501695)" userId="S::2501695@student.uwtsd.ac.uk::58afe233-3f16-404e-ace2-3e3ad0c8006e" providerId="AD" clId="Web-{33DDD0B2-C1A4-EBAD-A003-07582725B2A8}" dt="2025-12-05T12:41:07.051" v="78"/>
          <ac:spMkLst>
            <pc:docMk/>
            <pc:sldMk cId="157708207" sldId="259"/>
            <ac:spMk id="2" creationId="{9B4DD6AB-7E02-401A-849D-B132DDADD0E0}"/>
          </ac:spMkLst>
        </pc:spChg>
        <pc:spChg chg="mod">
          <ac:chgData name="Steff Bowdler (2501695)" userId="S::2501695@student.uwtsd.ac.uk::58afe233-3f16-404e-ace2-3e3ad0c8006e" providerId="AD" clId="Web-{33DDD0B2-C1A4-EBAD-A003-07582725B2A8}" dt="2025-12-05T12:41:07.051" v="78"/>
          <ac:spMkLst>
            <pc:docMk/>
            <pc:sldMk cId="157708207" sldId="259"/>
            <ac:spMk id="3" creationId="{CACF8211-CBB6-1E52-6539-BC2412A1CA26}"/>
          </ac:spMkLst>
        </pc:spChg>
      </pc:sldChg>
      <pc:sldChg chg="addSp modSp new mod setBg">
        <pc:chgData name="Steff Bowdler (2501695)" userId="S::2501695@student.uwtsd.ac.uk::58afe233-3f16-404e-ace2-3e3ad0c8006e" providerId="AD" clId="Web-{33DDD0B2-C1A4-EBAD-A003-07582725B2A8}" dt="2025-12-05T12:41:28.911" v="79"/>
        <pc:sldMkLst>
          <pc:docMk/>
          <pc:sldMk cId="194146405" sldId="260"/>
        </pc:sldMkLst>
        <pc:spChg chg="mod">
          <ac:chgData name="Steff Bowdler (2501695)" userId="S::2501695@student.uwtsd.ac.uk::58afe233-3f16-404e-ace2-3e3ad0c8006e" providerId="AD" clId="Web-{33DDD0B2-C1A4-EBAD-A003-07582725B2A8}" dt="2025-12-05T12:41:28.911" v="79"/>
          <ac:spMkLst>
            <pc:docMk/>
            <pc:sldMk cId="194146405" sldId="260"/>
            <ac:spMk id="2" creationId="{F52A5836-D13F-DC69-E15E-608441CE78F5}"/>
          </ac:spMkLst>
        </pc:spChg>
        <pc:spChg chg="mod">
          <ac:chgData name="Steff Bowdler (2501695)" userId="S::2501695@student.uwtsd.ac.uk::58afe233-3f16-404e-ace2-3e3ad0c8006e" providerId="AD" clId="Web-{33DDD0B2-C1A4-EBAD-A003-07582725B2A8}" dt="2025-12-05T12:41:28.911" v="79"/>
          <ac:spMkLst>
            <pc:docMk/>
            <pc:sldMk cId="194146405" sldId="260"/>
            <ac:spMk id="3" creationId="{22420EE7-51A3-9590-25E0-99DB3BA0D896}"/>
          </ac:spMkLst>
        </pc:spChg>
      </pc:sldChg>
      <pc:sldChg chg="addSp modSp new mod setBg">
        <pc:chgData name="Steff Bowdler (2501695)" userId="S::2501695@student.uwtsd.ac.uk::58afe233-3f16-404e-ace2-3e3ad0c8006e" providerId="AD" clId="Web-{33DDD0B2-C1A4-EBAD-A003-07582725B2A8}" dt="2025-12-05T12:41:47.411" v="80"/>
        <pc:sldMkLst>
          <pc:docMk/>
          <pc:sldMk cId="3671375979" sldId="261"/>
        </pc:sldMkLst>
        <pc:spChg chg="mod">
          <ac:chgData name="Steff Bowdler (2501695)" userId="S::2501695@student.uwtsd.ac.uk::58afe233-3f16-404e-ace2-3e3ad0c8006e" providerId="AD" clId="Web-{33DDD0B2-C1A4-EBAD-A003-07582725B2A8}" dt="2025-12-05T12:41:47.411" v="80"/>
          <ac:spMkLst>
            <pc:docMk/>
            <pc:sldMk cId="3671375979" sldId="261"/>
            <ac:spMk id="2" creationId="{8BC89CCE-718D-B179-DBDE-6E4AA9B54018}"/>
          </ac:spMkLst>
        </pc:spChg>
        <pc:spChg chg="mod">
          <ac:chgData name="Steff Bowdler (2501695)" userId="S::2501695@student.uwtsd.ac.uk::58afe233-3f16-404e-ace2-3e3ad0c8006e" providerId="AD" clId="Web-{33DDD0B2-C1A4-EBAD-A003-07582725B2A8}" dt="2025-12-05T12:41:47.411" v="80"/>
          <ac:spMkLst>
            <pc:docMk/>
            <pc:sldMk cId="3671375979" sldId="261"/>
            <ac:spMk id="3" creationId="{26AE11C2-D210-D430-77CC-B1BE3F477C48}"/>
          </ac:spMkLst>
        </pc:spChg>
      </pc:sldChg>
      <pc:sldChg chg="addSp modSp new mod setBg">
        <pc:chgData name="Steff Bowdler (2501695)" userId="S::2501695@student.uwtsd.ac.uk::58afe233-3f16-404e-ace2-3e3ad0c8006e" providerId="AD" clId="Web-{33DDD0B2-C1A4-EBAD-A003-07582725B2A8}" dt="2025-12-05T12:57:19.745" v="93" actId="20577"/>
        <pc:sldMkLst>
          <pc:docMk/>
          <pc:sldMk cId="230166187" sldId="262"/>
        </pc:sldMkLst>
        <pc:spChg chg="mod">
          <ac:chgData name="Steff Bowdler (2501695)" userId="S::2501695@student.uwtsd.ac.uk::58afe233-3f16-404e-ace2-3e3ad0c8006e" providerId="AD" clId="Web-{33DDD0B2-C1A4-EBAD-A003-07582725B2A8}" dt="2025-12-05T12:57:19.745" v="93" actId="20577"/>
          <ac:spMkLst>
            <pc:docMk/>
            <pc:sldMk cId="230166187" sldId="262"/>
            <ac:spMk id="2" creationId="{77CB29E2-113A-E4DF-28AC-6DCA077F580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C24F31-3218-4EA4-B42C-963B0DDE82F5}" type="datetimeFigureOut">
              <a:t>12/9/2025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DB613C-4C74-4AD6-B637-A6B23F467BD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727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941738114568775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solidFill>
                  <a:srgbClr val="222222"/>
                </a:solidFill>
              </a:rPr>
              <a:t>Schwartz, A., Watson, J.N. and Hutchinson, M.R., (2015). </a:t>
            </a:r>
            <a:r>
              <a:rPr lang="en-US" i="1" dirty="0">
                <a:solidFill>
                  <a:srgbClr val="222222"/>
                </a:solidFill>
              </a:rPr>
              <a:t>Patellar tendinopathy</a:t>
            </a:r>
            <a:r>
              <a:rPr lang="en-US" dirty="0">
                <a:solidFill>
                  <a:srgbClr val="222222"/>
                </a:solidFill>
              </a:rPr>
              <a:t>. </a:t>
            </a:r>
            <a:r>
              <a:rPr lang="en-US" i="1" dirty="0">
                <a:solidFill>
                  <a:srgbClr val="222222"/>
                </a:solidFill>
              </a:rPr>
              <a:t>Sports health</a:t>
            </a:r>
            <a:r>
              <a:rPr lang="en-US" dirty="0">
                <a:solidFill>
                  <a:srgbClr val="222222"/>
                </a:solidFill>
              </a:rPr>
              <a:t>, </a:t>
            </a:r>
            <a:r>
              <a:rPr lang="en-US" i="1" dirty="0">
                <a:solidFill>
                  <a:srgbClr val="222222"/>
                </a:solidFill>
              </a:rPr>
              <a:t>7</a:t>
            </a:r>
            <a:r>
              <a:rPr lang="en-US" dirty="0">
                <a:solidFill>
                  <a:srgbClr val="222222"/>
                </a:solidFill>
              </a:rPr>
              <a:t>(5), pp.415-420. </a:t>
            </a:r>
            <a:r>
              <a:rPr lang="en-US" u="sng" dirty="0">
                <a:solidFill>
                  <a:srgbClr val="1554B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https://doi.org/10.1177/1941738114568775</a:t>
            </a:r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accessed from Google Scholar </a:t>
            </a:r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/>
            </a:endParaRPr>
          </a:p>
          <a:p>
            <a:endParaRPr lang="en-US" dirty="0">
              <a:solidFill>
                <a:srgbClr val="0D0D0D"/>
              </a:solidFill>
              <a:ea typeface="Calibri"/>
              <a:cs typeface="Calibri"/>
            </a:endParaRPr>
          </a:p>
          <a:p>
            <a:endParaRPr lang="en-US" u="sng" dirty="0">
              <a:solidFill>
                <a:srgbClr val="1554B2"/>
              </a:solidFill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DB613C-4C74-4AD6-B637-A6B23F467BD7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711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Patella tendinopathy 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CB29E2-113A-E4DF-28AC-6DCA077F5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35D47D-E4CC-4331-30BF-B18F6B47745F}"/>
              </a:ext>
            </a:extLst>
          </p:cNvPr>
          <p:cNvSpPr txBox="1"/>
          <p:nvPr/>
        </p:nvSpPr>
        <p:spPr>
          <a:xfrm>
            <a:off x="804672" y="2421683"/>
            <a:ext cx="4765949" cy="33534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Located between the patella and the tibial tuberosity of the shinbone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Transfers force from the quadricep to the tibia during extension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 descr="Patellar Tendinopathy | Bend + Mend: Physiotherapy and Pilates in ...">
            <a:extLst>
              <a:ext uri="{FF2B5EF4-FFF2-40B4-BE49-F238E27FC236}">
                <a16:creationId xmlns:a16="http://schemas.microsoft.com/office/drawing/2014/main" id="{C11213EB-8000-E1A9-6E22-6194123FA4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19933" y="661694"/>
            <a:ext cx="4129440" cy="5419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66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59DD3-32CC-C46E-A9E8-B474D9FA5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4830" y="-777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Aetiology </a:t>
            </a:r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AEBF4-D07B-E362-6A6F-6519A83A3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4601" y="1325940"/>
            <a:ext cx="8815230" cy="4918146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'Jumpers knee'</a:t>
            </a:r>
          </a:p>
          <a:p>
            <a:r>
              <a:rPr lang="en-GB" sz="2000" dirty="0">
                <a:solidFill>
                  <a:schemeClr val="tx2"/>
                </a:solidFill>
              </a:rPr>
              <a:t>Overuse of the tendon </a:t>
            </a:r>
          </a:p>
          <a:p>
            <a:r>
              <a:rPr lang="en-GB" sz="2000" dirty="0">
                <a:solidFill>
                  <a:schemeClr val="tx2"/>
                </a:solidFill>
              </a:rPr>
              <a:t>Increases in training load </a:t>
            </a:r>
          </a:p>
          <a:p>
            <a:r>
              <a:rPr lang="en-GB" sz="2000" dirty="0">
                <a:solidFill>
                  <a:schemeClr val="tx2"/>
                </a:solidFill>
              </a:rPr>
              <a:t>Common with athletes in Football, Volleyball and Basketball</a:t>
            </a:r>
          </a:p>
          <a:p>
            <a:r>
              <a:rPr lang="en-GB" sz="2000" dirty="0">
                <a:solidFill>
                  <a:schemeClr val="tx2"/>
                </a:solidFill>
              </a:rPr>
              <a:t>Four stages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solidFill>
                  <a:schemeClr val="tx2"/>
                </a:solidFill>
              </a:rPr>
              <a:t>(1) pain after sporting activity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solidFill>
                  <a:schemeClr val="tx2"/>
                </a:solidFill>
              </a:rPr>
              <a:t>(2) pain during sport activity without limitation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solidFill>
                  <a:schemeClr val="tx2"/>
                </a:solidFill>
              </a:rPr>
              <a:t>(3) pain during sport activity with limitation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solidFill>
                  <a:schemeClr val="tx2"/>
                </a:solidFill>
              </a:rPr>
              <a:t>(4) rupture of the tendon </a:t>
            </a:r>
          </a:p>
          <a:p>
            <a:pPr marL="457200" lvl="1" indent="0">
              <a:buNone/>
            </a:pPr>
            <a:endParaRPr lang="en-GB" sz="1100">
              <a:solidFill>
                <a:schemeClr val="tx2"/>
              </a:solidFill>
            </a:endParaRPr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00572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0DEE89-CAD1-2BFE-C662-68958DF6A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Epidemiology 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F89B8-C272-BEA4-34BD-D8320E5FD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67242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DD6AB-7E02-401A-849D-B132DDADD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Mechanisms 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F8211-CBB6-1E52-6539-BC2412A1C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2693976"/>
          </a:xfrm>
        </p:spPr>
        <p:txBody>
          <a:bodyPr>
            <a:normAutofit/>
          </a:bodyPr>
          <a:lstStyle/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77082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2A5836-D13F-DC69-E15E-608441CE7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Signs and symptoms 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20EE7-51A3-9590-25E0-99DB3BA0D8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4146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89CCE-718D-B179-DBDE-6E4AA9B54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Early rehab 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E11C2-D210-D430-77CC-B1BE3F477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2693976"/>
          </a:xfrm>
        </p:spPr>
        <p:txBody>
          <a:bodyPr>
            <a:normAutofit/>
          </a:bodyPr>
          <a:lstStyle/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71375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Patella tendinopathy </vt:lpstr>
      <vt:lpstr>Introduction </vt:lpstr>
      <vt:lpstr>Aetiology </vt:lpstr>
      <vt:lpstr>Epidemiology </vt:lpstr>
      <vt:lpstr>Mechanisms </vt:lpstr>
      <vt:lpstr>Signs and symptoms </vt:lpstr>
      <vt:lpstr>Early rehab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190</cp:revision>
  <dcterms:created xsi:type="dcterms:W3CDTF">2025-12-05T12:24:37Z</dcterms:created>
  <dcterms:modified xsi:type="dcterms:W3CDTF">2025-12-09T12:58:59Z</dcterms:modified>
</cp:coreProperties>
</file>