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88"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5143500" type="screen16x9"/>
  <p:notesSz cx="6858000" cy="9144000"/>
  <p:embeddedFontLst>
    <p:embeddedFont>
      <p:font typeface="Archivo Black" panose="020B0604020202020204" charset="0"/>
      <p:bold r:id="rId16"/>
      <p:boldItalic r:id="rId17"/>
    </p:embeddedFont>
    <p:embeddedFont>
      <p:font typeface="Archivo ExtraBold" panose="020B0604020202020204" charset="0"/>
      <p:bold r:id="rId18"/>
      <p:boldItalic r:id="rId19"/>
    </p:embeddedFont>
    <p:embeddedFont>
      <p:font typeface="Archivo SemiBold" panose="020B0604020202020204" charset="0"/>
      <p:regular r:id="rId20"/>
      <p:bold r:id="rId21"/>
      <p:italic r:id="rId22"/>
      <p:boldItalic r:id="rId23"/>
    </p:embeddedFont>
    <p:embeddedFont>
      <p:font typeface="Barlow" panose="020F0502020204030204" pitchFamily="2" charset="0"/>
      <p:regular r:id="rId24"/>
      <p:bold r:id="rId25"/>
      <p:italic r:id="rId26"/>
      <p:boldItalic r:id="rId2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90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font" Target="fonts/font11.fntdata"/><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8.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4.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7.fntdata"/><Relationship Id="rId27" Type="http://schemas.openxmlformats.org/officeDocument/2006/relationships/font" Target="fonts/font12.fntdata"/><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2755645040"/>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7"/>
        <p:cNvGrpSpPr/>
        <p:nvPr/>
      </p:nvGrpSpPr>
      <p:grpSpPr>
        <a:xfrm>
          <a:off x="0" y="0"/>
          <a:ext cx="0" cy="0"/>
          <a:chOff x="0" y="0"/>
          <a:chExt cx="0" cy="0"/>
        </a:xfrm>
      </p:grpSpPr>
      <p:sp>
        <p:nvSpPr>
          <p:cNvPr id="518" name="Google Shape;5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9" name="Google Shape;5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385425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3"/>
        <p:cNvGrpSpPr/>
        <p:nvPr/>
      </p:nvGrpSpPr>
      <p:grpSpPr>
        <a:xfrm>
          <a:off x="0" y="0"/>
          <a:ext cx="0" cy="0"/>
          <a:chOff x="0" y="0"/>
          <a:chExt cx="0" cy="0"/>
        </a:xfrm>
      </p:grpSpPr>
      <p:sp>
        <p:nvSpPr>
          <p:cNvPr id="524" name="Google Shape;524;gda38436298_2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5" name="Google Shape;525;gda38436298_2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30619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9"/>
        <p:cNvGrpSpPr/>
        <p:nvPr/>
      </p:nvGrpSpPr>
      <p:grpSpPr>
        <a:xfrm>
          <a:off x="0" y="0"/>
          <a:ext cx="0" cy="0"/>
          <a:chOff x="0" y="0"/>
          <a:chExt cx="0" cy="0"/>
        </a:xfrm>
      </p:grpSpPr>
      <p:sp>
        <p:nvSpPr>
          <p:cNvPr id="530" name="Google Shape;530;gdb14cee540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1" name="Google Shape;531;gdb14cee540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888614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5"/>
        <p:cNvGrpSpPr/>
        <p:nvPr/>
      </p:nvGrpSpPr>
      <p:grpSpPr>
        <a:xfrm>
          <a:off x="0" y="0"/>
          <a:ext cx="0" cy="0"/>
          <a:chOff x="0" y="0"/>
          <a:chExt cx="0" cy="0"/>
        </a:xfrm>
      </p:grpSpPr>
      <p:sp>
        <p:nvSpPr>
          <p:cNvPr id="536" name="Google Shape;536;gda38436298_0_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7" name="Google Shape;537;gda38436298_0_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028419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1"/>
        <p:cNvGrpSpPr/>
        <p:nvPr/>
      </p:nvGrpSpPr>
      <p:grpSpPr>
        <a:xfrm>
          <a:off x="0" y="0"/>
          <a:ext cx="0" cy="0"/>
          <a:chOff x="0" y="0"/>
          <a:chExt cx="0" cy="0"/>
        </a:xfrm>
      </p:grpSpPr>
      <p:sp>
        <p:nvSpPr>
          <p:cNvPr id="542" name="Google Shape;542;gda38436298_2_7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3" name="Google Shape;543;gda38436298_2_7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08948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7"/>
        <p:cNvGrpSpPr/>
        <p:nvPr/>
      </p:nvGrpSpPr>
      <p:grpSpPr>
        <a:xfrm>
          <a:off x="0" y="0"/>
          <a:ext cx="0" cy="0"/>
          <a:chOff x="0" y="0"/>
          <a:chExt cx="0" cy="0"/>
        </a:xfrm>
      </p:grpSpPr>
      <p:sp>
        <p:nvSpPr>
          <p:cNvPr id="548" name="Google Shape;548;gda38436298_2_1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9" name="Google Shape;549;gda38436298_2_1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635217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3"/>
        <p:cNvGrpSpPr/>
        <p:nvPr/>
      </p:nvGrpSpPr>
      <p:grpSpPr>
        <a:xfrm>
          <a:off x="0" y="0"/>
          <a:ext cx="0" cy="0"/>
          <a:chOff x="0" y="0"/>
          <a:chExt cx="0" cy="0"/>
        </a:xfrm>
      </p:grpSpPr>
      <p:sp>
        <p:nvSpPr>
          <p:cNvPr id="554" name="Google Shape;554;g39ef6d228f1_0_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5" name="Google Shape;555;g39ef6d228f1_0_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518566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0"/>
        <p:cNvGrpSpPr/>
        <p:nvPr/>
      </p:nvGrpSpPr>
      <p:grpSpPr>
        <a:xfrm>
          <a:off x="0" y="0"/>
          <a:ext cx="0" cy="0"/>
          <a:chOff x="0" y="0"/>
          <a:chExt cx="0" cy="0"/>
        </a:xfrm>
      </p:grpSpPr>
      <p:sp>
        <p:nvSpPr>
          <p:cNvPr id="561" name="Google Shape;561;gdb14cee540_0_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62" name="Google Shape;562;gdb14cee540_0_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465405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6"/>
        <p:cNvGrpSpPr/>
        <p:nvPr/>
      </p:nvGrpSpPr>
      <p:grpSpPr>
        <a:xfrm>
          <a:off x="0" y="0"/>
          <a:ext cx="0" cy="0"/>
          <a:chOff x="0" y="0"/>
          <a:chExt cx="0" cy="0"/>
        </a:xfrm>
      </p:grpSpPr>
      <p:sp>
        <p:nvSpPr>
          <p:cNvPr id="567" name="Google Shape;567;gdb14cee540_0_1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68" name="Google Shape;568;gdb14cee540_0_1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332155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2"/>
        <p:cNvGrpSpPr/>
        <p:nvPr/>
      </p:nvGrpSpPr>
      <p:grpSpPr>
        <a:xfrm>
          <a:off x="0" y="0"/>
          <a:ext cx="0" cy="0"/>
          <a:chOff x="0" y="0"/>
          <a:chExt cx="0" cy="0"/>
        </a:xfrm>
      </p:grpSpPr>
      <p:sp>
        <p:nvSpPr>
          <p:cNvPr id="573" name="Google Shape;573;g39ef6d228f1_0_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4" name="Google Shape;574;g39ef6d228f1_0_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262218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8"/>
        <p:cNvGrpSpPr/>
        <p:nvPr/>
      </p:nvGrpSpPr>
      <p:grpSpPr>
        <a:xfrm>
          <a:off x="0" y="0"/>
          <a:ext cx="0" cy="0"/>
          <a:chOff x="0" y="0"/>
          <a:chExt cx="0" cy="0"/>
        </a:xfrm>
      </p:grpSpPr>
      <p:sp>
        <p:nvSpPr>
          <p:cNvPr id="579" name="Google Shape;579;gdb14cee540_0_2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0" name="Google Shape;580;gdb14cee540_0_2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145288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4"/>
        <p:cNvGrpSpPr/>
        <p:nvPr/>
      </p:nvGrpSpPr>
      <p:grpSpPr>
        <a:xfrm>
          <a:off x="0" y="0"/>
          <a:ext cx="0" cy="0"/>
          <a:chOff x="0" y="0"/>
          <a:chExt cx="0" cy="0"/>
        </a:xfrm>
      </p:grpSpPr>
      <p:sp>
        <p:nvSpPr>
          <p:cNvPr id="585" name="Google Shape;585;gdb14cee540_0_2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6" name="Google Shape;586;gdb14cee540_0_27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255309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9"/>
        <p:cNvGrpSpPr/>
        <p:nvPr/>
      </p:nvGrpSpPr>
      <p:grpSpPr>
        <a:xfrm>
          <a:off x="0" y="0"/>
          <a:ext cx="0" cy="0"/>
          <a:chOff x="0" y="0"/>
          <a:chExt cx="0" cy="0"/>
        </a:xfrm>
      </p:grpSpPr>
      <p:sp>
        <p:nvSpPr>
          <p:cNvPr id="590" name="Google Shape;590;gdb14cee540_0_195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1" name="Google Shape;591;gdb14cee540_0_195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739438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3" Type="http://schemas.openxmlformats.org/officeDocument/2006/relationships/hyperlink" Target="http://bit.ly/2TyoMsr" TargetMode="External"/><Relationship Id="rId2" Type="http://schemas.openxmlformats.org/officeDocument/2006/relationships/hyperlink" Target="http://bit.ly/2Tynxth" TargetMode="External"/><Relationship Id="rId1" Type="http://schemas.openxmlformats.org/officeDocument/2006/relationships/slideMaster" Target="../slideMasters/slideMaster1.xml"/><Relationship Id="rId4" Type="http://schemas.openxmlformats.org/officeDocument/2006/relationships/hyperlink" Target="http://bit.ly/2TtBDfr" TargetMode="Externa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713225" y="669088"/>
            <a:ext cx="4163700" cy="2415900"/>
          </a:xfrm>
          <a:prstGeom prst="rect">
            <a:avLst/>
          </a:prstGeom>
        </p:spPr>
        <p:txBody>
          <a:bodyPr spcFirstLastPara="1" wrap="square" lIns="91425" tIns="91425" rIns="91425" bIns="91425" anchor="b" anchorCtr="0">
            <a:noAutofit/>
          </a:bodyPr>
          <a:lstStyle>
            <a:lvl1pPr lvl="0">
              <a:lnSpc>
                <a:spcPct val="90000"/>
              </a:lnSpc>
              <a:spcBef>
                <a:spcPts val="0"/>
              </a:spcBef>
              <a:spcAft>
                <a:spcPts val="0"/>
              </a:spcAft>
              <a:buSzPts val="5200"/>
              <a:buNone/>
              <a:defRPr sz="5100">
                <a:latin typeface="Archivo Black"/>
                <a:ea typeface="Archivo Black"/>
                <a:cs typeface="Archivo Black"/>
                <a:sym typeface="Archivo Black"/>
              </a:defRPr>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0" name="Google Shape;10;p2"/>
          <p:cNvSpPr txBox="1">
            <a:spLocks noGrp="1"/>
          </p:cNvSpPr>
          <p:nvPr>
            <p:ph type="subTitle" idx="1"/>
          </p:nvPr>
        </p:nvSpPr>
        <p:spPr>
          <a:xfrm>
            <a:off x="713225" y="3757113"/>
            <a:ext cx="3468900" cy="7173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2800"/>
              <a:buNone/>
              <a:defRPr>
                <a:solidFill>
                  <a:schemeClr val="dk1"/>
                </a:solidFill>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1" name="Google Shape;11;p2"/>
          <p:cNvSpPr txBox="1">
            <a:spLocks noGrp="1"/>
          </p:cNvSpPr>
          <p:nvPr>
            <p:ph type="ctrTitle" idx="2"/>
          </p:nvPr>
        </p:nvSpPr>
        <p:spPr>
          <a:xfrm>
            <a:off x="713225" y="3084987"/>
            <a:ext cx="4163700" cy="617100"/>
          </a:xfrm>
          <a:prstGeom prst="rect">
            <a:avLst/>
          </a:prstGeom>
        </p:spPr>
        <p:txBody>
          <a:bodyPr spcFirstLastPara="1" wrap="square" lIns="91425" tIns="91425" rIns="91425" bIns="91425" anchor="b" anchorCtr="0">
            <a:noAutofit/>
          </a:bodyPr>
          <a:lstStyle>
            <a:lvl1pPr lvl="0" rtl="0">
              <a:spcBef>
                <a:spcPts val="0"/>
              </a:spcBef>
              <a:spcAft>
                <a:spcPts val="0"/>
              </a:spcAft>
              <a:buSzPts val="5200"/>
              <a:buNone/>
              <a:defRPr>
                <a:latin typeface="Archivo SemiBold"/>
                <a:ea typeface="Archivo SemiBold"/>
                <a:cs typeface="Archivo SemiBold"/>
                <a:sym typeface="Archivo SemiBold"/>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12" name="Google Shape;12;p2"/>
          <p:cNvSpPr/>
          <p:nvPr/>
        </p:nvSpPr>
        <p:spPr>
          <a:xfrm>
            <a:off x="3819300" y="2700675"/>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a:off x="997625" y="357825"/>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2"/>
          <p:cNvSpPr/>
          <p:nvPr/>
        </p:nvSpPr>
        <p:spPr>
          <a:xfrm>
            <a:off x="8615225" y="357825"/>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5"/>
        <p:cNvGrpSpPr/>
        <p:nvPr/>
      </p:nvGrpSpPr>
      <p:grpSpPr>
        <a:xfrm>
          <a:off x="0" y="0"/>
          <a:ext cx="0" cy="0"/>
          <a:chOff x="0" y="0"/>
          <a:chExt cx="0" cy="0"/>
        </a:xfrm>
      </p:grpSpPr>
      <p:sp>
        <p:nvSpPr>
          <p:cNvPr id="16" name="Google Shape;16;p3"/>
          <p:cNvSpPr txBox="1">
            <a:spLocks noGrp="1"/>
          </p:cNvSpPr>
          <p:nvPr>
            <p:ph type="title"/>
          </p:nvPr>
        </p:nvSpPr>
        <p:spPr>
          <a:xfrm>
            <a:off x="713225" y="2332200"/>
            <a:ext cx="4122300" cy="841800"/>
          </a:xfrm>
          <a:prstGeom prst="rect">
            <a:avLst/>
          </a:prstGeom>
        </p:spPr>
        <p:txBody>
          <a:bodyPr spcFirstLastPara="1" wrap="square" lIns="91425" tIns="91425" rIns="91425" bIns="91425" anchor="ctr" anchorCtr="0">
            <a:noAutofit/>
          </a:bodyPr>
          <a:lstStyle>
            <a:lvl1pPr lvl="0" rtl="0">
              <a:spcBef>
                <a:spcPts val="0"/>
              </a:spcBef>
              <a:spcAft>
                <a:spcPts val="0"/>
              </a:spcAft>
              <a:buSzPts val="3600"/>
              <a:buNone/>
              <a:defRPr sz="5200">
                <a:solidFill>
                  <a:schemeClr val="dk2"/>
                </a:solidFill>
              </a:defRPr>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7" name="Google Shape;17;p3"/>
          <p:cNvSpPr txBox="1">
            <a:spLocks noGrp="1"/>
          </p:cNvSpPr>
          <p:nvPr>
            <p:ph type="subTitle" idx="1"/>
          </p:nvPr>
        </p:nvSpPr>
        <p:spPr>
          <a:xfrm>
            <a:off x="713225" y="3230275"/>
            <a:ext cx="2736300" cy="8418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dk1"/>
              </a:buClr>
              <a:buSzPts val="1800"/>
              <a:buNone/>
              <a:defRPr sz="1600">
                <a:solidFill>
                  <a:schemeClr val="dk1"/>
                </a:solidFill>
              </a:defRPr>
            </a:lvl1pPr>
            <a:lvl2pPr lvl="1" rtl="0">
              <a:spcBef>
                <a:spcPts val="0"/>
              </a:spcBef>
              <a:spcAft>
                <a:spcPts val="0"/>
              </a:spcAft>
              <a:buClr>
                <a:schemeClr val="dk1"/>
              </a:buClr>
              <a:buSzPts val="1400"/>
              <a:buNone/>
              <a:defRPr>
                <a:solidFill>
                  <a:schemeClr val="dk1"/>
                </a:solidFill>
              </a:defRPr>
            </a:lvl2pPr>
            <a:lvl3pPr lvl="2" rtl="0">
              <a:spcBef>
                <a:spcPts val="0"/>
              </a:spcBef>
              <a:spcAft>
                <a:spcPts val="0"/>
              </a:spcAft>
              <a:buClr>
                <a:schemeClr val="dk1"/>
              </a:buClr>
              <a:buSzPts val="1400"/>
              <a:buNone/>
              <a:defRPr>
                <a:solidFill>
                  <a:schemeClr val="dk1"/>
                </a:solidFill>
              </a:defRPr>
            </a:lvl3pPr>
            <a:lvl4pPr lvl="3" rtl="0">
              <a:spcBef>
                <a:spcPts val="0"/>
              </a:spcBef>
              <a:spcAft>
                <a:spcPts val="0"/>
              </a:spcAft>
              <a:buClr>
                <a:schemeClr val="dk1"/>
              </a:buClr>
              <a:buSzPts val="1400"/>
              <a:buNone/>
              <a:defRPr>
                <a:solidFill>
                  <a:schemeClr val="dk1"/>
                </a:solidFill>
              </a:defRPr>
            </a:lvl4pPr>
            <a:lvl5pPr lvl="4" rtl="0">
              <a:spcBef>
                <a:spcPts val="0"/>
              </a:spcBef>
              <a:spcAft>
                <a:spcPts val="0"/>
              </a:spcAft>
              <a:buClr>
                <a:schemeClr val="dk1"/>
              </a:buClr>
              <a:buSzPts val="1400"/>
              <a:buNone/>
              <a:defRPr>
                <a:solidFill>
                  <a:schemeClr val="dk1"/>
                </a:solidFill>
              </a:defRPr>
            </a:lvl5pPr>
            <a:lvl6pPr lvl="5" rtl="0">
              <a:spcBef>
                <a:spcPts val="0"/>
              </a:spcBef>
              <a:spcAft>
                <a:spcPts val="0"/>
              </a:spcAft>
              <a:buClr>
                <a:schemeClr val="dk1"/>
              </a:buClr>
              <a:buSzPts val="1400"/>
              <a:buNone/>
              <a:defRPr>
                <a:solidFill>
                  <a:schemeClr val="dk1"/>
                </a:solidFill>
              </a:defRPr>
            </a:lvl6pPr>
            <a:lvl7pPr lvl="6" rtl="0">
              <a:spcBef>
                <a:spcPts val="0"/>
              </a:spcBef>
              <a:spcAft>
                <a:spcPts val="0"/>
              </a:spcAft>
              <a:buClr>
                <a:schemeClr val="dk1"/>
              </a:buClr>
              <a:buSzPts val="1400"/>
              <a:buNone/>
              <a:defRPr>
                <a:solidFill>
                  <a:schemeClr val="dk1"/>
                </a:solidFill>
              </a:defRPr>
            </a:lvl7pPr>
            <a:lvl8pPr lvl="7" rtl="0">
              <a:spcBef>
                <a:spcPts val="0"/>
              </a:spcBef>
              <a:spcAft>
                <a:spcPts val="0"/>
              </a:spcAft>
              <a:buClr>
                <a:schemeClr val="dk1"/>
              </a:buClr>
              <a:buSzPts val="1400"/>
              <a:buNone/>
              <a:defRPr>
                <a:solidFill>
                  <a:schemeClr val="dk1"/>
                </a:solidFill>
              </a:defRPr>
            </a:lvl8pPr>
            <a:lvl9pPr lvl="8" rtl="0">
              <a:spcBef>
                <a:spcPts val="0"/>
              </a:spcBef>
              <a:spcAft>
                <a:spcPts val="0"/>
              </a:spcAft>
              <a:buClr>
                <a:schemeClr val="dk1"/>
              </a:buClr>
              <a:buSzPts val="1400"/>
              <a:buNone/>
              <a:defRPr>
                <a:solidFill>
                  <a:schemeClr val="dk1"/>
                </a:solidFill>
              </a:defRPr>
            </a:lvl9pPr>
          </a:lstStyle>
          <a:p>
            <a:endParaRPr/>
          </a:p>
        </p:txBody>
      </p:sp>
      <p:sp>
        <p:nvSpPr>
          <p:cNvPr id="18" name="Google Shape;18;p3"/>
          <p:cNvSpPr txBox="1">
            <a:spLocks noGrp="1"/>
          </p:cNvSpPr>
          <p:nvPr>
            <p:ph type="title" idx="2" hasCustomPrompt="1"/>
          </p:nvPr>
        </p:nvSpPr>
        <p:spPr>
          <a:xfrm>
            <a:off x="713225" y="1081700"/>
            <a:ext cx="2787000" cy="1250400"/>
          </a:xfrm>
          <a:prstGeom prst="rect">
            <a:avLst/>
          </a:prstGeom>
        </p:spPr>
        <p:txBody>
          <a:bodyPr spcFirstLastPara="1" wrap="square" lIns="91425" tIns="91425" rIns="91425" bIns="91425" anchor="ctr" anchorCtr="0">
            <a:noAutofit/>
          </a:bodyPr>
          <a:lstStyle>
            <a:lvl1pPr lvl="0" rtl="0">
              <a:spcBef>
                <a:spcPts val="0"/>
              </a:spcBef>
              <a:spcAft>
                <a:spcPts val="0"/>
              </a:spcAft>
              <a:buSzPts val="8900"/>
              <a:buNone/>
              <a:defRPr sz="8900"/>
            </a:lvl1pPr>
            <a:lvl2pPr lvl="1" algn="ctr" rtl="0">
              <a:spcBef>
                <a:spcPts val="0"/>
              </a:spcBef>
              <a:spcAft>
                <a:spcPts val="0"/>
              </a:spcAft>
              <a:buSzPts val="8900"/>
              <a:buNone/>
              <a:defRPr sz="8900"/>
            </a:lvl2pPr>
            <a:lvl3pPr lvl="2" algn="ctr" rtl="0">
              <a:spcBef>
                <a:spcPts val="0"/>
              </a:spcBef>
              <a:spcAft>
                <a:spcPts val="0"/>
              </a:spcAft>
              <a:buSzPts val="8900"/>
              <a:buNone/>
              <a:defRPr sz="8900"/>
            </a:lvl3pPr>
            <a:lvl4pPr lvl="3" algn="ctr" rtl="0">
              <a:spcBef>
                <a:spcPts val="0"/>
              </a:spcBef>
              <a:spcAft>
                <a:spcPts val="0"/>
              </a:spcAft>
              <a:buSzPts val="8900"/>
              <a:buNone/>
              <a:defRPr sz="8900"/>
            </a:lvl4pPr>
            <a:lvl5pPr lvl="4" algn="ctr" rtl="0">
              <a:spcBef>
                <a:spcPts val="0"/>
              </a:spcBef>
              <a:spcAft>
                <a:spcPts val="0"/>
              </a:spcAft>
              <a:buSzPts val="8900"/>
              <a:buNone/>
              <a:defRPr sz="8900"/>
            </a:lvl5pPr>
            <a:lvl6pPr lvl="5" algn="ctr" rtl="0">
              <a:spcBef>
                <a:spcPts val="0"/>
              </a:spcBef>
              <a:spcAft>
                <a:spcPts val="0"/>
              </a:spcAft>
              <a:buSzPts val="8900"/>
              <a:buNone/>
              <a:defRPr sz="8900"/>
            </a:lvl6pPr>
            <a:lvl7pPr lvl="6" algn="ctr" rtl="0">
              <a:spcBef>
                <a:spcPts val="0"/>
              </a:spcBef>
              <a:spcAft>
                <a:spcPts val="0"/>
              </a:spcAft>
              <a:buSzPts val="8900"/>
              <a:buNone/>
              <a:defRPr sz="8900"/>
            </a:lvl7pPr>
            <a:lvl8pPr lvl="7" algn="ctr" rtl="0">
              <a:spcBef>
                <a:spcPts val="0"/>
              </a:spcBef>
              <a:spcAft>
                <a:spcPts val="0"/>
              </a:spcAft>
              <a:buSzPts val="8900"/>
              <a:buNone/>
              <a:defRPr sz="8900"/>
            </a:lvl8pPr>
            <a:lvl9pPr lvl="8" algn="ctr" rtl="0">
              <a:spcBef>
                <a:spcPts val="0"/>
              </a:spcBef>
              <a:spcAft>
                <a:spcPts val="0"/>
              </a:spcAft>
              <a:buSzPts val="8900"/>
              <a:buNone/>
              <a:defRPr sz="8900"/>
            </a:lvl9pPr>
          </a:lstStyle>
          <a:p>
            <a:r>
              <a:t>xx%</a:t>
            </a:r>
          </a:p>
        </p:txBody>
      </p:sp>
      <p:sp>
        <p:nvSpPr>
          <p:cNvPr id="19" name="Google Shape;19;p3"/>
          <p:cNvSpPr/>
          <p:nvPr/>
        </p:nvSpPr>
        <p:spPr>
          <a:xfrm>
            <a:off x="7469363" y="4321900"/>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3"/>
          <p:cNvSpPr/>
          <p:nvPr/>
        </p:nvSpPr>
        <p:spPr>
          <a:xfrm>
            <a:off x="3534650" y="474388"/>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3"/>
          <p:cNvSpPr/>
          <p:nvPr/>
        </p:nvSpPr>
        <p:spPr>
          <a:xfrm>
            <a:off x="520225" y="4325775"/>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2"/>
        <p:cNvGrpSpPr/>
        <p:nvPr/>
      </p:nvGrpSpPr>
      <p:grpSpPr>
        <a:xfrm>
          <a:off x="0" y="0"/>
          <a:ext cx="0" cy="0"/>
          <a:chOff x="0" y="0"/>
          <a:chExt cx="0" cy="0"/>
        </a:xfrm>
      </p:grpSpPr>
      <p:sp>
        <p:nvSpPr>
          <p:cNvPr id="23" name="Google Shape;23;p4"/>
          <p:cNvSpPr/>
          <p:nvPr/>
        </p:nvSpPr>
        <p:spPr>
          <a:xfrm>
            <a:off x="8150918" y="1735325"/>
            <a:ext cx="2217300" cy="2004300"/>
          </a:xfrm>
          <a:prstGeom prst="hexagon">
            <a:avLst>
              <a:gd name="adj" fmla="val 25000"/>
              <a:gd name="vf" fmla="val 11547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4" name="Google Shape;24;p4"/>
          <p:cNvGrpSpPr/>
          <p:nvPr/>
        </p:nvGrpSpPr>
        <p:grpSpPr>
          <a:xfrm>
            <a:off x="253463" y="3545075"/>
            <a:ext cx="919525" cy="280075"/>
            <a:chOff x="3021700" y="595375"/>
            <a:chExt cx="919525" cy="280075"/>
          </a:xfrm>
        </p:grpSpPr>
        <p:sp>
          <p:nvSpPr>
            <p:cNvPr id="25" name="Google Shape;25;p4"/>
            <p:cNvSpPr/>
            <p:nvPr/>
          </p:nvSpPr>
          <p:spPr>
            <a:xfrm>
              <a:off x="3021700" y="595375"/>
              <a:ext cx="130900" cy="150550"/>
            </a:xfrm>
            <a:custGeom>
              <a:avLst/>
              <a:gdLst/>
              <a:ahLst/>
              <a:cxnLst/>
              <a:rect l="l" t="t" r="r" b="b"/>
              <a:pathLst>
                <a:path w="5236" h="6022" extrusionOk="0">
                  <a:moveTo>
                    <a:pt x="2632" y="0"/>
                  </a:moveTo>
                  <a:lnTo>
                    <a:pt x="1" y="1519"/>
                  </a:lnTo>
                  <a:lnTo>
                    <a:pt x="1" y="4530"/>
                  </a:lnTo>
                  <a:lnTo>
                    <a:pt x="2632" y="6022"/>
                  </a:lnTo>
                  <a:lnTo>
                    <a:pt x="5235" y="4530"/>
                  </a:lnTo>
                  <a:lnTo>
                    <a:pt x="5235" y="1519"/>
                  </a:lnTo>
                  <a:lnTo>
                    <a:pt x="263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4"/>
            <p:cNvSpPr/>
            <p:nvPr/>
          </p:nvSpPr>
          <p:spPr>
            <a:xfrm>
              <a:off x="3179700" y="595375"/>
              <a:ext cx="130225" cy="150550"/>
            </a:xfrm>
            <a:custGeom>
              <a:avLst/>
              <a:gdLst/>
              <a:ahLst/>
              <a:cxnLst/>
              <a:rect l="l" t="t" r="r" b="b"/>
              <a:pathLst>
                <a:path w="5209" h="6022" extrusionOk="0">
                  <a:moveTo>
                    <a:pt x="2604" y="0"/>
                  </a:moveTo>
                  <a:lnTo>
                    <a:pt x="0" y="1519"/>
                  </a:lnTo>
                  <a:lnTo>
                    <a:pt x="0" y="4530"/>
                  </a:lnTo>
                  <a:lnTo>
                    <a:pt x="2604" y="6022"/>
                  </a:lnTo>
                  <a:lnTo>
                    <a:pt x="5208" y="4530"/>
                  </a:lnTo>
                  <a:lnTo>
                    <a:pt x="5208" y="1519"/>
                  </a:lnTo>
                  <a:lnTo>
                    <a:pt x="260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4"/>
            <p:cNvSpPr/>
            <p:nvPr/>
          </p:nvSpPr>
          <p:spPr>
            <a:xfrm>
              <a:off x="3337700" y="595375"/>
              <a:ext cx="130200" cy="150550"/>
            </a:xfrm>
            <a:custGeom>
              <a:avLst/>
              <a:gdLst/>
              <a:ahLst/>
              <a:cxnLst/>
              <a:rect l="l" t="t" r="r" b="b"/>
              <a:pathLst>
                <a:path w="5208" h="6022" extrusionOk="0">
                  <a:moveTo>
                    <a:pt x="2604" y="0"/>
                  </a:moveTo>
                  <a:lnTo>
                    <a:pt x="0" y="1519"/>
                  </a:lnTo>
                  <a:lnTo>
                    <a:pt x="0" y="4530"/>
                  </a:lnTo>
                  <a:lnTo>
                    <a:pt x="2604" y="6022"/>
                  </a:lnTo>
                  <a:lnTo>
                    <a:pt x="5208" y="4530"/>
                  </a:lnTo>
                  <a:lnTo>
                    <a:pt x="5208" y="1519"/>
                  </a:lnTo>
                  <a:lnTo>
                    <a:pt x="260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4"/>
            <p:cNvSpPr/>
            <p:nvPr/>
          </p:nvSpPr>
          <p:spPr>
            <a:xfrm>
              <a:off x="3495000" y="595375"/>
              <a:ext cx="130900" cy="150550"/>
            </a:xfrm>
            <a:custGeom>
              <a:avLst/>
              <a:gdLst/>
              <a:ahLst/>
              <a:cxnLst/>
              <a:rect l="l" t="t" r="r" b="b"/>
              <a:pathLst>
                <a:path w="5236" h="6022" extrusionOk="0">
                  <a:moveTo>
                    <a:pt x="2605" y="0"/>
                  </a:moveTo>
                  <a:lnTo>
                    <a:pt x="1" y="1519"/>
                  </a:lnTo>
                  <a:lnTo>
                    <a:pt x="1" y="4530"/>
                  </a:lnTo>
                  <a:lnTo>
                    <a:pt x="2605" y="6022"/>
                  </a:lnTo>
                  <a:lnTo>
                    <a:pt x="5236" y="4530"/>
                  </a:lnTo>
                  <a:lnTo>
                    <a:pt x="5236" y="1519"/>
                  </a:lnTo>
                  <a:lnTo>
                    <a:pt x="260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4"/>
            <p:cNvSpPr/>
            <p:nvPr/>
          </p:nvSpPr>
          <p:spPr>
            <a:xfrm>
              <a:off x="3653000" y="595375"/>
              <a:ext cx="130225" cy="150550"/>
            </a:xfrm>
            <a:custGeom>
              <a:avLst/>
              <a:gdLst/>
              <a:ahLst/>
              <a:cxnLst/>
              <a:rect l="l" t="t" r="r" b="b"/>
              <a:pathLst>
                <a:path w="5209" h="6022" extrusionOk="0">
                  <a:moveTo>
                    <a:pt x="2605" y="0"/>
                  </a:moveTo>
                  <a:lnTo>
                    <a:pt x="1" y="1519"/>
                  </a:lnTo>
                  <a:lnTo>
                    <a:pt x="1" y="4530"/>
                  </a:lnTo>
                  <a:lnTo>
                    <a:pt x="2605" y="6022"/>
                  </a:lnTo>
                  <a:lnTo>
                    <a:pt x="5209" y="4530"/>
                  </a:lnTo>
                  <a:lnTo>
                    <a:pt x="5209" y="1519"/>
                  </a:lnTo>
                  <a:lnTo>
                    <a:pt x="260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0;p4"/>
            <p:cNvSpPr/>
            <p:nvPr/>
          </p:nvSpPr>
          <p:spPr>
            <a:xfrm>
              <a:off x="3810325" y="595375"/>
              <a:ext cx="130900" cy="150550"/>
            </a:xfrm>
            <a:custGeom>
              <a:avLst/>
              <a:gdLst/>
              <a:ahLst/>
              <a:cxnLst/>
              <a:rect l="l" t="t" r="r" b="b"/>
              <a:pathLst>
                <a:path w="5236" h="6022" extrusionOk="0">
                  <a:moveTo>
                    <a:pt x="2632" y="0"/>
                  </a:moveTo>
                  <a:lnTo>
                    <a:pt x="1" y="1519"/>
                  </a:lnTo>
                  <a:lnTo>
                    <a:pt x="1" y="4530"/>
                  </a:lnTo>
                  <a:lnTo>
                    <a:pt x="2632" y="6022"/>
                  </a:lnTo>
                  <a:lnTo>
                    <a:pt x="5235" y="4530"/>
                  </a:lnTo>
                  <a:lnTo>
                    <a:pt x="5235" y="1519"/>
                  </a:lnTo>
                  <a:lnTo>
                    <a:pt x="263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4"/>
            <p:cNvSpPr/>
            <p:nvPr/>
          </p:nvSpPr>
          <p:spPr>
            <a:xfrm>
              <a:off x="3101025" y="724200"/>
              <a:ext cx="130225" cy="151250"/>
            </a:xfrm>
            <a:custGeom>
              <a:avLst/>
              <a:gdLst/>
              <a:ahLst/>
              <a:cxnLst/>
              <a:rect l="l" t="t" r="r" b="b"/>
              <a:pathLst>
                <a:path w="5209" h="6050" extrusionOk="0">
                  <a:moveTo>
                    <a:pt x="2605" y="1"/>
                  </a:moveTo>
                  <a:lnTo>
                    <a:pt x="1" y="1519"/>
                  </a:lnTo>
                  <a:lnTo>
                    <a:pt x="1" y="4530"/>
                  </a:lnTo>
                  <a:lnTo>
                    <a:pt x="2605" y="6049"/>
                  </a:lnTo>
                  <a:lnTo>
                    <a:pt x="5209" y="4530"/>
                  </a:lnTo>
                  <a:lnTo>
                    <a:pt x="5209" y="1519"/>
                  </a:lnTo>
                  <a:lnTo>
                    <a:pt x="2605"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4"/>
            <p:cNvSpPr/>
            <p:nvPr/>
          </p:nvSpPr>
          <p:spPr>
            <a:xfrm>
              <a:off x="3258350" y="724200"/>
              <a:ext cx="130900" cy="151250"/>
            </a:xfrm>
            <a:custGeom>
              <a:avLst/>
              <a:gdLst/>
              <a:ahLst/>
              <a:cxnLst/>
              <a:rect l="l" t="t" r="r" b="b"/>
              <a:pathLst>
                <a:path w="5236" h="6050" extrusionOk="0">
                  <a:moveTo>
                    <a:pt x="2632" y="1"/>
                  </a:moveTo>
                  <a:lnTo>
                    <a:pt x="1" y="1519"/>
                  </a:lnTo>
                  <a:lnTo>
                    <a:pt x="1" y="4530"/>
                  </a:lnTo>
                  <a:lnTo>
                    <a:pt x="2632" y="6049"/>
                  </a:lnTo>
                  <a:lnTo>
                    <a:pt x="5236" y="4530"/>
                  </a:lnTo>
                  <a:lnTo>
                    <a:pt x="5236" y="1519"/>
                  </a:lnTo>
                  <a:lnTo>
                    <a:pt x="2632"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4"/>
            <p:cNvSpPr/>
            <p:nvPr/>
          </p:nvSpPr>
          <p:spPr>
            <a:xfrm>
              <a:off x="3416350" y="724200"/>
              <a:ext cx="130225" cy="151250"/>
            </a:xfrm>
            <a:custGeom>
              <a:avLst/>
              <a:gdLst/>
              <a:ahLst/>
              <a:cxnLst/>
              <a:rect l="l" t="t" r="r" b="b"/>
              <a:pathLst>
                <a:path w="5209" h="6050" extrusionOk="0">
                  <a:moveTo>
                    <a:pt x="2604" y="1"/>
                  </a:moveTo>
                  <a:lnTo>
                    <a:pt x="1" y="1519"/>
                  </a:lnTo>
                  <a:lnTo>
                    <a:pt x="1" y="4530"/>
                  </a:lnTo>
                  <a:lnTo>
                    <a:pt x="2604" y="6049"/>
                  </a:lnTo>
                  <a:lnTo>
                    <a:pt x="5208" y="4530"/>
                  </a:lnTo>
                  <a:lnTo>
                    <a:pt x="5208" y="1519"/>
                  </a:lnTo>
                  <a:lnTo>
                    <a:pt x="260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4"/>
            <p:cNvSpPr/>
            <p:nvPr/>
          </p:nvSpPr>
          <p:spPr>
            <a:xfrm>
              <a:off x="3573675" y="724200"/>
              <a:ext cx="130900" cy="151250"/>
            </a:xfrm>
            <a:custGeom>
              <a:avLst/>
              <a:gdLst/>
              <a:ahLst/>
              <a:cxnLst/>
              <a:rect l="l" t="t" r="r" b="b"/>
              <a:pathLst>
                <a:path w="5236" h="6050" extrusionOk="0">
                  <a:moveTo>
                    <a:pt x="2631" y="1"/>
                  </a:moveTo>
                  <a:lnTo>
                    <a:pt x="0" y="1519"/>
                  </a:lnTo>
                  <a:lnTo>
                    <a:pt x="0" y="4530"/>
                  </a:lnTo>
                  <a:lnTo>
                    <a:pt x="2631" y="6049"/>
                  </a:lnTo>
                  <a:lnTo>
                    <a:pt x="5235" y="4530"/>
                  </a:lnTo>
                  <a:lnTo>
                    <a:pt x="5235" y="1519"/>
                  </a:lnTo>
                  <a:lnTo>
                    <a:pt x="263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4"/>
            <p:cNvSpPr/>
            <p:nvPr/>
          </p:nvSpPr>
          <p:spPr>
            <a:xfrm>
              <a:off x="3731675" y="724200"/>
              <a:ext cx="130900" cy="151250"/>
            </a:xfrm>
            <a:custGeom>
              <a:avLst/>
              <a:gdLst/>
              <a:ahLst/>
              <a:cxnLst/>
              <a:rect l="l" t="t" r="r" b="b"/>
              <a:pathLst>
                <a:path w="5236" h="6050" extrusionOk="0">
                  <a:moveTo>
                    <a:pt x="2604" y="1"/>
                  </a:moveTo>
                  <a:lnTo>
                    <a:pt x="0" y="1519"/>
                  </a:lnTo>
                  <a:lnTo>
                    <a:pt x="0" y="4530"/>
                  </a:lnTo>
                  <a:lnTo>
                    <a:pt x="2604" y="6049"/>
                  </a:lnTo>
                  <a:lnTo>
                    <a:pt x="5235" y="4530"/>
                  </a:lnTo>
                  <a:lnTo>
                    <a:pt x="5235" y="1519"/>
                  </a:lnTo>
                  <a:lnTo>
                    <a:pt x="260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6" name="Google Shape;36;p4"/>
          <p:cNvSpPr/>
          <p:nvPr/>
        </p:nvSpPr>
        <p:spPr>
          <a:xfrm>
            <a:off x="8356513" y="474388"/>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4"/>
          <p:cNvSpPr txBox="1">
            <a:spLocks noGrp="1"/>
          </p:cNvSpPr>
          <p:nvPr>
            <p:ph type="body" idx="1"/>
          </p:nvPr>
        </p:nvSpPr>
        <p:spPr>
          <a:xfrm>
            <a:off x="713225" y="1152475"/>
            <a:ext cx="7717500" cy="3416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AutoNum type="arabicPeriod"/>
              <a:defRPr sz="1200"/>
            </a:lvl1pPr>
            <a:lvl2pPr marL="914400" lvl="1" indent="-304800">
              <a:spcBef>
                <a:spcPts val="0"/>
              </a:spcBef>
              <a:spcAft>
                <a:spcPts val="0"/>
              </a:spcAft>
              <a:buClr>
                <a:srgbClr val="434343"/>
              </a:buClr>
              <a:buSzPts val="1200"/>
              <a:buFont typeface="Roboto Condensed Light"/>
              <a:buAutoNum type="alphaLcPeriod"/>
              <a:defRPr/>
            </a:lvl2pPr>
            <a:lvl3pPr marL="1371600" lvl="2" indent="-304800">
              <a:spcBef>
                <a:spcPts val="0"/>
              </a:spcBef>
              <a:spcAft>
                <a:spcPts val="0"/>
              </a:spcAft>
              <a:buClr>
                <a:srgbClr val="434343"/>
              </a:buClr>
              <a:buSzPts val="1200"/>
              <a:buFont typeface="Roboto Condensed Light"/>
              <a:buAutoNum type="romanLcPeriod"/>
              <a:defRPr/>
            </a:lvl3pPr>
            <a:lvl4pPr marL="1828800" lvl="3" indent="-304800">
              <a:spcBef>
                <a:spcPts val="0"/>
              </a:spcBef>
              <a:spcAft>
                <a:spcPts val="0"/>
              </a:spcAft>
              <a:buClr>
                <a:srgbClr val="434343"/>
              </a:buClr>
              <a:buSzPts val="1200"/>
              <a:buFont typeface="Roboto Condensed Light"/>
              <a:buAutoNum type="arabicPeriod"/>
              <a:defRPr/>
            </a:lvl4pPr>
            <a:lvl5pPr marL="2286000" lvl="4" indent="-304800">
              <a:spcBef>
                <a:spcPts val="0"/>
              </a:spcBef>
              <a:spcAft>
                <a:spcPts val="0"/>
              </a:spcAft>
              <a:buClr>
                <a:srgbClr val="434343"/>
              </a:buClr>
              <a:buSzPts val="1200"/>
              <a:buFont typeface="Roboto Condensed Light"/>
              <a:buAutoNum type="alphaLcPeriod"/>
              <a:defRPr/>
            </a:lvl5pPr>
            <a:lvl6pPr marL="2743200" lvl="5" indent="-304800">
              <a:spcBef>
                <a:spcPts val="0"/>
              </a:spcBef>
              <a:spcAft>
                <a:spcPts val="0"/>
              </a:spcAft>
              <a:buClr>
                <a:srgbClr val="434343"/>
              </a:buClr>
              <a:buSzPts val="1200"/>
              <a:buFont typeface="Roboto Condensed Light"/>
              <a:buAutoNum type="romanLcPeriod"/>
              <a:defRPr/>
            </a:lvl6pPr>
            <a:lvl7pPr marL="3200400" lvl="6" indent="-304800">
              <a:spcBef>
                <a:spcPts val="0"/>
              </a:spcBef>
              <a:spcAft>
                <a:spcPts val="0"/>
              </a:spcAft>
              <a:buClr>
                <a:srgbClr val="434343"/>
              </a:buClr>
              <a:buSzPts val="1200"/>
              <a:buFont typeface="Roboto Condensed Light"/>
              <a:buAutoNum type="arabicPeriod"/>
              <a:defRPr/>
            </a:lvl7pPr>
            <a:lvl8pPr marL="3657600" lvl="7" indent="-304800">
              <a:spcBef>
                <a:spcPts val="0"/>
              </a:spcBef>
              <a:spcAft>
                <a:spcPts val="0"/>
              </a:spcAft>
              <a:buClr>
                <a:srgbClr val="434343"/>
              </a:buClr>
              <a:buSzPts val="1200"/>
              <a:buFont typeface="Roboto Condensed Light"/>
              <a:buAutoNum type="alphaLcPeriod"/>
              <a:defRPr/>
            </a:lvl8pPr>
            <a:lvl9pPr marL="4114800" lvl="8" indent="-304800">
              <a:spcBef>
                <a:spcPts val="0"/>
              </a:spcBef>
              <a:spcAft>
                <a:spcPts val="0"/>
              </a:spcAft>
              <a:buClr>
                <a:srgbClr val="434343"/>
              </a:buClr>
              <a:buSzPts val="1200"/>
              <a:buFont typeface="Roboto Condensed Light"/>
              <a:buAutoNum type="romanLcPeriod"/>
              <a:defRPr/>
            </a:lvl9pPr>
          </a:lstStyle>
          <a:p>
            <a:endParaRPr/>
          </a:p>
        </p:txBody>
      </p:sp>
      <p:sp>
        <p:nvSpPr>
          <p:cNvPr id="38" name="Google Shape;38;p4"/>
          <p:cNvSpPr txBox="1">
            <a:spLocks noGrp="1"/>
          </p:cNvSpPr>
          <p:nvPr>
            <p:ph type="title"/>
          </p:nvPr>
        </p:nvSpPr>
        <p:spPr>
          <a:xfrm>
            <a:off x="713225" y="445025"/>
            <a:ext cx="7717500" cy="5727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lt2"/>
              </a:buClr>
              <a:buSzPts val="3000"/>
              <a:buNone/>
              <a:defRPr/>
            </a:lvl1pPr>
            <a:lvl2pPr lvl="1" rtl="0">
              <a:spcBef>
                <a:spcPts val="0"/>
              </a:spcBef>
              <a:spcAft>
                <a:spcPts val="0"/>
              </a:spcAft>
              <a:buClr>
                <a:schemeClr val="lt2"/>
              </a:buClr>
              <a:buSzPts val="3000"/>
              <a:buNone/>
              <a:defRPr>
                <a:solidFill>
                  <a:schemeClr val="lt2"/>
                </a:solidFill>
              </a:defRPr>
            </a:lvl2pPr>
            <a:lvl3pPr lvl="2" rtl="0">
              <a:spcBef>
                <a:spcPts val="0"/>
              </a:spcBef>
              <a:spcAft>
                <a:spcPts val="0"/>
              </a:spcAft>
              <a:buClr>
                <a:schemeClr val="lt2"/>
              </a:buClr>
              <a:buSzPts val="3000"/>
              <a:buNone/>
              <a:defRPr>
                <a:solidFill>
                  <a:schemeClr val="lt2"/>
                </a:solidFill>
              </a:defRPr>
            </a:lvl3pPr>
            <a:lvl4pPr lvl="3" rtl="0">
              <a:spcBef>
                <a:spcPts val="0"/>
              </a:spcBef>
              <a:spcAft>
                <a:spcPts val="0"/>
              </a:spcAft>
              <a:buClr>
                <a:schemeClr val="lt2"/>
              </a:buClr>
              <a:buSzPts val="3000"/>
              <a:buNone/>
              <a:defRPr>
                <a:solidFill>
                  <a:schemeClr val="lt2"/>
                </a:solidFill>
              </a:defRPr>
            </a:lvl4pPr>
            <a:lvl5pPr lvl="4" rtl="0">
              <a:spcBef>
                <a:spcPts val="0"/>
              </a:spcBef>
              <a:spcAft>
                <a:spcPts val="0"/>
              </a:spcAft>
              <a:buClr>
                <a:schemeClr val="lt2"/>
              </a:buClr>
              <a:buSzPts val="3000"/>
              <a:buNone/>
              <a:defRPr>
                <a:solidFill>
                  <a:schemeClr val="lt2"/>
                </a:solidFill>
              </a:defRPr>
            </a:lvl5pPr>
            <a:lvl6pPr lvl="5" rtl="0">
              <a:spcBef>
                <a:spcPts val="0"/>
              </a:spcBef>
              <a:spcAft>
                <a:spcPts val="0"/>
              </a:spcAft>
              <a:buClr>
                <a:schemeClr val="lt2"/>
              </a:buClr>
              <a:buSzPts val="3000"/>
              <a:buNone/>
              <a:defRPr>
                <a:solidFill>
                  <a:schemeClr val="lt2"/>
                </a:solidFill>
              </a:defRPr>
            </a:lvl6pPr>
            <a:lvl7pPr lvl="6" rtl="0">
              <a:spcBef>
                <a:spcPts val="0"/>
              </a:spcBef>
              <a:spcAft>
                <a:spcPts val="0"/>
              </a:spcAft>
              <a:buClr>
                <a:schemeClr val="lt2"/>
              </a:buClr>
              <a:buSzPts val="3000"/>
              <a:buNone/>
              <a:defRPr>
                <a:solidFill>
                  <a:schemeClr val="lt2"/>
                </a:solidFill>
              </a:defRPr>
            </a:lvl7pPr>
            <a:lvl8pPr lvl="7" rtl="0">
              <a:spcBef>
                <a:spcPts val="0"/>
              </a:spcBef>
              <a:spcAft>
                <a:spcPts val="0"/>
              </a:spcAft>
              <a:buClr>
                <a:schemeClr val="lt2"/>
              </a:buClr>
              <a:buSzPts val="3000"/>
              <a:buNone/>
              <a:defRPr>
                <a:solidFill>
                  <a:schemeClr val="lt2"/>
                </a:solidFill>
              </a:defRPr>
            </a:lvl8pPr>
            <a:lvl9pPr lvl="8" rtl="0">
              <a:spcBef>
                <a:spcPts val="0"/>
              </a:spcBef>
              <a:spcAft>
                <a:spcPts val="0"/>
              </a:spcAft>
              <a:buClr>
                <a:schemeClr val="lt2"/>
              </a:buClr>
              <a:buSzPts val="3000"/>
              <a:buNone/>
              <a:defRPr>
                <a:solidFill>
                  <a:schemeClr val="lt2"/>
                </a:solidFill>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39"/>
        <p:cNvGrpSpPr/>
        <p:nvPr/>
      </p:nvGrpSpPr>
      <p:grpSpPr>
        <a:xfrm>
          <a:off x="0" y="0"/>
          <a:ext cx="0" cy="0"/>
          <a:chOff x="0" y="0"/>
          <a:chExt cx="0" cy="0"/>
        </a:xfrm>
      </p:grpSpPr>
      <p:sp>
        <p:nvSpPr>
          <p:cNvPr id="40" name="Google Shape;40;p5"/>
          <p:cNvSpPr/>
          <p:nvPr/>
        </p:nvSpPr>
        <p:spPr>
          <a:xfrm>
            <a:off x="3947000" y="-1091575"/>
            <a:ext cx="2297100" cy="1989900"/>
          </a:xfrm>
          <a:prstGeom prst="hexagon">
            <a:avLst>
              <a:gd name="adj" fmla="val 25000"/>
              <a:gd name="vf" fmla="val 11547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grpSp>
        <p:nvGrpSpPr>
          <p:cNvPr id="41" name="Google Shape;41;p5"/>
          <p:cNvGrpSpPr/>
          <p:nvPr/>
        </p:nvGrpSpPr>
        <p:grpSpPr>
          <a:xfrm>
            <a:off x="2667538" y="4589375"/>
            <a:ext cx="919525" cy="280075"/>
            <a:chOff x="3021700" y="595375"/>
            <a:chExt cx="919525" cy="280075"/>
          </a:xfrm>
        </p:grpSpPr>
        <p:sp>
          <p:nvSpPr>
            <p:cNvPr id="42" name="Google Shape;42;p5"/>
            <p:cNvSpPr/>
            <p:nvPr/>
          </p:nvSpPr>
          <p:spPr>
            <a:xfrm>
              <a:off x="3021700" y="595375"/>
              <a:ext cx="130900" cy="150550"/>
            </a:xfrm>
            <a:custGeom>
              <a:avLst/>
              <a:gdLst/>
              <a:ahLst/>
              <a:cxnLst/>
              <a:rect l="l" t="t" r="r" b="b"/>
              <a:pathLst>
                <a:path w="5236" h="6022" extrusionOk="0">
                  <a:moveTo>
                    <a:pt x="2632" y="0"/>
                  </a:moveTo>
                  <a:lnTo>
                    <a:pt x="1" y="1519"/>
                  </a:lnTo>
                  <a:lnTo>
                    <a:pt x="1" y="4530"/>
                  </a:lnTo>
                  <a:lnTo>
                    <a:pt x="2632" y="6022"/>
                  </a:lnTo>
                  <a:lnTo>
                    <a:pt x="5235" y="4530"/>
                  </a:lnTo>
                  <a:lnTo>
                    <a:pt x="5235" y="1519"/>
                  </a:lnTo>
                  <a:lnTo>
                    <a:pt x="263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5"/>
            <p:cNvSpPr/>
            <p:nvPr/>
          </p:nvSpPr>
          <p:spPr>
            <a:xfrm>
              <a:off x="3179700" y="595375"/>
              <a:ext cx="130225" cy="150550"/>
            </a:xfrm>
            <a:custGeom>
              <a:avLst/>
              <a:gdLst/>
              <a:ahLst/>
              <a:cxnLst/>
              <a:rect l="l" t="t" r="r" b="b"/>
              <a:pathLst>
                <a:path w="5209" h="6022" extrusionOk="0">
                  <a:moveTo>
                    <a:pt x="2604" y="0"/>
                  </a:moveTo>
                  <a:lnTo>
                    <a:pt x="0" y="1519"/>
                  </a:lnTo>
                  <a:lnTo>
                    <a:pt x="0" y="4530"/>
                  </a:lnTo>
                  <a:lnTo>
                    <a:pt x="2604" y="6022"/>
                  </a:lnTo>
                  <a:lnTo>
                    <a:pt x="5208" y="4530"/>
                  </a:lnTo>
                  <a:lnTo>
                    <a:pt x="5208" y="1519"/>
                  </a:lnTo>
                  <a:lnTo>
                    <a:pt x="260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5"/>
            <p:cNvSpPr/>
            <p:nvPr/>
          </p:nvSpPr>
          <p:spPr>
            <a:xfrm>
              <a:off x="3337700" y="595375"/>
              <a:ext cx="130200" cy="150550"/>
            </a:xfrm>
            <a:custGeom>
              <a:avLst/>
              <a:gdLst/>
              <a:ahLst/>
              <a:cxnLst/>
              <a:rect l="l" t="t" r="r" b="b"/>
              <a:pathLst>
                <a:path w="5208" h="6022" extrusionOk="0">
                  <a:moveTo>
                    <a:pt x="2604" y="0"/>
                  </a:moveTo>
                  <a:lnTo>
                    <a:pt x="0" y="1519"/>
                  </a:lnTo>
                  <a:lnTo>
                    <a:pt x="0" y="4530"/>
                  </a:lnTo>
                  <a:lnTo>
                    <a:pt x="2604" y="6022"/>
                  </a:lnTo>
                  <a:lnTo>
                    <a:pt x="5208" y="4530"/>
                  </a:lnTo>
                  <a:lnTo>
                    <a:pt x="5208" y="1519"/>
                  </a:lnTo>
                  <a:lnTo>
                    <a:pt x="260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5"/>
            <p:cNvSpPr/>
            <p:nvPr/>
          </p:nvSpPr>
          <p:spPr>
            <a:xfrm>
              <a:off x="3495000" y="595375"/>
              <a:ext cx="130900" cy="150550"/>
            </a:xfrm>
            <a:custGeom>
              <a:avLst/>
              <a:gdLst/>
              <a:ahLst/>
              <a:cxnLst/>
              <a:rect l="l" t="t" r="r" b="b"/>
              <a:pathLst>
                <a:path w="5236" h="6022" extrusionOk="0">
                  <a:moveTo>
                    <a:pt x="2605" y="0"/>
                  </a:moveTo>
                  <a:lnTo>
                    <a:pt x="1" y="1519"/>
                  </a:lnTo>
                  <a:lnTo>
                    <a:pt x="1" y="4530"/>
                  </a:lnTo>
                  <a:lnTo>
                    <a:pt x="2605" y="6022"/>
                  </a:lnTo>
                  <a:lnTo>
                    <a:pt x="5236" y="4530"/>
                  </a:lnTo>
                  <a:lnTo>
                    <a:pt x="5236" y="1519"/>
                  </a:lnTo>
                  <a:lnTo>
                    <a:pt x="260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46;p5"/>
            <p:cNvSpPr/>
            <p:nvPr/>
          </p:nvSpPr>
          <p:spPr>
            <a:xfrm>
              <a:off x="3653000" y="595375"/>
              <a:ext cx="130225" cy="150550"/>
            </a:xfrm>
            <a:custGeom>
              <a:avLst/>
              <a:gdLst/>
              <a:ahLst/>
              <a:cxnLst/>
              <a:rect l="l" t="t" r="r" b="b"/>
              <a:pathLst>
                <a:path w="5209" h="6022" extrusionOk="0">
                  <a:moveTo>
                    <a:pt x="2605" y="0"/>
                  </a:moveTo>
                  <a:lnTo>
                    <a:pt x="1" y="1519"/>
                  </a:lnTo>
                  <a:lnTo>
                    <a:pt x="1" y="4530"/>
                  </a:lnTo>
                  <a:lnTo>
                    <a:pt x="2605" y="6022"/>
                  </a:lnTo>
                  <a:lnTo>
                    <a:pt x="5209" y="4530"/>
                  </a:lnTo>
                  <a:lnTo>
                    <a:pt x="5209" y="1519"/>
                  </a:lnTo>
                  <a:lnTo>
                    <a:pt x="260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47;p5"/>
            <p:cNvSpPr/>
            <p:nvPr/>
          </p:nvSpPr>
          <p:spPr>
            <a:xfrm>
              <a:off x="3810325" y="595375"/>
              <a:ext cx="130900" cy="150550"/>
            </a:xfrm>
            <a:custGeom>
              <a:avLst/>
              <a:gdLst/>
              <a:ahLst/>
              <a:cxnLst/>
              <a:rect l="l" t="t" r="r" b="b"/>
              <a:pathLst>
                <a:path w="5236" h="6022" extrusionOk="0">
                  <a:moveTo>
                    <a:pt x="2632" y="0"/>
                  </a:moveTo>
                  <a:lnTo>
                    <a:pt x="1" y="1519"/>
                  </a:lnTo>
                  <a:lnTo>
                    <a:pt x="1" y="4530"/>
                  </a:lnTo>
                  <a:lnTo>
                    <a:pt x="2632" y="6022"/>
                  </a:lnTo>
                  <a:lnTo>
                    <a:pt x="5235" y="4530"/>
                  </a:lnTo>
                  <a:lnTo>
                    <a:pt x="5235" y="1519"/>
                  </a:lnTo>
                  <a:lnTo>
                    <a:pt x="263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48;p5"/>
            <p:cNvSpPr/>
            <p:nvPr/>
          </p:nvSpPr>
          <p:spPr>
            <a:xfrm>
              <a:off x="3101025" y="724200"/>
              <a:ext cx="130225" cy="151250"/>
            </a:xfrm>
            <a:custGeom>
              <a:avLst/>
              <a:gdLst/>
              <a:ahLst/>
              <a:cxnLst/>
              <a:rect l="l" t="t" r="r" b="b"/>
              <a:pathLst>
                <a:path w="5209" h="6050" extrusionOk="0">
                  <a:moveTo>
                    <a:pt x="2605" y="1"/>
                  </a:moveTo>
                  <a:lnTo>
                    <a:pt x="1" y="1519"/>
                  </a:lnTo>
                  <a:lnTo>
                    <a:pt x="1" y="4530"/>
                  </a:lnTo>
                  <a:lnTo>
                    <a:pt x="2605" y="6049"/>
                  </a:lnTo>
                  <a:lnTo>
                    <a:pt x="5209" y="4530"/>
                  </a:lnTo>
                  <a:lnTo>
                    <a:pt x="5209" y="1519"/>
                  </a:lnTo>
                  <a:lnTo>
                    <a:pt x="2605"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49;p5"/>
            <p:cNvSpPr/>
            <p:nvPr/>
          </p:nvSpPr>
          <p:spPr>
            <a:xfrm>
              <a:off x="3258350" y="724200"/>
              <a:ext cx="130900" cy="151250"/>
            </a:xfrm>
            <a:custGeom>
              <a:avLst/>
              <a:gdLst/>
              <a:ahLst/>
              <a:cxnLst/>
              <a:rect l="l" t="t" r="r" b="b"/>
              <a:pathLst>
                <a:path w="5236" h="6050" extrusionOk="0">
                  <a:moveTo>
                    <a:pt x="2632" y="1"/>
                  </a:moveTo>
                  <a:lnTo>
                    <a:pt x="1" y="1519"/>
                  </a:lnTo>
                  <a:lnTo>
                    <a:pt x="1" y="4530"/>
                  </a:lnTo>
                  <a:lnTo>
                    <a:pt x="2632" y="6049"/>
                  </a:lnTo>
                  <a:lnTo>
                    <a:pt x="5236" y="4530"/>
                  </a:lnTo>
                  <a:lnTo>
                    <a:pt x="5236" y="1519"/>
                  </a:lnTo>
                  <a:lnTo>
                    <a:pt x="2632"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0;p5"/>
            <p:cNvSpPr/>
            <p:nvPr/>
          </p:nvSpPr>
          <p:spPr>
            <a:xfrm>
              <a:off x="3416350" y="724200"/>
              <a:ext cx="130225" cy="151250"/>
            </a:xfrm>
            <a:custGeom>
              <a:avLst/>
              <a:gdLst/>
              <a:ahLst/>
              <a:cxnLst/>
              <a:rect l="l" t="t" r="r" b="b"/>
              <a:pathLst>
                <a:path w="5209" h="6050" extrusionOk="0">
                  <a:moveTo>
                    <a:pt x="2604" y="1"/>
                  </a:moveTo>
                  <a:lnTo>
                    <a:pt x="1" y="1519"/>
                  </a:lnTo>
                  <a:lnTo>
                    <a:pt x="1" y="4530"/>
                  </a:lnTo>
                  <a:lnTo>
                    <a:pt x="2604" y="6049"/>
                  </a:lnTo>
                  <a:lnTo>
                    <a:pt x="5208" y="4530"/>
                  </a:lnTo>
                  <a:lnTo>
                    <a:pt x="5208" y="1519"/>
                  </a:lnTo>
                  <a:lnTo>
                    <a:pt x="260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5"/>
            <p:cNvSpPr/>
            <p:nvPr/>
          </p:nvSpPr>
          <p:spPr>
            <a:xfrm>
              <a:off x="3573675" y="724200"/>
              <a:ext cx="130900" cy="151250"/>
            </a:xfrm>
            <a:custGeom>
              <a:avLst/>
              <a:gdLst/>
              <a:ahLst/>
              <a:cxnLst/>
              <a:rect l="l" t="t" r="r" b="b"/>
              <a:pathLst>
                <a:path w="5236" h="6050" extrusionOk="0">
                  <a:moveTo>
                    <a:pt x="2631" y="1"/>
                  </a:moveTo>
                  <a:lnTo>
                    <a:pt x="0" y="1519"/>
                  </a:lnTo>
                  <a:lnTo>
                    <a:pt x="0" y="4530"/>
                  </a:lnTo>
                  <a:lnTo>
                    <a:pt x="2631" y="6049"/>
                  </a:lnTo>
                  <a:lnTo>
                    <a:pt x="5235" y="4530"/>
                  </a:lnTo>
                  <a:lnTo>
                    <a:pt x="5235" y="1519"/>
                  </a:lnTo>
                  <a:lnTo>
                    <a:pt x="263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2;p5"/>
            <p:cNvSpPr/>
            <p:nvPr/>
          </p:nvSpPr>
          <p:spPr>
            <a:xfrm>
              <a:off x="3731675" y="724200"/>
              <a:ext cx="130900" cy="151250"/>
            </a:xfrm>
            <a:custGeom>
              <a:avLst/>
              <a:gdLst/>
              <a:ahLst/>
              <a:cxnLst/>
              <a:rect l="l" t="t" r="r" b="b"/>
              <a:pathLst>
                <a:path w="5236" h="6050" extrusionOk="0">
                  <a:moveTo>
                    <a:pt x="2604" y="1"/>
                  </a:moveTo>
                  <a:lnTo>
                    <a:pt x="0" y="1519"/>
                  </a:lnTo>
                  <a:lnTo>
                    <a:pt x="0" y="4530"/>
                  </a:lnTo>
                  <a:lnTo>
                    <a:pt x="2604" y="6049"/>
                  </a:lnTo>
                  <a:lnTo>
                    <a:pt x="5235" y="4530"/>
                  </a:lnTo>
                  <a:lnTo>
                    <a:pt x="5235" y="1519"/>
                  </a:lnTo>
                  <a:lnTo>
                    <a:pt x="260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3" name="Google Shape;53;p5"/>
          <p:cNvSpPr/>
          <p:nvPr/>
        </p:nvSpPr>
        <p:spPr>
          <a:xfrm>
            <a:off x="8356513" y="749809"/>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5"/>
          <p:cNvSpPr txBox="1">
            <a:spLocks noGrp="1"/>
          </p:cNvSpPr>
          <p:nvPr>
            <p:ph type="body" idx="1"/>
          </p:nvPr>
        </p:nvSpPr>
        <p:spPr>
          <a:xfrm>
            <a:off x="713225" y="1152475"/>
            <a:ext cx="3858900" cy="34470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55" name="Google Shape;55;p5"/>
          <p:cNvSpPr txBox="1">
            <a:spLocks noGrp="1"/>
          </p:cNvSpPr>
          <p:nvPr>
            <p:ph type="body" idx="2"/>
          </p:nvPr>
        </p:nvSpPr>
        <p:spPr>
          <a:xfrm>
            <a:off x="4572125" y="1152475"/>
            <a:ext cx="3858900" cy="34470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56" name="Google Shape;56;p5"/>
          <p:cNvSpPr txBox="1">
            <a:spLocks noGrp="1"/>
          </p:cNvSpPr>
          <p:nvPr>
            <p:ph type="title"/>
          </p:nvPr>
        </p:nvSpPr>
        <p:spPr>
          <a:xfrm>
            <a:off x="713225" y="445025"/>
            <a:ext cx="7717500" cy="5727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lt2"/>
              </a:buClr>
              <a:buSzPts val="3000"/>
              <a:buNone/>
              <a:defRPr/>
            </a:lvl1pPr>
            <a:lvl2pPr lvl="1" rtl="0">
              <a:spcBef>
                <a:spcPts val="0"/>
              </a:spcBef>
              <a:spcAft>
                <a:spcPts val="0"/>
              </a:spcAft>
              <a:buClr>
                <a:schemeClr val="lt2"/>
              </a:buClr>
              <a:buSzPts val="3000"/>
              <a:buNone/>
              <a:defRPr>
                <a:solidFill>
                  <a:schemeClr val="lt2"/>
                </a:solidFill>
              </a:defRPr>
            </a:lvl2pPr>
            <a:lvl3pPr lvl="2" rtl="0">
              <a:spcBef>
                <a:spcPts val="0"/>
              </a:spcBef>
              <a:spcAft>
                <a:spcPts val="0"/>
              </a:spcAft>
              <a:buClr>
                <a:schemeClr val="lt2"/>
              </a:buClr>
              <a:buSzPts val="3000"/>
              <a:buNone/>
              <a:defRPr>
                <a:solidFill>
                  <a:schemeClr val="lt2"/>
                </a:solidFill>
              </a:defRPr>
            </a:lvl3pPr>
            <a:lvl4pPr lvl="3" rtl="0">
              <a:spcBef>
                <a:spcPts val="0"/>
              </a:spcBef>
              <a:spcAft>
                <a:spcPts val="0"/>
              </a:spcAft>
              <a:buClr>
                <a:schemeClr val="lt2"/>
              </a:buClr>
              <a:buSzPts val="3000"/>
              <a:buNone/>
              <a:defRPr>
                <a:solidFill>
                  <a:schemeClr val="lt2"/>
                </a:solidFill>
              </a:defRPr>
            </a:lvl4pPr>
            <a:lvl5pPr lvl="4" rtl="0">
              <a:spcBef>
                <a:spcPts val="0"/>
              </a:spcBef>
              <a:spcAft>
                <a:spcPts val="0"/>
              </a:spcAft>
              <a:buClr>
                <a:schemeClr val="lt2"/>
              </a:buClr>
              <a:buSzPts val="3000"/>
              <a:buNone/>
              <a:defRPr>
                <a:solidFill>
                  <a:schemeClr val="lt2"/>
                </a:solidFill>
              </a:defRPr>
            </a:lvl5pPr>
            <a:lvl6pPr lvl="5" rtl="0">
              <a:spcBef>
                <a:spcPts val="0"/>
              </a:spcBef>
              <a:spcAft>
                <a:spcPts val="0"/>
              </a:spcAft>
              <a:buClr>
                <a:schemeClr val="lt2"/>
              </a:buClr>
              <a:buSzPts val="3000"/>
              <a:buNone/>
              <a:defRPr>
                <a:solidFill>
                  <a:schemeClr val="lt2"/>
                </a:solidFill>
              </a:defRPr>
            </a:lvl6pPr>
            <a:lvl7pPr lvl="6" rtl="0">
              <a:spcBef>
                <a:spcPts val="0"/>
              </a:spcBef>
              <a:spcAft>
                <a:spcPts val="0"/>
              </a:spcAft>
              <a:buClr>
                <a:schemeClr val="lt2"/>
              </a:buClr>
              <a:buSzPts val="3000"/>
              <a:buNone/>
              <a:defRPr>
                <a:solidFill>
                  <a:schemeClr val="lt2"/>
                </a:solidFill>
              </a:defRPr>
            </a:lvl7pPr>
            <a:lvl8pPr lvl="7" rtl="0">
              <a:spcBef>
                <a:spcPts val="0"/>
              </a:spcBef>
              <a:spcAft>
                <a:spcPts val="0"/>
              </a:spcAft>
              <a:buClr>
                <a:schemeClr val="lt2"/>
              </a:buClr>
              <a:buSzPts val="3000"/>
              <a:buNone/>
              <a:defRPr>
                <a:solidFill>
                  <a:schemeClr val="lt2"/>
                </a:solidFill>
              </a:defRPr>
            </a:lvl8pPr>
            <a:lvl9pPr lvl="8" rtl="0">
              <a:spcBef>
                <a:spcPts val="0"/>
              </a:spcBef>
              <a:spcAft>
                <a:spcPts val="0"/>
              </a:spcAft>
              <a:buClr>
                <a:schemeClr val="lt2"/>
              </a:buClr>
              <a:buSzPts val="3000"/>
              <a:buNone/>
              <a:defRPr>
                <a:solidFill>
                  <a:schemeClr val="lt2"/>
                </a:solidFill>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7"/>
        <p:cNvGrpSpPr/>
        <p:nvPr/>
      </p:nvGrpSpPr>
      <p:grpSpPr>
        <a:xfrm>
          <a:off x="0" y="0"/>
          <a:ext cx="0" cy="0"/>
          <a:chOff x="0" y="0"/>
          <a:chExt cx="0" cy="0"/>
        </a:xfrm>
      </p:grpSpPr>
      <p:sp>
        <p:nvSpPr>
          <p:cNvPr id="58" name="Google Shape;58;p6"/>
          <p:cNvSpPr txBox="1">
            <a:spLocks noGrp="1"/>
          </p:cNvSpPr>
          <p:nvPr>
            <p:ph type="title"/>
          </p:nvPr>
        </p:nvSpPr>
        <p:spPr>
          <a:xfrm>
            <a:off x="713225" y="445025"/>
            <a:ext cx="7717500" cy="5727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lt2"/>
              </a:buClr>
              <a:buSzPts val="3000"/>
              <a:buNone/>
              <a:defRPr/>
            </a:lvl1pPr>
            <a:lvl2pPr lvl="1" rtl="0">
              <a:spcBef>
                <a:spcPts val="0"/>
              </a:spcBef>
              <a:spcAft>
                <a:spcPts val="0"/>
              </a:spcAft>
              <a:buClr>
                <a:schemeClr val="lt2"/>
              </a:buClr>
              <a:buSzPts val="3000"/>
              <a:buNone/>
              <a:defRPr>
                <a:solidFill>
                  <a:schemeClr val="lt2"/>
                </a:solidFill>
              </a:defRPr>
            </a:lvl2pPr>
            <a:lvl3pPr lvl="2" rtl="0">
              <a:spcBef>
                <a:spcPts val="0"/>
              </a:spcBef>
              <a:spcAft>
                <a:spcPts val="0"/>
              </a:spcAft>
              <a:buClr>
                <a:schemeClr val="lt2"/>
              </a:buClr>
              <a:buSzPts val="3000"/>
              <a:buNone/>
              <a:defRPr>
                <a:solidFill>
                  <a:schemeClr val="lt2"/>
                </a:solidFill>
              </a:defRPr>
            </a:lvl3pPr>
            <a:lvl4pPr lvl="3" rtl="0">
              <a:spcBef>
                <a:spcPts val="0"/>
              </a:spcBef>
              <a:spcAft>
                <a:spcPts val="0"/>
              </a:spcAft>
              <a:buClr>
                <a:schemeClr val="lt2"/>
              </a:buClr>
              <a:buSzPts val="3000"/>
              <a:buNone/>
              <a:defRPr>
                <a:solidFill>
                  <a:schemeClr val="lt2"/>
                </a:solidFill>
              </a:defRPr>
            </a:lvl4pPr>
            <a:lvl5pPr lvl="4" rtl="0">
              <a:spcBef>
                <a:spcPts val="0"/>
              </a:spcBef>
              <a:spcAft>
                <a:spcPts val="0"/>
              </a:spcAft>
              <a:buClr>
                <a:schemeClr val="lt2"/>
              </a:buClr>
              <a:buSzPts val="3000"/>
              <a:buNone/>
              <a:defRPr>
                <a:solidFill>
                  <a:schemeClr val="lt2"/>
                </a:solidFill>
              </a:defRPr>
            </a:lvl5pPr>
            <a:lvl6pPr lvl="5" rtl="0">
              <a:spcBef>
                <a:spcPts val="0"/>
              </a:spcBef>
              <a:spcAft>
                <a:spcPts val="0"/>
              </a:spcAft>
              <a:buClr>
                <a:schemeClr val="lt2"/>
              </a:buClr>
              <a:buSzPts val="3000"/>
              <a:buNone/>
              <a:defRPr>
                <a:solidFill>
                  <a:schemeClr val="lt2"/>
                </a:solidFill>
              </a:defRPr>
            </a:lvl6pPr>
            <a:lvl7pPr lvl="6" rtl="0">
              <a:spcBef>
                <a:spcPts val="0"/>
              </a:spcBef>
              <a:spcAft>
                <a:spcPts val="0"/>
              </a:spcAft>
              <a:buClr>
                <a:schemeClr val="lt2"/>
              </a:buClr>
              <a:buSzPts val="3000"/>
              <a:buNone/>
              <a:defRPr>
                <a:solidFill>
                  <a:schemeClr val="lt2"/>
                </a:solidFill>
              </a:defRPr>
            </a:lvl7pPr>
            <a:lvl8pPr lvl="7" rtl="0">
              <a:spcBef>
                <a:spcPts val="0"/>
              </a:spcBef>
              <a:spcAft>
                <a:spcPts val="0"/>
              </a:spcAft>
              <a:buClr>
                <a:schemeClr val="lt2"/>
              </a:buClr>
              <a:buSzPts val="3000"/>
              <a:buNone/>
              <a:defRPr>
                <a:solidFill>
                  <a:schemeClr val="lt2"/>
                </a:solidFill>
              </a:defRPr>
            </a:lvl8pPr>
            <a:lvl9pPr lvl="8" rtl="0">
              <a:spcBef>
                <a:spcPts val="0"/>
              </a:spcBef>
              <a:spcAft>
                <a:spcPts val="0"/>
              </a:spcAft>
              <a:buClr>
                <a:schemeClr val="lt2"/>
              </a:buClr>
              <a:buSzPts val="3000"/>
              <a:buNone/>
              <a:defRPr>
                <a:solidFill>
                  <a:schemeClr val="lt2"/>
                </a:solidFill>
              </a:defRPr>
            </a:lvl9pPr>
          </a:lstStyle>
          <a:p>
            <a:endParaRPr/>
          </a:p>
        </p:txBody>
      </p:sp>
      <p:sp>
        <p:nvSpPr>
          <p:cNvPr id="59" name="Google Shape;59;p6"/>
          <p:cNvSpPr/>
          <p:nvPr/>
        </p:nvSpPr>
        <p:spPr>
          <a:xfrm>
            <a:off x="6029450" y="-1232175"/>
            <a:ext cx="2433600" cy="2199600"/>
          </a:xfrm>
          <a:prstGeom prst="hexagon">
            <a:avLst>
              <a:gd name="adj" fmla="val 25000"/>
              <a:gd name="vf" fmla="val 115470"/>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60" name="Google Shape;60;p6"/>
          <p:cNvSpPr/>
          <p:nvPr/>
        </p:nvSpPr>
        <p:spPr>
          <a:xfrm>
            <a:off x="-1686000" y="-275150"/>
            <a:ext cx="2433600" cy="2199600"/>
          </a:xfrm>
          <a:prstGeom prst="hexagon">
            <a:avLst>
              <a:gd name="adj" fmla="val 25000"/>
              <a:gd name="vf" fmla="val 115470"/>
            </a:avLst>
          </a:prstGeom>
          <a:solidFill>
            <a:schemeClr val="dk2"/>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61" name="Google Shape;61;p6"/>
          <p:cNvSpPr/>
          <p:nvPr/>
        </p:nvSpPr>
        <p:spPr>
          <a:xfrm>
            <a:off x="364125" y="-1181875"/>
            <a:ext cx="2433600" cy="2199600"/>
          </a:xfrm>
          <a:prstGeom prst="hexagon">
            <a:avLst>
              <a:gd name="adj" fmla="val 25000"/>
              <a:gd name="vf" fmla="val 11547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62" name="Google Shape;62;p6"/>
          <p:cNvSpPr/>
          <p:nvPr/>
        </p:nvSpPr>
        <p:spPr>
          <a:xfrm>
            <a:off x="-832200" y="3480700"/>
            <a:ext cx="2433600" cy="2199600"/>
          </a:xfrm>
          <a:prstGeom prst="hexagon">
            <a:avLst>
              <a:gd name="adj" fmla="val 25000"/>
              <a:gd name="vf" fmla="val 115470"/>
            </a:avLst>
          </a:prstGeom>
          <a:solidFill>
            <a:schemeClr val="dk1"/>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grpSp>
        <p:nvGrpSpPr>
          <p:cNvPr id="63" name="Google Shape;63;p6"/>
          <p:cNvGrpSpPr/>
          <p:nvPr/>
        </p:nvGrpSpPr>
        <p:grpSpPr>
          <a:xfrm>
            <a:off x="7439888" y="4050975"/>
            <a:ext cx="919525" cy="280075"/>
            <a:chOff x="3021700" y="595375"/>
            <a:chExt cx="919525" cy="280075"/>
          </a:xfrm>
        </p:grpSpPr>
        <p:sp>
          <p:nvSpPr>
            <p:cNvPr id="64" name="Google Shape;64;p6"/>
            <p:cNvSpPr/>
            <p:nvPr/>
          </p:nvSpPr>
          <p:spPr>
            <a:xfrm>
              <a:off x="3021700" y="595375"/>
              <a:ext cx="130900" cy="150550"/>
            </a:xfrm>
            <a:custGeom>
              <a:avLst/>
              <a:gdLst/>
              <a:ahLst/>
              <a:cxnLst/>
              <a:rect l="l" t="t" r="r" b="b"/>
              <a:pathLst>
                <a:path w="5236" h="6022" extrusionOk="0">
                  <a:moveTo>
                    <a:pt x="2632" y="0"/>
                  </a:moveTo>
                  <a:lnTo>
                    <a:pt x="1" y="1519"/>
                  </a:lnTo>
                  <a:lnTo>
                    <a:pt x="1" y="4530"/>
                  </a:lnTo>
                  <a:lnTo>
                    <a:pt x="2632" y="6022"/>
                  </a:lnTo>
                  <a:lnTo>
                    <a:pt x="5235" y="4530"/>
                  </a:lnTo>
                  <a:lnTo>
                    <a:pt x="5235" y="1519"/>
                  </a:lnTo>
                  <a:lnTo>
                    <a:pt x="263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6"/>
            <p:cNvSpPr/>
            <p:nvPr/>
          </p:nvSpPr>
          <p:spPr>
            <a:xfrm>
              <a:off x="3179700" y="595375"/>
              <a:ext cx="130225" cy="150550"/>
            </a:xfrm>
            <a:custGeom>
              <a:avLst/>
              <a:gdLst/>
              <a:ahLst/>
              <a:cxnLst/>
              <a:rect l="l" t="t" r="r" b="b"/>
              <a:pathLst>
                <a:path w="5209" h="6022" extrusionOk="0">
                  <a:moveTo>
                    <a:pt x="2604" y="0"/>
                  </a:moveTo>
                  <a:lnTo>
                    <a:pt x="0" y="1519"/>
                  </a:lnTo>
                  <a:lnTo>
                    <a:pt x="0" y="4530"/>
                  </a:lnTo>
                  <a:lnTo>
                    <a:pt x="2604" y="6022"/>
                  </a:lnTo>
                  <a:lnTo>
                    <a:pt x="5208" y="4530"/>
                  </a:lnTo>
                  <a:lnTo>
                    <a:pt x="5208" y="1519"/>
                  </a:lnTo>
                  <a:lnTo>
                    <a:pt x="260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6"/>
            <p:cNvSpPr/>
            <p:nvPr/>
          </p:nvSpPr>
          <p:spPr>
            <a:xfrm>
              <a:off x="3337700" y="595375"/>
              <a:ext cx="130200" cy="150550"/>
            </a:xfrm>
            <a:custGeom>
              <a:avLst/>
              <a:gdLst/>
              <a:ahLst/>
              <a:cxnLst/>
              <a:rect l="l" t="t" r="r" b="b"/>
              <a:pathLst>
                <a:path w="5208" h="6022" extrusionOk="0">
                  <a:moveTo>
                    <a:pt x="2604" y="0"/>
                  </a:moveTo>
                  <a:lnTo>
                    <a:pt x="0" y="1519"/>
                  </a:lnTo>
                  <a:lnTo>
                    <a:pt x="0" y="4530"/>
                  </a:lnTo>
                  <a:lnTo>
                    <a:pt x="2604" y="6022"/>
                  </a:lnTo>
                  <a:lnTo>
                    <a:pt x="5208" y="4530"/>
                  </a:lnTo>
                  <a:lnTo>
                    <a:pt x="5208" y="1519"/>
                  </a:lnTo>
                  <a:lnTo>
                    <a:pt x="260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7;p6"/>
            <p:cNvSpPr/>
            <p:nvPr/>
          </p:nvSpPr>
          <p:spPr>
            <a:xfrm>
              <a:off x="3495000" y="595375"/>
              <a:ext cx="130900" cy="150550"/>
            </a:xfrm>
            <a:custGeom>
              <a:avLst/>
              <a:gdLst/>
              <a:ahLst/>
              <a:cxnLst/>
              <a:rect l="l" t="t" r="r" b="b"/>
              <a:pathLst>
                <a:path w="5236" h="6022" extrusionOk="0">
                  <a:moveTo>
                    <a:pt x="2605" y="0"/>
                  </a:moveTo>
                  <a:lnTo>
                    <a:pt x="1" y="1519"/>
                  </a:lnTo>
                  <a:lnTo>
                    <a:pt x="1" y="4530"/>
                  </a:lnTo>
                  <a:lnTo>
                    <a:pt x="2605" y="6022"/>
                  </a:lnTo>
                  <a:lnTo>
                    <a:pt x="5236" y="4530"/>
                  </a:lnTo>
                  <a:lnTo>
                    <a:pt x="5236" y="1519"/>
                  </a:lnTo>
                  <a:lnTo>
                    <a:pt x="260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68;p6"/>
            <p:cNvSpPr/>
            <p:nvPr/>
          </p:nvSpPr>
          <p:spPr>
            <a:xfrm>
              <a:off x="3653000" y="595375"/>
              <a:ext cx="130225" cy="150550"/>
            </a:xfrm>
            <a:custGeom>
              <a:avLst/>
              <a:gdLst/>
              <a:ahLst/>
              <a:cxnLst/>
              <a:rect l="l" t="t" r="r" b="b"/>
              <a:pathLst>
                <a:path w="5209" h="6022" extrusionOk="0">
                  <a:moveTo>
                    <a:pt x="2605" y="0"/>
                  </a:moveTo>
                  <a:lnTo>
                    <a:pt x="1" y="1519"/>
                  </a:lnTo>
                  <a:lnTo>
                    <a:pt x="1" y="4530"/>
                  </a:lnTo>
                  <a:lnTo>
                    <a:pt x="2605" y="6022"/>
                  </a:lnTo>
                  <a:lnTo>
                    <a:pt x="5209" y="4530"/>
                  </a:lnTo>
                  <a:lnTo>
                    <a:pt x="5209" y="1519"/>
                  </a:lnTo>
                  <a:lnTo>
                    <a:pt x="260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69;p6"/>
            <p:cNvSpPr/>
            <p:nvPr/>
          </p:nvSpPr>
          <p:spPr>
            <a:xfrm>
              <a:off x="3810325" y="595375"/>
              <a:ext cx="130900" cy="150550"/>
            </a:xfrm>
            <a:custGeom>
              <a:avLst/>
              <a:gdLst/>
              <a:ahLst/>
              <a:cxnLst/>
              <a:rect l="l" t="t" r="r" b="b"/>
              <a:pathLst>
                <a:path w="5236" h="6022" extrusionOk="0">
                  <a:moveTo>
                    <a:pt x="2632" y="0"/>
                  </a:moveTo>
                  <a:lnTo>
                    <a:pt x="1" y="1519"/>
                  </a:lnTo>
                  <a:lnTo>
                    <a:pt x="1" y="4530"/>
                  </a:lnTo>
                  <a:lnTo>
                    <a:pt x="2632" y="6022"/>
                  </a:lnTo>
                  <a:lnTo>
                    <a:pt x="5235" y="4530"/>
                  </a:lnTo>
                  <a:lnTo>
                    <a:pt x="5235" y="1519"/>
                  </a:lnTo>
                  <a:lnTo>
                    <a:pt x="263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70;p6"/>
            <p:cNvSpPr/>
            <p:nvPr/>
          </p:nvSpPr>
          <p:spPr>
            <a:xfrm>
              <a:off x="3101025" y="724200"/>
              <a:ext cx="130225" cy="151250"/>
            </a:xfrm>
            <a:custGeom>
              <a:avLst/>
              <a:gdLst/>
              <a:ahLst/>
              <a:cxnLst/>
              <a:rect l="l" t="t" r="r" b="b"/>
              <a:pathLst>
                <a:path w="5209" h="6050" extrusionOk="0">
                  <a:moveTo>
                    <a:pt x="2605" y="1"/>
                  </a:moveTo>
                  <a:lnTo>
                    <a:pt x="1" y="1519"/>
                  </a:lnTo>
                  <a:lnTo>
                    <a:pt x="1" y="4530"/>
                  </a:lnTo>
                  <a:lnTo>
                    <a:pt x="2605" y="6049"/>
                  </a:lnTo>
                  <a:lnTo>
                    <a:pt x="5209" y="4530"/>
                  </a:lnTo>
                  <a:lnTo>
                    <a:pt x="5209" y="1519"/>
                  </a:lnTo>
                  <a:lnTo>
                    <a:pt x="2605"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71;p6"/>
            <p:cNvSpPr/>
            <p:nvPr/>
          </p:nvSpPr>
          <p:spPr>
            <a:xfrm>
              <a:off x="3258350" y="724200"/>
              <a:ext cx="130900" cy="151250"/>
            </a:xfrm>
            <a:custGeom>
              <a:avLst/>
              <a:gdLst/>
              <a:ahLst/>
              <a:cxnLst/>
              <a:rect l="l" t="t" r="r" b="b"/>
              <a:pathLst>
                <a:path w="5236" h="6050" extrusionOk="0">
                  <a:moveTo>
                    <a:pt x="2632" y="1"/>
                  </a:moveTo>
                  <a:lnTo>
                    <a:pt x="1" y="1519"/>
                  </a:lnTo>
                  <a:lnTo>
                    <a:pt x="1" y="4530"/>
                  </a:lnTo>
                  <a:lnTo>
                    <a:pt x="2632" y="6049"/>
                  </a:lnTo>
                  <a:lnTo>
                    <a:pt x="5236" y="4530"/>
                  </a:lnTo>
                  <a:lnTo>
                    <a:pt x="5236" y="1519"/>
                  </a:lnTo>
                  <a:lnTo>
                    <a:pt x="2632"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2;p6"/>
            <p:cNvSpPr/>
            <p:nvPr/>
          </p:nvSpPr>
          <p:spPr>
            <a:xfrm>
              <a:off x="3416350" y="724200"/>
              <a:ext cx="130225" cy="151250"/>
            </a:xfrm>
            <a:custGeom>
              <a:avLst/>
              <a:gdLst/>
              <a:ahLst/>
              <a:cxnLst/>
              <a:rect l="l" t="t" r="r" b="b"/>
              <a:pathLst>
                <a:path w="5209" h="6050" extrusionOk="0">
                  <a:moveTo>
                    <a:pt x="2604" y="1"/>
                  </a:moveTo>
                  <a:lnTo>
                    <a:pt x="1" y="1519"/>
                  </a:lnTo>
                  <a:lnTo>
                    <a:pt x="1" y="4530"/>
                  </a:lnTo>
                  <a:lnTo>
                    <a:pt x="2604" y="6049"/>
                  </a:lnTo>
                  <a:lnTo>
                    <a:pt x="5208" y="4530"/>
                  </a:lnTo>
                  <a:lnTo>
                    <a:pt x="5208" y="1519"/>
                  </a:lnTo>
                  <a:lnTo>
                    <a:pt x="260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6"/>
            <p:cNvSpPr/>
            <p:nvPr/>
          </p:nvSpPr>
          <p:spPr>
            <a:xfrm>
              <a:off x="3573675" y="724200"/>
              <a:ext cx="130900" cy="151250"/>
            </a:xfrm>
            <a:custGeom>
              <a:avLst/>
              <a:gdLst/>
              <a:ahLst/>
              <a:cxnLst/>
              <a:rect l="l" t="t" r="r" b="b"/>
              <a:pathLst>
                <a:path w="5236" h="6050" extrusionOk="0">
                  <a:moveTo>
                    <a:pt x="2631" y="1"/>
                  </a:moveTo>
                  <a:lnTo>
                    <a:pt x="0" y="1519"/>
                  </a:lnTo>
                  <a:lnTo>
                    <a:pt x="0" y="4530"/>
                  </a:lnTo>
                  <a:lnTo>
                    <a:pt x="2631" y="6049"/>
                  </a:lnTo>
                  <a:lnTo>
                    <a:pt x="5235" y="4530"/>
                  </a:lnTo>
                  <a:lnTo>
                    <a:pt x="5235" y="1519"/>
                  </a:lnTo>
                  <a:lnTo>
                    <a:pt x="263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6"/>
            <p:cNvSpPr/>
            <p:nvPr/>
          </p:nvSpPr>
          <p:spPr>
            <a:xfrm>
              <a:off x="3731675" y="724200"/>
              <a:ext cx="130900" cy="151250"/>
            </a:xfrm>
            <a:custGeom>
              <a:avLst/>
              <a:gdLst/>
              <a:ahLst/>
              <a:cxnLst/>
              <a:rect l="l" t="t" r="r" b="b"/>
              <a:pathLst>
                <a:path w="5236" h="6050" extrusionOk="0">
                  <a:moveTo>
                    <a:pt x="2604" y="1"/>
                  </a:moveTo>
                  <a:lnTo>
                    <a:pt x="0" y="1519"/>
                  </a:lnTo>
                  <a:lnTo>
                    <a:pt x="0" y="4530"/>
                  </a:lnTo>
                  <a:lnTo>
                    <a:pt x="2604" y="6049"/>
                  </a:lnTo>
                  <a:lnTo>
                    <a:pt x="5235" y="4530"/>
                  </a:lnTo>
                  <a:lnTo>
                    <a:pt x="5235" y="1519"/>
                  </a:lnTo>
                  <a:lnTo>
                    <a:pt x="260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75"/>
        <p:cNvGrpSpPr/>
        <p:nvPr/>
      </p:nvGrpSpPr>
      <p:grpSpPr>
        <a:xfrm>
          <a:off x="0" y="0"/>
          <a:ext cx="0" cy="0"/>
          <a:chOff x="0" y="0"/>
          <a:chExt cx="0" cy="0"/>
        </a:xfrm>
      </p:grpSpPr>
      <p:sp>
        <p:nvSpPr>
          <p:cNvPr id="76" name="Google Shape;76;p7"/>
          <p:cNvSpPr txBox="1">
            <a:spLocks noGrp="1"/>
          </p:cNvSpPr>
          <p:nvPr>
            <p:ph type="title"/>
          </p:nvPr>
        </p:nvSpPr>
        <p:spPr>
          <a:xfrm>
            <a:off x="5102550" y="1069800"/>
            <a:ext cx="3328200" cy="2107800"/>
          </a:xfrm>
          <a:prstGeom prst="rect">
            <a:avLst/>
          </a:prstGeom>
        </p:spPr>
        <p:txBody>
          <a:bodyPr spcFirstLastPara="1" wrap="square" lIns="91425" tIns="91425" rIns="91425" bIns="91425" anchor="b" anchorCtr="0">
            <a:noAutofit/>
          </a:bodyPr>
          <a:lstStyle>
            <a:lvl1pPr lvl="0" algn="r">
              <a:spcBef>
                <a:spcPts val="0"/>
              </a:spcBef>
              <a:spcAft>
                <a:spcPts val="0"/>
              </a:spcAft>
              <a:buSzPts val="2400"/>
              <a:buNone/>
              <a:defRPr/>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77" name="Google Shape;77;p7"/>
          <p:cNvSpPr txBox="1">
            <a:spLocks noGrp="1"/>
          </p:cNvSpPr>
          <p:nvPr>
            <p:ph type="body" idx="1"/>
          </p:nvPr>
        </p:nvSpPr>
        <p:spPr>
          <a:xfrm>
            <a:off x="5102575" y="3177600"/>
            <a:ext cx="3328200" cy="896100"/>
          </a:xfrm>
          <a:prstGeom prst="rect">
            <a:avLst/>
          </a:prstGeom>
        </p:spPr>
        <p:txBody>
          <a:bodyPr spcFirstLastPara="1" wrap="square" lIns="91425" tIns="91425" rIns="91425" bIns="91425" anchor="t" anchorCtr="0">
            <a:noAutofit/>
          </a:bodyPr>
          <a:lstStyle>
            <a:lvl1pPr marL="457200" lvl="0" indent="-304800" algn="r">
              <a:spcBef>
                <a:spcPts val="0"/>
              </a:spcBef>
              <a:spcAft>
                <a:spcPts val="0"/>
              </a:spcAft>
              <a:buSzPts val="1200"/>
              <a:buChar char="●"/>
              <a:defRPr sz="1600">
                <a:solidFill>
                  <a:schemeClr val="dk1"/>
                </a:solidFill>
              </a:defRPr>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grpSp>
        <p:nvGrpSpPr>
          <p:cNvPr id="78" name="Google Shape;78;p7"/>
          <p:cNvGrpSpPr/>
          <p:nvPr/>
        </p:nvGrpSpPr>
        <p:grpSpPr>
          <a:xfrm>
            <a:off x="7419338" y="713513"/>
            <a:ext cx="919525" cy="280075"/>
            <a:chOff x="3021700" y="595375"/>
            <a:chExt cx="919525" cy="280075"/>
          </a:xfrm>
        </p:grpSpPr>
        <p:sp>
          <p:nvSpPr>
            <p:cNvPr id="79" name="Google Shape;79;p7"/>
            <p:cNvSpPr/>
            <p:nvPr/>
          </p:nvSpPr>
          <p:spPr>
            <a:xfrm>
              <a:off x="3021700" y="595375"/>
              <a:ext cx="130900" cy="150550"/>
            </a:xfrm>
            <a:custGeom>
              <a:avLst/>
              <a:gdLst/>
              <a:ahLst/>
              <a:cxnLst/>
              <a:rect l="l" t="t" r="r" b="b"/>
              <a:pathLst>
                <a:path w="5236" h="6022" extrusionOk="0">
                  <a:moveTo>
                    <a:pt x="2632" y="0"/>
                  </a:moveTo>
                  <a:lnTo>
                    <a:pt x="1" y="1519"/>
                  </a:lnTo>
                  <a:lnTo>
                    <a:pt x="1" y="4530"/>
                  </a:lnTo>
                  <a:lnTo>
                    <a:pt x="2632" y="6022"/>
                  </a:lnTo>
                  <a:lnTo>
                    <a:pt x="5235" y="4530"/>
                  </a:lnTo>
                  <a:lnTo>
                    <a:pt x="5235" y="1519"/>
                  </a:lnTo>
                  <a:lnTo>
                    <a:pt x="263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7"/>
            <p:cNvSpPr/>
            <p:nvPr/>
          </p:nvSpPr>
          <p:spPr>
            <a:xfrm>
              <a:off x="3179700" y="595375"/>
              <a:ext cx="130225" cy="150550"/>
            </a:xfrm>
            <a:custGeom>
              <a:avLst/>
              <a:gdLst/>
              <a:ahLst/>
              <a:cxnLst/>
              <a:rect l="l" t="t" r="r" b="b"/>
              <a:pathLst>
                <a:path w="5209" h="6022" extrusionOk="0">
                  <a:moveTo>
                    <a:pt x="2604" y="0"/>
                  </a:moveTo>
                  <a:lnTo>
                    <a:pt x="0" y="1519"/>
                  </a:lnTo>
                  <a:lnTo>
                    <a:pt x="0" y="4530"/>
                  </a:lnTo>
                  <a:lnTo>
                    <a:pt x="2604" y="6022"/>
                  </a:lnTo>
                  <a:lnTo>
                    <a:pt x="5208" y="4530"/>
                  </a:lnTo>
                  <a:lnTo>
                    <a:pt x="5208" y="1519"/>
                  </a:lnTo>
                  <a:lnTo>
                    <a:pt x="260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7"/>
            <p:cNvSpPr/>
            <p:nvPr/>
          </p:nvSpPr>
          <p:spPr>
            <a:xfrm>
              <a:off x="3337700" y="595375"/>
              <a:ext cx="130200" cy="150550"/>
            </a:xfrm>
            <a:custGeom>
              <a:avLst/>
              <a:gdLst/>
              <a:ahLst/>
              <a:cxnLst/>
              <a:rect l="l" t="t" r="r" b="b"/>
              <a:pathLst>
                <a:path w="5208" h="6022" extrusionOk="0">
                  <a:moveTo>
                    <a:pt x="2604" y="0"/>
                  </a:moveTo>
                  <a:lnTo>
                    <a:pt x="0" y="1519"/>
                  </a:lnTo>
                  <a:lnTo>
                    <a:pt x="0" y="4530"/>
                  </a:lnTo>
                  <a:lnTo>
                    <a:pt x="2604" y="6022"/>
                  </a:lnTo>
                  <a:lnTo>
                    <a:pt x="5208" y="4530"/>
                  </a:lnTo>
                  <a:lnTo>
                    <a:pt x="5208" y="1519"/>
                  </a:lnTo>
                  <a:lnTo>
                    <a:pt x="260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p7"/>
            <p:cNvSpPr/>
            <p:nvPr/>
          </p:nvSpPr>
          <p:spPr>
            <a:xfrm>
              <a:off x="3495000" y="595375"/>
              <a:ext cx="130900" cy="150550"/>
            </a:xfrm>
            <a:custGeom>
              <a:avLst/>
              <a:gdLst/>
              <a:ahLst/>
              <a:cxnLst/>
              <a:rect l="l" t="t" r="r" b="b"/>
              <a:pathLst>
                <a:path w="5236" h="6022" extrusionOk="0">
                  <a:moveTo>
                    <a:pt x="2605" y="0"/>
                  </a:moveTo>
                  <a:lnTo>
                    <a:pt x="1" y="1519"/>
                  </a:lnTo>
                  <a:lnTo>
                    <a:pt x="1" y="4530"/>
                  </a:lnTo>
                  <a:lnTo>
                    <a:pt x="2605" y="6022"/>
                  </a:lnTo>
                  <a:lnTo>
                    <a:pt x="5236" y="4530"/>
                  </a:lnTo>
                  <a:lnTo>
                    <a:pt x="5236" y="1519"/>
                  </a:lnTo>
                  <a:lnTo>
                    <a:pt x="260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7"/>
            <p:cNvSpPr/>
            <p:nvPr/>
          </p:nvSpPr>
          <p:spPr>
            <a:xfrm>
              <a:off x="3653000" y="595375"/>
              <a:ext cx="130225" cy="150550"/>
            </a:xfrm>
            <a:custGeom>
              <a:avLst/>
              <a:gdLst/>
              <a:ahLst/>
              <a:cxnLst/>
              <a:rect l="l" t="t" r="r" b="b"/>
              <a:pathLst>
                <a:path w="5209" h="6022" extrusionOk="0">
                  <a:moveTo>
                    <a:pt x="2605" y="0"/>
                  </a:moveTo>
                  <a:lnTo>
                    <a:pt x="1" y="1519"/>
                  </a:lnTo>
                  <a:lnTo>
                    <a:pt x="1" y="4530"/>
                  </a:lnTo>
                  <a:lnTo>
                    <a:pt x="2605" y="6022"/>
                  </a:lnTo>
                  <a:lnTo>
                    <a:pt x="5209" y="4530"/>
                  </a:lnTo>
                  <a:lnTo>
                    <a:pt x="5209" y="1519"/>
                  </a:lnTo>
                  <a:lnTo>
                    <a:pt x="260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84;p7"/>
            <p:cNvSpPr/>
            <p:nvPr/>
          </p:nvSpPr>
          <p:spPr>
            <a:xfrm>
              <a:off x="3810325" y="595375"/>
              <a:ext cx="130900" cy="150550"/>
            </a:xfrm>
            <a:custGeom>
              <a:avLst/>
              <a:gdLst/>
              <a:ahLst/>
              <a:cxnLst/>
              <a:rect l="l" t="t" r="r" b="b"/>
              <a:pathLst>
                <a:path w="5236" h="6022" extrusionOk="0">
                  <a:moveTo>
                    <a:pt x="2632" y="0"/>
                  </a:moveTo>
                  <a:lnTo>
                    <a:pt x="1" y="1519"/>
                  </a:lnTo>
                  <a:lnTo>
                    <a:pt x="1" y="4530"/>
                  </a:lnTo>
                  <a:lnTo>
                    <a:pt x="2632" y="6022"/>
                  </a:lnTo>
                  <a:lnTo>
                    <a:pt x="5235" y="4530"/>
                  </a:lnTo>
                  <a:lnTo>
                    <a:pt x="5235" y="1519"/>
                  </a:lnTo>
                  <a:lnTo>
                    <a:pt x="263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85;p7"/>
            <p:cNvSpPr/>
            <p:nvPr/>
          </p:nvSpPr>
          <p:spPr>
            <a:xfrm>
              <a:off x="3101025" y="724200"/>
              <a:ext cx="130225" cy="151250"/>
            </a:xfrm>
            <a:custGeom>
              <a:avLst/>
              <a:gdLst/>
              <a:ahLst/>
              <a:cxnLst/>
              <a:rect l="l" t="t" r="r" b="b"/>
              <a:pathLst>
                <a:path w="5209" h="6050" extrusionOk="0">
                  <a:moveTo>
                    <a:pt x="2605" y="1"/>
                  </a:moveTo>
                  <a:lnTo>
                    <a:pt x="1" y="1519"/>
                  </a:lnTo>
                  <a:lnTo>
                    <a:pt x="1" y="4530"/>
                  </a:lnTo>
                  <a:lnTo>
                    <a:pt x="2605" y="6049"/>
                  </a:lnTo>
                  <a:lnTo>
                    <a:pt x="5209" y="4530"/>
                  </a:lnTo>
                  <a:lnTo>
                    <a:pt x="5209" y="1519"/>
                  </a:lnTo>
                  <a:lnTo>
                    <a:pt x="2605"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86;p7"/>
            <p:cNvSpPr/>
            <p:nvPr/>
          </p:nvSpPr>
          <p:spPr>
            <a:xfrm>
              <a:off x="3258350" y="724200"/>
              <a:ext cx="130900" cy="151250"/>
            </a:xfrm>
            <a:custGeom>
              <a:avLst/>
              <a:gdLst/>
              <a:ahLst/>
              <a:cxnLst/>
              <a:rect l="l" t="t" r="r" b="b"/>
              <a:pathLst>
                <a:path w="5236" h="6050" extrusionOk="0">
                  <a:moveTo>
                    <a:pt x="2632" y="1"/>
                  </a:moveTo>
                  <a:lnTo>
                    <a:pt x="1" y="1519"/>
                  </a:lnTo>
                  <a:lnTo>
                    <a:pt x="1" y="4530"/>
                  </a:lnTo>
                  <a:lnTo>
                    <a:pt x="2632" y="6049"/>
                  </a:lnTo>
                  <a:lnTo>
                    <a:pt x="5236" y="4530"/>
                  </a:lnTo>
                  <a:lnTo>
                    <a:pt x="5236" y="1519"/>
                  </a:lnTo>
                  <a:lnTo>
                    <a:pt x="2632"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7"/>
            <p:cNvSpPr/>
            <p:nvPr/>
          </p:nvSpPr>
          <p:spPr>
            <a:xfrm>
              <a:off x="3416350" y="724200"/>
              <a:ext cx="130225" cy="151250"/>
            </a:xfrm>
            <a:custGeom>
              <a:avLst/>
              <a:gdLst/>
              <a:ahLst/>
              <a:cxnLst/>
              <a:rect l="l" t="t" r="r" b="b"/>
              <a:pathLst>
                <a:path w="5209" h="6050" extrusionOk="0">
                  <a:moveTo>
                    <a:pt x="2604" y="1"/>
                  </a:moveTo>
                  <a:lnTo>
                    <a:pt x="1" y="1519"/>
                  </a:lnTo>
                  <a:lnTo>
                    <a:pt x="1" y="4530"/>
                  </a:lnTo>
                  <a:lnTo>
                    <a:pt x="2604" y="6049"/>
                  </a:lnTo>
                  <a:lnTo>
                    <a:pt x="5208" y="4530"/>
                  </a:lnTo>
                  <a:lnTo>
                    <a:pt x="5208" y="1519"/>
                  </a:lnTo>
                  <a:lnTo>
                    <a:pt x="260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88;p7"/>
            <p:cNvSpPr/>
            <p:nvPr/>
          </p:nvSpPr>
          <p:spPr>
            <a:xfrm>
              <a:off x="3573675" y="724200"/>
              <a:ext cx="130900" cy="151250"/>
            </a:xfrm>
            <a:custGeom>
              <a:avLst/>
              <a:gdLst/>
              <a:ahLst/>
              <a:cxnLst/>
              <a:rect l="l" t="t" r="r" b="b"/>
              <a:pathLst>
                <a:path w="5236" h="6050" extrusionOk="0">
                  <a:moveTo>
                    <a:pt x="2631" y="1"/>
                  </a:moveTo>
                  <a:lnTo>
                    <a:pt x="0" y="1519"/>
                  </a:lnTo>
                  <a:lnTo>
                    <a:pt x="0" y="4530"/>
                  </a:lnTo>
                  <a:lnTo>
                    <a:pt x="2631" y="6049"/>
                  </a:lnTo>
                  <a:lnTo>
                    <a:pt x="5235" y="4530"/>
                  </a:lnTo>
                  <a:lnTo>
                    <a:pt x="5235" y="1519"/>
                  </a:lnTo>
                  <a:lnTo>
                    <a:pt x="263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89;p7"/>
            <p:cNvSpPr/>
            <p:nvPr/>
          </p:nvSpPr>
          <p:spPr>
            <a:xfrm>
              <a:off x="3731675" y="724200"/>
              <a:ext cx="130900" cy="151250"/>
            </a:xfrm>
            <a:custGeom>
              <a:avLst/>
              <a:gdLst/>
              <a:ahLst/>
              <a:cxnLst/>
              <a:rect l="l" t="t" r="r" b="b"/>
              <a:pathLst>
                <a:path w="5236" h="6050" extrusionOk="0">
                  <a:moveTo>
                    <a:pt x="2604" y="1"/>
                  </a:moveTo>
                  <a:lnTo>
                    <a:pt x="0" y="1519"/>
                  </a:lnTo>
                  <a:lnTo>
                    <a:pt x="0" y="4530"/>
                  </a:lnTo>
                  <a:lnTo>
                    <a:pt x="2604" y="6049"/>
                  </a:lnTo>
                  <a:lnTo>
                    <a:pt x="5235" y="4530"/>
                  </a:lnTo>
                  <a:lnTo>
                    <a:pt x="5235" y="1519"/>
                  </a:lnTo>
                  <a:lnTo>
                    <a:pt x="260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0" name="Google Shape;90;p7"/>
          <p:cNvSpPr/>
          <p:nvPr/>
        </p:nvSpPr>
        <p:spPr>
          <a:xfrm>
            <a:off x="686550" y="4537713"/>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91;p7"/>
          <p:cNvSpPr/>
          <p:nvPr/>
        </p:nvSpPr>
        <p:spPr>
          <a:xfrm>
            <a:off x="2749650" y="475638"/>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92"/>
        <p:cNvGrpSpPr/>
        <p:nvPr/>
      </p:nvGrpSpPr>
      <p:grpSpPr>
        <a:xfrm>
          <a:off x="0" y="0"/>
          <a:ext cx="0" cy="0"/>
          <a:chOff x="0" y="0"/>
          <a:chExt cx="0" cy="0"/>
        </a:xfrm>
      </p:grpSpPr>
      <p:sp>
        <p:nvSpPr>
          <p:cNvPr id="93" name="Google Shape;93;p8"/>
          <p:cNvSpPr txBox="1">
            <a:spLocks noGrp="1"/>
          </p:cNvSpPr>
          <p:nvPr>
            <p:ph type="title"/>
          </p:nvPr>
        </p:nvSpPr>
        <p:spPr>
          <a:xfrm>
            <a:off x="713225" y="548650"/>
            <a:ext cx="4923000" cy="19041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63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94" name="Google Shape;94;p8"/>
          <p:cNvSpPr/>
          <p:nvPr/>
        </p:nvSpPr>
        <p:spPr>
          <a:xfrm>
            <a:off x="8264497" y="474388"/>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95;p8"/>
          <p:cNvSpPr/>
          <p:nvPr/>
        </p:nvSpPr>
        <p:spPr>
          <a:xfrm>
            <a:off x="686550" y="4156713"/>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96"/>
        <p:cNvGrpSpPr/>
        <p:nvPr/>
      </p:nvGrpSpPr>
      <p:grpSpPr>
        <a:xfrm>
          <a:off x="0" y="0"/>
          <a:ext cx="0" cy="0"/>
          <a:chOff x="0" y="0"/>
          <a:chExt cx="0" cy="0"/>
        </a:xfrm>
      </p:grpSpPr>
      <p:sp>
        <p:nvSpPr>
          <p:cNvPr id="97" name="Google Shape;97;p9"/>
          <p:cNvSpPr txBox="1">
            <a:spLocks noGrp="1"/>
          </p:cNvSpPr>
          <p:nvPr>
            <p:ph type="title"/>
          </p:nvPr>
        </p:nvSpPr>
        <p:spPr>
          <a:xfrm>
            <a:off x="713225" y="548650"/>
            <a:ext cx="3909000" cy="1088700"/>
          </a:xfrm>
          <a:prstGeom prst="rect">
            <a:avLst/>
          </a:prstGeom>
        </p:spPr>
        <p:txBody>
          <a:bodyPr spcFirstLastPara="1" wrap="square" lIns="91425" tIns="91425" rIns="91425" bIns="91425" anchor="ctr" anchorCtr="0">
            <a:noAutofit/>
          </a:bodyPr>
          <a:lstStyle>
            <a:lvl1pPr lvl="0" rtl="0">
              <a:spcBef>
                <a:spcPts val="0"/>
              </a:spcBef>
              <a:spcAft>
                <a:spcPts val="0"/>
              </a:spcAft>
              <a:buSzPts val="4200"/>
              <a:buNone/>
              <a:defRPr sz="76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98" name="Google Shape;98;p9"/>
          <p:cNvSpPr txBox="1">
            <a:spLocks noGrp="1"/>
          </p:cNvSpPr>
          <p:nvPr>
            <p:ph type="subTitle" idx="1"/>
          </p:nvPr>
        </p:nvSpPr>
        <p:spPr>
          <a:xfrm>
            <a:off x="713225" y="1637350"/>
            <a:ext cx="3789000" cy="976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dk1"/>
              </a:buClr>
              <a:buSzPts val="2100"/>
              <a:buNone/>
              <a:defRPr sz="1600">
                <a:solidFill>
                  <a:schemeClr val="dk1"/>
                </a:solidFill>
              </a:defRPr>
            </a:lvl1pPr>
            <a:lvl2pPr lvl="1" algn="ctr" rtl="0">
              <a:lnSpc>
                <a:spcPct val="100000"/>
              </a:lnSpc>
              <a:spcBef>
                <a:spcPts val="0"/>
              </a:spcBef>
              <a:spcAft>
                <a:spcPts val="0"/>
              </a:spcAft>
              <a:buClr>
                <a:schemeClr val="dk1"/>
              </a:buClr>
              <a:buSzPts val="2100"/>
              <a:buNone/>
              <a:defRPr sz="2100">
                <a:solidFill>
                  <a:schemeClr val="dk1"/>
                </a:solidFill>
              </a:defRPr>
            </a:lvl2pPr>
            <a:lvl3pPr lvl="2" algn="ctr" rtl="0">
              <a:lnSpc>
                <a:spcPct val="100000"/>
              </a:lnSpc>
              <a:spcBef>
                <a:spcPts val="0"/>
              </a:spcBef>
              <a:spcAft>
                <a:spcPts val="0"/>
              </a:spcAft>
              <a:buClr>
                <a:schemeClr val="dk1"/>
              </a:buClr>
              <a:buSzPts val="2100"/>
              <a:buNone/>
              <a:defRPr sz="2100">
                <a:solidFill>
                  <a:schemeClr val="dk1"/>
                </a:solidFill>
              </a:defRPr>
            </a:lvl3pPr>
            <a:lvl4pPr lvl="3" algn="ctr" rtl="0">
              <a:lnSpc>
                <a:spcPct val="100000"/>
              </a:lnSpc>
              <a:spcBef>
                <a:spcPts val="0"/>
              </a:spcBef>
              <a:spcAft>
                <a:spcPts val="0"/>
              </a:spcAft>
              <a:buClr>
                <a:schemeClr val="dk1"/>
              </a:buClr>
              <a:buSzPts val="2100"/>
              <a:buNone/>
              <a:defRPr sz="2100">
                <a:solidFill>
                  <a:schemeClr val="dk1"/>
                </a:solidFill>
              </a:defRPr>
            </a:lvl4pPr>
            <a:lvl5pPr lvl="4" algn="ctr" rtl="0">
              <a:lnSpc>
                <a:spcPct val="100000"/>
              </a:lnSpc>
              <a:spcBef>
                <a:spcPts val="0"/>
              </a:spcBef>
              <a:spcAft>
                <a:spcPts val="0"/>
              </a:spcAft>
              <a:buClr>
                <a:schemeClr val="dk1"/>
              </a:buClr>
              <a:buSzPts val="2100"/>
              <a:buNone/>
              <a:defRPr sz="2100">
                <a:solidFill>
                  <a:schemeClr val="dk1"/>
                </a:solidFill>
              </a:defRPr>
            </a:lvl5pPr>
            <a:lvl6pPr lvl="5" algn="ctr" rtl="0">
              <a:lnSpc>
                <a:spcPct val="100000"/>
              </a:lnSpc>
              <a:spcBef>
                <a:spcPts val="0"/>
              </a:spcBef>
              <a:spcAft>
                <a:spcPts val="0"/>
              </a:spcAft>
              <a:buClr>
                <a:schemeClr val="dk1"/>
              </a:buClr>
              <a:buSzPts val="2100"/>
              <a:buNone/>
              <a:defRPr sz="2100">
                <a:solidFill>
                  <a:schemeClr val="dk1"/>
                </a:solidFill>
              </a:defRPr>
            </a:lvl6pPr>
            <a:lvl7pPr lvl="6" algn="ctr" rtl="0">
              <a:lnSpc>
                <a:spcPct val="100000"/>
              </a:lnSpc>
              <a:spcBef>
                <a:spcPts val="0"/>
              </a:spcBef>
              <a:spcAft>
                <a:spcPts val="0"/>
              </a:spcAft>
              <a:buClr>
                <a:schemeClr val="dk1"/>
              </a:buClr>
              <a:buSzPts val="2100"/>
              <a:buNone/>
              <a:defRPr sz="2100">
                <a:solidFill>
                  <a:schemeClr val="dk1"/>
                </a:solidFill>
              </a:defRPr>
            </a:lvl7pPr>
            <a:lvl8pPr lvl="7" algn="ctr" rtl="0">
              <a:lnSpc>
                <a:spcPct val="100000"/>
              </a:lnSpc>
              <a:spcBef>
                <a:spcPts val="0"/>
              </a:spcBef>
              <a:spcAft>
                <a:spcPts val="0"/>
              </a:spcAft>
              <a:buClr>
                <a:schemeClr val="dk1"/>
              </a:buClr>
              <a:buSzPts val="2100"/>
              <a:buNone/>
              <a:defRPr sz="2100">
                <a:solidFill>
                  <a:schemeClr val="dk1"/>
                </a:solidFill>
              </a:defRPr>
            </a:lvl8pPr>
            <a:lvl9pPr lvl="8" algn="ctr" rtl="0">
              <a:lnSpc>
                <a:spcPct val="100000"/>
              </a:lnSpc>
              <a:spcBef>
                <a:spcPts val="0"/>
              </a:spcBef>
              <a:spcAft>
                <a:spcPts val="0"/>
              </a:spcAft>
              <a:buClr>
                <a:schemeClr val="dk1"/>
              </a:buClr>
              <a:buSzPts val="2100"/>
              <a:buNone/>
              <a:defRPr sz="2100">
                <a:solidFill>
                  <a:schemeClr val="dk1"/>
                </a:solidFill>
              </a:defRPr>
            </a:lvl9pPr>
          </a:lstStyle>
          <a:p>
            <a:endParaRPr/>
          </a:p>
        </p:txBody>
      </p:sp>
      <p:sp>
        <p:nvSpPr>
          <p:cNvPr id="99" name="Google Shape;99;p9"/>
          <p:cNvSpPr/>
          <p:nvPr/>
        </p:nvSpPr>
        <p:spPr>
          <a:xfrm>
            <a:off x="5868575" y="4274900"/>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100;p9"/>
          <p:cNvSpPr/>
          <p:nvPr/>
        </p:nvSpPr>
        <p:spPr>
          <a:xfrm>
            <a:off x="8623800" y="1440950"/>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101;p9"/>
          <p:cNvSpPr/>
          <p:nvPr/>
        </p:nvSpPr>
        <p:spPr>
          <a:xfrm>
            <a:off x="468875" y="3157000"/>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102"/>
        <p:cNvGrpSpPr/>
        <p:nvPr/>
      </p:nvGrpSpPr>
      <p:grpSpPr>
        <a:xfrm>
          <a:off x="0" y="0"/>
          <a:ext cx="0" cy="0"/>
          <a:chOff x="0" y="0"/>
          <a:chExt cx="0" cy="0"/>
        </a:xfrm>
      </p:grpSpPr>
      <p:sp>
        <p:nvSpPr>
          <p:cNvPr id="103" name="Google Shape;103;p10"/>
          <p:cNvSpPr/>
          <p:nvPr/>
        </p:nvSpPr>
        <p:spPr>
          <a:xfrm>
            <a:off x="0" y="-25650"/>
            <a:ext cx="9144000" cy="5194800"/>
          </a:xfrm>
          <a:prstGeom prst="rect">
            <a:avLst/>
          </a:prstGeom>
          <a:solidFill>
            <a:srgbClr val="FFFFFF">
              <a:alpha val="334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104;p10"/>
          <p:cNvSpPr txBox="1">
            <a:spLocks noGrp="1"/>
          </p:cNvSpPr>
          <p:nvPr>
            <p:ph type="title"/>
          </p:nvPr>
        </p:nvSpPr>
        <p:spPr>
          <a:xfrm>
            <a:off x="5325475" y="2571750"/>
            <a:ext cx="3105300" cy="2020800"/>
          </a:xfrm>
          <a:prstGeom prst="rect">
            <a:avLst/>
          </a:prstGeom>
        </p:spPr>
        <p:txBody>
          <a:bodyPr spcFirstLastPara="1" wrap="square" lIns="91425" tIns="91425" rIns="91425" bIns="91425" anchor="t" anchorCtr="0">
            <a:noAutofit/>
          </a:bodyPr>
          <a:lstStyle>
            <a:lvl1pPr lvl="0" algn="r">
              <a:spcBef>
                <a:spcPts val="0"/>
              </a:spcBef>
              <a:spcAft>
                <a:spcPts val="0"/>
              </a:spcAft>
              <a:buSzPts val="3000"/>
              <a:buNone/>
              <a:defRPr/>
            </a:lvl1pPr>
            <a:lvl2pPr lvl="1">
              <a:spcBef>
                <a:spcPts val="0"/>
              </a:spcBef>
              <a:spcAft>
                <a:spcPts val="0"/>
              </a:spcAft>
              <a:buSzPts val="3000"/>
              <a:buNone/>
              <a:defRPr>
                <a:latin typeface="Barlow"/>
                <a:ea typeface="Barlow"/>
                <a:cs typeface="Barlow"/>
                <a:sym typeface="Barlow"/>
              </a:defRPr>
            </a:lvl2pPr>
            <a:lvl3pPr lvl="2">
              <a:spcBef>
                <a:spcPts val="0"/>
              </a:spcBef>
              <a:spcAft>
                <a:spcPts val="0"/>
              </a:spcAft>
              <a:buSzPts val="3000"/>
              <a:buNone/>
              <a:defRPr>
                <a:latin typeface="Barlow"/>
                <a:ea typeface="Barlow"/>
                <a:cs typeface="Barlow"/>
                <a:sym typeface="Barlow"/>
              </a:defRPr>
            </a:lvl3pPr>
            <a:lvl4pPr lvl="3">
              <a:spcBef>
                <a:spcPts val="0"/>
              </a:spcBef>
              <a:spcAft>
                <a:spcPts val="0"/>
              </a:spcAft>
              <a:buSzPts val="3000"/>
              <a:buNone/>
              <a:defRPr>
                <a:latin typeface="Barlow"/>
                <a:ea typeface="Barlow"/>
                <a:cs typeface="Barlow"/>
                <a:sym typeface="Barlow"/>
              </a:defRPr>
            </a:lvl4pPr>
            <a:lvl5pPr lvl="4">
              <a:spcBef>
                <a:spcPts val="0"/>
              </a:spcBef>
              <a:spcAft>
                <a:spcPts val="0"/>
              </a:spcAft>
              <a:buSzPts val="3000"/>
              <a:buNone/>
              <a:defRPr>
                <a:latin typeface="Barlow"/>
                <a:ea typeface="Barlow"/>
                <a:cs typeface="Barlow"/>
                <a:sym typeface="Barlow"/>
              </a:defRPr>
            </a:lvl5pPr>
            <a:lvl6pPr lvl="5">
              <a:spcBef>
                <a:spcPts val="0"/>
              </a:spcBef>
              <a:spcAft>
                <a:spcPts val="0"/>
              </a:spcAft>
              <a:buSzPts val="3000"/>
              <a:buNone/>
              <a:defRPr>
                <a:latin typeface="Barlow"/>
                <a:ea typeface="Barlow"/>
                <a:cs typeface="Barlow"/>
                <a:sym typeface="Barlow"/>
              </a:defRPr>
            </a:lvl6pPr>
            <a:lvl7pPr lvl="6">
              <a:spcBef>
                <a:spcPts val="0"/>
              </a:spcBef>
              <a:spcAft>
                <a:spcPts val="0"/>
              </a:spcAft>
              <a:buSzPts val="3000"/>
              <a:buNone/>
              <a:defRPr>
                <a:latin typeface="Barlow"/>
                <a:ea typeface="Barlow"/>
                <a:cs typeface="Barlow"/>
                <a:sym typeface="Barlow"/>
              </a:defRPr>
            </a:lvl7pPr>
            <a:lvl8pPr lvl="7">
              <a:spcBef>
                <a:spcPts val="0"/>
              </a:spcBef>
              <a:spcAft>
                <a:spcPts val="0"/>
              </a:spcAft>
              <a:buSzPts val="3000"/>
              <a:buNone/>
              <a:defRPr>
                <a:latin typeface="Barlow"/>
                <a:ea typeface="Barlow"/>
                <a:cs typeface="Barlow"/>
                <a:sym typeface="Barlow"/>
              </a:defRPr>
            </a:lvl8pPr>
            <a:lvl9pPr lvl="8">
              <a:spcBef>
                <a:spcPts val="0"/>
              </a:spcBef>
              <a:spcAft>
                <a:spcPts val="0"/>
              </a:spcAft>
              <a:buSzPts val="3000"/>
              <a:buNone/>
              <a:defRPr>
                <a:latin typeface="Barlow"/>
                <a:ea typeface="Barlow"/>
                <a:cs typeface="Barlow"/>
                <a:sym typeface="Barlow"/>
              </a:defRPr>
            </a:lvl9pPr>
          </a:lstStyle>
          <a:p>
            <a:endParaRPr/>
          </a:p>
        </p:txBody>
      </p:sp>
      <p:sp>
        <p:nvSpPr>
          <p:cNvPr id="105" name="Google Shape;105;p10"/>
          <p:cNvSpPr/>
          <p:nvPr/>
        </p:nvSpPr>
        <p:spPr>
          <a:xfrm>
            <a:off x="-982500" y="-260850"/>
            <a:ext cx="2297100" cy="1989900"/>
          </a:xfrm>
          <a:prstGeom prst="hexagon">
            <a:avLst>
              <a:gd name="adj" fmla="val 25000"/>
              <a:gd name="vf" fmla="val 115470"/>
            </a:avLst>
          </a:prstGeom>
          <a:solidFill>
            <a:schemeClr val="dk2"/>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106" name="Google Shape;106;p10"/>
          <p:cNvSpPr/>
          <p:nvPr/>
        </p:nvSpPr>
        <p:spPr>
          <a:xfrm>
            <a:off x="7503325" y="281675"/>
            <a:ext cx="2297100" cy="1989900"/>
          </a:xfrm>
          <a:prstGeom prst="hexagon">
            <a:avLst>
              <a:gd name="adj" fmla="val 25000"/>
              <a:gd name="vf" fmla="val 11547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107" name="Google Shape;107;p10"/>
          <p:cNvSpPr/>
          <p:nvPr/>
        </p:nvSpPr>
        <p:spPr>
          <a:xfrm>
            <a:off x="5787850" y="-1023775"/>
            <a:ext cx="2297100" cy="1989900"/>
          </a:xfrm>
          <a:prstGeom prst="hexagon">
            <a:avLst>
              <a:gd name="adj" fmla="val 25000"/>
              <a:gd name="vf" fmla="val 11547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108"/>
        <p:cNvGrpSpPr/>
        <p:nvPr/>
      </p:nvGrpSpPr>
      <p:grpSpPr>
        <a:xfrm>
          <a:off x="0" y="0"/>
          <a:ext cx="0" cy="0"/>
          <a:chOff x="0" y="0"/>
          <a:chExt cx="0" cy="0"/>
        </a:xfrm>
      </p:grpSpPr>
      <p:sp>
        <p:nvSpPr>
          <p:cNvPr id="109" name="Google Shape;109;p11"/>
          <p:cNvSpPr txBox="1">
            <a:spLocks noGrp="1"/>
          </p:cNvSpPr>
          <p:nvPr>
            <p:ph type="title" hasCustomPrompt="1"/>
          </p:nvPr>
        </p:nvSpPr>
        <p:spPr>
          <a:xfrm>
            <a:off x="713225" y="1430513"/>
            <a:ext cx="4481700" cy="1486800"/>
          </a:xfrm>
          <a:prstGeom prst="rect">
            <a:avLst/>
          </a:prstGeom>
        </p:spPr>
        <p:txBody>
          <a:bodyPr spcFirstLastPara="1" wrap="square" lIns="91425" tIns="91425" rIns="91425" bIns="91425" anchor="ctr" anchorCtr="0">
            <a:noAutofit/>
          </a:bodyPr>
          <a:lstStyle>
            <a:lvl1pPr lvl="0">
              <a:spcBef>
                <a:spcPts val="0"/>
              </a:spcBef>
              <a:spcAft>
                <a:spcPts val="0"/>
              </a:spcAft>
              <a:buSzPts val="12000"/>
              <a:buNone/>
              <a:defRPr sz="10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110" name="Google Shape;110;p11"/>
          <p:cNvSpPr txBox="1">
            <a:spLocks noGrp="1"/>
          </p:cNvSpPr>
          <p:nvPr>
            <p:ph type="body" idx="1"/>
          </p:nvPr>
        </p:nvSpPr>
        <p:spPr>
          <a:xfrm>
            <a:off x="713225" y="2997475"/>
            <a:ext cx="2982600" cy="7155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sz="1600">
                <a:solidFill>
                  <a:schemeClr val="dk1"/>
                </a:solidFill>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grpSp>
        <p:nvGrpSpPr>
          <p:cNvPr id="111" name="Google Shape;111;p11"/>
          <p:cNvGrpSpPr/>
          <p:nvPr/>
        </p:nvGrpSpPr>
        <p:grpSpPr>
          <a:xfrm>
            <a:off x="1023500" y="689300"/>
            <a:ext cx="919525" cy="280075"/>
            <a:chOff x="3021700" y="595375"/>
            <a:chExt cx="919525" cy="280075"/>
          </a:xfrm>
        </p:grpSpPr>
        <p:sp>
          <p:nvSpPr>
            <p:cNvPr id="112" name="Google Shape;112;p11"/>
            <p:cNvSpPr/>
            <p:nvPr/>
          </p:nvSpPr>
          <p:spPr>
            <a:xfrm>
              <a:off x="3021700" y="595375"/>
              <a:ext cx="130900" cy="150550"/>
            </a:xfrm>
            <a:custGeom>
              <a:avLst/>
              <a:gdLst/>
              <a:ahLst/>
              <a:cxnLst/>
              <a:rect l="l" t="t" r="r" b="b"/>
              <a:pathLst>
                <a:path w="5236" h="6022" extrusionOk="0">
                  <a:moveTo>
                    <a:pt x="2632" y="0"/>
                  </a:moveTo>
                  <a:lnTo>
                    <a:pt x="1" y="1519"/>
                  </a:lnTo>
                  <a:lnTo>
                    <a:pt x="1" y="4530"/>
                  </a:lnTo>
                  <a:lnTo>
                    <a:pt x="2632" y="6022"/>
                  </a:lnTo>
                  <a:lnTo>
                    <a:pt x="5235" y="4530"/>
                  </a:lnTo>
                  <a:lnTo>
                    <a:pt x="5235" y="1519"/>
                  </a:lnTo>
                  <a:lnTo>
                    <a:pt x="263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11"/>
            <p:cNvSpPr/>
            <p:nvPr/>
          </p:nvSpPr>
          <p:spPr>
            <a:xfrm>
              <a:off x="3179700" y="595375"/>
              <a:ext cx="130225" cy="150550"/>
            </a:xfrm>
            <a:custGeom>
              <a:avLst/>
              <a:gdLst/>
              <a:ahLst/>
              <a:cxnLst/>
              <a:rect l="l" t="t" r="r" b="b"/>
              <a:pathLst>
                <a:path w="5209" h="6022" extrusionOk="0">
                  <a:moveTo>
                    <a:pt x="2604" y="0"/>
                  </a:moveTo>
                  <a:lnTo>
                    <a:pt x="0" y="1519"/>
                  </a:lnTo>
                  <a:lnTo>
                    <a:pt x="0" y="4530"/>
                  </a:lnTo>
                  <a:lnTo>
                    <a:pt x="2604" y="6022"/>
                  </a:lnTo>
                  <a:lnTo>
                    <a:pt x="5208" y="4530"/>
                  </a:lnTo>
                  <a:lnTo>
                    <a:pt x="5208" y="1519"/>
                  </a:lnTo>
                  <a:lnTo>
                    <a:pt x="260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114;p11"/>
            <p:cNvSpPr/>
            <p:nvPr/>
          </p:nvSpPr>
          <p:spPr>
            <a:xfrm>
              <a:off x="3337700" y="595375"/>
              <a:ext cx="130200" cy="150550"/>
            </a:xfrm>
            <a:custGeom>
              <a:avLst/>
              <a:gdLst/>
              <a:ahLst/>
              <a:cxnLst/>
              <a:rect l="l" t="t" r="r" b="b"/>
              <a:pathLst>
                <a:path w="5208" h="6022" extrusionOk="0">
                  <a:moveTo>
                    <a:pt x="2604" y="0"/>
                  </a:moveTo>
                  <a:lnTo>
                    <a:pt x="0" y="1519"/>
                  </a:lnTo>
                  <a:lnTo>
                    <a:pt x="0" y="4530"/>
                  </a:lnTo>
                  <a:lnTo>
                    <a:pt x="2604" y="6022"/>
                  </a:lnTo>
                  <a:lnTo>
                    <a:pt x="5208" y="4530"/>
                  </a:lnTo>
                  <a:lnTo>
                    <a:pt x="5208" y="1519"/>
                  </a:lnTo>
                  <a:lnTo>
                    <a:pt x="260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115;p11"/>
            <p:cNvSpPr/>
            <p:nvPr/>
          </p:nvSpPr>
          <p:spPr>
            <a:xfrm>
              <a:off x="3495000" y="595375"/>
              <a:ext cx="130900" cy="150550"/>
            </a:xfrm>
            <a:custGeom>
              <a:avLst/>
              <a:gdLst/>
              <a:ahLst/>
              <a:cxnLst/>
              <a:rect l="l" t="t" r="r" b="b"/>
              <a:pathLst>
                <a:path w="5236" h="6022" extrusionOk="0">
                  <a:moveTo>
                    <a:pt x="2605" y="0"/>
                  </a:moveTo>
                  <a:lnTo>
                    <a:pt x="1" y="1519"/>
                  </a:lnTo>
                  <a:lnTo>
                    <a:pt x="1" y="4530"/>
                  </a:lnTo>
                  <a:lnTo>
                    <a:pt x="2605" y="6022"/>
                  </a:lnTo>
                  <a:lnTo>
                    <a:pt x="5236" y="4530"/>
                  </a:lnTo>
                  <a:lnTo>
                    <a:pt x="5236" y="1519"/>
                  </a:lnTo>
                  <a:lnTo>
                    <a:pt x="260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11"/>
            <p:cNvSpPr/>
            <p:nvPr/>
          </p:nvSpPr>
          <p:spPr>
            <a:xfrm>
              <a:off x="3653000" y="595375"/>
              <a:ext cx="130225" cy="150550"/>
            </a:xfrm>
            <a:custGeom>
              <a:avLst/>
              <a:gdLst/>
              <a:ahLst/>
              <a:cxnLst/>
              <a:rect l="l" t="t" r="r" b="b"/>
              <a:pathLst>
                <a:path w="5209" h="6022" extrusionOk="0">
                  <a:moveTo>
                    <a:pt x="2605" y="0"/>
                  </a:moveTo>
                  <a:lnTo>
                    <a:pt x="1" y="1519"/>
                  </a:lnTo>
                  <a:lnTo>
                    <a:pt x="1" y="4530"/>
                  </a:lnTo>
                  <a:lnTo>
                    <a:pt x="2605" y="6022"/>
                  </a:lnTo>
                  <a:lnTo>
                    <a:pt x="5209" y="4530"/>
                  </a:lnTo>
                  <a:lnTo>
                    <a:pt x="5209" y="1519"/>
                  </a:lnTo>
                  <a:lnTo>
                    <a:pt x="260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11"/>
            <p:cNvSpPr/>
            <p:nvPr/>
          </p:nvSpPr>
          <p:spPr>
            <a:xfrm>
              <a:off x="3810325" y="595375"/>
              <a:ext cx="130900" cy="150550"/>
            </a:xfrm>
            <a:custGeom>
              <a:avLst/>
              <a:gdLst/>
              <a:ahLst/>
              <a:cxnLst/>
              <a:rect l="l" t="t" r="r" b="b"/>
              <a:pathLst>
                <a:path w="5236" h="6022" extrusionOk="0">
                  <a:moveTo>
                    <a:pt x="2632" y="0"/>
                  </a:moveTo>
                  <a:lnTo>
                    <a:pt x="1" y="1519"/>
                  </a:lnTo>
                  <a:lnTo>
                    <a:pt x="1" y="4530"/>
                  </a:lnTo>
                  <a:lnTo>
                    <a:pt x="2632" y="6022"/>
                  </a:lnTo>
                  <a:lnTo>
                    <a:pt x="5235" y="4530"/>
                  </a:lnTo>
                  <a:lnTo>
                    <a:pt x="5235" y="1519"/>
                  </a:lnTo>
                  <a:lnTo>
                    <a:pt x="263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118;p11"/>
            <p:cNvSpPr/>
            <p:nvPr/>
          </p:nvSpPr>
          <p:spPr>
            <a:xfrm>
              <a:off x="3101025" y="724200"/>
              <a:ext cx="130225" cy="151250"/>
            </a:xfrm>
            <a:custGeom>
              <a:avLst/>
              <a:gdLst/>
              <a:ahLst/>
              <a:cxnLst/>
              <a:rect l="l" t="t" r="r" b="b"/>
              <a:pathLst>
                <a:path w="5209" h="6050" extrusionOk="0">
                  <a:moveTo>
                    <a:pt x="2605" y="1"/>
                  </a:moveTo>
                  <a:lnTo>
                    <a:pt x="1" y="1519"/>
                  </a:lnTo>
                  <a:lnTo>
                    <a:pt x="1" y="4530"/>
                  </a:lnTo>
                  <a:lnTo>
                    <a:pt x="2605" y="6049"/>
                  </a:lnTo>
                  <a:lnTo>
                    <a:pt x="5209" y="4530"/>
                  </a:lnTo>
                  <a:lnTo>
                    <a:pt x="5209" y="1519"/>
                  </a:lnTo>
                  <a:lnTo>
                    <a:pt x="2605"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119;p11"/>
            <p:cNvSpPr/>
            <p:nvPr/>
          </p:nvSpPr>
          <p:spPr>
            <a:xfrm>
              <a:off x="3258350" y="724200"/>
              <a:ext cx="130900" cy="151250"/>
            </a:xfrm>
            <a:custGeom>
              <a:avLst/>
              <a:gdLst/>
              <a:ahLst/>
              <a:cxnLst/>
              <a:rect l="l" t="t" r="r" b="b"/>
              <a:pathLst>
                <a:path w="5236" h="6050" extrusionOk="0">
                  <a:moveTo>
                    <a:pt x="2632" y="1"/>
                  </a:moveTo>
                  <a:lnTo>
                    <a:pt x="1" y="1519"/>
                  </a:lnTo>
                  <a:lnTo>
                    <a:pt x="1" y="4530"/>
                  </a:lnTo>
                  <a:lnTo>
                    <a:pt x="2632" y="6049"/>
                  </a:lnTo>
                  <a:lnTo>
                    <a:pt x="5236" y="4530"/>
                  </a:lnTo>
                  <a:lnTo>
                    <a:pt x="5236" y="1519"/>
                  </a:lnTo>
                  <a:lnTo>
                    <a:pt x="2632"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11"/>
            <p:cNvSpPr/>
            <p:nvPr/>
          </p:nvSpPr>
          <p:spPr>
            <a:xfrm>
              <a:off x="3416350" y="724200"/>
              <a:ext cx="130225" cy="151250"/>
            </a:xfrm>
            <a:custGeom>
              <a:avLst/>
              <a:gdLst/>
              <a:ahLst/>
              <a:cxnLst/>
              <a:rect l="l" t="t" r="r" b="b"/>
              <a:pathLst>
                <a:path w="5209" h="6050" extrusionOk="0">
                  <a:moveTo>
                    <a:pt x="2604" y="1"/>
                  </a:moveTo>
                  <a:lnTo>
                    <a:pt x="1" y="1519"/>
                  </a:lnTo>
                  <a:lnTo>
                    <a:pt x="1" y="4530"/>
                  </a:lnTo>
                  <a:lnTo>
                    <a:pt x="2604" y="6049"/>
                  </a:lnTo>
                  <a:lnTo>
                    <a:pt x="5208" y="4530"/>
                  </a:lnTo>
                  <a:lnTo>
                    <a:pt x="5208" y="1519"/>
                  </a:lnTo>
                  <a:lnTo>
                    <a:pt x="260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21;p11"/>
            <p:cNvSpPr/>
            <p:nvPr/>
          </p:nvSpPr>
          <p:spPr>
            <a:xfrm>
              <a:off x="3573675" y="724200"/>
              <a:ext cx="130900" cy="151250"/>
            </a:xfrm>
            <a:custGeom>
              <a:avLst/>
              <a:gdLst/>
              <a:ahLst/>
              <a:cxnLst/>
              <a:rect l="l" t="t" r="r" b="b"/>
              <a:pathLst>
                <a:path w="5236" h="6050" extrusionOk="0">
                  <a:moveTo>
                    <a:pt x="2631" y="1"/>
                  </a:moveTo>
                  <a:lnTo>
                    <a:pt x="0" y="1519"/>
                  </a:lnTo>
                  <a:lnTo>
                    <a:pt x="0" y="4530"/>
                  </a:lnTo>
                  <a:lnTo>
                    <a:pt x="2631" y="6049"/>
                  </a:lnTo>
                  <a:lnTo>
                    <a:pt x="5235" y="4530"/>
                  </a:lnTo>
                  <a:lnTo>
                    <a:pt x="5235" y="1519"/>
                  </a:lnTo>
                  <a:lnTo>
                    <a:pt x="263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122;p11"/>
            <p:cNvSpPr/>
            <p:nvPr/>
          </p:nvSpPr>
          <p:spPr>
            <a:xfrm>
              <a:off x="3731675" y="724200"/>
              <a:ext cx="130900" cy="151250"/>
            </a:xfrm>
            <a:custGeom>
              <a:avLst/>
              <a:gdLst/>
              <a:ahLst/>
              <a:cxnLst/>
              <a:rect l="l" t="t" r="r" b="b"/>
              <a:pathLst>
                <a:path w="5236" h="6050" extrusionOk="0">
                  <a:moveTo>
                    <a:pt x="2604" y="1"/>
                  </a:moveTo>
                  <a:lnTo>
                    <a:pt x="0" y="1519"/>
                  </a:lnTo>
                  <a:lnTo>
                    <a:pt x="0" y="4530"/>
                  </a:lnTo>
                  <a:lnTo>
                    <a:pt x="2604" y="6049"/>
                  </a:lnTo>
                  <a:lnTo>
                    <a:pt x="5235" y="4530"/>
                  </a:lnTo>
                  <a:lnTo>
                    <a:pt x="5235" y="1519"/>
                  </a:lnTo>
                  <a:lnTo>
                    <a:pt x="260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23" name="Google Shape;123;p11"/>
          <p:cNvSpPr/>
          <p:nvPr/>
        </p:nvSpPr>
        <p:spPr>
          <a:xfrm>
            <a:off x="1543900" y="4190222"/>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11"/>
          <p:cNvSpPr/>
          <p:nvPr/>
        </p:nvSpPr>
        <p:spPr>
          <a:xfrm>
            <a:off x="7681650" y="3973022"/>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25"/>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able of contents">
  <p:cSld name="CUSTOM">
    <p:spTree>
      <p:nvGrpSpPr>
        <p:cNvPr id="1" name="Shape 126"/>
        <p:cNvGrpSpPr/>
        <p:nvPr/>
      </p:nvGrpSpPr>
      <p:grpSpPr>
        <a:xfrm>
          <a:off x="0" y="0"/>
          <a:ext cx="0" cy="0"/>
          <a:chOff x="0" y="0"/>
          <a:chExt cx="0" cy="0"/>
        </a:xfrm>
      </p:grpSpPr>
      <p:sp>
        <p:nvSpPr>
          <p:cNvPr id="127" name="Google Shape;127;p13"/>
          <p:cNvSpPr txBox="1">
            <a:spLocks noGrp="1"/>
          </p:cNvSpPr>
          <p:nvPr>
            <p:ph type="title"/>
          </p:nvPr>
        </p:nvSpPr>
        <p:spPr>
          <a:xfrm>
            <a:off x="713225" y="445025"/>
            <a:ext cx="7717500" cy="572700"/>
          </a:xfrm>
          <a:prstGeom prst="rect">
            <a:avLst/>
          </a:prstGeom>
        </p:spPr>
        <p:txBody>
          <a:bodyPr spcFirstLastPara="1" wrap="square" lIns="91425" tIns="91425" rIns="91425" bIns="91425" anchor="t" anchorCtr="0">
            <a:noAutofit/>
          </a:bodyPr>
          <a:lstStyle>
            <a:lvl1pPr lvl="0" algn="r"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128" name="Google Shape;128;p13"/>
          <p:cNvSpPr txBox="1">
            <a:spLocks noGrp="1"/>
          </p:cNvSpPr>
          <p:nvPr>
            <p:ph type="subTitle" idx="1"/>
          </p:nvPr>
        </p:nvSpPr>
        <p:spPr>
          <a:xfrm>
            <a:off x="3647150" y="1521800"/>
            <a:ext cx="1913400" cy="4545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SzPts val="1800"/>
              <a:buNone/>
              <a:defRPr sz="2200">
                <a:latin typeface="Archivo ExtraBold"/>
                <a:ea typeface="Archivo ExtraBold"/>
                <a:cs typeface="Archivo ExtraBold"/>
                <a:sym typeface="Archivo ExtraBold"/>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29" name="Google Shape;129;p13"/>
          <p:cNvSpPr txBox="1">
            <a:spLocks noGrp="1"/>
          </p:cNvSpPr>
          <p:nvPr>
            <p:ph type="subTitle" idx="2"/>
          </p:nvPr>
        </p:nvSpPr>
        <p:spPr>
          <a:xfrm>
            <a:off x="6427850" y="1521800"/>
            <a:ext cx="1913400" cy="4545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SzPts val="1800"/>
              <a:buNone/>
              <a:defRPr sz="2200">
                <a:latin typeface="Archivo ExtraBold"/>
                <a:ea typeface="Archivo ExtraBold"/>
                <a:cs typeface="Archivo ExtraBold"/>
                <a:sym typeface="Archivo ExtraBold"/>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30" name="Google Shape;130;p13"/>
          <p:cNvSpPr txBox="1">
            <a:spLocks noGrp="1"/>
          </p:cNvSpPr>
          <p:nvPr>
            <p:ph type="subTitle" idx="3"/>
          </p:nvPr>
        </p:nvSpPr>
        <p:spPr>
          <a:xfrm>
            <a:off x="3647150" y="2927212"/>
            <a:ext cx="1913400" cy="4545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SzPts val="1800"/>
              <a:buNone/>
              <a:defRPr sz="2200">
                <a:latin typeface="Archivo ExtraBold"/>
                <a:ea typeface="Archivo ExtraBold"/>
                <a:cs typeface="Archivo ExtraBold"/>
                <a:sym typeface="Archivo ExtraBold"/>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31" name="Google Shape;131;p13"/>
          <p:cNvSpPr txBox="1">
            <a:spLocks noGrp="1"/>
          </p:cNvSpPr>
          <p:nvPr>
            <p:ph type="subTitle" idx="4"/>
          </p:nvPr>
        </p:nvSpPr>
        <p:spPr>
          <a:xfrm>
            <a:off x="6427850" y="2927212"/>
            <a:ext cx="1913400" cy="4545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SzPts val="1800"/>
              <a:buNone/>
              <a:defRPr sz="2200">
                <a:latin typeface="Archivo ExtraBold"/>
                <a:ea typeface="Archivo ExtraBold"/>
                <a:cs typeface="Archivo ExtraBold"/>
                <a:sym typeface="Archivo ExtraBold"/>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32" name="Google Shape;132;p13"/>
          <p:cNvSpPr txBox="1">
            <a:spLocks noGrp="1"/>
          </p:cNvSpPr>
          <p:nvPr>
            <p:ph type="subTitle" idx="5"/>
          </p:nvPr>
        </p:nvSpPr>
        <p:spPr>
          <a:xfrm>
            <a:off x="3647150" y="1912534"/>
            <a:ext cx="1913400" cy="10293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Clr>
                <a:schemeClr val="dk1"/>
              </a:buClr>
              <a:buSzPts val="1800"/>
              <a:buNone/>
              <a:defRPr sz="1600">
                <a:solidFill>
                  <a:schemeClr val="dk1"/>
                </a:solidFill>
              </a:defRPr>
            </a:lvl1pPr>
            <a:lvl2pPr lvl="1" algn="ctr" rtl="0">
              <a:spcBef>
                <a:spcPts val="0"/>
              </a:spcBef>
              <a:spcAft>
                <a:spcPts val="0"/>
              </a:spcAft>
              <a:buClr>
                <a:schemeClr val="dk1"/>
              </a:buClr>
              <a:buSzPts val="1400"/>
              <a:buNone/>
              <a:defRPr>
                <a:solidFill>
                  <a:schemeClr val="dk1"/>
                </a:solidFill>
              </a:defRPr>
            </a:lvl2pPr>
            <a:lvl3pPr lvl="2" algn="ctr" rtl="0">
              <a:spcBef>
                <a:spcPts val="0"/>
              </a:spcBef>
              <a:spcAft>
                <a:spcPts val="0"/>
              </a:spcAft>
              <a:buClr>
                <a:schemeClr val="dk1"/>
              </a:buClr>
              <a:buSzPts val="1400"/>
              <a:buNone/>
              <a:defRPr>
                <a:solidFill>
                  <a:schemeClr val="dk1"/>
                </a:solidFill>
              </a:defRPr>
            </a:lvl3pPr>
            <a:lvl4pPr lvl="3" algn="ctr" rtl="0">
              <a:spcBef>
                <a:spcPts val="0"/>
              </a:spcBef>
              <a:spcAft>
                <a:spcPts val="0"/>
              </a:spcAft>
              <a:buClr>
                <a:schemeClr val="dk1"/>
              </a:buClr>
              <a:buSzPts val="1400"/>
              <a:buNone/>
              <a:defRPr>
                <a:solidFill>
                  <a:schemeClr val="dk1"/>
                </a:solidFill>
              </a:defRPr>
            </a:lvl4pPr>
            <a:lvl5pPr lvl="4" algn="ctr" rtl="0">
              <a:spcBef>
                <a:spcPts val="0"/>
              </a:spcBef>
              <a:spcAft>
                <a:spcPts val="0"/>
              </a:spcAft>
              <a:buClr>
                <a:schemeClr val="dk1"/>
              </a:buClr>
              <a:buSzPts val="1400"/>
              <a:buNone/>
              <a:defRPr>
                <a:solidFill>
                  <a:schemeClr val="dk1"/>
                </a:solidFill>
              </a:defRPr>
            </a:lvl5pPr>
            <a:lvl6pPr lvl="5" algn="ctr" rtl="0">
              <a:spcBef>
                <a:spcPts val="0"/>
              </a:spcBef>
              <a:spcAft>
                <a:spcPts val="0"/>
              </a:spcAft>
              <a:buClr>
                <a:schemeClr val="dk1"/>
              </a:buClr>
              <a:buSzPts val="1400"/>
              <a:buNone/>
              <a:defRPr>
                <a:solidFill>
                  <a:schemeClr val="dk1"/>
                </a:solidFill>
              </a:defRPr>
            </a:lvl6pPr>
            <a:lvl7pPr lvl="6" algn="ctr" rtl="0">
              <a:spcBef>
                <a:spcPts val="0"/>
              </a:spcBef>
              <a:spcAft>
                <a:spcPts val="0"/>
              </a:spcAft>
              <a:buClr>
                <a:schemeClr val="dk1"/>
              </a:buClr>
              <a:buSzPts val="1400"/>
              <a:buNone/>
              <a:defRPr>
                <a:solidFill>
                  <a:schemeClr val="dk1"/>
                </a:solidFill>
              </a:defRPr>
            </a:lvl7pPr>
            <a:lvl8pPr lvl="7" algn="ctr" rtl="0">
              <a:spcBef>
                <a:spcPts val="0"/>
              </a:spcBef>
              <a:spcAft>
                <a:spcPts val="0"/>
              </a:spcAft>
              <a:buClr>
                <a:schemeClr val="dk1"/>
              </a:buClr>
              <a:buSzPts val="1400"/>
              <a:buNone/>
              <a:defRPr>
                <a:solidFill>
                  <a:schemeClr val="dk1"/>
                </a:solidFill>
              </a:defRPr>
            </a:lvl8pPr>
            <a:lvl9pPr lvl="8" algn="ctr" rtl="0">
              <a:spcBef>
                <a:spcPts val="0"/>
              </a:spcBef>
              <a:spcAft>
                <a:spcPts val="0"/>
              </a:spcAft>
              <a:buClr>
                <a:schemeClr val="dk1"/>
              </a:buClr>
              <a:buSzPts val="1400"/>
              <a:buNone/>
              <a:defRPr>
                <a:solidFill>
                  <a:schemeClr val="dk1"/>
                </a:solidFill>
              </a:defRPr>
            </a:lvl9pPr>
          </a:lstStyle>
          <a:p>
            <a:endParaRPr/>
          </a:p>
        </p:txBody>
      </p:sp>
      <p:sp>
        <p:nvSpPr>
          <p:cNvPr id="133" name="Google Shape;133;p13"/>
          <p:cNvSpPr txBox="1">
            <a:spLocks noGrp="1"/>
          </p:cNvSpPr>
          <p:nvPr>
            <p:ph type="subTitle" idx="6"/>
          </p:nvPr>
        </p:nvSpPr>
        <p:spPr>
          <a:xfrm>
            <a:off x="6427850" y="1912534"/>
            <a:ext cx="1913400" cy="10293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Clr>
                <a:schemeClr val="dk1"/>
              </a:buClr>
              <a:buSzPts val="1800"/>
              <a:buNone/>
              <a:defRPr sz="1600">
                <a:solidFill>
                  <a:schemeClr val="dk1"/>
                </a:solidFill>
              </a:defRPr>
            </a:lvl1pPr>
            <a:lvl2pPr lvl="1" algn="ctr" rtl="0">
              <a:spcBef>
                <a:spcPts val="0"/>
              </a:spcBef>
              <a:spcAft>
                <a:spcPts val="0"/>
              </a:spcAft>
              <a:buClr>
                <a:schemeClr val="dk1"/>
              </a:buClr>
              <a:buSzPts val="1400"/>
              <a:buNone/>
              <a:defRPr>
                <a:solidFill>
                  <a:schemeClr val="dk1"/>
                </a:solidFill>
              </a:defRPr>
            </a:lvl2pPr>
            <a:lvl3pPr lvl="2" algn="ctr" rtl="0">
              <a:spcBef>
                <a:spcPts val="0"/>
              </a:spcBef>
              <a:spcAft>
                <a:spcPts val="0"/>
              </a:spcAft>
              <a:buClr>
                <a:schemeClr val="dk1"/>
              </a:buClr>
              <a:buSzPts val="1400"/>
              <a:buNone/>
              <a:defRPr>
                <a:solidFill>
                  <a:schemeClr val="dk1"/>
                </a:solidFill>
              </a:defRPr>
            </a:lvl3pPr>
            <a:lvl4pPr lvl="3" algn="ctr" rtl="0">
              <a:spcBef>
                <a:spcPts val="0"/>
              </a:spcBef>
              <a:spcAft>
                <a:spcPts val="0"/>
              </a:spcAft>
              <a:buClr>
                <a:schemeClr val="dk1"/>
              </a:buClr>
              <a:buSzPts val="1400"/>
              <a:buNone/>
              <a:defRPr>
                <a:solidFill>
                  <a:schemeClr val="dk1"/>
                </a:solidFill>
              </a:defRPr>
            </a:lvl4pPr>
            <a:lvl5pPr lvl="4" algn="ctr" rtl="0">
              <a:spcBef>
                <a:spcPts val="0"/>
              </a:spcBef>
              <a:spcAft>
                <a:spcPts val="0"/>
              </a:spcAft>
              <a:buClr>
                <a:schemeClr val="dk1"/>
              </a:buClr>
              <a:buSzPts val="1400"/>
              <a:buNone/>
              <a:defRPr>
                <a:solidFill>
                  <a:schemeClr val="dk1"/>
                </a:solidFill>
              </a:defRPr>
            </a:lvl5pPr>
            <a:lvl6pPr lvl="5" algn="ctr" rtl="0">
              <a:spcBef>
                <a:spcPts val="0"/>
              </a:spcBef>
              <a:spcAft>
                <a:spcPts val="0"/>
              </a:spcAft>
              <a:buClr>
                <a:schemeClr val="dk1"/>
              </a:buClr>
              <a:buSzPts val="1400"/>
              <a:buNone/>
              <a:defRPr>
                <a:solidFill>
                  <a:schemeClr val="dk1"/>
                </a:solidFill>
              </a:defRPr>
            </a:lvl6pPr>
            <a:lvl7pPr lvl="6" algn="ctr" rtl="0">
              <a:spcBef>
                <a:spcPts val="0"/>
              </a:spcBef>
              <a:spcAft>
                <a:spcPts val="0"/>
              </a:spcAft>
              <a:buClr>
                <a:schemeClr val="dk1"/>
              </a:buClr>
              <a:buSzPts val="1400"/>
              <a:buNone/>
              <a:defRPr>
                <a:solidFill>
                  <a:schemeClr val="dk1"/>
                </a:solidFill>
              </a:defRPr>
            </a:lvl7pPr>
            <a:lvl8pPr lvl="7" algn="ctr" rtl="0">
              <a:spcBef>
                <a:spcPts val="0"/>
              </a:spcBef>
              <a:spcAft>
                <a:spcPts val="0"/>
              </a:spcAft>
              <a:buClr>
                <a:schemeClr val="dk1"/>
              </a:buClr>
              <a:buSzPts val="1400"/>
              <a:buNone/>
              <a:defRPr>
                <a:solidFill>
                  <a:schemeClr val="dk1"/>
                </a:solidFill>
              </a:defRPr>
            </a:lvl8pPr>
            <a:lvl9pPr lvl="8" algn="ctr" rtl="0">
              <a:spcBef>
                <a:spcPts val="0"/>
              </a:spcBef>
              <a:spcAft>
                <a:spcPts val="0"/>
              </a:spcAft>
              <a:buClr>
                <a:schemeClr val="dk1"/>
              </a:buClr>
              <a:buSzPts val="1400"/>
              <a:buNone/>
              <a:defRPr>
                <a:solidFill>
                  <a:schemeClr val="dk1"/>
                </a:solidFill>
              </a:defRPr>
            </a:lvl9pPr>
          </a:lstStyle>
          <a:p>
            <a:endParaRPr/>
          </a:p>
        </p:txBody>
      </p:sp>
      <p:sp>
        <p:nvSpPr>
          <p:cNvPr id="134" name="Google Shape;134;p13"/>
          <p:cNvSpPr txBox="1">
            <a:spLocks noGrp="1"/>
          </p:cNvSpPr>
          <p:nvPr>
            <p:ph type="subTitle" idx="7"/>
          </p:nvPr>
        </p:nvSpPr>
        <p:spPr>
          <a:xfrm>
            <a:off x="3647150" y="3315100"/>
            <a:ext cx="1913400" cy="10293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Clr>
                <a:schemeClr val="dk1"/>
              </a:buClr>
              <a:buSzPts val="1800"/>
              <a:buNone/>
              <a:defRPr sz="1600">
                <a:solidFill>
                  <a:schemeClr val="dk1"/>
                </a:solidFill>
              </a:defRPr>
            </a:lvl1pPr>
            <a:lvl2pPr lvl="1" algn="ctr" rtl="0">
              <a:spcBef>
                <a:spcPts val="0"/>
              </a:spcBef>
              <a:spcAft>
                <a:spcPts val="0"/>
              </a:spcAft>
              <a:buClr>
                <a:schemeClr val="dk1"/>
              </a:buClr>
              <a:buSzPts val="1400"/>
              <a:buNone/>
              <a:defRPr>
                <a:solidFill>
                  <a:schemeClr val="dk1"/>
                </a:solidFill>
              </a:defRPr>
            </a:lvl2pPr>
            <a:lvl3pPr lvl="2" algn="ctr" rtl="0">
              <a:spcBef>
                <a:spcPts val="0"/>
              </a:spcBef>
              <a:spcAft>
                <a:spcPts val="0"/>
              </a:spcAft>
              <a:buClr>
                <a:schemeClr val="dk1"/>
              </a:buClr>
              <a:buSzPts val="1400"/>
              <a:buNone/>
              <a:defRPr>
                <a:solidFill>
                  <a:schemeClr val="dk1"/>
                </a:solidFill>
              </a:defRPr>
            </a:lvl3pPr>
            <a:lvl4pPr lvl="3" algn="ctr" rtl="0">
              <a:spcBef>
                <a:spcPts val="0"/>
              </a:spcBef>
              <a:spcAft>
                <a:spcPts val="0"/>
              </a:spcAft>
              <a:buClr>
                <a:schemeClr val="dk1"/>
              </a:buClr>
              <a:buSzPts val="1400"/>
              <a:buNone/>
              <a:defRPr>
                <a:solidFill>
                  <a:schemeClr val="dk1"/>
                </a:solidFill>
              </a:defRPr>
            </a:lvl4pPr>
            <a:lvl5pPr lvl="4" algn="ctr" rtl="0">
              <a:spcBef>
                <a:spcPts val="0"/>
              </a:spcBef>
              <a:spcAft>
                <a:spcPts val="0"/>
              </a:spcAft>
              <a:buClr>
                <a:schemeClr val="dk1"/>
              </a:buClr>
              <a:buSzPts val="1400"/>
              <a:buNone/>
              <a:defRPr>
                <a:solidFill>
                  <a:schemeClr val="dk1"/>
                </a:solidFill>
              </a:defRPr>
            </a:lvl5pPr>
            <a:lvl6pPr lvl="5" algn="ctr" rtl="0">
              <a:spcBef>
                <a:spcPts val="0"/>
              </a:spcBef>
              <a:spcAft>
                <a:spcPts val="0"/>
              </a:spcAft>
              <a:buClr>
                <a:schemeClr val="dk1"/>
              </a:buClr>
              <a:buSzPts val="1400"/>
              <a:buNone/>
              <a:defRPr>
                <a:solidFill>
                  <a:schemeClr val="dk1"/>
                </a:solidFill>
              </a:defRPr>
            </a:lvl6pPr>
            <a:lvl7pPr lvl="6" algn="ctr" rtl="0">
              <a:spcBef>
                <a:spcPts val="0"/>
              </a:spcBef>
              <a:spcAft>
                <a:spcPts val="0"/>
              </a:spcAft>
              <a:buClr>
                <a:schemeClr val="dk1"/>
              </a:buClr>
              <a:buSzPts val="1400"/>
              <a:buNone/>
              <a:defRPr>
                <a:solidFill>
                  <a:schemeClr val="dk1"/>
                </a:solidFill>
              </a:defRPr>
            </a:lvl7pPr>
            <a:lvl8pPr lvl="7" algn="ctr" rtl="0">
              <a:spcBef>
                <a:spcPts val="0"/>
              </a:spcBef>
              <a:spcAft>
                <a:spcPts val="0"/>
              </a:spcAft>
              <a:buClr>
                <a:schemeClr val="dk1"/>
              </a:buClr>
              <a:buSzPts val="1400"/>
              <a:buNone/>
              <a:defRPr>
                <a:solidFill>
                  <a:schemeClr val="dk1"/>
                </a:solidFill>
              </a:defRPr>
            </a:lvl8pPr>
            <a:lvl9pPr lvl="8" algn="ctr" rtl="0">
              <a:spcBef>
                <a:spcPts val="0"/>
              </a:spcBef>
              <a:spcAft>
                <a:spcPts val="0"/>
              </a:spcAft>
              <a:buClr>
                <a:schemeClr val="dk1"/>
              </a:buClr>
              <a:buSzPts val="1400"/>
              <a:buNone/>
              <a:defRPr>
                <a:solidFill>
                  <a:schemeClr val="dk1"/>
                </a:solidFill>
              </a:defRPr>
            </a:lvl9pPr>
          </a:lstStyle>
          <a:p>
            <a:endParaRPr/>
          </a:p>
        </p:txBody>
      </p:sp>
      <p:sp>
        <p:nvSpPr>
          <p:cNvPr id="135" name="Google Shape;135;p13"/>
          <p:cNvSpPr txBox="1">
            <a:spLocks noGrp="1"/>
          </p:cNvSpPr>
          <p:nvPr>
            <p:ph type="subTitle" idx="8"/>
          </p:nvPr>
        </p:nvSpPr>
        <p:spPr>
          <a:xfrm>
            <a:off x="6427850" y="3315100"/>
            <a:ext cx="1913400" cy="10293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Clr>
                <a:schemeClr val="dk1"/>
              </a:buClr>
              <a:buSzPts val="1800"/>
              <a:buNone/>
              <a:defRPr sz="1600">
                <a:solidFill>
                  <a:schemeClr val="dk1"/>
                </a:solidFill>
              </a:defRPr>
            </a:lvl1pPr>
            <a:lvl2pPr lvl="1" algn="ctr" rtl="0">
              <a:spcBef>
                <a:spcPts val="0"/>
              </a:spcBef>
              <a:spcAft>
                <a:spcPts val="0"/>
              </a:spcAft>
              <a:buClr>
                <a:schemeClr val="dk1"/>
              </a:buClr>
              <a:buSzPts val="1400"/>
              <a:buNone/>
              <a:defRPr>
                <a:solidFill>
                  <a:schemeClr val="dk1"/>
                </a:solidFill>
              </a:defRPr>
            </a:lvl2pPr>
            <a:lvl3pPr lvl="2" algn="ctr" rtl="0">
              <a:spcBef>
                <a:spcPts val="0"/>
              </a:spcBef>
              <a:spcAft>
                <a:spcPts val="0"/>
              </a:spcAft>
              <a:buClr>
                <a:schemeClr val="dk1"/>
              </a:buClr>
              <a:buSzPts val="1400"/>
              <a:buNone/>
              <a:defRPr>
                <a:solidFill>
                  <a:schemeClr val="dk1"/>
                </a:solidFill>
              </a:defRPr>
            </a:lvl3pPr>
            <a:lvl4pPr lvl="3" algn="ctr" rtl="0">
              <a:spcBef>
                <a:spcPts val="0"/>
              </a:spcBef>
              <a:spcAft>
                <a:spcPts val="0"/>
              </a:spcAft>
              <a:buClr>
                <a:schemeClr val="dk1"/>
              </a:buClr>
              <a:buSzPts val="1400"/>
              <a:buNone/>
              <a:defRPr>
                <a:solidFill>
                  <a:schemeClr val="dk1"/>
                </a:solidFill>
              </a:defRPr>
            </a:lvl4pPr>
            <a:lvl5pPr lvl="4" algn="ctr" rtl="0">
              <a:spcBef>
                <a:spcPts val="0"/>
              </a:spcBef>
              <a:spcAft>
                <a:spcPts val="0"/>
              </a:spcAft>
              <a:buClr>
                <a:schemeClr val="dk1"/>
              </a:buClr>
              <a:buSzPts val="1400"/>
              <a:buNone/>
              <a:defRPr>
                <a:solidFill>
                  <a:schemeClr val="dk1"/>
                </a:solidFill>
              </a:defRPr>
            </a:lvl5pPr>
            <a:lvl6pPr lvl="5" algn="ctr" rtl="0">
              <a:spcBef>
                <a:spcPts val="0"/>
              </a:spcBef>
              <a:spcAft>
                <a:spcPts val="0"/>
              </a:spcAft>
              <a:buClr>
                <a:schemeClr val="dk1"/>
              </a:buClr>
              <a:buSzPts val="1400"/>
              <a:buNone/>
              <a:defRPr>
                <a:solidFill>
                  <a:schemeClr val="dk1"/>
                </a:solidFill>
              </a:defRPr>
            </a:lvl6pPr>
            <a:lvl7pPr lvl="6" algn="ctr" rtl="0">
              <a:spcBef>
                <a:spcPts val="0"/>
              </a:spcBef>
              <a:spcAft>
                <a:spcPts val="0"/>
              </a:spcAft>
              <a:buClr>
                <a:schemeClr val="dk1"/>
              </a:buClr>
              <a:buSzPts val="1400"/>
              <a:buNone/>
              <a:defRPr>
                <a:solidFill>
                  <a:schemeClr val="dk1"/>
                </a:solidFill>
              </a:defRPr>
            </a:lvl7pPr>
            <a:lvl8pPr lvl="7" algn="ctr" rtl="0">
              <a:spcBef>
                <a:spcPts val="0"/>
              </a:spcBef>
              <a:spcAft>
                <a:spcPts val="0"/>
              </a:spcAft>
              <a:buClr>
                <a:schemeClr val="dk1"/>
              </a:buClr>
              <a:buSzPts val="1400"/>
              <a:buNone/>
              <a:defRPr>
                <a:solidFill>
                  <a:schemeClr val="dk1"/>
                </a:solidFill>
              </a:defRPr>
            </a:lvl8pPr>
            <a:lvl9pPr lvl="8" algn="ctr" rtl="0">
              <a:spcBef>
                <a:spcPts val="0"/>
              </a:spcBef>
              <a:spcAft>
                <a:spcPts val="0"/>
              </a:spcAft>
              <a:buClr>
                <a:schemeClr val="dk1"/>
              </a:buClr>
              <a:buSzPts val="1400"/>
              <a:buNone/>
              <a:defRPr>
                <a:solidFill>
                  <a:schemeClr val="dk1"/>
                </a:solidFill>
              </a:defRPr>
            </a:lvl9pPr>
          </a:lstStyle>
          <a:p>
            <a:endParaRPr/>
          </a:p>
        </p:txBody>
      </p:sp>
      <p:sp>
        <p:nvSpPr>
          <p:cNvPr id="136" name="Google Shape;136;p13"/>
          <p:cNvSpPr txBox="1">
            <a:spLocks noGrp="1"/>
          </p:cNvSpPr>
          <p:nvPr>
            <p:ph type="title" idx="9" hasCustomPrompt="1"/>
          </p:nvPr>
        </p:nvSpPr>
        <p:spPr>
          <a:xfrm>
            <a:off x="2784022" y="1521800"/>
            <a:ext cx="872700" cy="411300"/>
          </a:xfrm>
          <a:prstGeom prst="rect">
            <a:avLst/>
          </a:prstGeom>
          <a:ln>
            <a:noFill/>
          </a:ln>
        </p:spPr>
        <p:txBody>
          <a:bodyPr spcFirstLastPara="1" wrap="square" lIns="91425" tIns="91425" rIns="91425" bIns="91425" anchor="ctr" anchorCtr="0">
            <a:noAutofit/>
          </a:bodyPr>
          <a:lstStyle>
            <a:lvl1pPr lvl="0" algn="ctr" rtl="0">
              <a:spcBef>
                <a:spcPts val="0"/>
              </a:spcBef>
              <a:spcAft>
                <a:spcPts val="0"/>
              </a:spcAft>
              <a:buClr>
                <a:schemeClr val="lt2"/>
              </a:buClr>
              <a:buSzPts val="1800"/>
              <a:buNone/>
              <a:defRPr sz="3000"/>
            </a:lvl1pPr>
            <a:lvl2pPr lvl="1" algn="ctr" rtl="0">
              <a:spcBef>
                <a:spcPts val="0"/>
              </a:spcBef>
              <a:spcAft>
                <a:spcPts val="0"/>
              </a:spcAft>
              <a:buClr>
                <a:schemeClr val="lt2"/>
              </a:buClr>
              <a:buSzPts val="1800"/>
              <a:buNone/>
              <a:defRPr sz="1800">
                <a:solidFill>
                  <a:schemeClr val="lt2"/>
                </a:solidFill>
              </a:defRPr>
            </a:lvl2pPr>
            <a:lvl3pPr lvl="2" algn="ctr" rtl="0">
              <a:spcBef>
                <a:spcPts val="0"/>
              </a:spcBef>
              <a:spcAft>
                <a:spcPts val="0"/>
              </a:spcAft>
              <a:buClr>
                <a:schemeClr val="lt2"/>
              </a:buClr>
              <a:buSzPts val="1800"/>
              <a:buNone/>
              <a:defRPr sz="1800">
                <a:solidFill>
                  <a:schemeClr val="lt2"/>
                </a:solidFill>
              </a:defRPr>
            </a:lvl3pPr>
            <a:lvl4pPr lvl="3" algn="ctr" rtl="0">
              <a:spcBef>
                <a:spcPts val="0"/>
              </a:spcBef>
              <a:spcAft>
                <a:spcPts val="0"/>
              </a:spcAft>
              <a:buClr>
                <a:schemeClr val="lt2"/>
              </a:buClr>
              <a:buSzPts val="1800"/>
              <a:buNone/>
              <a:defRPr sz="1800">
                <a:solidFill>
                  <a:schemeClr val="lt2"/>
                </a:solidFill>
              </a:defRPr>
            </a:lvl4pPr>
            <a:lvl5pPr lvl="4" algn="ctr" rtl="0">
              <a:spcBef>
                <a:spcPts val="0"/>
              </a:spcBef>
              <a:spcAft>
                <a:spcPts val="0"/>
              </a:spcAft>
              <a:buClr>
                <a:schemeClr val="lt2"/>
              </a:buClr>
              <a:buSzPts val="1800"/>
              <a:buNone/>
              <a:defRPr sz="1800">
                <a:solidFill>
                  <a:schemeClr val="lt2"/>
                </a:solidFill>
              </a:defRPr>
            </a:lvl5pPr>
            <a:lvl6pPr lvl="5" algn="ctr" rtl="0">
              <a:spcBef>
                <a:spcPts val="0"/>
              </a:spcBef>
              <a:spcAft>
                <a:spcPts val="0"/>
              </a:spcAft>
              <a:buClr>
                <a:schemeClr val="lt2"/>
              </a:buClr>
              <a:buSzPts val="1800"/>
              <a:buNone/>
              <a:defRPr sz="1800">
                <a:solidFill>
                  <a:schemeClr val="lt2"/>
                </a:solidFill>
              </a:defRPr>
            </a:lvl6pPr>
            <a:lvl7pPr lvl="6" algn="ctr" rtl="0">
              <a:spcBef>
                <a:spcPts val="0"/>
              </a:spcBef>
              <a:spcAft>
                <a:spcPts val="0"/>
              </a:spcAft>
              <a:buClr>
                <a:schemeClr val="lt2"/>
              </a:buClr>
              <a:buSzPts val="1800"/>
              <a:buNone/>
              <a:defRPr sz="1800">
                <a:solidFill>
                  <a:schemeClr val="lt2"/>
                </a:solidFill>
              </a:defRPr>
            </a:lvl7pPr>
            <a:lvl8pPr lvl="7" algn="ctr" rtl="0">
              <a:spcBef>
                <a:spcPts val="0"/>
              </a:spcBef>
              <a:spcAft>
                <a:spcPts val="0"/>
              </a:spcAft>
              <a:buClr>
                <a:schemeClr val="lt2"/>
              </a:buClr>
              <a:buSzPts val="1800"/>
              <a:buNone/>
              <a:defRPr sz="1800">
                <a:solidFill>
                  <a:schemeClr val="lt2"/>
                </a:solidFill>
              </a:defRPr>
            </a:lvl8pPr>
            <a:lvl9pPr lvl="8" algn="ctr" rtl="0">
              <a:spcBef>
                <a:spcPts val="0"/>
              </a:spcBef>
              <a:spcAft>
                <a:spcPts val="0"/>
              </a:spcAft>
              <a:buClr>
                <a:schemeClr val="lt2"/>
              </a:buClr>
              <a:buSzPts val="1800"/>
              <a:buNone/>
              <a:defRPr sz="1800">
                <a:solidFill>
                  <a:schemeClr val="lt2"/>
                </a:solidFill>
              </a:defRPr>
            </a:lvl9pPr>
          </a:lstStyle>
          <a:p>
            <a:r>
              <a:t>xx%</a:t>
            </a:r>
          </a:p>
        </p:txBody>
      </p:sp>
      <p:sp>
        <p:nvSpPr>
          <p:cNvPr id="137" name="Google Shape;137;p13"/>
          <p:cNvSpPr txBox="1">
            <a:spLocks noGrp="1"/>
          </p:cNvSpPr>
          <p:nvPr>
            <p:ph type="title" idx="13" hasCustomPrompt="1"/>
          </p:nvPr>
        </p:nvSpPr>
        <p:spPr>
          <a:xfrm>
            <a:off x="5560547" y="1521800"/>
            <a:ext cx="872700" cy="411300"/>
          </a:xfrm>
          <a:prstGeom prst="rect">
            <a:avLst/>
          </a:prstGeom>
          <a:ln>
            <a:noFill/>
          </a:ln>
        </p:spPr>
        <p:txBody>
          <a:bodyPr spcFirstLastPara="1" wrap="square" lIns="91425" tIns="91425" rIns="91425" bIns="91425" anchor="ctr" anchorCtr="0">
            <a:noAutofit/>
          </a:bodyPr>
          <a:lstStyle>
            <a:lvl1pPr lvl="0" algn="ctr" rtl="0">
              <a:spcBef>
                <a:spcPts val="0"/>
              </a:spcBef>
              <a:spcAft>
                <a:spcPts val="0"/>
              </a:spcAft>
              <a:buClr>
                <a:schemeClr val="lt2"/>
              </a:buClr>
              <a:buSzPts val="1800"/>
              <a:buNone/>
              <a:defRPr sz="3000"/>
            </a:lvl1pPr>
            <a:lvl2pPr lvl="1" algn="ctr" rtl="0">
              <a:spcBef>
                <a:spcPts val="0"/>
              </a:spcBef>
              <a:spcAft>
                <a:spcPts val="0"/>
              </a:spcAft>
              <a:buClr>
                <a:schemeClr val="lt2"/>
              </a:buClr>
              <a:buSzPts val="1800"/>
              <a:buNone/>
              <a:defRPr sz="1800">
                <a:solidFill>
                  <a:schemeClr val="lt2"/>
                </a:solidFill>
              </a:defRPr>
            </a:lvl2pPr>
            <a:lvl3pPr lvl="2" algn="ctr" rtl="0">
              <a:spcBef>
                <a:spcPts val="0"/>
              </a:spcBef>
              <a:spcAft>
                <a:spcPts val="0"/>
              </a:spcAft>
              <a:buClr>
                <a:schemeClr val="lt2"/>
              </a:buClr>
              <a:buSzPts val="1800"/>
              <a:buNone/>
              <a:defRPr sz="1800">
                <a:solidFill>
                  <a:schemeClr val="lt2"/>
                </a:solidFill>
              </a:defRPr>
            </a:lvl3pPr>
            <a:lvl4pPr lvl="3" algn="ctr" rtl="0">
              <a:spcBef>
                <a:spcPts val="0"/>
              </a:spcBef>
              <a:spcAft>
                <a:spcPts val="0"/>
              </a:spcAft>
              <a:buClr>
                <a:schemeClr val="lt2"/>
              </a:buClr>
              <a:buSzPts val="1800"/>
              <a:buNone/>
              <a:defRPr sz="1800">
                <a:solidFill>
                  <a:schemeClr val="lt2"/>
                </a:solidFill>
              </a:defRPr>
            </a:lvl4pPr>
            <a:lvl5pPr lvl="4" algn="ctr" rtl="0">
              <a:spcBef>
                <a:spcPts val="0"/>
              </a:spcBef>
              <a:spcAft>
                <a:spcPts val="0"/>
              </a:spcAft>
              <a:buClr>
                <a:schemeClr val="lt2"/>
              </a:buClr>
              <a:buSzPts val="1800"/>
              <a:buNone/>
              <a:defRPr sz="1800">
                <a:solidFill>
                  <a:schemeClr val="lt2"/>
                </a:solidFill>
              </a:defRPr>
            </a:lvl5pPr>
            <a:lvl6pPr lvl="5" algn="ctr" rtl="0">
              <a:spcBef>
                <a:spcPts val="0"/>
              </a:spcBef>
              <a:spcAft>
                <a:spcPts val="0"/>
              </a:spcAft>
              <a:buClr>
                <a:schemeClr val="lt2"/>
              </a:buClr>
              <a:buSzPts val="1800"/>
              <a:buNone/>
              <a:defRPr sz="1800">
                <a:solidFill>
                  <a:schemeClr val="lt2"/>
                </a:solidFill>
              </a:defRPr>
            </a:lvl6pPr>
            <a:lvl7pPr lvl="6" algn="ctr" rtl="0">
              <a:spcBef>
                <a:spcPts val="0"/>
              </a:spcBef>
              <a:spcAft>
                <a:spcPts val="0"/>
              </a:spcAft>
              <a:buClr>
                <a:schemeClr val="lt2"/>
              </a:buClr>
              <a:buSzPts val="1800"/>
              <a:buNone/>
              <a:defRPr sz="1800">
                <a:solidFill>
                  <a:schemeClr val="lt2"/>
                </a:solidFill>
              </a:defRPr>
            </a:lvl7pPr>
            <a:lvl8pPr lvl="7" algn="ctr" rtl="0">
              <a:spcBef>
                <a:spcPts val="0"/>
              </a:spcBef>
              <a:spcAft>
                <a:spcPts val="0"/>
              </a:spcAft>
              <a:buClr>
                <a:schemeClr val="lt2"/>
              </a:buClr>
              <a:buSzPts val="1800"/>
              <a:buNone/>
              <a:defRPr sz="1800">
                <a:solidFill>
                  <a:schemeClr val="lt2"/>
                </a:solidFill>
              </a:defRPr>
            </a:lvl8pPr>
            <a:lvl9pPr lvl="8" algn="ctr" rtl="0">
              <a:spcBef>
                <a:spcPts val="0"/>
              </a:spcBef>
              <a:spcAft>
                <a:spcPts val="0"/>
              </a:spcAft>
              <a:buClr>
                <a:schemeClr val="lt2"/>
              </a:buClr>
              <a:buSzPts val="1800"/>
              <a:buNone/>
              <a:defRPr sz="1800">
                <a:solidFill>
                  <a:schemeClr val="lt2"/>
                </a:solidFill>
              </a:defRPr>
            </a:lvl9pPr>
          </a:lstStyle>
          <a:p>
            <a:r>
              <a:t>xx%</a:t>
            </a:r>
          </a:p>
        </p:txBody>
      </p:sp>
      <p:sp>
        <p:nvSpPr>
          <p:cNvPr id="138" name="Google Shape;138;p13"/>
          <p:cNvSpPr txBox="1">
            <a:spLocks noGrp="1"/>
          </p:cNvSpPr>
          <p:nvPr>
            <p:ph type="title" idx="14" hasCustomPrompt="1"/>
          </p:nvPr>
        </p:nvSpPr>
        <p:spPr>
          <a:xfrm>
            <a:off x="2784022" y="2927212"/>
            <a:ext cx="872700" cy="411300"/>
          </a:xfrm>
          <a:prstGeom prst="rect">
            <a:avLst/>
          </a:prstGeom>
          <a:ln>
            <a:noFill/>
          </a:ln>
        </p:spPr>
        <p:txBody>
          <a:bodyPr spcFirstLastPara="1" wrap="square" lIns="91425" tIns="91425" rIns="91425" bIns="91425" anchor="ctr" anchorCtr="0">
            <a:noAutofit/>
          </a:bodyPr>
          <a:lstStyle>
            <a:lvl1pPr lvl="0" algn="ctr" rtl="0">
              <a:spcBef>
                <a:spcPts val="0"/>
              </a:spcBef>
              <a:spcAft>
                <a:spcPts val="0"/>
              </a:spcAft>
              <a:buClr>
                <a:schemeClr val="lt2"/>
              </a:buClr>
              <a:buSzPts val="1800"/>
              <a:buNone/>
              <a:defRPr sz="3000"/>
            </a:lvl1pPr>
            <a:lvl2pPr lvl="1" algn="ctr" rtl="0">
              <a:spcBef>
                <a:spcPts val="0"/>
              </a:spcBef>
              <a:spcAft>
                <a:spcPts val="0"/>
              </a:spcAft>
              <a:buClr>
                <a:schemeClr val="lt2"/>
              </a:buClr>
              <a:buSzPts val="1800"/>
              <a:buNone/>
              <a:defRPr sz="1800">
                <a:solidFill>
                  <a:schemeClr val="lt2"/>
                </a:solidFill>
              </a:defRPr>
            </a:lvl2pPr>
            <a:lvl3pPr lvl="2" algn="ctr" rtl="0">
              <a:spcBef>
                <a:spcPts val="0"/>
              </a:spcBef>
              <a:spcAft>
                <a:spcPts val="0"/>
              </a:spcAft>
              <a:buClr>
                <a:schemeClr val="lt2"/>
              </a:buClr>
              <a:buSzPts val="1800"/>
              <a:buNone/>
              <a:defRPr sz="1800">
                <a:solidFill>
                  <a:schemeClr val="lt2"/>
                </a:solidFill>
              </a:defRPr>
            </a:lvl3pPr>
            <a:lvl4pPr lvl="3" algn="ctr" rtl="0">
              <a:spcBef>
                <a:spcPts val="0"/>
              </a:spcBef>
              <a:spcAft>
                <a:spcPts val="0"/>
              </a:spcAft>
              <a:buClr>
                <a:schemeClr val="lt2"/>
              </a:buClr>
              <a:buSzPts val="1800"/>
              <a:buNone/>
              <a:defRPr sz="1800">
                <a:solidFill>
                  <a:schemeClr val="lt2"/>
                </a:solidFill>
              </a:defRPr>
            </a:lvl4pPr>
            <a:lvl5pPr lvl="4" algn="ctr" rtl="0">
              <a:spcBef>
                <a:spcPts val="0"/>
              </a:spcBef>
              <a:spcAft>
                <a:spcPts val="0"/>
              </a:spcAft>
              <a:buClr>
                <a:schemeClr val="lt2"/>
              </a:buClr>
              <a:buSzPts val="1800"/>
              <a:buNone/>
              <a:defRPr sz="1800">
                <a:solidFill>
                  <a:schemeClr val="lt2"/>
                </a:solidFill>
              </a:defRPr>
            </a:lvl5pPr>
            <a:lvl6pPr lvl="5" algn="ctr" rtl="0">
              <a:spcBef>
                <a:spcPts val="0"/>
              </a:spcBef>
              <a:spcAft>
                <a:spcPts val="0"/>
              </a:spcAft>
              <a:buClr>
                <a:schemeClr val="lt2"/>
              </a:buClr>
              <a:buSzPts val="1800"/>
              <a:buNone/>
              <a:defRPr sz="1800">
                <a:solidFill>
                  <a:schemeClr val="lt2"/>
                </a:solidFill>
              </a:defRPr>
            </a:lvl6pPr>
            <a:lvl7pPr lvl="6" algn="ctr" rtl="0">
              <a:spcBef>
                <a:spcPts val="0"/>
              </a:spcBef>
              <a:spcAft>
                <a:spcPts val="0"/>
              </a:spcAft>
              <a:buClr>
                <a:schemeClr val="lt2"/>
              </a:buClr>
              <a:buSzPts val="1800"/>
              <a:buNone/>
              <a:defRPr sz="1800">
                <a:solidFill>
                  <a:schemeClr val="lt2"/>
                </a:solidFill>
              </a:defRPr>
            </a:lvl7pPr>
            <a:lvl8pPr lvl="7" algn="ctr" rtl="0">
              <a:spcBef>
                <a:spcPts val="0"/>
              </a:spcBef>
              <a:spcAft>
                <a:spcPts val="0"/>
              </a:spcAft>
              <a:buClr>
                <a:schemeClr val="lt2"/>
              </a:buClr>
              <a:buSzPts val="1800"/>
              <a:buNone/>
              <a:defRPr sz="1800">
                <a:solidFill>
                  <a:schemeClr val="lt2"/>
                </a:solidFill>
              </a:defRPr>
            </a:lvl8pPr>
            <a:lvl9pPr lvl="8" algn="ctr" rtl="0">
              <a:spcBef>
                <a:spcPts val="0"/>
              </a:spcBef>
              <a:spcAft>
                <a:spcPts val="0"/>
              </a:spcAft>
              <a:buClr>
                <a:schemeClr val="lt2"/>
              </a:buClr>
              <a:buSzPts val="1800"/>
              <a:buNone/>
              <a:defRPr sz="1800">
                <a:solidFill>
                  <a:schemeClr val="lt2"/>
                </a:solidFill>
              </a:defRPr>
            </a:lvl9pPr>
          </a:lstStyle>
          <a:p>
            <a:r>
              <a:t>xx%</a:t>
            </a:r>
          </a:p>
        </p:txBody>
      </p:sp>
      <p:sp>
        <p:nvSpPr>
          <p:cNvPr id="139" name="Google Shape;139;p13"/>
          <p:cNvSpPr txBox="1">
            <a:spLocks noGrp="1"/>
          </p:cNvSpPr>
          <p:nvPr>
            <p:ph type="title" idx="15" hasCustomPrompt="1"/>
          </p:nvPr>
        </p:nvSpPr>
        <p:spPr>
          <a:xfrm>
            <a:off x="5560547" y="2927212"/>
            <a:ext cx="872700" cy="411300"/>
          </a:xfrm>
          <a:prstGeom prst="rect">
            <a:avLst/>
          </a:prstGeom>
          <a:ln>
            <a:noFill/>
          </a:ln>
        </p:spPr>
        <p:txBody>
          <a:bodyPr spcFirstLastPara="1" wrap="square" lIns="91425" tIns="91425" rIns="91425" bIns="91425" anchor="ctr" anchorCtr="0">
            <a:noAutofit/>
          </a:bodyPr>
          <a:lstStyle>
            <a:lvl1pPr lvl="0" algn="ctr" rtl="0">
              <a:spcBef>
                <a:spcPts val="0"/>
              </a:spcBef>
              <a:spcAft>
                <a:spcPts val="0"/>
              </a:spcAft>
              <a:buClr>
                <a:schemeClr val="lt2"/>
              </a:buClr>
              <a:buSzPts val="1800"/>
              <a:buNone/>
              <a:defRPr sz="3000"/>
            </a:lvl1pPr>
            <a:lvl2pPr lvl="1" algn="ctr" rtl="0">
              <a:spcBef>
                <a:spcPts val="0"/>
              </a:spcBef>
              <a:spcAft>
                <a:spcPts val="0"/>
              </a:spcAft>
              <a:buClr>
                <a:schemeClr val="lt2"/>
              </a:buClr>
              <a:buSzPts val="1800"/>
              <a:buNone/>
              <a:defRPr sz="1800">
                <a:solidFill>
                  <a:schemeClr val="lt2"/>
                </a:solidFill>
              </a:defRPr>
            </a:lvl2pPr>
            <a:lvl3pPr lvl="2" algn="ctr" rtl="0">
              <a:spcBef>
                <a:spcPts val="0"/>
              </a:spcBef>
              <a:spcAft>
                <a:spcPts val="0"/>
              </a:spcAft>
              <a:buClr>
                <a:schemeClr val="lt2"/>
              </a:buClr>
              <a:buSzPts val="1800"/>
              <a:buNone/>
              <a:defRPr sz="1800">
                <a:solidFill>
                  <a:schemeClr val="lt2"/>
                </a:solidFill>
              </a:defRPr>
            </a:lvl3pPr>
            <a:lvl4pPr lvl="3" algn="ctr" rtl="0">
              <a:spcBef>
                <a:spcPts val="0"/>
              </a:spcBef>
              <a:spcAft>
                <a:spcPts val="0"/>
              </a:spcAft>
              <a:buClr>
                <a:schemeClr val="lt2"/>
              </a:buClr>
              <a:buSzPts val="1800"/>
              <a:buNone/>
              <a:defRPr sz="1800">
                <a:solidFill>
                  <a:schemeClr val="lt2"/>
                </a:solidFill>
              </a:defRPr>
            </a:lvl4pPr>
            <a:lvl5pPr lvl="4" algn="ctr" rtl="0">
              <a:spcBef>
                <a:spcPts val="0"/>
              </a:spcBef>
              <a:spcAft>
                <a:spcPts val="0"/>
              </a:spcAft>
              <a:buClr>
                <a:schemeClr val="lt2"/>
              </a:buClr>
              <a:buSzPts val="1800"/>
              <a:buNone/>
              <a:defRPr sz="1800">
                <a:solidFill>
                  <a:schemeClr val="lt2"/>
                </a:solidFill>
              </a:defRPr>
            </a:lvl5pPr>
            <a:lvl6pPr lvl="5" algn="ctr" rtl="0">
              <a:spcBef>
                <a:spcPts val="0"/>
              </a:spcBef>
              <a:spcAft>
                <a:spcPts val="0"/>
              </a:spcAft>
              <a:buClr>
                <a:schemeClr val="lt2"/>
              </a:buClr>
              <a:buSzPts val="1800"/>
              <a:buNone/>
              <a:defRPr sz="1800">
                <a:solidFill>
                  <a:schemeClr val="lt2"/>
                </a:solidFill>
              </a:defRPr>
            </a:lvl6pPr>
            <a:lvl7pPr lvl="6" algn="ctr" rtl="0">
              <a:spcBef>
                <a:spcPts val="0"/>
              </a:spcBef>
              <a:spcAft>
                <a:spcPts val="0"/>
              </a:spcAft>
              <a:buClr>
                <a:schemeClr val="lt2"/>
              </a:buClr>
              <a:buSzPts val="1800"/>
              <a:buNone/>
              <a:defRPr sz="1800">
                <a:solidFill>
                  <a:schemeClr val="lt2"/>
                </a:solidFill>
              </a:defRPr>
            </a:lvl7pPr>
            <a:lvl8pPr lvl="7" algn="ctr" rtl="0">
              <a:spcBef>
                <a:spcPts val="0"/>
              </a:spcBef>
              <a:spcAft>
                <a:spcPts val="0"/>
              </a:spcAft>
              <a:buClr>
                <a:schemeClr val="lt2"/>
              </a:buClr>
              <a:buSzPts val="1800"/>
              <a:buNone/>
              <a:defRPr sz="1800">
                <a:solidFill>
                  <a:schemeClr val="lt2"/>
                </a:solidFill>
              </a:defRPr>
            </a:lvl8pPr>
            <a:lvl9pPr lvl="8" algn="ctr" rtl="0">
              <a:spcBef>
                <a:spcPts val="0"/>
              </a:spcBef>
              <a:spcAft>
                <a:spcPts val="0"/>
              </a:spcAft>
              <a:buClr>
                <a:schemeClr val="lt2"/>
              </a:buClr>
              <a:buSzPts val="1800"/>
              <a:buNone/>
              <a:defRPr sz="1800">
                <a:solidFill>
                  <a:schemeClr val="lt2"/>
                </a:solidFill>
              </a:defRPr>
            </a:lvl9pPr>
          </a:lstStyle>
          <a:p>
            <a:r>
              <a:t>xx%</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Quote">
  <p:cSld name="CUSTOM_1">
    <p:spTree>
      <p:nvGrpSpPr>
        <p:cNvPr id="1" name="Shape 140"/>
        <p:cNvGrpSpPr/>
        <p:nvPr/>
      </p:nvGrpSpPr>
      <p:grpSpPr>
        <a:xfrm>
          <a:off x="0" y="0"/>
          <a:ext cx="0" cy="0"/>
          <a:chOff x="0" y="0"/>
          <a:chExt cx="0" cy="0"/>
        </a:xfrm>
      </p:grpSpPr>
      <p:sp>
        <p:nvSpPr>
          <p:cNvPr id="141" name="Google Shape;141;p14"/>
          <p:cNvSpPr txBox="1">
            <a:spLocks noGrp="1"/>
          </p:cNvSpPr>
          <p:nvPr>
            <p:ph type="title"/>
          </p:nvPr>
        </p:nvSpPr>
        <p:spPr>
          <a:xfrm flipH="1">
            <a:off x="4999675" y="2981550"/>
            <a:ext cx="3431100" cy="572700"/>
          </a:xfrm>
          <a:prstGeom prst="rect">
            <a:avLst/>
          </a:prstGeom>
        </p:spPr>
        <p:txBody>
          <a:bodyPr spcFirstLastPara="1" wrap="square" lIns="91425" tIns="91425" rIns="91425" bIns="91425" anchor="t" anchorCtr="0">
            <a:noAutofit/>
          </a:bodyPr>
          <a:lstStyle>
            <a:lvl1pPr lvl="0" algn="r" rtl="0">
              <a:spcBef>
                <a:spcPts val="0"/>
              </a:spcBef>
              <a:spcAft>
                <a:spcPts val="0"/>
              </a:spcAft>
              <a:buClr>
                <a:schemeClr val="accent2"/>
              </a:buClr>
              <a:buSzPts val="1800"/>
              <a:buNone/>
              <a:defRPr sz="2000"/>
            </a:lvl1pPr>
            <a:lvl2pPr lvl="1" rtl="0">
              <a:spcBef>
                <a:spcPts val="0"/>
              </a:spcBef>
              <a:spcAft>
                <a:spcPts val="0"/>
              </a:spcAft>
              <a:buClr>
                <a:schemeClr val="accent2"/>
              </a:buClr>
              <a:buSzPts val="1800"/>
              <a:buNone/>
              <a:defRPr sz="1800">
                <a:solidFill>
                  <a:schemeClr val="accent2"/>
                </a:solidFill>
              </a:defRPr>
            </a:lvl2pPr>
            <a:lvl3pPr lvl="2" rtl="0">
              <a:spcBef>
                <a:spcPts val="0"/>
              </a:spcBef>
              <a:spcAft>
                <a:spcPts val="0"/>
              </a:spcAft>
              <a:buClr>
                <a:schemeClr val="accent2"/>
              </a:buClr>
              <a:buSzPts val="1800"/>
              <a:buNone/>
              <a:defRPr sz="1800">
                <a:solidFill>
                  <a:schemeClr val="accent2"/>
                </a:solidFill>
              </a:defRPr>
            </a:lvl3pPr>
            <a:lvl4pPr lvl="3" rtl="0">
              <a:spcBef>
                <a:spcPts val="0"/>
              </a:spcBef>
              <a:spcAft>
                <a:spcPts val="0"/>
              </a:spcAft>
              <a:buClr>
                <a:schemeClr val="accent2"/>
              </a:buClr>
              <a:buSzPts val="1800"/>
              <a:buNone/>
              <a:defRPr sz="1800">
                <a:solidFill>
                  <a:schemeClr val="accent2"/>
                </a:solidFill>
              </a:defRPr>
            </a:lvl4pPr>
            <a:lvl5pPr lvl="4" rtl="0">
              <a:spcBef>
                <a:spcPts val="0"/>
              </a:spcBef>
              <a:spcAft>
                <a:spcPts val="0"/>
              </a:spcAft>
              <a:buClr>
                <a:schemeClr val="accent2"/>
              </a:buClr>
              <a:buSzPts val="1800"/>
              <a:buNone/>
              <a:defRPr sz="1800">
                <a:solidFill>
                  <a:schemeClr val="accent2"/>
                </a:solidFill>
              </a:defRPr>
            </a:lvl5pPr>
            <a:lvl6pPr lvl="5" rtl="0">
              <a:spcBef>
                <a:spcPts val="0"/>
              </a:spcBef>
              <a:spcAft>
                <a:spcPts val="0"/>
              </a:spcAft>
              <a:buClr>
                <a:schemeClr val="accent2"/>
              </a:buClr>
              <a:buSzPts val="1800"/>
              <a:buNone/>
              <a:defRPr sz="1800">
                <a:solidFill>
                  <a:schemeClr val="accent2"/>
                </a:solidFill>
              </a:defRPr>
            </a:lvl6pPr>
            <a:lvl7pPr lvl="6" rtl="0">
              <a:spcBef>
                <a:spcPts val="0"/>
              </a:spcBef>
              <a:spcAft>
                <a:spcPts val="0"/>
              </a:spcAft>
              <a:buClr>
                <a:schemeClr val="accent2"/>
              </a:buClr>
              <a:buSzPts val="1800"/>
              <a:buNone/>
              <a:defRPr sz="1800">
                <a:solidFill>
                  <a:schemeClr val="accent2"/>
                </a:solidFill>
              </a:defRPr>
            </a:lvl7pPr>
            <a:lvl8pPr lvl="7" rtl="0">
              <a:spcBef>
                <a:spcPts val="0"/>
              </a:spcBef>
              <a:spcAft>
                <a:spcPts val="0"/>
              </a:spcAft>
              <a:buClr>
                <a:schemeClr val="accent2"/>
              </a:buClr>
              <a:buSzPts val="1800"/>
              <a:buNone/>
              <a:defRPr sz="1800">
                <a:solidFill>
                  <a:schemeClr val="accent2"/>
                </a:solidFill>
              </a:defRPr>
            </a:lvl8pPr>
            <a:lvl9pPr lvl="8" rtl="0">
              <a:spcBef>
                <a:spcPts val="0"/>
              </a:spcBef>
              <a:spcAft>
                <a:spcPts val="0"/>
              </a:spcAft>
              <a:buClr>
                <a:schemeClr val="accent2"/>
              </a:buClr>
              <a:buSzPts val="1800"/>
              <a:buNone/>
              <a:defRPr sz="1800">
                <a:solidFill>
                  <a:schemeClr val="accent2"/>
                </a:solidFill>
              </a:defRPr>
            </a:lvl9pPr>
          </a:lstStyle>
          <a:p>
            <a:endParaRPr/>
          </a:p>
        </p:txBody>
      </p:sp>
      <p:sp>
        <p:nvSpPr>
          <p:cNvPr id="142" name="Google Shape;142;p14"/>
          <p:cNvSpPr txBox="1">
            <a:spLocks noGrp="1"/>
          </p:cNvSpPr>
          <p:nvPr>
            <p:ph type="subTitle" idx="1"/>
          </p:nvPr>
        </p:nvSpPr>
        <p:spPr>
          <a:xfrm flipH="1">
            <a:off x="4999675" y="1589250"/>
            <a:ext cx="3431100" cy="1392300"/>
          </a:xfrm>
          <a:prstGeom prst="rect">
            <a:avLst/>
          </a:prstGeom>
        </p:spPr>
        <p:txBody>
          <a:bodyPr spcFirstLastPara="1" wrap="square" lIns="91425" tIns="91425" rIns="91425" bIns="91425" anchor="t" anchorCtr="0">
            <a:noAutofit/>
          </a:bodyPr>
          <a:lstStyle>
            <a:lvl1pPr lvl="0" algn="r" rtl="0">
              <a:spcBef>
                <a:spcPts val="0"/>
              </a:spcBef>
              <a:spcAft>
                <a:spcPts val="0"/>
              </a:spcAft>
              <a:buClr>
                <a:schemeClr val="dk1"/>
              </a:buClr>
              <a:buSzPts val="1800"/>
              <a:buNone/>
              <a:defRPr sz="2000">
                <a:solidFill>
                  <a:schemeClr val="dk1"/>
                </a:solidFill>
              </a:defRPr>
            </a:lvl1pPr>
            <a:lvl2pPr lvl="1" rtl="0">
              <a:spcBef>
                <a:spcPts val="0"/>
              </a:spcBef>
              <a:spcAft>
                <a:spcPts val="0"/>
              </a:spcAft>
              <a:buClr>
                <a:schemeClr val="dk1"/>
              </a:buClr>
              <a:buSzPts val="1400"/>
              <a:buNone/>
              <a:defRPr>
                <a:solidFill>
                  <a:schemeClr val="dk1"/>
                </a:solidFill>
              </a:defRPr>
            </a:lvl2pPr>
            <a:lvl3pPr lvl="2" rtl="0">
              <a:spcBef>
                <a:spcPts val="0"/>
              </a:spcBef>
              <a:spcAft>
                <a:spcPts val="0"/>
              </a:spcAft>
              <a:buClr>
                <a:schemeClr val="dk1"/>
              </a:buClr>
              <a:buSzPts val="1400"/>
              <a:buNone/>
              <a:defRPr>
                <a:solidFill>
                  <a:schemeClr val="dk1"/>
                </a:solidFill>
              </a:defRPr>
            </a:lvl3pPr>
            <a:lvl4pPr lvl="3" rtl="0">
              <a:spcBef>
                <a:spcPts val="0"/>
              </a:spcBef>
              <a:spcAft>
                <a:spcPts val="0"/>
              </a:spcAft>
              <a:buClr>
                <a:schemeClr val="dk1"/>
              </a:buClr>
              <a:buSzPts val="1400"/>
              <a:buNone/>
              <a:defRPr>
                <a:solidFill>
                  <a:schemeClr val="dk1"/>
                </a:solidFill>
              </a:defRPr>
            </a:lvl4pPr>
            <a:lvl5pPr lvl="4" rtl="0">
              <a:spcBef>
                <a:spcPts val="0"/>
              </a:spcBef>
              <a:spcAft>
                <a:spcPts val="0"/>
              </a:spcAft>
              <a:buClr>
                <a:schemeClr val="dk1"/>
              </a:buClr>
              <a:buSzPts val="1400"/>
              <a:buNone/>
              <a:defRPr>
                <a:solidFill>
                  <a:schemeClr val="dk1"/>
                </a:solidFill>
              </a:defRPr>
            </a:lvl5pPr>
            <a:lvl6pPr lvl="5" rtl="0">
              <a:spcBef>
                <a:spcPts val="0"/>
              </a:spcBef>
              <a:spcAft>
                <a:spcPts val="0"/>
              </a:spcAft>
              <a:buClr>
                <a:schemeClr val="dk1"/>
              </a:buClr>
              <a:buSzPts val="1400"/>
              <a:buNone/>
              <a:defRPr>
                <a:solidFill>
                  <a:schemeClr val="dk1"/>
                </a:solidFill>
              </a:defRPr>
            </a:lvl6pPr>
            <a:lvl7pPr lvl="6" rtl="0">
              <a:spcBef>
                <a:spcPts val="0"/>
              </a:spcBef>
              <a:spcAft>
                <a:spcPts val="0"/>
              </a:spcAft>
              <a:buClr>
                <a:schemeClr val="dk1"/>
              </a:buClr>
              <a:buSzPts val="1400"/>
              <a:buNone/>
              <a:defRPr>
                <a:solidFill>
                  <a:schemeClr val="dk1"/>
                </a:solidFill>
              </a:defRPr>
            </a:lvl7pPr>
            <a:lvl8pPr lvl="7" rtl="0">
              <a:spcBef>
                <a:spcPts val="0"/>
              </a:spcBef>
              <a:spcAft>
                <a:spcPts val="0"/>
              </a:spcAft>
              <a:buClr>
                <a:schemeClr val="dk1"/>
              </a:buClr>
              <a:buSzPts val="1400"/>
              <a:buNone/>
              <a:defRPr>
                <a:solidFill>
                  <a:schemeClr val="dk1"/>
                </a:solidFill>
              </a:defRPr>
            </a:lvl8pPr>
            <a:lvl9pPr lvl="8" rtl="0">
              <a:spcBef>
                <a:spcPts val="0"/>
              </a:spcBef>
              <a:spcAft>
                <a:spcPts val="0"/>
              </a:spcAft>
              <a:buClr>
                <a:schemeClr val="dk1"/>
              </a:buClr>
              <a:buSzPts val="1400"/>
              <a:buNone/>
              <a:defRPr>
                <a:solidFill>
                  <a:schemeClr val="dk1"/>
                </a:solidFill>
              </a:defRPr>
            </a:lvl9pPr>
          </a:lstStyle>
          <a:p>
            <a:endParaRPr/>
          </a:p>
        </p:txBody>
      </p:sp>
      <p:sp>
        <p:nvSpPr>
          <p:cNvPr id="143" name="Google Shape;143;p14"/>
          <p:cNvSpPr/>
          <p:nvPr/>
        </p:nvSpPr>
        <p:spPr>
          <a:xfrm>
            <a:off x="8004000" y="3977175"/>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144;p14"/>
          <p:cNvSpPr/>
          <p:nvPr/>
        </p:nvSpPr>
        <p:spPr>
          <a:xfrm>
            <a:off x="6453050" y="828550"/>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145;p14"/>
          <p:cNvSpPr/>
          <p:nvPr/>
        </p:nvSpPr>
        <p:spPr>
          <a:xfrm>
            <a:off x="1136200" y="4224700"/>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ection header 1">
  <p:cSld name="CUSTOM_5">
    <p:spTree>
      <p:nvGrpSpPr>
        <p:cNvPr id="1" name="Shape 146"/>
        <p:cNvGrpSpPr/>
        <p:nvPr/>
      </p:nvGrpSpPr>
      <p:grpSpPr>
        <a:xfrm>
          <a:off x="0" y="0"/>
          <a:ext cx="0" cy="0"/>
          <a:chOff x="0" y="0"/>
          <a:chExt cx="0" cy="0"/>
        </a:xfrm>
      </p:grpSpPr>
      <p:sp>
        <p:nvSpPr>
          <p:cNvPr id="147" name="Google Shape;147;p15"/>
          <p:cNvSpPr txBox="1">
            <a:spLocks noGrp="1"/>
          </p:cNvSpPr>
          <p:nvPr>
            <p:ph type="title"/>
          </p:nvPr>
        </p:nvSpPr>
        <p:spPr>
          <a:xfrm flipH="1">
            <a:off x="4308475" y="2334763"/>
            <a:ext cx="4122300" cy="8418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3600"/>
              <a:buNone/>
              <a:defRPr sz="5200">
                <a:solidFill>
                  <a:schemeClr val="dk2"/>
                </a:solidFill>
              </a:defRPr>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48" name="Google Shape;148;p15"/>
          <p:cNvSpPr txBox="1">
            <a:spLocks noGrp="1"/>
          </p:cNvSpPr>
          <p:nvPr>
            <p:ph type="subTitle" idx="1"/>
          </p:nvPr>
        </p:nvSpPr>
        <p:spPr>
          <a:xfrm flipH="1">
            <a:off x="5694475" y="3227713"/>
            <a:ext cx="2736300" cy="841800"/>
          </a:xfrm>
          <a:prstGeom prst="rect">
            <a:avLst/>
          </a:prstGeom>
        </p:spPr>
        <p:txBody>
          <a:bodyPr spcFirstLastPara="1" wrap="square" lIns="91425" tIns="91425" rIns="91425" bIns="91425" anchor="t" anchorCtr="0">
            <a:noAutofit/>
          </a:bodyPr>
          <a:lstStyle>
            <a:lvl1pPr lvl="0" algn="r" rtl="0">
              <a:spcBef>
                <a:spcPts val="0"/>
              </a:spcBef>
              <a:spcAft>
                <a:spcPts val="0"/>
              </a:spcAft>
              <a:buClr>
                <a:schemeClr val="dk1"/>
              </a:buClr>
              <a:buSzPts val="1800"/>
              <a:buNone/>
              <a:defRPr sz="1600">
                <a:solidFill>
                  <a:schemeClr val="dk1"/>
                </a:solidFill>
              </a:defRPr>
            </a:lvl1pPr>
            <a:lvl2pPr lvl="1" rtl="0">
              <a:spcBef>
                <a:spcPts val="0"/>
              </a:spcBef>
              <a:spcAft>
                <a:spcPts val="0"/>
              </a:spcAft>
              <a:buClr>
                <a:schemeClr val="dk1"/>
              </a:buClr>
              <a:buSzPts val="1400"/>
              <a:buNone/>
              <a:defRPr>
                <a:solidFill>
                  <a:schemeClr val="dk1"/>
                </a:solidFill>
              </a:defRPr>
            </a:lvl2pPr>
            <a:lvl3pPr lvl="2" rtl="0">
              <a:spcBef>
                <a:spcPts val="0"/>
              </a:spcBef>
              <a:spcAft>
                <a:spcPts val="0"/>
              </a:spcAft>
              <a:buClr>
                <a:schemeClr val="dk1"/>
              </a:buClr>
              <a:buSzPts val="1400"/>
              <a:buNone/>
              <a:defRPr>
                <a:solidFill>
                  <a:schemeClr val="dk1"/>
                </a:solidFill>
              </a:defRPr>
            </a:lvl3pPr>
            <a:lvl4pPr lvl="3" rtl="0">
              <a:spcBef>
                <a:spcPts val="0"/>
              </a:spcBef>
              <a:spcAft>
                <a:spcPts val="0"/>
              </a:spcAft>
              <a:buClr>
                <a:schemeClr val="dk1"/>
              </a:buClr>
              <a:buSzPts val="1400"/>
              <a:buNone/>
              <a:defRPr>
                <a:solidFill>
                  <a:schemeClr val="dk1"/>
                </a:solidFill>
              </a:defRPr>
            </a:lvl4pPr>
            <a:lvl5pPr lvl="4" rtl="0">
              <a:spcBef>
                <a:spcPts val="0"/>
              </a:spcBef>
              <a:spcAft>
                <a:spcPts val="0"/>
              </a:spcAft>
              <a:buClr>
                <a:schemeClr val="dk1"/>
              </a:buClr>
              <a:buSzPts val="1400"/>
              <a:buNone/>
              <a:defRPr>
                <a:solidFill>
                  <a:schemeClr val="dk1"/>
                </a:solidFill>
              </a:defRPr>
            </a:lvl5pPr>
            <a:lvl6pPr lvl="5" rtl="0">
              <a:spcBef>
                <a:spcPts val="0"/>
              </a:spcBef>
              <a:spcAft>
                <a:spcPts val="0"/>
              </a:spcAft>
              <a:buClr>
                <a:schemeClr val="dk1"/>
              </a:buClr>
              <a:buSzPts val="1400"/>
              <a:buNone/>
              <a:defRPr>
                <a:solidFill>
                  <a:schemeClr val="dk1"/>
                </a:solidFill>
              </a:defRPr>
            </a:lvl6pPr>
            <a:lvl7pPr lvl="6" rtl="0">
              <a:spcBef>
                <a:spcPts val="0"/>
              </a:spcBef>
              <a:spcAft>
                <a:spcPts val="0"/>
              </a:spcAft>
              <a:buClr>
                <a:schemeClr val="dk1"/>
              </a:buClr>
              <a:buSzPts val="1400"/>
              <a:buNone/>
              <a:defRPr>
                <a:solidFill>
                  <a:schemeClr val="dk1"/>
                </a:solidFill>
              </a:defRPr>
            </a:lvl7pPr>
            <a:lvl8pPr lvl="7" rtl="0">
              <a:spcBef>
                <a:spcPts val="0"/>
              </a:spcBef>
              <a:spcAft>
                <a:spcPts val="0"/>
              </a:spcAft>
              <a:buClr>
                <a:schemeClr val="dk1"/>
              </a:buClr>
              <a:buSzPts val="1400"/>
              <a:buNone/>
              <a:defRPr>
                <a:solidFill>
                  <a:schemeClr val="dk1"/>
                </a:solidFill>
              </a:defRPr>
            </a:lvl8pPr>
            <a:lvl9pPr lvl="8" rtl="0">
              <a:spcBef>
                <a:spcPts val="0"/>
              </a:spcBef>
              <a:spcAft>
                <a:spcPts val="0"/>
              </a:spcAft>
              <a:buClr>
                <a:schemeClr val="dk1"/>
              </a:buClr>
              <a:buSzPts val="1400"/>
              <a:buNone/>
              <a:defRPr>
                <a:solidFill>
                  <a:schemeClr val="dk1"/>
                </a:solidFill>
              </a:defRPr>
            </a:lvl9pPr>
          </a:lstStyle>
          <a:p>
            <a:endParaRPr/>
          </a:p>
        </p:txBody>
      </p:sp>
      <p:sp>
        <p:nvSpPr>
          <p:cNvPr id="149" name="Google Shape;149;p15"/>
          <p:cNvSpPr txBox="1">
            <a:spLocks noGrp="1"/>
          </p:cNvSpPr>
          <p:nvPr>
            <p:ph type="title" idx="2" hasCustomPrompt="1"/>
          </p:nvPr>
        </p:nvSpPr>
        <p:spPr>
          <a:xfrm flipH="1">
            <a:off x="5643775" y="1084274"/>
            <a:ext cx="2787000" cy="12504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8900"/>
              <a:buNone/>
              <a:defRPr sz="8900"/>
            </a:lvl1pPr>
            <a:lvl2pPr lvl="1" algn="ctr" rtl="0">
              <a:spcBef>
                <a:spcPts val="0"/>
              </a:spcBef>
              <a:spcAft>
                <a:spcPts val="0"/>
              </a:spcAft>
              <a:buSzPts val="8900"/>
              <a:buNone/>
              <a:defRPr sz="8900"/>
            </a:lvl2pPr>
            <a:lvl3pPr lvl="2" algn="ctr" rtl="0">
              <a:spcBef>
                <a:spcPts val="0"/>
              </a:spcBef>
              <a:spcAft>
                <a:spcPts val="0"/>
              </a:spcAft>
              <a:buSzPts val="8900"/>
              <a:buNone/>
              <a:defRPr sz="8900"/>
            </a:lvl3pPr>
            <a:lvl4pPr lvl="3" algn="ctr" rtl="0">
              <a:spcBef>
                <a:spcPts val="0"/>
              </a:spcBef>
              <a:spcAft>
                <a:spcPts val="0"/>
              </a:spcAft>
              <a:buSzPts val="8900"/>
              <a:buNone/>
              <a:defRPr sz="8900"/>
            </a:lvl4pPr>
            <a:lvl5pPr lvl="4" algn="ctr" rtl="0">
              <a:spcBef>
                <a:spcPts val="0"/>
              </a:spcBef>
              <a:spcAft>
                <a:spcPts val="0"/>
              </a:spcAft>
              <a:buSzPts val="8900"/>
              <a:buNone/>
              <a:defRPr sz="8900"/>
            </a:lvl5pPr>
            <a:lvl6pPr lvl="5" algn="ctr" rtl="0">
              <a:spcBef>
                <a:spcPts val="0"/>
              </a:spcBef>
              <a:spcAft>
                <a:spcPts val="0"/>
              </a:spcAft>
              <a:buSzPts val="8900"/>
              <a:buNone/>
              <a:defRPr sz="8900"/>
            </a:lvl6pPr>
            <a:lvl7pPr lvl="6" algn="ctr" rtl="0">
              <a:spcBef>
                <a:spcPts val="0"/>
              </a:spcBef>
              <a:spcAft>
                <a:spcPts val="0"/>
              </a:spcAft>
              <a:buSzPts val="8900"/>
              <a:buNone/>
              <a:defRPr sz="8900"/>
            </a:lvl7pPr>
            <a:lvl8pPr lvl="7" algn="ctr" rtl="0">
              <a:spcBef>
                <a:spcPts val="0"/>
              </a:spcBef>
              <a:spcAft>
                <a:spcPts val="0"/>
              </a:spcAft>
              <a:buSzPts val="8900"/>
              <a:buNone/>
              <a:defRPr sz="8900"/>
            </a:lvl8pPr>
            <a:lvl9pPr lvl="8" algn="ctr" rtl="0">
              <a:spcBef>
                <a:spcPts val="0"/>
              </a:spcBef>
              <a:spcAft>
                <a:spcPts val="0"/>
              </a:spcAft>
              <a:buSzPts val="8900"/>
              <a:buNone/>
              <a:defRPr sz="8900"/>
            </a:lvl9pPr>
          </a:lstStyle>
          <a:p>
            <a:r>
              <a:t>xx%</a:t>
            </a:r>
          </a:p>
        </p:txBody>
      </p:sp>
      <p:sp>
        <p:nvSpPr>
          <p:cNvPr id="150" name="Google Shape;150;p15"/>
          <p:cNvSpPr/>
          <p:nvPr/>
        </p:nvSpPr>
        <p:spPr>
          <a:xfrm>
            <a:off x="565025" y="1084263"/>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51;p15"/>
          <p:cNvSpPr/>
          <p:nvPr/>
        </p:nvSpPr>
        <p:spPr>
          <a:xfrm>
            <a:off x="7801300" y="656050"/>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15"/>
          <p:cNvSpPr/>
          <p:nvPr/>
        </p:nvSpPr>
        <p:spPr>
          <a:xfrm>
            <a:off x="7386500" y="4450897"/>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Section header 2">
  <p:cSld name="CUSTOM_8">
    <p:spTree>
      <p:nvGrpSpPr>
        <p:cNvPr id="1" name="Shape 153"/>
        <p:cNvGrpSpPr/>
        <p:nvPr/>
      </p:nvGrpSpPr>
      <p:grpSpPr>
        <a:xfrm>
          <a:off x="0" y="0"/>
          <a:ext cx="0" cy="0"/>
          <a:chOff x="0" y="0"/>
          <a:chExt cx="0" cy="0"/>
        </a:xfrm>
      </p:grpSpPr>
      <p:sp>
        <p:nvSpPr>
          <p:cNvPr id="154" name="Google Shape;154;p16"/>
          <p:cNvSpPr txBox="1">
            <a:spLocks noGrp="1"/>
          </p:cNvSpPr>
          <p:nvPr>
            <p:ph type="title"/>
          </p:nvPr>
        </p:nvSpPr>
        <p:spPr>
          <a:xfrm>
            <a:off x="713225" y="2332200"/>
            <a:ext cx="4122300" cy="841800"/>
          </a:xfrm>
          <a:prstGeom prst="rect">
            <a:avLst/>
          </a:prstGeom>
        </p:spPr>
        <p:txBody>
          <a:bodyPr spcFirstLastPara="1" wrap="square" lIns="91425" tIns="91425" rIns="91425" bIns="91425" anchor="ctr" anchorCtr="0">
            <a:noAutofit/>
          </a:bodyPr>
          <a:lstStyle>
            <a:lvl1pPr lvl="0" rtl="0">
              <a:spcBef>
                <a:spcPts val="0"/>
              </a:spcBef>
              <a:spcAft>
                <a:spcPts val="0"/>
              </a:spcAft>
              <a:buSzPts val="3600"/>
              <a:buNone/>
              <a:defRPr sz="5200">
                <a:solidFill>
                  <a:schemeClr val="dk2"/>
                </a:solidFill>
              </a:defRPr>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55" name="Google Shape;155;p16"/>
          <p:cNvSpPr txBox="1">
            <a:spLocks noGrp="1"/>
          </p:cNvSpPr>
          <p:nvPr>
            <p:ph type="subTitle" idx="1"/>
          </p:nvPr>
        </p:nvSpPr>
        <p:spPr>
          <a:xfrm>
            <a:off x="713225" y="3225125"/>
            <a:ext cx="2736300" cy="8418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dk1"/>
              </a:buClr>
              <a:buSzPts val="1800"/>
              <a:buNone/>
              <a:defRPr sz="1600">
                <a:solidFill>
                  <a:schemeClr val="dk1"/>
                </a:solidFill>
              </a:defRPr>
            </a:lvl1pPr>
            <a:lvl2pPr lvl="1" rtl="0">
              <a:spcBef>
                <a:spcPts val="0"/>
              </a:spcBef>
              <a:spcAft>
                <a:spcPts val="0"/>
              </a:spcAft>
              <a:buClr>
                <a:schemeClr val="dk1"/>
              </a:buClr>
              <a:buSzPts val="1400"/>
              <a:buNone/>
              <a:defRPr>
                <a:solidFill>
                  <a:schemeClr val="dk1"/>
                </a:solidFill>
              </a:defRPr>
            </a:lvl2pPr>
            <a:lvl3pPr lvl="2" rtl="0">
              <a:spcBef>
                <a:spcPts val="0"/>
              </a:spcBef>
              <a:spcAft>
                <a:spcPts val="0"/>
              </a:spcAft>
              <a:buClr>
                <a:schemeClr val="dk1"/>
              </a:buClr>
              <a:buSzPts val="1400"/>
              <a:buNone/>
              <a:defRPr>
                <a:solidFill>
                  <a:schemeClr val="dk1"/>
                </a:solidFill>
              </a:defRPr>
            </a:lvl3pPr>
            <a:lvl4pPr lvl="3" rtl="0">
              <a:spcBef>
                <a:spcPts val="0"/>
              </a:spcBef>
              <a:spcAft>
                <a:spcPts val="0"/>
              </a:spcAft>
              <a:buClr>
                <a:schemeClr val="dk1"/>
              </a:buClr>
              <a:buSzPts val="1400"/>
              <a:buNone/>
              <a:defRPr>
                <a:solidFill>
                  <a:schemeClr val="dk1"/>
                </a:solidFill>
              </a:defRPr>
            </a:lvl4pPr>
            <a:lvl5pPr lvl="4" rtl="0">
              <a:spcBef>
                <a:spcPts val="0"/>
              </a:spcBef>
              <a:spcAft>
                <a:spcPts val="0"/>
              </a:spcAft>
              <a:buClr>
                <a:schemeClr val="dk1"/>
              </a:buClr>
              <a:buSzPts val="1400"/>
              <a:buNone/>
              <a:defRPr>
                <a:solidFill>
                  <a:schemeClr val="dk1"/>
                </a:solidFill>
              </a:defRPr>
            </a:lvl5pPr>
            <a:lvl6pPr lvl="5" rtl="0">
              <a:spcBef>
                <a:spcPts val="0"/>
              </a:spcBef>
              <a:spcAft>
                <a:spcPts val="0"/>
              </a:spcAft>
              <a:buClr>
                <a:schemeClr val="dk1"/>
              </a:buClr>
              <a:buSzPts val="1400"/>
              <a:buNone/>
              <a:defRPr>
                <a:solidFill>
                  <a:schemeClr val="dk1"/>
                </a:solidFill>
              </a:defRPr>
            </a:lvl6pPr>
            <a:lvl7pPr lvl="6" rtl="0">
              <a:spcBef>
                <a:spcPts val="0"/>
              </a:spcBef>
              <a:spcAft>
                <a:spcPts val="0"/>
              </a:spcAft>
              <a:buClr>
                <a:schemeClr val="dk1"/>
              </a:buClr>
              <a:buSzPts val="1400"/>
              <a:buNone/>
              <a:defRPr>
                <a:solidFill>
                  <a:schemeClr val="dk1"/>
                </a:solidFill>
              </a:defRPr>
            </a:lvl7pPr>
            <a:lvl8pPr lvl="7" rtl="0">
              <a:spcBef>
                <a:spcPts val="0"/>
              </a:spcBef>
              <a:spcAft>
                <a:spcPts val="0"/>
              </a:spcAft>
              <a:buClr>
                <a:schemeClr val="dk1"/>
              </a:buClr>
              <a:buSzPts val="1400"/>
              <a:buNone/>
              <a:defRPr>
                <a:solidFill>
                  <a:schemeClr val="dk1"/>
                </a:solidFill>
              </a:defRPr>
            </a:lvl8pPr>
            <a:lvl9pPr lvl="8" rtl="0">
              <a:spcBef>
                <a:spcPts val="0"/>
              </a:spcBef>
              <a:spcAft>
                <a:spcPts val="0"/>
              </a:spcAft>
              <a:buClr>
                <a:schemeClr val="dk1"/>
              </a:buClr>
              <a:buSzPts val="1400"/>
              <a:buNone/>
              <a:defRPr>
                <a:solidFill>
                  <a:schemeClr val="dk1"/>
                </a:solidFill>
              </a:defRPr>
            </a:lvl9pPr>
          </a:lstStyle>
          <a:p>
            <a:endParaRPr/>
          </a:p>
        </p:txBody>
      </p:sp>
      <p:sp>
        <p:nvSpPr>
          <p:cNvPr id="156" name="Google Shape;156;p16"/>
          <p:cNvSpPr txBox="1">
            <a:spLocks noGrp="1"/>
          </p:cNvSpPr>
          <p:nvPr>
            <p:ph type="title" idx="2" hasCustomPrompt="1"/>
          </p:nvPr>
        </p:nvSpPr>
        <p:spPr>
          <a:xfrm>
            <a:off x="713225" y="1081700"/>
            <a:ext cx="2787000" cy="1250400"/>
          </a:xfrm>
          <a:prstGeom prst="rect">
            <a:avLst/>
          </a:prstGeom>
        </p:spPr>
        <p:txBody>
          <a:bodyPr spcFirstLastPara="1" wrap="square" lIns="91425" tIns="91425" rIns="91425" bIns="91425" anchor="ctr" anchorCtr="0">
            <a:noAutofit/>
          </a:bodyPr>
          <a:lstStyle>
            <a:lvl1pPr lvl="0" rtl="0">
              <a:spcBef>
                <a:spcPts val="0"/>
              </a:spcBef>
              <a:spcAft>
                <a:spcPts val="0"/>
              </a:spcAft>
              <a:buSzPts val="8900"/>
              <a:buNone/>
              <a:defRPr sz="8900"/>
            </a:lvl1pPr>
            <a:lvl2pPr lvl="1" algn="ctr" rtl="0">
              <a:spcBef>
                <a:spcPts val="0"/>
              </a:spcBef>
              <a:spcAft>
                <a:spcPts val="0"/>
              </a:spcAft>
              <a:buSzPts val="8900"/>
              <a:buNone/>
              <a:defRPr sz="8900"/>
            </a:lvl2pPr>
            <a:lvl3pPr lvl="2" algn="ctr" rtl="0">
              <a:spcBef>
                <a:spcPts val="0"/>
              </a:spcBef>
              <a:spcAft>
                <a:spcPts val="0"/>
              </a:spcAft>
              <a:buSzPts val="8900"/>
              <a:buNone/>
              <a:defRPr sz="8900"/>
            </a:lvl3pPr>
            <a:lvl4pPr lvl="3" algn="ctr" rtl="0">
              <a:spcBef>
                <a:spcPts val="0"/>
              </a:spcBef>
              <a:spcAft>
                <a:spcPts val="0"/>
              </a:spcAft>
              <a:buSzPts val="8900"/>
              <a:buNone/>
              <a:defRPr sz="8900"/>
            </a:lvl4pPr>
            <a:lvl5pPr lvl="4" algn="ctr" rtl="0">
              <a:spcBef>
                <a:spcPts val="0"/>
              </a:spcBef>
              <a:spcAft>
                <a:spcPts val="0"/>
              </a:spcAft>
              <a:buSzPts val="8900"/>
              <a:buNone/>
              <a:defRPr sz="8900"/>
            </a:lvl5pPr>
            <a:lvl6pPr lvl="5" algn="ctr" rtl="0">
              <a:spcBef>
                <a:spcPts val="0"/>
              </a:spcBef>
              <a:spcAft>
                <a:spcPts val="0"/>
              </a:spcAft>
              <a:buSzPts val="8900"/>
              <a:buNone/>
              <a:defRPr sz="8900"/>
            </a:lvl6pPr>
            <a:lvl7pPr lvl="6" algn="ctr" rtl="0">
              <a:spcBef>
                <a:spcPts val="0"/>
              </a:spcBef>
              <a:spcAft>
                <a:spcPts val="0"/>
              </a:spcAft>
              <a:buSzPts val="8900"/>
              <a:buNone/>
              <a:defRPr sz="8900"/>
            </a:lvl7pPr>
            <a:lvl8pPr lvl="7" algn="ctr" rtl="0">
              <a:spcBef>
                <a:spcPts val="0"/>
              </a:spcBef>
              <a:spcAft>
                <a:spcPts val="0"/>
              </a:spcAft>
              <a:buSzPts val="8900"/>
              <a:buNone/>
              <a:defRPr sz="8900"/>
            </a:lvl8pPr>
            <a:lvl9pPr lvl="8" algn="ctr" rtl="0">
              <a:spcBef>
                <a:spcPts val="0"/>
              </a:spcBef>
              <a:spcAft>
                <a:spcPts val="0"/>
              </a:spcAft>
              <a:buSzPts val="8900"/>
              <a:buNone/>
              <a:defRPr sz="8900"/>
            </a:lvl9pPr>
          </a:lstStyle>
          <a:p>
            <a:r>
              <a:t>xx%</a:t>
            </a:r>
          </a:p>
        </p:txBody>
      </p:sp>
      <p:sp>
        <p:nvSpPr>
          <p:cNvPr id="157" name="Google Shape;157;p16"/>
          <p:cNvSpPr/>
          <p:nvPr/>
        </p:nvSpPr>
        <p:spPr>
          <a:xfrm>
            <a:off x="2124125" y="780547"/>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16"/>
          <p:cNvSpPr/>
          <p:nvPr/>
        </p:nvSpPr>
        <p:spPr>
          <a:xfrm>
            <a:off x="1075325" y="4392747"/>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16"/>
          <p:cNvSpPr/>
          <p:nvPr/>
        </p:nvSpPr>
        <p:spPr>
          <a:xfrm>
            <a:off x="8065200" y="780547"/>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Section header 3">
  <p:cSld name="CUSTOM_17">
    <p:spTree>
      <p:nvGrpSpPr>
        <p:cNvPr id="1" name="Shape 160"/>
        <p:cNvGrpSpPr/>
        <p:nvPr/>
      </p:nvGrpSpPr>
      <p:grpSpPr>
        <a:xfrm>
          <a:off x="0" y="0"/>
          <a:ext cx="0" cy="0"/>
          <a:chOff x="0" y="0"/>
          <a:chExt cx="0" cy="0"/>
        </a:xfrm>
      </p:grpSpPr>
      <p:sp>
        <p:nvSpPr>
          <p:cNvPr id="161" name="Google Shape;161;p17"/>
          <p:cNvSpPr txBox="1">
            <a:spLocks noGrp="1"/>
          </p:cNvSpPr>
          <p:nvPr>
            <p:ph type="title"/>
          </p:nvPr>
        </p:nvSpPr>
        <p:spPr>
          <a:xfrm flipH="1">
            <a:off x="4308475" y="2413800"/>
            <a:ext cx="4122300" cy="8418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3600"/>
              <a:buNone/>
              <a:defRPr sz="5200">
                <a:solidFill>
                  <a:schemeClr val="dk2"/>
                </a:solidFill>
              </a:defRPr>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62" name="Google Shape;162;p17"/>
          <p:cNvSpPr txBox="1">
            <a:spLocks noGrp="1"/>
          </p:cNvSpPr>
          <p:nvPr>
            <p:ph type="subTitle" idx="1"/>
          </p:nvPr>
        </p:nvSpPr>
        <p:spPr>
          <a:xfrm flipH="1">
            <a:off x="5694475" y="3317010"/>
            <a:ext cx="2736300" cy="683700"/>
          </a:xfrm>
          <a:prstGeom prst="rect">
            <a:avLst/>
          </a:prstGeom>
        </p:spPr>
        <p:txBody>
          <a:bodyPr spcFirstLastPara="1" wrap="square" lIns="91425" tIns="91425" rIns="91425" bIns="91425" anchor="t" anchorCtr="0">
            <a:noAutofit/>
          </a:bodyPr>
          <a:lstStyle>
            <a:lvl1pPr lvl="0" algn="r" rtl="0">
              <a:spcBef>
                <a:spcPts val="0"/>
              </a:spcBef>
              <a:spcAft>
                <a:spcPts val="0"/>
              </a:spcAft>
              <a:buClr>
                <a:schemeClr val="dk1"/>
              </a:buClr>
              <a:buSzPts val="1800"/>
              <a:buNone/>
              <a:defRPr sz="1600">
                <a:solidFill>
                  <a:schemeClr val="dk1"/>
                </a:solidFill>
              </a:defRPr>
            </a:lvl1pPr>
            <a:lvl2pPr lvl="1" rtl="0">
              <a:spcBef>
                <a:spcPts val="0"/>
              </a:spcBef>
              <a:spcAft>
                <a:spcPts val="0"/>
              </a:spcAft>
              <a:buClr>
                <a:schemeClr val="dk1"/>
              </a:buClr>
              <a:buSzPts val="1400"/>
              <a:buNone/>
              <a:defRPr>
                <a:solidFill>
                  <a:schemeClr val="dk1"/>
                </a:solidFill>
              </a:defRPr>
            </a:lvl2pPr>
            <a:lvl3pPr lvl="2" rtl="0">
              <a:spcBef>
                <a:spcPts val="0"/>
              </a:spcBef>
              <a:spcAft>
                <a:spcPts val="0"/>
              </a:spcAft>
              <a:buClr>
                <a:schemeClr val="dk1"/>
              </a:buClr>
              <a:buSzPts val="1400"/>
              <a:buNone/>
              <a:defRPr>
                <a:solidFill>
                  <a:schemeClr val="dk1"/>
                </a:solidFill>
              </a:defRPr>
            </a:lvl3pPr>
            <a:lvl4pPr lvl="3" rtl="0">
              <a:spcBef>
                <a:spcPts val="0"/>
              </a:spcBef>
              <a:spcAft>
                <a:spcPts val="0"/>
              </a:spcAft>
              <a:buClr>
                <a:schemeClr val="dk1"/>
              </a:buClr>
              <a:buSzPts val="1400"/>
              <a:buNone/>
              <a:defRPr>
                <a:solidFill>
                  <a:schemeClr val="dk1"/>
                </a:solidFill>
              </a:defRPr>
            </a:lvl4pPr>
            <a:lvl5pPr lvl="4" rtl="0">
              <a:spcBef>
                <a:spcPts val="0"/>
              </a:spcBef>
              <a:spcAft>
                <a:spcPts val="0"/>
              </a:spcAft>
              <a:buClr>
                <a:schemeClr val="dk1"/>
              </a:buClr>
              <a:buSzPts val="1400"/>
              <a:buNone/>
              <a:defRPr>
                <a:solidFill>
                  <a:schemeClr val="dk1"/>
                </a:solidFill>
              </a:defRPr>
            </a:lvl5pPr>
            <a:lvl6pPr lvl="5" rtl="0">
              <a:spcBef>
                <a:spcPts val="0"/>
              </a:spcBef>
              <a:spcAft>
                <a:spcPts val="0"/>
              </a:spcAft>
              <a:buClr>
                <a:schemeClr val="dk1"/>
              </a:buClr>
              <a:buSzPts val="1400"/>
              <a:buNone/>
              <a:defRPr>
                <a:solidFill>
                  <a:schemeClr val="dk1"/>
                </a:solidFill>
              </a:defRPr>
            </a:lvl6pPr>
            <a:lvl7pPr lvl="6" rtl="0">
              <a:spcBef>
                <a:spcPts val="0"/>
              </a:spcBef>
              <a:spcAft>
                <a:spcPts val="0"/>
              </a:spcAft>
              <a:buClr>
                <a:schemeClr val="dk1"/>
              </a:buClr>
              <a:buSzPts val="1400"/>
              <a:buNone/>
              <a:defRPr>
                <a:solidFill>
                  <a:schemeClr val="dk1"/>
                </a:solidFill>
              </a:defRPr>
            </a:lvl7pPr>
            <a:lvl8pPr lvl="7" rtl="0">
              <a:spcBef>
                <a:spcPts val="0"/>
              </a:spcBef>
              <a:spcAft>
                <a:spcPts val="0"/>
              </a:spcAft>
              <a:buClr>
                <a:schemeClr val="dk1"/>
              </a:buClr>
              <a:buSzPts val="1400"/>
              <a:buNone/>
              <a:defRPr>
                <a:solidFill>
                  <a:schemeClr val="dk1"/>
                </a:solidFill>
              </a:defRPr>
            </a:lvl8pPr>
            <a:lvl9pPr lvl="8" rtl="0">
              <a:spcBef>
                <a:spcPts val="0"/>
              </a:spcBef>
              <a:spcAft>
                <a:spcPts val="0"/>
              </a:spcAft>
              <a:buClr>
                <a:schemeClr val="dk1"/>
              </a:buClr>
              <a:buSzPts val="1400"/>
              <a:buNone/>
              <a:defRPr>
                <a:solidFill>
                  <a:schemeClr val="dk1"/>
                </a:solidFill>
              </a:defRPr>
            </a:lvl9pPr>
          </a:lstStyle>
          <a:p>
            <a:endParaRPr/>
          </a:p>
        </p:txBody>
      </p:sp>
      <p:sp>
        <p:nvSpPr>
          <p:cNvPr id="163" name="Google Shape;163;p17"/>
          <p:cNvSpPr txBox="1">
            <a:spLocks noGrp="1"/>
          </p:cNvSpPr>
          <p:nvPr>
            <p:ph type="title" idx="2" hasCustomPrompt="1"/>
          </p:nvPr>
        </p:nvSpPr>
        <p:spPr>
          <a:xfrm flipH="1">
            <a:off x="5643775" y="1163300"/>
            <a:ext cx="2787000" cy="12504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8900"/>
              <a:buNone/>
              <a:defRPr sz="8900"/>
            </a:lvl1pPr>
            <a:lvl2pPr lvl="1" algn="ctr" rtl="0">
              <a:spcBef>
                <a:spcPts val="0"/>
              </a:spcBef>
              <a:spcAft>
                <a:spcPts val="0"/>
              </a:spcAft>
              <a:buSzPts val="8900"/>
              <a:buNone/>
              <a:defRPr sz="8900"/>
            </a:lvl2pPr>
            <a:lvl3pPr lvl="2" algn="ctr" rtl="0">
              <a:spcBef>
                <a:spcPts val="0"/>
              </a:spcBef>
              <a:spcAft>
                <a:spcPts val="0"/>
              </a:spcAft>
              <a:buSzPts val="8900"/>
              <a:buNone/>
              <a:defRPr sz="8900"/>
            </a:lvl3pPr>
            <a:lvl4pPr lvl="3" algn="ctr" rtl="0">
              <a:spcBef>
                <a:spcPts val="0"/>
              </a:spcBef>
              <a:spcAft>
                <a:spcPts val="0"/>
              </a:spcAft>
              <a:buSzPts val="8900"/>
              <a:buNone/>
              <a:defRPr sz="8900"/>
            </a:lvl4pPr>
            <a:lvl5pPr lvl="4" algn="ctr" rtl="0">
              <a:spcBef>
                <a:spcPts val="0"/>
              </a:spcBef>
              <a:spcAft>
                <a:spcPts val="0"/>
              </a:spcAft>
              <a:buSzPts val="8900"/>
              <a:buNone/>
              <a:defRPr sz="8900"/>
            </a:lvl5pPr>
            <a:lvl6pPr lvl="5" algn="ctr" rtl="0">
              <a:spcBef>
                <a:spcPts val="0"/>
              </a:spcBef>
              <a:spcAft>
                <a:spcPts val="0"/>
              </a:spcAft>
              <a:buSzPts val="8900"/>
              <a:buNone/>
              <a:defRPr sz="8900"/>
            </a:lvl6pPr>
            <a:lvl7pPr lvl="6" algn="ctr" rtl="0">
              <a:spcBef>
                <a:spcPts val="0"/>
              </a:spcBef>
              <a:spcAft>
                <a:spcPts val="0"/>
              </a:spcAft>
              <a:buSzPts val="8900"/>
              <a:buNone/>
              <a:defRPr sz="8900"/>
            </a:lvl7pPr>
            <a:lvl8pPr lvl="7" algn="ctr" rtl="0">
              <a:spcBef>
                <a:spcPts val="0"/>
              </a:spcBef>
              <a:spcAft>
                <a:spcPts val="0"/>
              </a:spcAft>
              <a:buSzPts val="8900"/>
              <a:buNone/>
              <a:defRPr sz="8900"/>
            </a:lvl8pPr>
            <a:lvl9pPr lvl="8" algn="ctr" rtl="0">
              <a:spcBef>
                <a:spcPts val="0"/>
              </a:spcBef>
              <a:spcAft>
                <a:spcPts val="0"/>
              </a:spcAft>
              <a:buSzPts val="8900"/>
              <a:buNone/>
              <a:defRPr sz="8900"/>
            </a:lvl9pPr>
          </a:lstStyle>
          <a:p>
            <a:r>
              <a:t>xx%</a:t>
            </a:r>
          </a:p>
        </p:txBody>
      </p:sp>
      <p:sp>
        <p:nvSpPr>
          <p:cNvPr id="164" name="Google Shape;164;p17"/>
          <p:cNvSpPr/>
          <p:nvPr/>
        </p:nvSpPr>
        <p:spPr>
          <a:xfrm>
            <a:off x="270025" y="2274747"/>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17"/>
          <p:cNvSpPr/>
          <p:nvPr/>
        </p:nvSpPr>
        <p:spPr>
          <a:xfrm>
            <a:off x="7855325" y="474397"/>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17"/>
          <p:cNvSpPr/>
          <p:nvPr/>
        </p:nvSpPr>
        <p:spPr>
          <a:xfrm>
            <a:off x="6988350" y="4450909"/>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Numbers and text ">
  <p:cSld name="CUSTOM_13">
    <p:spTree>
      <p:nvGrpSpPr>
        <p:cNvPr id="1" name="Shape 167"/>
        <p:cNvGrpSpPr/>
        <p:nvPr/>
      </p:nvGrpSpPr>
      <p:grpSpPr>
        <a:xfrm>
          <a:off x="0" y="0"/>
          <a:ext cx="0" cy="0"/>
          <a:chOff x="0" y="0"/>
          <a:chExt cx="0" cy="0"/>
        </a:xfrm>
      </p:grpSpPr>
      <p:sp>
        <p:nvSpPr>
          <p:cNvPr id="168" name="Google Shape;168;p18"/>
          <p:cNvSpPr txBox="1">
            <a:spLocks noGrp="1"/>
          </p:cNvSpPr>
          <p:nvPr>
            <p:ph type="subTitle" idx="1"/>
          </p:nvPr>
        </p:nvSpPr>
        <p:spPr>
          <a:xfrm>
            <a:off x="4645375" y="1445758"/>
            <a:ext cx="3806100" cy="461400"/>
          </a:xfrm>
          <a:prstGeom prst="rect">
            <a:avLst/>
          </a:prstGeom>
        </p:spPr>
        <p:txBody>
          <a:bodyPr spcFirstLastPara="1" wrap="square" lIns="91425" tIns="91425" rIns="91425" bIns="91425" anchor="t" anchorCtr="0">
            <a:noAutofit/>
          </a:bodyPr>
          <a:lstStyle>
            <a:lvl1pPr lvl="0" algn="r" rtl="0">
              <a:spcBef>
                <a:spcPts val="0"/>
              </a:spcBef>
              <a:spcAft>
                <a:spcPts val="0"/>
              </a:spcAft>
              <a:buClr>
                <a:schemeClr val="dk1"/>
              </a:buClr>
              <a:buSzPts val="1800"/>
              <a:buNone/>
              <a:defRPr sz="1600">
                <a:solidFill>
                  <a:schemeClr val="dk1"/>
                </a:solidFill>
              </a:defRPr>
            </a:lvl1pPr>
            <a:lvl2pPr lvl="1" algn="r" rtl="0">
              <a:spcBef>
                <a:spcPts val="0"/>
              </a:spcBef>
              <a:spcAft>
                <a:spcPts val="0"/>
              </a:spcAft>
              <a:buClr>
                <a:schemeClr val="dk1"/>
              </a:buClr>
              <a:buSzPts val="1400"/>
              <a:buNone/>
              <a:defRPr>
                <a:solidFill>
                  <a:schemeClr val="dk1"/>
                </a:solidFill>
              </a:defRPr>
            </a:lvl2pPr>
            <a:lvl3pPr lvl="2" algn="r" rtl="0">
              <a:spcBef>
                <a:spcPts val="0"/>
              </a:spcBef>
              <a:spcAft>
                <a:spcPts val="0"/>
              </a:spcAft>
              <a:buClr>
                <a:schemeClr val="dk1"/>
              </a:buClr>
              <a:buSzPts val="1400"/>
              <a:buNone/>
              <a:defRPr>
                <a:solidFill>
                  <a:schemeClr val="dk1"/>
                </a:solidFill>
              </a:defRPr>
            </a:lvl3pPr>
            <a:lvl4pPr lvl="3" algn="r" rtl="0">
              <a:spcBef>
                <a:spcPts val="0"/>
              </a:spcBef>
              <a:spcAft>
                <a:spcPts val="0"/>
              </a:spcAft>
              <a:buClr>
                <a:schemeClr val="dk1"/>
              </a:buClr>
              <a:buSzPts val="1400"/>
              <a:buNone/>
              <a:defRPr>
                <a:solidFill>
                  <a:schemeClr val="dk1"/>
                </a:solidFill>
              </a:defRPr>
            </a:lvl4pPr>
            <a:lvl5pPr lvl="4" algn="r" rtl="0">
              <a:spcBef>
                <a:spcPts val="0"/>
              </a:spcBef>
              <a:spcAft>
                <a:spcPts val="0"/>
              </a:spcAft>
              <a:buClr>
                <a:schemeClr val="dk1"/>
              </a:buClr>
              <a:buSzPts val="1400"/>
              <a:buNone/>
              <a:defRPr>
                <a:solidFill>
                  <a:schemeClr val="dk1"/>
                </a:solidFill>
              </a:defRPr>
            </a:lvl5pPr>
            <a:lvl6pPr lvl="5" algn="r" rtl="0">
              <a:spcBef>
                <a:spcPts val="0"/>
              </a:spcBef>
              <a:spcAft>
                <a:spcPts val="0"/>
              </a:spcAft>
              <a:buClr>
                <a:schemeClr val="dk1"/>
              </a:buClr>
              <a:buSzPts val="1400"/>
              <a:buNone/>
              <a:defRPr>
                <a:solidFill>
                  <a:schemeClr val="dk1"/>
                </a:solidFill>
              </a:defRPr>
            </a:lvl6pPr>
            <a:lvl7pPr lvl="6" algn="r" rtl="0">
              <a:spcBef>
                <a:spcPts val="0"/>
              </a:spcBef>
              <a:spcAft>
                <a:spcPts val="0"/>
              </a:spcAft>
              <a:buClr>
                <a:schemeClr val="dk1"/>
              </a:buClr>
              <a:buSzPts val="1400"/>
              <a:buNone/>
              <a:defRPr>
                <a:solidFill>
                  <a:schemeClr val="dk1"/>
                </a:solidFill>
              </a:defRPr>
            </a:lvl7pPr>
            <a:lvl8pPr lvl="7" algn="r" rtl="0">
              <a:spcBef>
                <a:spcPts val="0"/>
              </a:spcBef>
              <a:spcAft>
                <a:spcPts val="0"/>
              </a:spcAft>
              <a:buClr>
                <a:schemeClr val="dk1"/>
              </a:buClr>
              <a:buSzPts val="1400"/>
              <a:buNone/>
              <a:defRPr>
                <a:solidFill>
                  <a:schemeClr val="dk1"/>
                </a:solidFill>
              </a:defRPr>
            </a:lvl8pPr>
            <a:lvl9pPr lvl="8" algn="r" rtl="0">
              <a:spcBef>
                <a:spcPts val="0"/>
              </a:spcBef>
              <a:spcAft>
                <a:spcPts val="0"/>
              </a:spcAft>
              <a:buClr>
                <a:schemeClr val="dk1"/>
              </a:buClr>
              <a:buSzPts val="1400"/>
              <a:buNone/>
              <a:defRPr>
                <a:solidFill>
                  <a:schemeClr val="dk1"/>
                </a:solidFill>
              </a:defRPr>
            </a:lvl9pPr>
          </a:lstStyle>
          <a:p>
            <a:endParaRPr/>
          </a:p>
        </p:txBody>
      </p:sp>
      <p:sp>
        <p:nvSpPr>
          <p:cNvPr id="169" name="Google Shape;169;p18"/>
          <p:cNvSpPr txBox="1">
            <a:spLocks noGrp="1"/>
          </p:cNvSpPr>
          <p:nvPr>
            <p:ph type="title" hasCustomPrompt="1"/>
          </p:nvPr>
        </p:nvSpPr>
        <p:spPr>
          <a:xfrm>
            <a:off x="4645375" y="816900"/>
            <a:ext cx="3806100" cy="5727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1800"/>
              <a:buNone/>
              <a:defRPr sz="4100"/>
            </a:lvl1pPr>
            <a:lvl2pPr lvl="1" algn="r" rtl="0">
              <a:spcBef>
                <a:spcPts val="0"/>
              </a:spcBef>
              <a:spcAft>
                <a:spcPts val="0"/>
              </a:spcAft>
              <a:buSzPts val="1800"/>
              <a:buNone/>
              <a:defRPr sz="1800"/>
            </a:lvl2pPr>
            <a:lvl3pPr lvl="2" algn="r" rtl="0">
              <a:spcBef>
                <a:spcPts val="0"/>
              </a:spcBef>
              <a:spcAft>
                <a:spcPts val="0"/>
              </a:spcAft>
              <a:buSzPts val="1800"/>
              <a:buNone/>
              <a:defRPr sz="1800"/>
            </a:lvl3pPr>
            <a:lvl4pPr lvl="3" algn="r" rtl="0">
              <a:spcBef>
                <a:spcPts val="0"/>
              </a:spcBef>
              <a:spcAft>
                <a:spcPts val="0"/>
              </a:spcAft>
              <a:buSzPts val="1800"/>
              <a:buNone/>
              <a:defRPr sz="1800"/>
            </a:lvl4pPr>
            <a:lvl5pPr lvl="4" algn="r" rtl="0">
              <a:spcBef>
                <a:spcPts val="0"/>
              </a:spcBef>
              <a:spcAft>
                <a:spcPts val="0"/>
              </a:spcAft>
              <a:buSzPts val="1800"/>
              <a:buNone/>
              <a:defRPr sz="1800"/>
            </a:lvl5pPr>
            <a:lvl6pPr lvl="5" algn="r" rtl="0">
              <a:spcBef>
                <a:spcPts val="0"/>
              </a:spcBef>
              <a:spcAft>
                <a:spcPts val="0"/>
              </a:spcAft>
              <a:buSzPts val="1800"/>
              <a:buNone/>
              <a:defRPr sz="1800"/>
            </a:lvl6pPr>
            <a:lvl7pPr lvl="6" algn="r" rtl="0">
              <a:spcBef>
                <a:spcPts val="0"/>
              </a:spcBef>
              <a:spcAft>
                <a:spcPts val="0"/>
              </a:spcAft>
              <a:buSzPts val="1800"/>
              <a:buNone/>
              <a:defRPr sz="1800"/>
            </a:lvl7pPr>
            <a:lvl8pPr lvl="7" algn="r" rtl="0">
              <a:spcBef>
                <a:spcPts val="0"/>
              </a:spcBef>
              <a:spcAft>
                <a:spcPts val="0"/>
              </a:spcAft>
              <a:buSzPts val="1800"/>
              <a:buNone/>
              <a:defRPr sz="1800"/>
            </a:lvl8pPr>
            <a:lvl9pPr lvl="8" algn="r" rtl="0">
              <a:spcBef>
                <a:spcPts val="0"/>
              </a:spcBef>
              <a:spcAft>
                <a:spcPts val="0"/>
              </a:spcAft>
              <a:buSzPts val="1800"/>
              <a:buNone/>
              <a:defRPr sz="1800"/>
            </a:lvl9pPr>
          </a:lstStyle>
          <a:p>
            <a:r>
              <a:t>xx%</a:t>
            </a:r>
          </a:p>
        </p:txBody>
      </p:sp>
      <p:sp>
        <p:nvSpPr>
          <p:cNvPr id="170" name="Google Shape;170;p18"/>
          <p:cNvSpPr txBox="1">
            <a:spLocks noGrp="1"/>
          </p:cNvSpPr>
          <p:nvPr>
            <p:ph type="subTitle" idx="2"/>
          </p:nvPr>
        </p:nvSpPr>
        <p:spPr>
          <a:xfrm>
            <a:off x="4645375" y="2655479"/>
            <a:ext cx="3806100" cy="461400"/>
          </a:xfrm>
          <a:prstGeom prst="rect">
            <a:avLst/>
          </a:prstGeom>
        </p:spPr>
        <p:txBody>
          <a:bodyPr spcFirstLastPara="1" wrap="square" lIns="91425" tIns="91425" rIns="91425" bIns="91425" anchor="t" anchorCtr="0">
            <a:noAutofit/>
          </a:bodyPr>
          <a:lstStyle>
            <a:lvl1pPr lvl="0" algn="r" rtl="0">
              <a:spcBef>
                <a:spcPts val="0"/>
              </a:spcBef>
              <a:spcAft>
                <a:spcPts val="0"/>
              </a:spcAft>
              <a:buClr>
                <a:schemeClr val="dk1"/>
              </a:buClr>
              <a:buSzPts val="1800"/>
              <a:buNone/>
              <a:defRPr sz="1600">
                <a:solidFill>
                  <a:schemeClr val="dk1"/>
                </a:solidFill>
              </a:defRPr>
            </a:lvl1pPr>
            <a:lvl2pPr lvl="1" algn="r" rtl="0">
              <a:spcBef>
                <a:spcPts val="0"/>
              </a:spcBef>
              <a:spcAft>
                <a:spcPts val="0"/>
              </a:spcAft>
              <a:buClr>
                <a:schemeClr val="dk1"/>
              </a:buClr>
              <a:buSzPts val="1400"/>
              <a:buNone/>
              <a:defRPr>
                <a:solidFill>
                  <a:schemeClr val="dk1"/>
                </a:solidFill>
              </a:defRPr>
            </a:lvl2pPr>
            <a:lvl3pPr lvl="2" algn="r" rtl="0">
              <a:spcBef>
                <a:spcPts val="0"/>
              </a:spcBef>
              <a:spcAft>
                <a:spcPts val="0"/>
              </a:spcAft>
              <a:buClr>
                <a:schemeClr val="dk1"/>
              </a:buClr>
              <a:buSzPts val="1400"/>
              <a:buNone/>
              <a:defRPr>
                <a:solidFill>
                  <a:schemeClr val="dk1"/>
                </a:solidFill>
              </a:defRPr>
            </a:lvl3pPr>
            <a:lvl4pPr lvl="3" algn="r" rtl="0">
              <a:spcBef>
                <a:spcPts val="0"/>
              </a:spcBef>
              <a:spcAft>
                <a:spcPts val="0"/>
              </a:spcAft>
              <a:buClr>
                <a:schemeClr val="dk1"/>
              </a:buClr>
              <a:buSzPts val="1400"/>
              <a:buNone/>
              <a:defRPr>
                <a:solidFill>
                  <a:schemeClr val="dk1"/>
                </a:solidFill>
              </a:defRPr>
            </a:lvl4pPr>
            <a:lvl5pPr lvl="4" algn="r" rtl="0">
              <a:spcBef>
                <a:spcPts val="0"/>
              </a:spcBef>
              <a:spcAft>
                <a:spcPts val="0"/>
              </a:spcAft>
              <a:buClr>
                <a:schemeClr val="dk1"/>
              </a:buClr>
              <a:buSzPts val="1400"/>
              <a:buNone/>
              <a:defRPr>
                <a:solidFill>
                  <a:schemeClr val="dk1"/>
                </a:solidFill>
              </a:defRPr>
            </a:lvl5pPr>
            <a:lvl6pPr lvl="5" algn="r" rtl="0">
              <a:spcBef>
                <a:spcPts val="0"/>
              </a:spcBef>
              <a:spcAft>
                <a:spcPts val="0"/>
              </a:spcAft>
              <a:buClr>
                <a:schemeClr val="dk1"/>
              </a:buClr>
              <a:buSzPts val="1400"/>
              <a:buNone/>
              <a:defRPr>
                <a:solidFill>
                  <a:schemeClr val="dk1"/>
                </a:solidFill>
              </a:defRPr>
            </a:lvl6pPr>
            <a:lvl7pPr lvl="6" algn="r" rtl="0">
              <a:spcBef>
                <a:spcPts val="0"/>
              </a:spcBef>
              <a:spcAft>
                <a:spcPts val="0"/>
              </a:spcAft>
              <a:buClr>
                <a:schemeClr val="dk1"/>
              </a:buClr>
              <a:buSzPts val="1400"/>
              <a:buNone/>
              <a:defRPr>
                <a:solidFill>
                  <a:schemeClr val="dk1"/>
                </a:solidFill>
              </a:defRPr>
            </a:lvl7pPr>
            <a:lvl8pPr lvl="7" algn="r" rtl="0">
              <a:spcBef>
                <a:spcPts val="0"/>
              </a:spcBef>
              <a:spcAft>
                <a:spcPts val="0"/>
              </a:spcAft>
              <a:buClr>
                <a:schemeClr val="dk1"/>
              </a:buClr>
              <a:buSzPts val="1400"/>
              <a:buNone/>
              <a:defRPr>
                <a:solidFill>
                  <a:schemeClr val="dk1"/>
                </a:solidFill>
              </a:defRPr>
            </a:lvl8pPr>
            <a:lvl9pPr lvl="8" algn="r" rtl="0">
              <a:spcBef>
                <a:spcPts val="0"/>
              </a:spcBef>
              <a:spcAft>
                <a:spcPts val="0"/>
              </a:spcAft>
              <a:buClr>
                <a:schemeClr val="dk1"/>
              </a:buClr>
              <a:buSzPts val="1400"/>
              <a:buNone/>
              <a:defRPr>
                <a:solidFill>
                  <a:schemeClr val="dk1"/>
                </a:solidFill>
              </a:defRPr>
            </a:lvl9pPr>
          </a:lstStyle>
          <a:p>
            <a:endParaRPr/>
          </a:p>
        </p:txBody>
      </p:sp>
      <p:sp>
        <p:nvSpPr>
          <p:cNvPr id="171" name="Google Shape;171;p18"/>
          <p:cNvSpPr txBox="1">
            <a:spLocks noGrp="1"/>
          </p:cNvSpPr>
          <p:nvPr>
            <p:ph type="title" idx="3" hasCustomPrompt="1"/>
          </p:nvPr>
        </p:nvSpPr>
        <p:spPr>
          <a:xfrm>
            <a:off x="4645375" y="2026591"/>
            <a:ext cx="3806100" cy="5727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1800"/>
              <a:buNone/>
              <a:defRPr sz="4100"/>
            </a:lvl1pPr>
            <a:lvl2pPr lvl="1" algn="r" rtl="0">
              <a:spcBef>
                <a:spcPts val="0"/>
              </a:spcBef>
              <a:spcAft>
                <a:spcPts val="0"/>
              </a:spcAft>
              <a:buSzPts val="1800"/>
              <a:buNone/>
              <a:defRPr sz="1800"/>
            </a:lvl2pPr>
            <a:lvl3pPr lvl="2" algn="r" rtl="0">
              <a:spcBef>
                <a:spcPts val="0"/>
              </a:spcBef>
              <a:spcAft>
                <a:spcPts val="0"/>
              </a:spcAft>
              <a:buSzPts val="1800"/>
              <a:buNone/>
              <a:defRPr sz="1800"/>
            </a:lvl3pPr>
            <a:lvl4pPr lvl="3" algn="r" rtl="0">
              <a:spcBef>
                <a:spcPts val="0"/>
              </a:spcBef>
              <a:spcAft>
                <a:spcPts val="0"/>
              </a:spcAft>
              <a:buSzPts val="1800"/>
              <a:buNone/>
              <a:defRPr sz="1800"/>
            </a:lvl4pPr>
            <a:lvl5pPr lvl="4" algn="r" rtl="0">
              <a:spcBef>
                <a:spcPts val="0"/>
              </a:spcBef>
              <a:spcAft>
                <a:spcPts val="0"/>
              </a:spcAft>
              <a:buSzPts val="1800"/>
              <a:buNone/>
              <a:defRPr sz="1800"/>
            </a:lvl5pPr>
            <a:lvl6pPr lvl="5" algn="r" rtl="0">
              <a:spcBef>
                <a:spcPts val="0"/>
              </a:spcBef>
              <a:spcAft>
                <a:spcPts val="0"/>
              </a:spcAft>
              <a:buSzPts val="1800"/>
              <a:buNone/>
              <a:defRPr sz="1800"/>
            </a:lvl6pPr>
            <a:lvl7pPr lvl="6" algn="r" rtl="0">
              <a:spcBef>
                <a:spcPts val="0"/>
              </a:spcBef>
              <a:spcAft>
                <a:spcPts val="0"/>
              </a:spcAft>
              <a:buSzPts val="1800"/>
              <a:buNone/>
              <a:defRPr sz="1800"/>
            </a:lvl7pPr>
            <a:lvl8pPr lvl="7" algn="r" rtl="0">
              <a:spcBef>
                <a:spcPts val="0"/>
              </a:spcBef>
              <a:spcAft>
                <a:spcPts val="0"/>
              </a:spcAft>
              <a:buSzPts val="1800"/>
              <a:buNone/>
              <a:defRPr sz="1800"/>
            </a:lvl8pPr>
            <a:lvl9pPr lvl="8" algn="r" rtl="0">
              <a:spcBef>
                <a:spcPts val="0"/>
              </a:spcBef>
              <a:spcAft>
                <a:spcPts val="0"/>
              </a:spcAft>
              <a:buSzPts val="1800"/>
              <a:buNone/>
              <a:defRPr sz="1800"/>
            </a:lvl9pPr>
          </a:lstStyle>
          <a:p>
            <a:r>
              <a:t>xx%</a:t>
            </a:r>
          </a:p>
        </p:txBody>
      </p:sp>
      <p:sp>
        <p:nvSpPr>
          <p:cNvPr id="172" name="Google Shape;172;p18"/>
          <p:cNvSpPr txBox="1">
            <a:spLocks noGrp="1"/>
          </p:cNvSpPr>
          <p:nvPr>
            <p:ph type="subTitle" idx="4"/>
          </p:nvPr>
        </p:nvSpPr>
        <p:spPr>
          <a:xfrm>
            <a:off x="4645375" y="3865175"/>
            <a:ext cx="3806100" cy="461400"/>
          </a:xfrm>
          <a:prstGeom prst="rect">
            <a:avLst/>
          </a:prstGeom>
        </p:spPr>
        <p:txBody>
          <a:bodyPr spcFirstLastPara="1" wrap="square" lIns="91425" tIns="91425" rIns="91425" bIns="91425" anchor="t" anchorCtr="0">
            <a:noAutofit/>
          </a:bodyPr>
          <a:lstStyle>
            <a:lvl1pPr lvl="0" algn="r" rtl="0">
              <a:spcBef>
                <a:spcPts val="0"/>
              </a:spcBef>
              <a:spcAft>
                <a:spcPts val="0"/>
              </a:spcAft>
              <a:buClr>
                <a:schemeClr val="dk1"/>
              </a:buClr>
              <a:buSzPts val="1800"/>
              <a:buNone/>
              <a:defRPr sz="1600">
                <a:solidFill>
                  <a:schemeClr val="dk1"/>
                </a:solidFill>
              </a:defRPr>
            </a:lvl1pPr>
            <a:lvl2pPr lvl="1" algn="r" rtl="0">
              <a:spcBef>
                <a:spcPts val="0"/>
              </a:spcBef>
              <a:spcAft>
                <a:spcPts val="0"/>
              </a:spcAft>
              <a:buClr>
                <a:schemeClr val="dk1"/>
              </a:buClr>
              <a:buSzPts val="1400"/>
              <a:buNone/>
              <a:defRPr>
                <a:solidFill>
                  <a:schemeClr val="dk1"/>
                </a:solidFill>
              </a:defRPr>
            </a:lvl2pPr>
            <a:lvl3pPr lvl="2" algn="r" rtl="0">
              <a:spcBef>
                <a:spcPts val="0"/>
              </a:spcBef>
              <a:spcAft>
                <a:spcPts val="0"/>
              </a:spcAft>
              <a:buClr>
                <a:schemeClr val="dk1"/>
              </a:buClr>
              <a:buSzPts val="1400"/>
              <a:buNone/>
              <a:defRPr>
                <a:solidFill>
                  <a:schemeClr val="dk1"/>
                </a:solidFill>
              </a:defRPr>
            </a:lvl3pPr>
            <a:lvl4pPr lvl="3" algn="r" rtl="0">
              <a:spcBef>
                <a:spcPts val="0"/>
              </a:spcBef>
              <a:spcAft>
                <a:spcPts val="0"/>
              </a:spcAft>
              <a:buClr>
                <a:schemeClr val="dk1"/>
              </a:buClr>
              <a:buSzPts val="1400"/>
              <a:buNone/>
              <a:defRPr>
                <a:solidFill>
                  <a:schemeClr val="dk1"/>
                </a:solidFill>
              </a:defRPr>
            </a:lvl4pPr>
            <a:lvl5pPr lvl="4" algn="r" rtl="0">
              <a:spcBef>
                <a:spcPts val="0"/>
              </a:spcBef>
              <a:spcAft>
                <a:spcPts val="0"/>
              </a:spcAft>
              <a:buClr>
                <a:schemeClr val="dk1"/>
              </a:buClr>
              <a:buSzPts val="1400"/>
              <a:buNone/>
              <a:defRPr>
                <a:solidFill>
                  <a:schemeClr val="dk1"/>
                </a:solidFill>
              </a:defRPr>
            </a:lvl5pPr>
            <a:lvl6pPr lvl="5" algn="r" rtl="0">
              <a:spcBef>
                <a:spcPts val="0"/>
              </a:spcBef>
              <a:spcAft>
                <a:spcPts val="0"/>
              </a:spcAft>
              <a:buClr>
                <a:schemeClr val="dk1"/>
              </a:buClr>
              <a:buSzPts val="1400"/>
              <a:buNone/>
              <a:defRPr>
                <a:solidFill>
                  <a:schemeClr val="dk1"/>
                </a:solidFill>
              </a:defRPr>
            </a:lvl6pPr>
            <a:lvl7pPr lvl="6" algn="r" rtl="0">
              <a:spcBef>
                <a:spcPts val="0"/>
              </a:spcBef>
              <a:spcAft>
                <a:spcPts val="0"/>
              </a:spcAft>
              <a:buClr>
                <a:schemeClr val="dk1"/>
              </a:buClr>
              <a:buSzPts val="1400"/>
              <a:buNone/>
              <a:defRPr>
                <a:solidFill>
                  <a:schemeClr val="dk1"/>
                </a:solidFill>
              </a:defRPr>
            </a:lvl7pPr>
            <a:lvl8pPr lvl="7" algn="r" rtl="0">
              <a:spcBef>
                <a:spcPts val="0"/>
              </a:spcBef>
              <a:spcAft>
                <a:spcPts val="0"/>
              </a:spcAft>
              <a:buClr>
                <a:schemeClr val="dk1"/>
              </a:buClr>
              <a:buSzPts val="1400"/>
              <a:buNone/>
              <a:defRPr>
                <a:solidFill>
                  <a:schemeClr val="dk1"/>
                </a:solidFill>
              </a:defRPr>
            </a:lvl8pPr>
            <a:lvl9pPr lvl="8" algn="r" rtl="0">
              <a:spcBef>
                <a:spcPts val="0"/>
              </a:spcBef>
              <a:spcAft>
                <a:spcPts val="0"/>
              </a:spcAft>
              <a:buClr>
                <a:schemeClr val="dk1"/>
              </a:buClr>
              <a:buSzPts val="1400"/>
              <a:buNone/>
              <a:defRPr>
                <a:solidFill>
                  <a:schemeClr val="dk1"/>
                </a:solidFill>
              </a:defRPr>
            </a:lvl9pPr>
          </a:lstStyle>
          <a:p>
            <a:endParaRPr/>
          </a:p>
        </p:txBody>
      </p:sp>
      <p:sp>
        <p:nvSpPr>
          <p:cNvPr id="173" name="Google Shape;173;p18"/>
          <p:cNvSpPr txBox="1">
            <a:spLocks noGrp="1"/>
          </p:cNvSpPr>
          <p:nvPr>
            <p:ph type="title" idx="5" hasCustomPrompt="1"/>
          </p:nvPr>
        </p:nvSpPr>
        <p:spPr>
          <a:xfrm>
            <a:off x="4645375" y="3236318"/>
            <a:ext cx="3806100" cy="5727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1800"/>
              <a:buNone/>
              <a:defRPr sz="4100"/>
            </a:lvl1pPr>
            <a:lvl2pPr lvl="1" algn="r" rtl="0">
              <a:spcBef>
                <a:spcPts val="0"/>
              </a:spcBef>
              <a:spcAft>
                <a:spcPts val="0"/>
              </a:spcAft>
              <a:buSzPts val="1800"/>
              <a:buNone/>
              <a:defRPr sz="1800"/>
            </a:lvl2pPr>
            <a:lvl3pPr lvl="2" algn="r" rtl="0">
              <a:spcBef>
                <a:spcPts val="0"/>
              </a:spcBef>
              <a:spcAft>
                <a:spcPts val="0"/>
              </a:spcAft>
              <a:buSzPts val="1800"/>
              <a:buNone/>
              <a:defRPr sz="1800"/>
            </a:lvl3pPr>
            <a:lvl4pPr lvl="3" algn="r" rtl="0">
              <a:spcBef>
                <a:spcPts val="0"/>
              </a:spcBef>
              <a:spcAft>
                <a:spcPts val="0"/>
              </a:spcAft>
              <a:buSzPts val="1800"/>
              <a:buNone/>
              <a:defRPr sz="1800"/>
            </a:lvl4pPr>
            <a:lvl5pPr lvl="4" algn="r" rtl="0">
              <a:spcBef>
                <a:spcPts val="0"/>
              </a:spcBef>
              <a:spcAft>
                <a:spcPts val="0"/>
              </a:spcAft>
              <a:buSzPts val="1800"/>
              <a:buNone/>
              <a:defRPr sz="1800"/>
            </a:lvl5pPr>
            <a:lvl6pPr lvl="5" algn="r" rtl="0">
              <a:spcBef>
                <a:spcPts val="0"/>
              </a:spcBef>
              <a:spcAft>
                <a:spcPts val="0"/>
              </a:spcAft>
              <a:buSzPts val="1800"/>
              <a:buNone/>
              <a:defRPr sz="1800"/>
            </a:lvl6pPr>
            <a:lvl7pPr lvl="6" algn="r" rtl="0">
              <a:spcBef>
                <a:spcPts val="0"/>
              </a:spcBef>
              <a:spcAft>
                <a:spcPts val="0"/>
              </a:spcAft>
              <a:buSzPts val="1800"/>
              <a:buNone/>
              <a:defRPr sz="1800"/>
            </a:lvl7pPr>
            <a:lvl8pPr lvl="7" algn="r" rtl="0">
              <a:spcBef>
                <a:spcPts val="0"/>
              </a:spcBef>
              <a:spcAft>
                <a:spcPts val="0"/>
              </a:spcAft>
              <a:buSzPts val="1800"/>
              <a:buNone/>
              <a:defRPr sz="1800"/>
            </a:lvl8pPr>
            <a:lvl9pPr lvl="8" algn="r" rtl="0">
              <a:spcBef>
                <a:spcPts val="0"/>
              </a:spcBef>
              <a:spcAft>
                <a:spcPts val="0"/>
              </a:spcAft>
              <a:buSzPts val="1800"/>
              <a:buNone/>
              <a:defRPr sz="1800"/>
            </a:lvl9pPr>
          </a:lstStyle>
          <a:p>
            <a:r>
              <a:t>xx%</a:t>
            </a:r>
          </a:p>
        </p:txBody>
      </p:sp>
      <p:grpSp>
        <p:nvGrpSpPr>
          <p:cNvPr id="174" name="Google Shape;174;p18"/>
          <p:cNvGrpSpPr/>
          <p:nvPr/>
        </p:nvGrpSpPr>
        <p:grpSpPr>
          <a:xfrm>
            <a:off x="2934738" y="408613"/>
            <a:ext cx="919525" cy="280075"/>
            <a:chOff x="3021700" y="595375"/>
            <a:chExt cx="919525" cy="280075"/>
          </a:xfrm>
        </p:grpSpPr>
        <p:sp>
          <p:nvSpPr>
            <p:cNvPr id="175" name="Google Shape;175;p18"/>
            <p:cNvSpPr/>
            <p:nvPr/>
          </p:nvSpPr>
          <p:spPr>
            <a:xfrm>
              <a:off x="3021700" y="595375"/>
              <a:ext cx="130900" cy="150550"/>
            </a:xfrm>
            <a:custGeom>
              <a:avLst/>
              <a:gdLst/>
              <a:ahLst/>
              <a:cxnLst/>
              <a:rect l="l" t="t" r="r" b="b"/>
              <a:pathLst>
                <a:path w="5236" h="6022" extrusionOk="0">
                  <a:moveTo>
                    <a:pt x="2632" y="0"/>
                  </a:moveTo>
                  <a:lnTo>
                    <a:pt x="1" y="1519"/>
                  </a:lnTo>
                  <a:lnTo>
                    <a:pt x="1" y="4530"/>
                  </a:lnTo>
                  <a:lnTo>
                    <a:pt x="2632" y="6022"/>
                  </a:lnTo>
                  <a:lnTo>
                    <a:pt x="5235" y="4530"/>
                  </a:lnTo>
                  <a:lnTo>
                    <a:pt x="5235" y="1519"/>
                  </a:lnTo>
                  <a:lnTo>
                    <a:pt x="263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18"/>
            <p:cNvSpPr/>
            <p:nvPr/>
          </p:nvSpPr>
          <p:spPr>
            <a:xfrm>
              <a:off x="3179700" y="595375"/>
              <a:ext cx="130225" cy="150550"/>
            </a:xfrm>
            <a:custGeom>
              <a:avLst/>
              <a:gdLst/>
              <a:ahLst/>
              <a:cxnLst/>
              <a:rect l="l" t="t" r="r" b="b"/>
              <a:pathLst>
                <a:path w="5209" h="6022" extrusionOk="0">
                  <a:moveTo>
                    <a:pt x="2604" y="0"/>
                  </a:moveTo>
                  <a:lnTo>
                    <a:pt x="0" y="1519"/>
                  </a:lnTo>
                  <a:lnTo>
                    <a:pt x="0" y="4530"/>
                  </a:lnTo>
                  <a:lnTo>
                    <a:pt x="2604" y="6022"/>
                  </a:lnTo>
                  <a:lnTo>
                    <a:pt x="5208" y="4530"/>
                  </a:lnTo>
                  <a:lnTo>
                    <a:pt x="5208" y="1519"/>
                  </a:lnTo>
                  <a:lnTo>
                    <a:pt x="260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18"/>
            <p:cNvSpPr/>
            <p:nvPr/>
          </p:nvSpPr>
          <p:spPr>
            <a:xfrm>
              <a:off x="3337700" y="595375"/>
              <a:ext cx="130200" cy="150550"/>
            </a:xfrm>
            <a:custGeom>
              <a:avLst/>
              <a:gdLst/>
              <a:ahLst/>
              <a:cxnLst/>
              <a:rect l="l" t="t" r="r" b="b"/>
              <a:pathLst>
                <a:path w="5208" h="6022" extrusionOk="0">
                  <a:moveTo>
                    <a:pt x="2604" y="0"/>
                  </a:moveTo>
                  <a:lnTo>
                    <a:pt x="0" y="1519"/>
                  </a:lnTo>
                  <a:lnTo>
                    <a:pt x="0" y="4530"/>
                  </a:lnTo>
                  <a:lnTo>
                    <a:pt x="2604" y="6022"/>
                  </a:lnTo>
                  <a:lnTo>
                    <a:pt x="5208" y="4530"/>
                  </a:lnTo>
                  <a:lnTo>
                    <a:pt x="5208" y="1519"/>
                  </a:lnTo>
                  <a:lnTo>
                    <a:pt x="260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178;p18"/>
            <p:cNvSpPr/>
            <p:nvPr/>
          </p:nvSpPr>
          <p:spPr>
            <a:xfrm>
              <a:off x="3495000" y="595375"/>
              <a:ext cx="130900" cy="150550"/>
            </a:xfrm>
            <a:custGeom>
              <a:avLst/>
              <a:gdLst/>
              <a:ahLst/>
              <a:cxnLst/>
              <a:rect l="l" t="t" r="r" b="b"/>
              <a:pathLst>
                <a:path w="5236" h="6022" extrusionOk="0">
                  <a:moveTo>
                    <a:pt x="2605" y="0"/>
                  </a:moveTo>
                  <a:lnTo>
                    <a:pt x="1" y="1519"/>
                  </a:lnTo>
                  <a:lnTo>
                    <a:pt x="1" y="4530"/>
                  </a:lnTo>
                  <a:lnTo>
                    <a:pt x="2605" y="6022"/>
                  </a:lnTo>
                  <a:lnTo>
                    <a:pt x="5236" y="4530"/>
                  </a:lnTo>
                  <a:lnTo>
                    <a:pt x="5236" y="1519"/>
                  </a:lnTo>
                  <a:lnTo>
                    <a:pt x="260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179;p18"/>
            <p:cNvSpPr/>
            <p:nvPr/>
          </p:nvSpPr>
          <p:spPr>
            <a:xfrm>
              <a:off x="3653000" y="595375"/>
              <a:ext cx="130225" cy="150550"/>
            </a:xfrm>
            <a:custGeom>
              <a:avLst/>
              <a:gdLst/>
              <a:ahLst/>
              <a:cxnLst/>
              <a:rect l="l" t="t" r="r" b="b"/>
              <a:pathLst>
                <a:path w="5209" h="6022" extrusionOk="0">
                  <a:moveTo>
                    <a:pt x="2605" y="0"/>
                  </a:moveTo>
                  <a:lnTo>
                    <a:pt x="1" y="1519"/>
                  </a:lnTo>
                  <a:lnTo>
                    <a:pt x="1" y="4530"/>
                  </a:lnTo>
                  <a:lnTo>
                    <a:pt x="2605" y="6022"/>
                  </a:lnTo>
                  <a:lnTo>
                    <a:pt x="5209" y="4530"/>
                  </a:lnTo>
                  <a:lnTo>
                    <a:pt x="5209" y="1519"/>
                  </a:lnTo>
                  <a:lnTo>
                    <a:pt x="260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18"/>
            <p:cNvSpPr/>
            <p:nvPr/>
          </p:nvSpPr>
          <p:spPr>
            <a:xfrm>
              <a:off x="3810325" y="595375"/>
              <a:ext cx="130900" cy="150550"/>
            </a:xfrm>
            <a:custGeom>
              <a:avLst/>
              <a:gdLst/>
              <a:ahLst/>
              <a:cxnLst/>
              <a:rect l="l" t="t" r="r" b="b"/>
              <a:pathLst>
                <a:path w="5236" h="6022" extrusionOk="0">
                  <a:moveTo>
                    <a:pt x="2632" y="0"/>
                  </a:moveTo>
                  <a:lnTo>
                    <a:pt x="1" y="1519"/>
                  </a:lnTo>
                  <a:lnTo>
                    <a:pt x="1" y="4530"/>
                  </a:lnTo>
                  <a:lnTo>
                    <a:pt x="2632" y="6022"/>
                  </a:lnTo>
                  <a:lnTo>
                    <a:pt x="5235" y="4530"/>
                  </a:lnTo>
                  <a:lnTo>
                    <a:pt x="5235" y="1519"/>
                  </a:lnTo>
                  <a:lnTo>
                    <a:pt x="263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18"/>
            <p:cNvSpPr/>
            <p:nvPr/>
          </p:nvSpPr>
          <p:spPr>
            <a:xfrm>
              <a:off x="3101025" y="724200"/>
              <a:ext cx="130225" cy="151250"/>
            </a:xfrm>
            <a:custGeom>
              <a:avLst/>
              <a:gdLst/>
              <a:ahLst/>
              <a:cxnLst/>
              <a:rect l="l" t="t" r="r" b="b"/>
              <a:pathLst>
                <a:path w="5209" h="6050" extrusionOk="0">
                  <a:moveTo>
                    <a:pt x="2605" y="1"/>
                  </a:moveTo>
                  <a:lnTo>
                    <a:pt x="1" y="1519"/>
                  </a:lnTo>
                  <a:lnTo>
                    <a:pt x="1" y="4530"/>
                  </a:lnTo>
                  <a:lnTo>
                    <a:pt x="2605" y="6049"/>
                  </a:lnTo>
                  <a:lnTo>
                    <a:pt x="5209" y="4530"/>
                  </a:lnTo>
                  <a:lnTo>
                    <a:pt x="5209" y="1519"/>
                  </a:lnTo>
                  <a:lnTo>
                    <a:pt x="2605"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18"/>
            <p:cNvSpPr/>
            <p:nvPr/>
          </p:nvSpPr>
          <p:spPr>
            <a:xfrm>
              <a:off x="3258350" y="724200"/>
              <a:ext cx="130900" cy="151250"/>
            </a:xfrm>
            <a:custGeom>
              <a:avLst/>
              <a:gdLst/>
              <a:ahLst/>
              <a:cxnLst/>
              <a:rect l="l" t="t" r="r" b="b"/>
              <a:pathLst>
                <a:path w="5236" h="6050" extrusionOk="0">
                  <a:moveTo>
                    <a:pt x="2632" y="1"/>
                  </a:moveTo>
                  <a:lnTo>
                    <a:pt x="1" y="1519"/>
                  </a:lnTo>
                  <a:lnTo>
                    <a:pt x="1" y="4530"/>
                  </a:lnTo>
                  <a:lnTo>
                    <a:pt x="2632" y="6049"/>
                  </a:lnTo>
                  <a:lnTo>
                    <a:pt x="5236" y="4530"/>
                  </a:lnTo>
                  <a:lnTo>
                    <a:pt x="5236" y="1519"/>
                  </a:lnTo>
                  <a:lnTo>
                    <a:pt x="2632"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18"/>
            <p:cNvSpPr/>
            <p:nvPr/>
          </p:nvSpPr>
          <p:spPr>
            <a:xfrm>
              <a:off x="3416350" y="724200"/>
              <a:ext cx="130225" cy="151250"/>
            </a:xfrm>
            <a:custGeom>
              <a:avLst/>
              <a:gdLst/>
              <a:ahLst/>
              <a:cxnLst/>
              <a:rect l="l" t="t" r="r" b="b"/>
              <a:pathLst>
                <a:path w="5209" h="6050" extrusionOk="0">
                  <a:moveTo>
                    <a:pt x="2604" y="1"/>
                  </a:moveTo>
                  <a:lnTo>
                    <a:pt x="1" y="1519"/>
                  </a:lnTo>
                  <a:lnTo>
                    <a:pt x="1" y="4530"/>
                  </a:lnTo>
                  <a:lnTo>
                    <a:pt x="2604" y="6049"/>
                  </a:lnTo>
                  <a:lnTo>
                    <a:pt x="5208" y="4530"/>
                  </a:lnTo>
                  <a:lnTo>
                    <a:pt x="5208" y="1519"/>
                  </a:lnTo>
                  <a:lnTo>
                    <a:pt x="260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84;p18"/>
            <p:cNvSpPr/>
            <p:nvPr/>
          </p:nvSpPr>
          <p:spPr>
            <a:xfrm>
              <a:off x="3573675" y="724200"/>
              <a:ext cx="130900" cy="151250"/>
            </a:xfrm>
            <a:custGeom>
              <a:avLst/>
              <a:gdLst/>
              <a:ahLst/>
              <a:cxnLst/>
              <a:rect l="l" t="t" r="r" b="b"/>
              <a:pathLst>
                <a:path w="5236" h="6050" extrusionOk="0">
                  <a:moveTo>
                    <a:pt x="2631" y="1"/>
                  </a:moveTo>
                  <a:lnTo>
                    <a:pt x="0" y="1519"/>
                  </a:lnTo>
                  <a:lnTo>
                    <a:pt x="0" y="4530"/>
                  </a:lnTo>
                  <a:lnTo>
                    <a:pt x="2631" y="6049"/>
                  </a:lnTo>
                  <a:lnTo>
                    <a:pt x="5235" y="4530"/>
                  </a:lnTo>
                  <a:lnTo>
                    <a:pt x="5235" y="1519"/>
                  </a:lnTo>
                  <a:lnTo>
                    <a:pt x="263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185;p18"/>
            <p:cNvSpPr/>
            <p:nvPr/>
          </p:nvSpPr>
          <p:spPr>
            <a:xfrm>
              <a:off x="3731675" y="724200"/>
              <a:ext cx="130900" cy="151250"/>
            </a:xfrm>
            <a:custGeom>
              <a:avLst/>
              <a:gdLst/>
              <a:ahLst/>
              <a:cxnLst/>
              <a:rect l="l" t="t" r="r" b="b"/>
              <a:pathLst>
                <a:path w="5236" h="6050" extrusionOk="0">
                  <a:moveTo>
                    <a:pt x="2604" y="1"/>
                  </a:moveTo>
                  <a:lnTo>
                    <a:pt x="0" y="1519"/>
                  </a:lnTo>
                  <a:lnTo>
                    <a:pt x="0" y="4530"/>
                  </a:lnTo>
                  <a:lnTo>
                    <a:pt x="2604" y="6049"/>
                  </a:lnTo>
                  <a:lnTo>
                    <a:pt x="5235" y="4530"/>
                  </a:lnTo>
                  <a:lnTo>
                    <a:pt x="5235" y="1519"/>
                  </a:lnTo>
                  <a:lnTo>
                    <a:pt x="260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6" name="Google Shape;186;p18"/>
          <p:cNvSpPr/>
          <p:nvPr/>
        </p:nvSpPr>
        <p:spPr>
          <a:xfrm>
            <a:off x="7136450" y="4631697"/>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18"/>
          <p:cNvSpPr/>
          <p:nvPr/>
        </p:nvSpPr>
        <p:spPr>
          <a:xfrm>
            <a:off x="7995500" y="310597"/>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Numbers and text 1">
  <p:cSld name="CUSTOM_14">
    <p:spTree>
      <p:nvGrpSpPr>
        <p:cNvPr id="1" name="Shape 188"/>
        <p:cNvGrpSpPr/>
        <p:nvPr/>
      </p:nvGrpSpPr>
      <p:grpSpPr>
        <a:xfrm>
          <a:off x="0" y="0"/>
          <a:ext cx="0" cy="0"/>
          <a:chOff x="0" y="0"/>
          <a:chExt cx="0" cy="0"/>
        </a:xfrm>
      </p:grpSpPr>
      <p:sp>
        <p:nvSpPr>
          <p:cNvPr id="189" name="Google Shape;189;p19"/>
          <p:cNvSpPr txBox="1">
            <a:spLocks noGrp="1"/>
          </p:cNvSpPr>
          <p:nvPr>
            <p:ph type="subTitle" idx="1"/>
          </p:nvPr>
        </p:nvSpPr>
        <p:spPr>
          <a:xfrm>
            <a:off x="713226" y="1861550"/>
            <a:ext cx="2167800" cy="4545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dk1"/>
              </a:buClr>
              <a:buSzPts val="1800"/>
              <a:buNone/>
              <a:defRPr sz="2200">
                <a:latin typeface="Archivo ExtraBold"/>
                <a:ea typeface="Archivo ExtraBold"/>
                <a:cs typeface="Archivo ExtraBold"/>
                <a:sym typeface="Archivo ExtraBold"/>
              </a:defRPr>
            </a:lvl1pPr>
            <a:lvl2pPr lvl="1" rtl="0">
              <a:spcBef>
                <a:spcPts val="0"/>
              </a:spcBef>
              <a:spcAft>
                <a:spcPts val="0"/>
              </a:spcAft>
              <a:buClr>
                <a:schemeClr val="dk1"/>
              </a:buClr>
              <a:buSzPts val="1400"/>
              <a:buNone/>
              <a:defRPr>
                <a:solidFill>
                  <a:schemeClr val="dk1"/>
                </a:solidFill>
              </a:defRPr>
            </a:lvl2pPr>
            <a:lvl3pPr lvl="2" rtl="0">
              <a:spcBef>
                <a:spcPts val="0"/>
              </a:spcBef>
              <a:spcAft>
                <a:spcPts val="0"/>
              </a:spcAft>
              <a:buClr>
                <a:schemeClr val="dk1"/>
              </a:buClr>
              <a:buSzPts val="1400"/>
              <a:buNone/>
              <a:defRPr>
                <a:solidFill>
                  <a:schemeClr val="dk1"/>
                </a:solidFill>
              </a:defRPr>
            </a:lvl3pPr>
            <a:lvl4pPr lvl="3" rtl="0">
              <a:spcBef>
                <a:spcPts val="0"/>
              </a:spcBef>
              <a:spcAft>
                <a:spcPts val="0"/>
              </a:spcAft>
              <a:buClr>
                <a:schemeClr val="dk1"/>
              </a:buClr>
              <a:buSzPts val="1400"/>
              <a:buNone/>
              <a:defRPr>
                <a:solidFill>
                  <a:schemeClr val="dk1"/>
                </a:solidFill>
              </a:defRPr>
            </a:lvl4pPr>
            <a:lvl5pPr lvl="4" rtl="0">
              <a:spcBef>
                <a:spcPts val="0"/>
              </a:spcBef>
              <a:spcAft>
                <a:spcPts val="0"/>
              </a:spcAft>
              <a:buClr>
                <a:schemeClr val="dk1"/>
              </a:buClr>
              <a:buSzPts val="1400"/>
              <a:buNone/>
              <a:defRPr>
                <a:solidFill>
                  <a:schemeClr val="dk1"/>
                </a:solidFill>
              </a:defRPr>
            </a:lvl5pPr>
            <a:lvl6pPr lvl="5" rtl="0">
              <a:spcBef>
                <a:spcPts val="0"/>
              </a:spcBef>
              <a:spcAft>
                <a:spcPts val="0"/>
              </a:spcAft>
              <a:buClr>
                <a:schemeClr val="dk1"/>
              </a:buClr>
              <a:buSzPts val="1400"/>
              <a:buNone/>
              <a:defRPr>
                <a:solidFill>
                  <a:schemeClr val="dk1"/>
                </a:solidFill>
              </a:defRPr>
            </a:lvl6pPr>
            <a:lvl7pPr lvl="6" rtl="0">
              <a:spcBef>
                <a:spcPts val="0"/>
              </a:spcBef>
              <a:spcAft>
                <a:spcPts val="0"/>
              </a:spcAft>
              <a:buClr>
                <a:schemeClr val="dk1"/>
              </a:buClr>
              <a:buSzPts val="1400"/>
              <a:buNone/>
              <a:defRPr>
                <a:solidFill>
                  <a:schemeClr val="dk1"/>
                </a:solidFill>
              </a:defRPr>
            </a:lvl7pPr>
            <a:lvl8pPr lvl="7" rtl="0">
              <a:spcBef>
                <a:spcPts val="0"/>
              </a:spcBef>
              <a:spcAft>
                <a:spcPts val="0"/>
              </a:spcAft>
              <a:buClr>
                <a:schemeClr val="dk1"/>
              </a:buClr>
              <a:buSzPts val="1400"/>
              <a:buNone/>
              <a:defRPr>
                <a:solidFill>
                  <a:schemeClr val="dk1"/>
                </a:solidFill>
              </a:defRPr>
            </a:lvl8pPr>
            <a:lvl9pPr lvl="8" rtl="0">
              <a:spcBef>
                <a:spcPts val="0"/>
              </a:spcBef>
              <a:spcAft>
                <a:spcPts val="0"/>
              </a:spcAft>
              <a:buClr>
                <a:schemeClr val="dk1"/>
              </a:buClr>
              <a:buSzPts val="1400"/>
              <a:buNone/>
              <a:defRPr>
                <a:solidFill>
                  <a:schemeClr val="dk1"/>
                </a:solidFill>
              </a:defRPr>
            </a:lvl9pPr>
          </a:lstStyle>
          <a:p>
            <a:endParaRPr/>
          </a:p>
        </p:txBody>
      </p:sp>
      <p:sp>
        <p:nvSpPr>
          <p:cNvPr id="190" name="Google Shape;190;p19"/>
          <p:cNvSpPr txBox="1">
            <a:spLocks noGrp="1"/>
          </p:cNvSpPr>
          <p:nvPr>
            <p:ph type="subTitle" idx="2"/>
          </p:nvPr>
        </p:nvSpPr>
        <p:spPr>
          <a:xfrm>
            <a:off x="6262975" y="3125475"/>
            <a:ext cx="2167800" cy="454500"/>
          </a:xfrm>
          <a:prstGeom prst="rect">
            <a:avLst/>
          </a:prstGeom>
        </p:spPr>
        <p:txBody>
          <a:bodyPr spcFirstLastPara="1" wrap="square" lIns="91425" tIns="91425" rIns="91425" bIns="91425" anchor="t" anchorCtr="0">
            <a:noAutofit/>
          </a:bodyPr>
          <a:lstStyle>
            <a:lvl1pPr lvl="0" algn="r" rtl="0">
              <a:spcBef>
                <a:spcPts val="0"/>
              </a:spcBef>
              <a:spcAft>
                <a:spcPts val="0"/>
              </a:spcAft>
              <a:buClr>
                <a:schemeClr val="dk1"/>
              </a:buClr>
              <a:buSzPts val="1800"/>
              <a:buNone/>
              <a:defRPr sz="2200">
                <a:latin typeface="Archivo ExtraBold"/>
                <a:ea typeface="Archivo ExtraBold"/>
                <a:cs typeface="Archivo ExtraBold"/>
                <a:sym typeface="Archivo ExtraBold"/>
              </a:defRPr>
            </a:lvl1pPr>
            <a:lvl2pPr lvl="1" rtl="0">
              <a:spcBef>
                <a:spcPts val="0"/>
              </a:spcBef>
              <a:spcAft>
                <a:spcPts val="0"/>
              </a:spcAft>
              <a:buClr>
                <a:schemeClr val="dk1"/>
              </a:buClr>
              <a:buSzPts val="1400"/>
              <a:buNone/>
              <a:defRPr>
                <a:solidFill>
                  <a:schemeClr val="dk1"/>
                </a:solidFill>
              </a:defRPr>
            </a:lvl2pPr>
            <a:lvl3pPr lvl="2" rtl="0">
              <a:spcBef>
                <a:spcPts val="0"/>
              </a:spcBef>
              <a:spcAft>
                <a:spcPts val="0"/>
              </a:spcAft>
              <a:buClr>
                <a:schemeClr val="dk1"/>
              </a:buClr>
              <a:buSzPts val="1400"/>
              <a:buNone/>
              <a:defRPr>
                <a:solidFill>
                  <a:schemeClr val="dk1"/>
                </a:solidFill>
              </a:defRPr>
            </a:lvl3pPr>
            <a:lvl4pPr lvl="3" rtl="0">
              <a:spcBef>
                <a:spcPts val="0"/>
              </a:spcBef>
              <a:spcAft>
                <a:spcPts val="0"/>
              </a:spcAft>
              <a:buClr>
                <a:schemeClr val="dk1"/>
              </a:buClr>
              <a:buSzPts val="1400"/>
              <a:buNone/>
              <a:defRPr>
                <a:solidFill>
                  <a:schemeClr val="dk1"/>
                </a:solidFill>
              </a:defRPr>
            </a:lvl4pPr>
            <a:lvl5pPr lvl="4" rtl="0">
              <a:spcBef>
                <a:spcPts val="0"/>
              </a:spcBef>
              <a:spcAft>
                <a:spcPts val="0"/>
              </a:spcAft>
              <a:buClr>
                <a:schemeClr val="dk1"/>
              </a:buClr>
              <a:buSzPts val="1400"/>
              <a:buNone/>
              <a:defRPr>
                <a:solidFill>
                  <a:schemeClr val="dk1"/>
                </a:solidFill>
              </a:defRPr>
            </a:lvl5pPr>
            <a:lvl6pPr lvl="5" rtl="0">
              <a:spcBef>
                <a:spcPts val="0"/>
              </a:spcBef>
              <a:spcAft>
                <a:spcPts val="0"/>
              </a:spcAft>
              <a:buClr>
                <a:schemeClr val="dk1"/>
              </a:buClr>
              <a:buSzPts val="1400"/>
              <a:buNone/>
              <a:defRPr>
                <a:solidFill>
                  <a:schemeClr val="dk1"/>
                </a:solidFill>
              </a:defRPr>
            </a:lvl6pPr>
            <a:lvl7pPr lvl="6" rtl="0">
              <a:spcBef>
                <a:spcPts val="0"/>
              </a:spcBef>
              <a:spcAft>
                <a:spcPts val="0"/>
              </a:spcAft>
              <a:buClr>
                <a:schemeClr val="dk1"/>
              </a:buClr>
              <a:buSzPts val="1400"/>
              <a:buNone/>
              <a:defRPr>
                <a:solidFill>
                  <a:schemeClr val="dk1"/>
                </a:solidFill>
              </a:defRPr>
            </a:lvl7pPr>
            <a:lvl8pPr lvl="7" rtl="0">
              <a:spcBef>
                <a:spcPts val="0"/>
              </a:spcBef>
              <a:spcAft>
                <a:spcPts val="0"/>
              </a:spcAft>
              <a:buClr>
                <a:schemeClr val="dk1"/>
              </a:buClr>
              <a:buSzPts val="1400"/>
              <a:buNone/>
              <a:defRPr>
                <a:solidFill>
                  <a:schemeClr val="dk1"/>
                </a:solidFill>
              </a:defRPr>
            </a:lvl8pPr>
            <a:lvl9pPr lvl="8" rtl="0">
              <a:spcBef>
                <a:spcPts val="0"/>
              </a:spcBef>
              <a:spcAft>
                <a:spcPts val="0"/>
              </a:spcAft>
              <a:buClr>
                <a:schemeClr val="dk1"/>
              </a:buClr>
              <a:buSzPts val="1400"/>
              <a:buNone/>
              <a:defRPr>
                <a:solidFill>
                  <a:schemeClr val="dk1"/>
                </a:solidFill>
              </a:defRPr>
            </a:lvl9pPr>
          </a:lstStyle>
          <a:p>
            <a:endParaRPr/>
          </a:p>
        </p:txBody>
      </p:sp>
      <p:sp>
        <p:nvSpPr>
          <p:cNvPr id="191" name="Google Shape;191;p19"/>
          <p:cNvSpPr txBox="1">
            <a:spLocks noGrp="1"/>
          </p:cNvSpPr>
          <p:nvPr>
            <p:ph type="subTitle" idx="3"/>
          </p:nvPr>
        </p:nvSpPr>
        <p:spPr>
          <a:xfrm>
            <a:off x="713225" y="2329288"/>
            <a:ext cx="2167800" cy="5727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dk1"/>
              </a:buClr>
              <a:buSzPts val="1800"/>
              <a:buNone/>
              <a:defRPr sz="1600">
                <a:solidFill>
                  <a:schemeClr val="dk1"/>
                </a:solidFill>
              </a:defRPr>
            </a:lvl1pPr>
            <a:lvl2pPr lvl="1" algn="ctr" rtl="0">
              <a:spcBef>
                <a:spcPts val="0"/>
              </a:spcBef>
              <a:spcAft>
                <a:spcPts val="0"/>
              </a:spcAft>
              <a:buClr>
                <a:schemeClr val="dk1"/>
              </a:buClr>
              <a:buSzPts val="1400"/>
              <a:buNone/>
              <a:defRPr>
                <a:solidFill>
                  <a:schemeClr val="dk1"/>
                </a:solidFill>
              </a:defRPr>
            </a:lvl2pPr>
            <a:lvl3pPr lvl="2" algn="ctr" rtl="0">
              <a:spcBef>
                <a:spcPts val="0"/>
              </a:spcBef>
              <a:spcAft>
                <a:spcPts val="0"/>
              </a:spcAft>
              <a:buClr>
                <a:schemeClr val="dk1"/>
              </a:buClr>
              <a:buSzPts val="1400"/>
              <a:buNone/>
              <a:defRPr>
                <a:solidFill>
                  <a:schemeClr val="dk1"/>
                </a:solidFill>
              </a:defRPr>
            </a:lvl3pPr>
            <a:lvl4pPr lvl="3" algn="ctr" rtl="0">
              <a:spcBef>
                <a:spcPts val="0"/>
              </a:spcBef>
              <a:spcAft>
                <a:spcPts val="0"/>
              </a:spcAft>
              <a:buClr>
                <a:schemeClr val="dk1"/>
              </a:buClr>
              <a:buSzPts val="1400"/>
              <a:buNone/>
              <a:defRPr>
                <a:solidFill>
                  <a:schemeClr val="dk1"/>
                </a:solidFill>
              </a:defRPr>
            </a:lvl4pPr>
            <a:lvl5pPr lvl="4" algn="ctr" rtl="0">
              <a:spcBef>
                <a:spcPts val="0"/>
              </a:spcBef>
              <a:spcAft>
                <a:spcPts val="0"/>
              </a:spcAft>
              <a:buClr>
                <a:schemeClr val="dk1"/>
              </a:buClr>
              <a:buSzPts val="1400"/>
              <a:buNone/>
              <a:defRPr>
                <a:solidFill>
                  <a:schemeClr val="dk1"/>
                </a:solidFill>
              </a:defRPr>
            </a:lvl5pPr>
            <a:lvl6pPr lvl="5" algn="ctr" rtl="0">
              <a:spcBef>
                <a:spcPts val="0"/>
              </a:spcBef>
              <a:spcAft>
                <a:spcPts val="0"/>
              </a:spcAft>
              <a:buClr>
                <a:schemeClr val="dk1"/>
              </a:buClr>
              <a:buSzPts val="1400"/>
              <a:buNone/>
              <a:defRPr>
                <a:solidFill>
                  <a:schemeClr val="dk1"/>
                </a:solidFill>
              </a:defRPr>
            </a:lvl6pPr>
            <a:lvl7pPr lvl="6" algn="ctr" rtl="0">
              <a:spcBef>
                <a:spcPts val="0"/>
              </a:spcBef>
              <a:spcAft>
                <a:spcPts val="0"/>
              </a:spcAft>
              <a:buClr>
                <a:schemeClr val="dk1"/>
              </a:buClr>
              <a:buSzPts val="1400"/>
              <a:buNone/>
              <a:defRPr>
                <a:solidFill>
                  <a:schemeClr val="dk1"/>
                </a:solidFill>
              </a:defRPr>
            </a:lvl7pPr>
            <a:lvl8pPr lvl="7" algn="ctr" rtl="0">
              <a:spcBef>
                <a:spcPts val="0"/>
              </a:spcBef>
              <a:spcAft>
                <a:spcPts val="0"/>
              </a:spcAft>
              <a:buClr>
                <a:schemeClr val="dk1"/>
              </a:buClr>
              <a:buSzPts val="1400"/>
              <a:buNone/>
              <a:defRPr>
                <a:solidFill>
                  <a:schemeClr val="dk1"/>
                </a:solidFill>
              </a:defRPr>
            </a:lvl8pPr>
            <a:lvl9pPr lvl="8" algn="ctr" rtl="0">
              <a:spcBef>
                <a:spcPts val="0"/>
              </a:spcBef>
              <a:spcAft>
                <a:spcPts val="0"/>
              </a:spcAft>
              <a:buClr>
                <a:schemeClr val="dk1"/>
              </a:buClr>
              <a:buSzPts val="1400"/>
              <a:buNone/>
              <a:defRPr>
                <a:solidFill>
                  <a:schemeClr val="dk1"/>
                </a:solidFill>
              </a:defRPr>
            </a:lvl9pPr>
          </a:lstStyle>
          <a:p>
            <a:endParaRPr/>
          </a:p>
        </p:txBody>
      </p:sp>
      <p:sp>
        <p:nvSpPr>
          <p:cNvPr id="192" name="Google Shape;192;p19"/>
          <p:cNvSpPr txBox="1">
            <a:spLocks noGrp="1"/>
          </p:cNvSpPr>
          <p:nvPr>
            <p:ph type="subTitle" idx="4"/>
          </p:nvPr>
        </p:nvSpPr>
        <p:spPr>
          <a:xfrm>
            <a:off x="6262975" y="3593213"/>
            <a:ext cx="2167800" cy="5727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dk1"/>
              </a:buClr>
              <a:buSzPts val="1800"/>
              <a:buNone/>
              <a:defRPr sz="1600">
                <a:solidFill>
                  <a:schemeClr val="dk1"/>
                </a:solidFill>
              </a:defRPr>
            </a:lvl1pPr>
            <a:lvl2pPr lvl="1" algn="ctr" rtl="0">
              <a:spcBef>
                <a:spcPts val="0"/>
              </a:spcBef>
              <a:spcAft>
                <a:spcPts val="0"/>
              </a:spcAft>
              <a:buClr>
                <a:schemeClr val="dk1"/>
              </a:buClr>
              <a:buSzPts val="1400"/>
              <a:buNone/>
              <a:defRPr>
                <a:solidFill>
                  <a:schemeClr val="dk1"/>
                </a:solidFill>
              </a:defRPr>
            </a:lvl2pPr>
            <a:lvl3pPr lvl="2" algn="ctr" rtl="0">
              <a:spcBef>
                <a:spcPts val="0"/>
              </a:spcBef>
              <a:spcAft>
                <a:spcPts val="0"/>
              </a:spcAft>
              <a:buClr>
                <a:schemeClr val="dk1"/>
              </a:buClr>
              <a:buSzPts val="1400"/>
              <a:buNone/>
              <a:defRPr>
                <a:solidFill>
                  <a:schemeClr val="dk1"/>
                </a:solidFill>
              </a:defRPr>
            </a:lvl3pPr>
            <a:lvl4pPr lvl="3" algn="ctr" rtl="0">
              <a:spcBef>
                <a:spcPts val="0"/>
              </a:spcBef>
              <a:spcAft>
                <a:spcPts val="0"/>
              </a:spcAft>
              <a:buClr>
                <a:schemeClr val="dk1"/>
              </a:buClr>
              <a:buSzPts val="1400"/>
              <a:buNone/>
              <a:defRPr>
                <a:solidFill>
                  <a:schemeClr val="dk1"/>
                </a:solidFill>
              </a:defRPr>
            </a:lvl4pPr>
            <a:lvl5pPr lvl="4" algn="ctr" rtl="0">
              <a:spcBef>
                <a:spcPts val="0"/>
              </a:spcBef>
              <a:spcAft>
                <a:spcPts val="0"/>
              </a:spcAft>
              <a:buClr>
                <a:schemeClr val="dk1"/>
              </a:buClr>
              <a:buSzPts val="1400"/>
              <a:buNone/>
              <a:defRPr>
                <a:solidFill>
                  <a:schemeClr val="dk1"/>
                </a:solidFill>
              </a:defRPr>
            </a:lvl5pPr>
            <a:lvl6pPr lvl="5" algn="ctr" rtl="0">
              <a:spcBef>
                <a:spcPts val="0"/>
              </a:spcBef>
              <a:spcAft>
                <a:spcPts val="0"/>
              </a:spcAft>
              <a:buClr>
                <a:schemeClr val="dk1"/>
              </a:buClr>
              <a:buSzPts val="1400"/>
              <a:buNone/>
              <a:defRPr>
                <a:solidFill>
                  <a:schemeClr val="dk1"/>
                </a:solidFill>
              </a:defRPr>
            </a:lvl6pPr>
            <a:lvl7pPr lvl="6" algn="ctr" rtl="0">
              <a:spcBef>
                <a:spcPts val="0"/>
              </a:spcBef>
              <a:spcAft>
                <a:spcPts val="0"/>
              </a:spcAft>
              <a:buClr>
                <a:schemeClr val="dk1"/>
              </a:buClr>
              <a:buSzPts val="1400"/>
              <a:buNone/>
              <a:defRPr>
                <a:solidFill>
                  <a:schemeClr val="dk1"/>
                </a:solidFill>
              </a:defRPr>
            </a:lvl7pPr>
            <a:lvl8pPr lvl="7" algn="ctr" rtl="0">
              <a:spcBef>
                <a:spcPts val="0"/>
              </a:spcBef>
              <a:spcAft>
                <a:spcPts val="0"/>
              </a:spcAft>
              <a:buClr>
                <a:schemeClr val="dk1"/>
              </a:buClr>
              <a:buSzPts val="1400"/>
              <a:buNone/>
              <a:defRPr>
                <a:solidFill>
                  <a:schemeClr val="dk1"/>
                </a:solidFill>
              </a:defRPr>
            </a:lvl8pPr>
            <a:lvl9pPr lvl="8" algn="ctr" rtl="0">
              <a:spcBef>
                <a:spcPts val="0"/>
              </a:spcBef>
              <a:spcAft>
                <a:spcPts val="0"/>
              </a:spcAft>
              <a:buClr>
                <a:schemeClr val="dk1"/>
              </a:buClr>
              <a:buSzPts val="1400"/>
              <a:buNone/>
              <a:defRPr>
                <a:solidFill>
                  <a:schemeClr val="dk1"/>
                </a:solidFill>
              </a:defRPr>
            </a:lvl9pPr>
          </a:lstStyle>
          <a:p>
            <a:endParaRPr/>
          </a:p>
        </p:txBody>
      </p:sp>
      <p:sp>
        <p:nvSpPr>
          <p:cNvPr id="193" name="Google Shape;193;p19"/>
          <p:cNvSpPr txBox="1">
            <a:spLocks noGrp="1"/>
          </p:cNvSpPr>
          <p:nvPr>
            <p:ph type="title" hasCustomPrompt="1"/>
          </p:nvPr>
        </p:nvSpPr>
        <p:spPr>
          <a:xfrm>
            <a:off x="713224" y="1436988"/>
            <a:ext cx="2167800" cy="411300"/>
          </a:xfrm>
          <a:prstGeom prst="rect">
            <a:avLst/>
          </a:prstGeom>
        </p:spPr>
        <p:txBody>
          <a:bodyPr spcFirstLastPara="1" wrap="square" lIns="91425" tIns="91425" rIns="91425" bIns="91425" anchor="ctr" anchorCtr="0">
            <a:noAutofit/>
          </a:bodyPr>
          <a:lstStyle>
            <a:lvl1pPr lvl="0" rtl="0">
              <a:spcBef>
                <a:spcPts val="0"/>
              </a:spcBef>
              <a:spcAft>
                <a:spcPts val="0"/>
              </a:spcAft>
              <a:buSzPts val="1800"/>
              <a:buNone/>
              <a:defRPr sz="3000"/>
            </a:lvl1pPr>
            <a:lvl2pPr lvl="1" algn="ctr" rtl="0">
              <a:spcBef>
                <a:spcPts val="0"/>
              </a:spcBef>
              <a:spcAft>
                <a:spcPts val="0"/>
              </a:spcAft>
              <a:buSzPts val="1800"/>
              <a:buNone/>
              <a:defRPr sz="1800"/>
            </a:lvl2pPr>
            <a:lvl3pPr lvl="2" algn="ctr" rtl="0">
              <a:spcBef>
                <a:spcPts val="0"/>
              </a:spcBef>
              <a:spcAft>
                <a:spcPts val="0"/>
              </a:spcAft>
              <a:buSzPts val="1800"/>
              <a:buNone/>
              <a:defRPr sz="1800"/>
            </a:lvl3pPr>
            <a:lvl4pPr lvl="3" algn="ctr" rtl="0">
              <a:spcBef>
                <a:spcPts val="0"/>
              </a:spcBef>
              <a:spcAft>
                <a:spcPts val="0"/>
              </a:spcAft>
              <a:buSzPts val="1800"/>
              <a:buNone/>
              <a:defRPr sz="1800"/>
            </a:lvl4pPr>
            <a:lvl5pPr lvl="4" algn="ctr" rtl="0">
              <a:spcBef>
                <a:spcPts val="0"/>
              </a:spcBef>
              <a:spcAft>
                <a:spcPts val="0"/>
              </a:spcAft>
              <a:buSzPts val="1800"/>
              <a:buNone/>
              <a:defRPr sz="1800"/>
            </a:lvl5pPr>
            <a:lvl6pPr lvl="5" algn="ctr" rtl="0">
              <a:spcBef>
                <a:spcPts val="0"/>
              </a:spcBef>
              <a:spcAft>
                <a:spcPts val="0"/>
              </a:spcAft>
              <a:buSzPts val="1800"/>
              <a:buNone/>
              <a:defRPr sz="1800"/>
            </a:lvl6pPr>
            <a:lvl7pPr lvl="6" algn="ctr" rtl="0">
              <a:spcBef>
                <a:spcPts val="0"/>
              </a:spcBef>
              <a:spcAft>
                <a:spcPts val="0"/>
              </a:spcAft>
              <a:buSzPts val="1800"/>
              <a:buNone/>
              <a:defRPr sz="1800"/>
            </a:lvl7pPr>
            <a:lvl8pPr lvl="7" algn="ctr" rtl="0">
              <a:spcBef>
                <a:spcPts val="0"/>
              </a:spcBef>
              <a:spcAft>
                <a:spcPts val="0"/>
              </a:spcAft>
              <a:buSzPts val="1800"/>
              <a:buNone/>
              <a:defRPr sz="1800"/>
            </a:lvl8pPr>
            <a:lvl9pPr lvl="8" algn="ctr" rtl="0">
              <a:spcBef>
                <a:spcPts val="0"/>
              </a:spcBef>
              <a:spcAft>
                <a:spcPts val="0"/>
              </a:spcAft>
              <a:buSzPts val="1800"/>
              <a:buNone/>
              <a:defRPr sz="1800"/>
            </a:lvl9pPr>
          </a:lstStyle>
          <a:p>
            <a:r>
              <a:t>xx%</a:t>
            </a:r>
          </a:p>
        </p:txBody>
      </p:sp>
      <p:sp>
        <p:nvSpPr>
          <p:cNvPr id="194" name="Google Shape;194;p19"/>
          <p:cNvSpPr txBox="1">
            <a:spLocks noGrp="1"/>
          </p:cNvSpPr>
          <p:nvPr>
            <p:ph type="title" idx="5" hasCustomPrompt="1"/>
          </p:nvPr>
        </p:nvSpPr>
        <p:spPr>
          <a:xfrm>
            <a:off x="6262963" y="2710288"/>
            <a:ext cx="2167800" cy="4113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1800"/>
              <a:buNone/>
              <a:defRPr sz="3000"/>
            </a:lvl1pPr>
            <a:lvl2pPr lvl="1" algn="ctr" rtl="0">
              <a:spcBef>
                <a:spcPts val="0"/>
              </a:spcBef>
              <a:spcAft>
                <a:spcPts val="0"/>
              </a:spcAft>
              <a:buSzPts val="1800"/>
              <a:buNone/>
              <a:defRPr sz="1800"/>
            </a:lvl2pPr>
            <a:lvl3pPr lvl="2" algn="ctr" rtl="0">
              <a:spcBef>
                <a:spcPts val="0"/>
              </a:spcBef>
              <a:spcAft>
                <a:spcPts val="0"/>
              </a:spcAft>
              <a:buSzPts val="1800"/>
              <a:buNone/>
              <a:defRPr sz="1800"/>
            </a:lvl3pPr>
            <a:lvl4pPr lvl="3" algn="ctr" rtl="0">
              <a:spcBef>
                <a:spcPts val="0"/>
              </a:spcBef>
              <a:spcAft>
                <a:spcPts val="0"/>
              </a:spcAft>
              <a:buSzPts val="1800"/>
              <a:buNone/>
              <a:defRPr sz="1800"/>
            </a:lvl4pPr>
            <a:lvl5pPr lvl="4" algn="ctr" rtl="0">
              <a:spcBef>
                <a:spcPts val="0"/>
              </a:spcBef>
              <a:spcAft>
                <a:spcPts val="0"/>
              </a:spcAft>
              <a:buSzPts val="1800"/>
              <a:buNone/>
              <a:defRPr sz="1800"/>
            </a:lvl5pPr>
            <a:lvl6pPr lvl="5" algn="ctr" rtl="0">
              <a:spcBef>
                <a:spcPts val="0"/>
              </a:spcBef>
              <a:spcAft>
                <a:spcPts val="0"/>
              </a:spcAft>
              <a:buSzPts val="1800"/>
              <a:buNone/>
              <a:defRPr sz="1800"/>
            </a:lvl6pPr>
            <a:lvl7pPr lvl="6" algn="ctr" rtl="0">
              <a:spcBef>
                <a:spcPts val="0"/>
              </a:spcBef>
              <a:spcAft>
                <a:spcPts val="0"/>
              </a:spcAft>
              <a:buSzPts val="1800"/>
              <a:buNone/>
              <a:defRPr sz="1800"/>
            </a:lvl7pPr>
            <a:lvl8pPr lvl="7" algn="ctr" rtl="0">
              <a:spcBef>
                <a:spcPts val="0"/>
              </a:spcBef>
              <a:spcAft>
                <a:spcPts val="0"/>
              </a:spcAft>
              <a:buSzPts val="1800"/>
              <a:buNone/>
              <a:defRPr sz="1800"/>
            </a:lvl8pPr>
            <a:lvl9pPr lvl="8" algn="ctr" rtl="0">
              <a:spcBef>
                <a:spcPts val="0"/>
              </a:spcBef>
              <a:spcAft>
                <a:spcPts val="0"/>
              </a:spcAft>
              <a:buSzPts val="1800"/>
              <a:buNone/>
              <a:defRPr sz="1800"/>
            </a:lvl9pPr>
          </a:lstStyle>
          <a:p>
            <a:r>
              <a:t>xx%</a:t>
            </a:r>
          </a:p>
        </p:txBody>
      </p:sp>
      <p:sp>
        <p:nvSpPr>
          <p:cNvPr id="195" name="Google Shape;195;p19"/>
          <p:cNvSpPr txBox="1">
            <a:spLocks noGrp="1"/>
          </p:cNvSpPr>
          <p:nvPr>
            <p:ph type="title" idx="6"/>
          </p:nvPr>
        </p:nvSpPr>
        <p:spPr>
          <a:xfrm>
            <a:off x="713225" y="445025"/>
            <a:ext cx="7717500" cy="6330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196" name="Google Shape;196;p19"/>
          <p:cNvSpPr/>
          <p:nvPr/>
        </p:nvSpPr>
        <p:spPr>
          <a:xfrm>
            <a:off x="1329700" y="4244150"/>
            <a:ext cx="2297100" cy="1989900"/>
          </a:xfrm>
          <a:prstGeom prst="hexagon">
            <a:avLst>
              <a:gd name="adj" fmla="val 25000"/>
              <a:gd name="vf" fmla="val 11547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197" name="Google Shape;197;p19"/>
          <p:cNvSpPr/>
          <p:nvPr/>
        </p:nvSpPr>
        <p:spPr>
          <a:xfrm>
            <a:off x="-560925" y="3231375"/>
            <a:ext cx="2297100" cy="1989900"/>
          </a:xfrm>
          <a:prstGeom prst="hexagon">
            <a:avLst>
              <a:gd name="adj" fmla="val 25000"/>
              <a:gd name="vf" fmla="val 115470"/>
            </a:avLst>
          </a:prstGeom>
          <a:solidFill>
            <a:schemeClr val="dk2"/>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198" name="Google Shape;198;p19"/>
          <p:cNvSpPr/>
          <p:nvPr/>
        </p:nvSpPr>
        <p:spPr>
          <a:xfrm>
            <a:off x="8062925" y="716525"/>
            <a:ext cx="2297100" cy="1989900"/>
          </a:xfrm>
          <a:prstGeom prst="hexagon">
            <a:avLst>
              <a:gd name="adj" fmla="val 25000"/>
              <a:gd name="vf" fmla="val 115470"/>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199" name="Google Shape;199;p19"/>
          <p:cNvSpPr/>
          <p:nvPr/>
        </p:nvSpPr>
        <p:spPr>
          <a:xfrm>
            <a:off x="5968125" y="4525172"/>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and list">
  <p:cSld name="CUSTOM_2">
    <p:spTree>
      <p:nvGrpSpPr>
        <p:cNvPr id="1" name="Shape 200"/>
        <p:cNvGrpSpPr/>
        <p:nvPr/>
      </p:nvGrpSpPr>
      <p:grpSpPr>
        <a:xfrm>
          <a:off x="0" y="0"/>
          <a:ext cx="0" cy="0"/>
          <a:chOff x="0" y="0"/>
          <a:chExt cx="0" cy="0"/>
        </a:xfrm>
      </p:grpSpPr>
      <p:sp>
        <p:nvSpPr>
          <p:cNvPr id="201" name="Google Shape;201;p20"/>
          <p:cNvSpPr txBox="1">
            <a:spLocks noGrp="1"/>
          </p:cNvSpPr>
          <p:nvPr>
            <p:ph type="title"/>
          </p:nvPr>
        </p:nvSpPr>
        <p:spPr>
          <a:xfrm>
            <a:off x="4630175" y="445025"/>
            <a:ext cx="3800400" cy="10230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202" name="Google Shape;202;p20"/>
          <p:cNvSpPr txBox="1">
            <a:spLocks noGrp="1"/>
          </p:cNvSpPr>
          <p:nvPr>
            <p:ph type="subTitle" idx="1"/>
          </p:nvPr>
        </p:nvSpPr>
        <p:spPr>
          <a:xfrm>
            <a:off x="4630175" y="1706925"/>
            <a:ext cx="3800400" cy="2327700"/>
          </a:xfrm>
          <a:prstGeom prst="rect">
            <a:avLst/>
          </a:prstGeom>
        </p:spPr>
        <p:txBody>
          <a:bodyPr spcFirstLastPara="1" wrap="square" lIns="91425" tIns="91425" rIns="91425" bIns="91425" anchor="t" anchorCtr="0">
            <a:noAutofit/>
          </a:bodyPr>
          <a:lstStyle>
            <a:lvl1pPr lvl="0">
              <a:spcBef>
                <a:spcPts val="0"/>
              </a:spcBef>
              <a:spcAft>
                <a:spcPts val="0"/>
              </a:spcAft>
              <a:buSzPts val="1600"/>
              <a:buFont typeface="Nunito"/>
              <a:buChar char="●"/>
              <a:defRPr sz="1600"/>
            </a:lvl1pPr>
            <a:lvl2pPr lvl="1">
              <a:spcBef>
                <a:spcPts val="0"/>
              </a:spcBef>
              <a:spcAft>
                <a:spcPts val="0"/>
              </a:spcAft>
              <a:buClr>
                <a:schemeClr val="lt1"/>
              </a:buClr>
              <a:buSzPts val="1600"/>
              <a:buFont typeface="Nunito"/>
              <a:buChar char="○"/>
              <a:defRPr/>
            </a:lvl2pPr>
            <a:lvl3pPr lvl="2">
              <a:spcBef>
                <a:spcPts val="0"/>
              </a:spcBef>
              <a:spcAft>
                <a:spcPts val="0"/>
              </a:spcAft>
              <a:buClr>
                <a:schemeClr val="lt1"/>
              </a:buClr>
              <a:buSzPts val="1600"/>
              <a:buFont typeface="Nunito"/>
              <a:buChar char="■"/>
              <a:defRPr/>
            </a:lvl3pPr>
            <a:lvl4pPr lvl="3">
              <a:spcBef>
                <a:spcPts val="0"/>
              </a:spcBef>
              <a:spcAft>
                <a:spcPts val="0"/>
              </a:spcAft>
              <a:buClr>
                <a:schemeClr val="lt1"/>
              </a:buClr>
              <a:buSzPts val="1600"/>
              <a:buFont typeface="Nunito"/>
              <a:buChar char="●"/>
              <a:defRPr/>
            </a:lvl4pPr>
            <a:lvl5pPr lvl="4">
              <a:spcBef>
                <a:spcPts val="0"/>
              </a:spcBef>
              <a:spcAft>
                <a:spcPts val="0"/>
              </a:spcAft>
              <a:buClr>
                <a:schemeClr val="lt1"/>
              </a:buClr>
              <a:buSzPts val="1600"/>
              <a:buFont typeface="Nunito"/>
              <a:buChar char="○"/>
              <a:defRPr/>
            </a:lvl5pPr>
            <a:lvl6pPr lvl="5">
              <a:spcBef>
                <a:spcPts val="0"/>
              </a:spcBef>
              <a:spcAft>
                <a:spcPts val="0"/>
              </a:spcAft>
              <a:buClr>
                <a:schemeClr val="lt1"/>
              </a:buClr>
              <a:buSzPts val="1600"/>
              <a:buFont typeface="Nunito"/>
              <a:buChar char="■"/>
              <a:defRPr/>
            </a:lvl6pPr>
            <a:lvl7pPr lvl="6">
              <a:spcBef>
                <a:spcPts val="0"/>
              </a:spcBef>
              <a:spcAft>
                <a:spcPts val="0"/>
              </a:spcAft>
              <a:buClr>
                <a:schemeClr val="lt1"/>
              </a:buClr>
              <a:buSzPts val="1600"/>
              <a:buFont typeface="Nunito"/>
              <a:buChar char="●"/>
              <a:defRPr/>
            </a:lvl7pPr>
            <a:lvl8pPr lvl="7">
              <a:spcBef>
                <a:spcPts val="0"/>
              </a:spcBef>
              <a:spcAft>
                <a:spcPts val="0"/>
              </a:spcAft>
              <a:buClr>
                <a:schemeClr val="lt1"/>
              </a:buClr>
              <a:buSzPts val="1600"/>
              <a:buFont typeface="Nunito"/>
              <a:buChar char="○"/>
              <a:defRPr/>
            </a:lvl8pPr>
            <a:lvl9pPr lvl="8">
              <a:spcBef>
                <a:spcPts val="0"/>
              </a:spcBef>
              <a:spcAft>
                <a:spcPts val="0"/>
              </a:spcAft>
              <a:buClr>
                <a:schemeClr val="lt1"/>
              </a:buClr>
              <a:buSzPts val="1600"/>
              <a:buFont typeface="Nunito"/>
              <a:buChar char="■"/>
              <a:defRPr/>
            </a:lvl9pPr>
          </a:lstStyle>
          <a:p>
            <a:endParaRPr/>
          </a:p>
        </p:txBody>
      </p:sp>
      <p:grpSp>
        <p:nvGrpSpPr>
          <p:cNvPr id="203" name="Google Shape;203;p20"/>
          <p:cNvGrpSpPr/>
          <p:nvPr/>
        </p:nvGrpSpPr>
        <p:grpSpPr>
          <a:xfrm>
            <a:off x="4745800" y="4458488"/>
            <a:ext cx="919525" cy="280075"/>
            <a:chOff x="3021700" y="595375"/>
            <a:chExt cx="919525" cy="280075"/>
          </a:xfrm>
        </p:grpSpPr>
        <p:sp>
          <p:nvSpPr>
            <p:cNvPr id="204" name="Google Shape;204;p20"/>
            <p:cNvSpPr/>
            <p:nvPr/>
          </p:nvSpPr>
          <p:spPr>
            <a:xfrm>
              <a:off x="3021700" y="595375"/>
              <a:ext cx="130900" cy="150550"/>
            </a:xfrm>
            <a:custGeom>
              <a:avLst/>
              <a:gdLst/>
              <a:ahLst/>
              <a:cxnLst/>
              <a:rect l="l" t="t" r="r" b="b"/>
              <a:pathLst>
                <a:path w="5236" h="6022" extrusionOk="0">
                  <a:moveTo>
                    <a:pt x="2632" y="0"/>
                  </a:moveTo>
                  <a:lnTo>
                    <a:pt x="1" y="1519"/>
                  </a:lnTo>
                  <a:lnTo>
                    <a:pt x="1" y="4530"/>
                  </a:lnTo>
                  <a:lnTo>
                    <a:pt x="2632" y="6022"/>
                  </a:lnTo>
                  <a:lnTo>
                    <a:pt x="5235" y="4530"/>
                  </a:lnTo>
                  <a:lnTo>
                    <a:pt x="5235" y="1519"/>
                  </a:lnTo>
                  <a:lnTo>
                    <a:pt x="263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20"/>
            <p:cNvSpPr/>
            <p:nvPr/>
          </p:nvSpPr>
          <p:spPr>
            <a:xfrm>
              <a:off x="3179700" y="595375"/>
              <a:ext cx="130225" cy="150550"/>
            </a:xfrm>
            <a:custGeom>
              <a:avLst/>
              <a:gdLst/>
              <a:ahLst/>
              <a:cxnLst/>
              <a:rect l="l" t="t" r="r" b="b"/>
              <a:pathLst>
                <a:path w="5209" h="6022" extrusionOk="0">
                  <a:moveTo>
                    <a:pt x="2604" y="0"/>
                  </a:moveTo>
                  <a:lnTo>
                    <a:pt x="0" y="1519"/>
                  </a:lnTo>
                  <a:lnTo>
                    <a:pt x="0" y="4530"/>
                  </a:lnTo>
                  <a:lnTo>
                    <a:pt x="2604" y="6022"/>
                  </a:lnTo>
                  <a:lnTo>
                    <a:pt x="5208" y="4530"/>
                  </a:lnTo>
                  <a:lnTo>
                    <a:pt x="5208" y="1519"/>
                  </a:lnTo>
                  <a:lnTo>
                    <a:pt x="260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20"/>
            <p:cNvSpPr/>
            <p:nvPr/>
          </p:nvSpPr>
          <p:spPr>
            <a:xfrm>
              <a:off x="3337700" y="595375"/>
              <a:ext cx="130200" cy="150550"/>
            </a:xfrm>
            <a:custGeom>
              <a:avLst/>
              <a:gdLst/>
              <a:ahLst/>
              <a:cxnLst/>
              <a:rect l="l" t="t" r="r" b="b"/>
              <a:pathLst>
                <a:path w="5208" h="6022" extrusionOk="0">
                  <a:moveTo>
                    <a:pt x="2604" y="0"/>
                  </a:moveTo>
                  <a:lnTo>
                    <a:pt x="0" y="1519"/>
                  </a:lnTo>
                  <a:lnTo>
                    <a:pt x="0" y="4530"/>
                  </a:lnTo>
                  <a:lnTo>
                    <a:pt x="2604" y="6022"/>
                  </a:lnTo>
                  <a:lnTo>
                    <a:pt x="5208" y="4530"/>
                  </a:lnTo>
                  <a:lnTo>
                    <a:pt x="5208" y="1519"/>
                  </a:lnTo>
                  <a:lnTo>
                    <a:pt x="260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20"/>
            <p:cNvSpPr/>
            <p:nvPr/>
          </p:nvSpPr>
          <p:spPr>
            <a:xfrm>
              <a:off x="3495000" y="595375"/>
              <a:ext cx="130900" cy="150550"/>
            </a:xfrm>
            <a:custGeom>
              <a:avLst/>
              <a:gdLst/>
              <a:ahLst/>
              <a:cxnLst/>
              <a:rect l="l" t="t" r="r" b="b"/>
              <a:pathLst>
                <a:path w="5236" h="6022" extrusionOk="0">
                  <a:moveTo>
                    <a:pt x="2605" y="0"/>
                  </a:moveTo>
                  <a:lnTo>
                    <a:pt x="1" y="1519"/>
                  </a:lnTo>
                  <a:lnTo>
                    <a:pt x="1" y="4530"/>
                  </a:lnTo>
                  <a:lnTo>
                    <a:pt x="2605" y="6022"/>
                  </a:lnTo>
                  <a:lnTo>
                    <a:pt x="5236" y="4530"/>
                  </a:lnTo>
                  <a:lnTo>
                    <a:pt x="5236" y="1519"/>
                  </a:lnTo>
                  <a:lnTo>
                    <a:pt x="260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20"/>
            <p:cNvSpPr/>
            <p:nvPr/>
          </p:nvSpPr>
          <p:spPr>
            <a:xfrm>
              <a:off x="3653000" y="595375"/>
              <a:ext cx="130225" cy="150550"/>
            </a:xfrm>
            <a:custGeom>
              <a:avLst/>
              <a:gdLst/>
              <a:ahLst/>
              <a:cxnLst/>
              <a:rect l="l" t="t" r="r" b="b"/>
              <a:pathLst>
                <a:path w="5209" h="6022" extrusionOk="0">
                  <a:moveTo>
                    <a:pt x="2605" y="0"/>
                  </a:moveTo>
                  <a:lnTo>
                    <a:pt x="1" y="1519"/>
                  </a:lnTo>
                  <a:lnTo>
                    <a:pt x="1" y="4530"/>
                  </a:lnTo>
                  <a:lnTo>
                    <a:pt x="2605" y="6022"/>
                  </a:lnTo>
                  <a:lnTo>
                    <a:pt x="5209" y="4530"/>
                  </a:lnTo>
                  <a:lnTo>
                    <a:pt x="5209" y="1519"/>
                  </a:lnTo>
                  <a:lnTo>
                    <a:pt x="260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209;p20"/>
            <p:cNvSpPr/>
            <p:nvPr/>
          </p:nvSpPr>
          <p:spPr>
            <a:xfrm>
              <a:off x="3810325" y="595375"/>
              <a:ext cx="130900" cy="150550"/>
            </a:xfrm>
            <a:custGeom>
              <a:avLst/>
              <a:gdLst/>
              <a:ahLst/>
              <a:cxnLst/>
              <a:rect l="l" t="t" r="r" b="b"/>
              <a:pathLst>
                <a:path w="5236" h="6022" extrusionOk="0">
                  <a:moveTo>
                    <a:pt x="2632" y="0"/>
                  </a:moveTo>
                  <a:lnTo>
                    <a:pt x="1" y="1519"/>
                  </a:lnTo>
                  <a:lnTo>
                    <a:pt x="1" y="4530"/>
                  </a:lnTo>
                  <a:lnTo>
                    <a:pt x="2632" y="6022"/>
                  </a:lnTo>
                  <a:lnTo>
                    <a:pt x="5235" y="4530"/>
                  </a:lnTo>
                  <a:lnTo>
                    <a:pt x="5235" y="1519"/>
                  </a:lnTo>
                  <a:lnTo>
                    <a:pt x="263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20"/>
            <p:cNvSpPr/>
            <p:nvPr/>
          </p:nvSpPr>
          <p:spPr>
            <a:xfrm>
              <a:off x="3101025" y="724200"/>
              <a:ext cx="130225" cy="151250"/>
            </a:xfrm>
            <a:custGeom>
              <a:avLst/>
              <a:gdLst/>
              <a:ahLst/>
              <a:cxnLst/>
              <a:rect l="l" t="t" r="r" b="b"/>
              <a:pathLst>
                <a:path w="5209" h="6050" extrusionOk="0">
                  <a:moveTo>
                    <a:pt x="2605" y="1"/>
                  </a:moveTo>
                  <a:lnTo>
                    <a:pt x="1" y="1519"/>
                  </a:lnTo>
                  <a:lnTo>
                    <a:pt x="1" y="4530"/>
                  </a:lnTo>
                  <a:lnTo>
                    <a:pt x="2605" y="6049"/>
                  </a:lnTo>
                  <a:lnTo>
                    <a:pt x="5209" y="4530"/>
                  </a:lnTo>
                  <a:lnTo>
                    <a:pt x="5209" y="1519"/>
                  </a:lnTo>
                  <a:lnTo>
                    <a:pt x="2605"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20"/>
            <p:cNvSpPr/>
            <p:nvPr/>
          </p:nvSpPr>
          <p:spPr>
            <a:xfrm>
              <a:off x="3258350" y="724200"/>
              <a:ext cx="130900" cy="151250"/>
            </a:xfrm>
            <a:custGeom>
              <a:avLst/>
              <a:gdLst/>
              <a:ahLst/>
              <a:cxnLst/>
              <a:rect l="l" t="t" r="r" b="b"/>
              <a:pathLst>
                <a:path w="5236" h="6050" extrusionOk="0">
                  <a:moveTo>
                    <a:pt x="2632" y="1"/>
                  </a:moveTo>
                  <a:lnTo>
                    <a:pt x="1" y="1519"/>
                  </a:lnTo>
                  <a:lnTo>
                    <a:pt x="1" y="4530"/>
                  </a:lnTo>
                  <a:lnTo>
                    <a:pt x="2632" y="6049"/>
                  </a:lnTo>
                  <a:lnTo>
                    <a:pt x="5236" y="4530"/>
                  </a:lnTo>
                  <a:lnTo>
                    <a:pt x="5236" y="1519"/>
                  </a:lnTo>
                  <a:lnTo>
                    <a:pt x="2632"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20"/>
            <p:cNvSpPr/>
            <p:nvPr/>
          </p:nvSpPr>
          <p:spPr>
            <a:xfrm>
              <a:off x="3416350" y="724200"/>
              <a:ext cx="130225" cy="151250"/>
            </a:xfrm>
            <a:custGeom>
              <a:avLst/>
              <a:gdLst/>
              <a:ahLst/>
              <a:cxnLst/>
              <a:rect l="l" t="t" r="r" b="b"/>
              <a:pathLst>
                <a:path w="5209" h="6050" extrusionOk="0">
                  <a:moveTo>
                    <a:pt x="2604" y="1"/>
                  </a:moveTo>
                  <a:lnTo>
                    <a:pt x="1" y="1519"/>
                  </a:lnTo>
                  <a:lnTo>
                    <a:pt x="1" y="4530"/>
                  </a:lnTo>
                  <a:lnTo>
                    <a:pt x="2604" y="6049"/>
                  </a:lnTo>
                  <a:lnTo>
                    <a:pt x="5208" y="4530"/>
                  </a:lnTo>
                  <a:lnTo>
                    <a:pt x="5208" y="1519"/>
                  </a:lnTo>
                  <a:lnTo>
                    <a:pt x="260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20"/>
            <p:cNvSpPr/>
            <p:nvPr/>
          </p:nvSpPr>
          <p:spPr>
            <a:xfrm>
              <a:off x="3573675" y="724200"/>
              <a:ext cx="130900" cy="151250"/>
            </a:xfrm>
            <a:custGeom>
              <a:avLst/>
              <a:gdLst/>
              <a:ahLst/>
              <a:cxnLst/>
              <a:rect l="l" t="t" r="r" b="b"/>
              <a:pathLst>
                <a:path w="5236" h="6050" extrusionOk="0">
                  <a:moveTo>
                    <a:pt x="2631" y="1"/>
                  </a:moveTo>
                  <a:lnTo>
                    <a:pt x="0" y="1519"/>
                  </a:lnTo>
                  <a:lnTo>
                    <a:pt x="0" y="4530"/>
                  </a:lnTo>
                  <a:lnTo>
                    <a:pt x="2631" y="6049"/>
                  </a:lnTo>
                  <a:lnTo>
                    <a:pt x="5235" y="4530"/>
                  </a:lnTo>
                  <a:lnTo>
                    <a:pt x="5235" y="1519"/>
                  </a:lnTo>
                  <a:lnTo>
                    <a:pt x="263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20"/>
            <p:cNvSpPr/>
            <p:nvPr/>
          </p:nvSpPr>
          <p:spPr>
            <a:xfrm>
              <a:off x="3731675" y="724200"/>
              <a:ext cx="130900" cy="151250"/>
            </a:xfrm>
            <a:custGeom>
              <a:avLst/>
              <a:gdLst/>
              <a:ahLst/>
              <a:cxnLst/>
              <a:rect l="l" t="t" r="r" b="b"/>
              <a:pathLst>
                <a:path w="5236" h="6050" extrusionOk="0">
                  <a:moveTo>
                    <a:pt x="2604" y="1"/>
                  </a:moveTo>
                  <a:lnTo>
                    <a:pt x="0" y="1519"/>
                  </a:lnTo>
                  <a:lnTo>
                    <a:pt x="0" y="4530"/>
                  </a:lnTo>
                  <a:lnTo>
                    <a:pt x="2604" y="6049"/>
                  </a:lnTo>
                  <a:lnTo>
                    <a:pt x="5235" y="4530"/>
                  </a:lnTo>
                  <a:lnTo>
                    <a:pt x="5235" y="1519"/>
                  </a:lnTo>
                  <a:lnTo>
                    <a:pt x="260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15" name="Google Shape;215;p20"/>
          <p:cNvSpPr/>
          <p:nvPr/>
        </p:nvSpPr>
        <p:spPr>
          <a:xfrm>
            <a:off x="7899313" y="4372750"/>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20"/>
          <p:cNvSpPr/>
          <p:nvPr/>
        </p:nvSpPr>
        <p:spPr>
          <a:xfrm>
            <a:off x="986525" y="677538"/>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and text">
  <p:cSld name="CUSTOM_21">
    <p:spTree>
      <p:nvGrpSpPr>
        <p:cNvPr id="1" name="Shape 217"/>
        <p:cNvGrpSpPr/>
        <p:nvPr/>
      </p:nvGrpSpPr>
      <p:grpSpPr>
        <a:xfrm>
          <a:off x="0" y="0"/>
          <a:ext cx="0" cy="0"/>
          <a:chOff x="0" y="0"/>
          <a:chExt cx="0" cy="0"/>
        </a:xfrm>
      </p:grpSpPr>
      <p:sp>
        <p:nvSpPr>
          <p:cNvPr id="218" name="Google Shape;218;p21"/>
          <p:cNvSpPr/>
          <p:nvPr/>
        </p:nvSpPr>
        <p:spPr>
          <a:xfrm flipH="1">
            <a:off x="4800600" y="3463625"/>
            <a:ext cx="2297100" cy="1989900"/>
          </a:xfrm>
          <a:prstGeom prst="hexagon">
            <a:avLst>
              <a:gd name="adj" fmla="val 25000"/>
              <a:gd name="vf" fmla="val 115470"/>
            </a:avLst>
          </a:prstGeom>
          <a:solidFill>
            <a:schemeClr val="dk2"/>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219" name="Google Shape;219;p21"/>
          <p:cNvSpPr/>
          <p:nvPr/>
        </p:nvSpPr>
        <p:spPr>
          <a:xfrm flipH="1">
            <a:off x="7335400" y="-482125"/>
            <a:ext cx="2297100" cy="1989900"/>
          </a:xfrm>
          <a:prstGeom prst="hexagon">
            <a:avLst>
              <a:gd name="adj" fmla="val 25000"/>
              <a:gd name="vf" fmla="val 11547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grpSp>
        <p:nvGrpSpPr>
          <p:cNvPr id="220" name="Google Shape;220;p21"/>
          <p:cNvGrpSpPr/>
          <p:nvPr/>
        </p:nvGrpSpPr>
        <p:grpSpPr>
          <a:xfrm>
            <a:off x="525038" y="4255225"/>
            <a:ext cx="919525" cy="280075"/>
            <a:chOff x="3021700" y="595375"/>
            <a:chExt cx="919525" cy="280075"/>
          </a:xfrm>
        </p:grpSpPr>
        <p:sp>
          <p:nvSpPr>
            <p:cNvPr id="221" name="Google Shape;221;p21"/>
            <p:cNvSpPr/>
            <p:nvPr/>
          </p:nvSpPr>
          <p:spPr>
            <a:xfrm>
              <a:off x="3021700" y="595375"/>
              <a:ext cx="130900" cy="150550"/>
            </a:xfrm>
            <a:custGeom>
              <a:avLst/>
              <a:gdLst/>
              <a:ahLst/>
              <a:cxnLst/>
              <a:rect l="l" t="t" r="r" b="b"/>
              <a:pathLst>
                <a:path w="5236" h="6022" extrusionOk="0">
                  <a:moveTo>
                    <a:pt x="2632" y="0"/>
                  </a:moveTo>
                  <a:lnTo>
                    <a:pt x="1" y="1519"/>
                  </a:lnTo>
                  <a:lnTo>
                    <a:pt x="1" y="4530"/>
                  </a:lnTo>
                  <a:lnTo>
                    <a:pt x="2632" y="6022"/>
                  </a:lnTo>
                  <a:lnTo>
                    <a:pt x="5235" y="4530"/>
                  </a:lnTo>
                  <a:lnTo>
                    <a:pt x="5235" y="1519"/>
                  </a:lnTo>
                  <a:lnTo>
                    <a:pt x="263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21"/>
            <p:cNvSpPr/>
            <p:nvPr/>
          </p:nvSpPr>
          <p:spPr>
            <a:xfrm>
              <a:off x="3179700" y="595375"/>
              <a:ext cx="130225" cy="150550"/>
            </a:xfrm>
            <a:custGeom>
              <a:avLst/>
              <a:gdLst/>
              <a:ahLst/>
              <a:cxnLst/>
              <a:rect l="l" t="t" r="r" b="b"/>
              <a:pathLst>
                <a:path w="5209" h="6022" extrusionOk="0">
                  <a:moveTo>
                    <a:pt x="2604" y="0"/>
                  </a:moveTo>
                  <a:lnTo>
                    <a:pt x="0" y="1519"/>
                  </a:lnTo>
                  <a:lnTo>
                    <a:pt x="0" y="4530"/>
                  </a:lnTo>
                  <a:lnTo>
                    <a:pt x="2604" y="6022"/>
                  </a:lnTo>
                  <a:lnTo>
                    <a:pt x="5208" y="4530"/>
                  </a:lnTo>
                  <a:lnTo>
                    <a:pt x="5208" y="1519"/>
                  </a:lnTo>
                  <a:lnTo>
                    <a:pt x="260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223;p21"/>
            <p:cNvSpPr/>
            <p:nvPr/>
          </p:nvSpPr>
          <p:spPr>
            <a:xfrm>
              <a:off x="3337700" y="595375"/>
              <a:ext cx="130200" cy="150550"/>
            </a:xfrm>
            <a:custGeom>
              <a:avLst/>
              <a:gdLst/>
              <a:ahLst/>
              <a:cxnLst/>
              <a:rect l="l" t="t" r="r" b="b"/>
              <a:pathLst>
                <a:path w="5208" h="6022" extrusionOk="0">
                  <a:moveTo>
                    <a:pt x="2604" y="0"/>
                  </a:moveTo>
                  <a:lnTo>
                    <a:pt x="0" y="1519"/>
                  </a:lnTo>
                  <a:lnTo>
                    <a:pt x="0" y="4530"/>
                  </a:lnTo>
                  <a:lnTo>
                    <a:pt x="2604" y="6022"/>
                  </a:lnTo>
                  <a:lnTo>
                    <a:pt x="5208" y="4530"/>
                  </a:lnTo>
                  <a:lnTo>
                    <a:pt x="5208" y="1519"/>
                  </a:lnTo>
                  <a:lnTo>
                    <a:pt x="260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224;p21"/>
            <p:cNvSpPr/>
            <p:nvPr/>
          </p:nvSpPr>
          <p:spPr>
            <a:xfrm>
              <a:off x="3495000" y="595375"/>
              <a:ext cx="130900" cy="150550"/>
            </a:xfrm>
            <a:custGeom>
              <a:avLst/>
              <a:gdLst/>
              <a:ahLst/>
              <a:cxnLst/>
              <a:rect l="l" t="t" r="r" b="b"/>
              <a:pathLst>
                <a:path w="5236" h="6022" extrusionOk="0">
                  <a:moveTo>
                    <a:pt x="2605" y="0"/>
                  </a:moveTo>
                  <a:lnTo>
                    <a:pt x="1" y="1519"/>
                  </a:lnTo>
                  <a:lnTo>
                    <a:pt x="1" y="4530"/>
                  </a:lnTo>
                  <a:lnTo>
                    <a:pt x="2605" y="6022"/>
                  </a:lnTo>
                  <a:lnTo>
                    <a:pt x="5236" y="4530"/>
                  </a:lnTo>
                  <a:lnTo>
                    <a:pt x="5236" y="1519"/>
                  </a:lnTo>
                  <a:lnTo>
                    <a:pt x="260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21"/>
            <p:cNvSpPr/>
            <p:nvPr/>
          </p:nvSpPr>
          <p:spPr>
            <a:xfrm>
              <a:off x="3653000" y="595375"/>
              <a:ext cx="130225" cy="150550"/>
            </a:xfrm>
            <a:custGeom>
              <a:avLst/>
              <a:gdLst/>
              <a:ahLst/>
              <a:cxnLst/>
              <a:rect l="l" t="t" r="r" b="b"/>
              <a:pathLst>
                <a:path w="5209" h="6022" extrusionOk="0">
                  <a:moveTo>
                    <a:pt x="2605" y="0"/>
                  </a:moveTo>
                  <a:lnTo>
                    <a:pt x="1" y="1519"/>
                  </a:lnTo>
                  <a:lnTo>
                    <a:pt x="1" y="4530"/>
                  </a:lnTo>
                  <a:lnTo>
                    <a:pt x="2605" y="6022"/>
                  </a:lnTo>
                  <a:lnTo>
                    <a:pt x="5209" y="4530"/>
                  </a:lnTo>
                  <a:lnTo>
                    <a:pt x="5209" y="1519"/>
                  </a:lnTo>
                  <a:lnTo>
                    <a:pt x="260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21"/>
            <p:cNvSpPr/>
            <p:nvPr/>
          </p:nvSpPr>
          <p:spPr>
            <a:xfrm>
              <a:off x="3810325" y="595375"/>
              <a:ext cx="130900" cy="150550"/>
            </a:xfrm>
            <a:custGeom>
              <a:avLst/>
              <a:gdLst/>
              <a:ahLst/>
              <a:cxnLst/>
              <a:rect l="l" t="t" r="r" b="b"/>
              <a:pathLst>
                <a:path w="5236" h="6022" extrusionOk="0">
                  <a:moveTo>
                    <a:pt x="2632" y="0"/>
                  </a:moveTo>
                  <a:lnTo>
                    <a:pt x="1" y="1519"/>
                  </a:lnTo>
                  <a:lnTo>
                    <a:pt x="1" y="4530"/>
                  </a:lnTo>
                  <a:lnTo>
                    <a:pt x="2632" y="6022"/>
                  </a:lnTo>
                  <a:lnTo>
                    <a:pt x="5235" y="4530"/>
                  </a:lnTo>
                  <a:lnTo>
                    <a:pt x="5235" y="1519"/>
                  </a:lnTo>
                  <a:lnTo>
                    <a:pt x="263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21"/>
            <p:cNvSpPr/>
            <p:nvPr/>
          </p:nvSpPr>
          <p:spPr>
            <a:xfrm>
              <a:off x="3101025" y="724200"/>
              <a:ext cx="130225" cy="151250"/>
            </a:xfrm>
            <a:custGeom>
              <a:avLst/>
              <a:gdLst/>
              <a:ahLst/>
              <a:cxnLst/>
              <a:rect l="l" t="t" r="r" b="b"/>
              <a:pathLst>
                <a:path w="5209" h="6050" extrusionOk="0">
                  <a:moveTo>
                    <a:pt x="2605" y="1"/>
                  </a:moveTo>
                  <a:lnTo>
                    <a:pt x="1" y="1519"/>
                  </a:lnTo>
                  <a:lnTo>
                    <a:pt x="1" y="4530"/>
                  </a:lnTo>
                  <a:lnTo>
                    <a:pt x="2605" y="6049"/>
                  </a:lnTo>
                  <a:lnTo>
                    <a:pt x="5209" y="4530"/>
                  </a:lnTo>
                  <a:lnTo>
                    <a:pt x="5209" y="1519"/>
                  </a:lnTo>
                  <a:lnTo>
                    <a:pt x="2605"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228;p21"/>
            <p:cNvSpPr/>
            <p:nvPr/>
          </p:nvSpPr>
          <p:spPr>
            <a:xfrm>
              <a:off x="3258350" y="724200"/>
              <a:ext cx="130900" cy="151250"/>
            </a:xfrm>
            <a:custGeom>
              <a:avLst/>
              <a:gdLst/>
              <a:ahLst/>
              <a:cxnLst/>
              <a:rect l="l" t="t" r="r" b="b"/>
              <a:pathLst>
                <a:path w="5236" h="6050" extrusionOk="0">
                  <a:moveTo>
                    <a:pt x="2632" y="1"/>
                  </a:moveTo>
                  <a:lnTo>
                    <a:pt x="1" y="1519"/>
                  </a:lnTo>
                  <a:lnTo>
                    <a:pt x="1" y="4530"/>
                  </a:lnTo>
                  <a:lnTo>
                    <a:pt x="2632" y="6049"/>
                  </a:lnTo>
                  <a:lnTo>
                    <a:pt x="5236" y="4530"/>
                  </a:lnTo>
                  <a:lnTo>
                    <a:pt x="5236" y="1519"/>
                  </a:lnTo>
                  <a:lnTo>
                    <a:pt x="2632"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229;p21"/>
            <p:cNvSpPr/>
            <p:nvPr/>
          </p:nvSpPr>
          <p:spPr>
            <a:xfrm>
              <a:off x="3416350" y="724200"/>
              <a:ext cx="130225" cy="151250"/>
            </a:xfrm>
            <a:custGeom>
              <a:avLst/>
              <a:gdLst/>
              <a:ahLst/>
              <a:cxnLst/>
              <a:rect l="l" t="t" r="r" b="b"/>
              <a:pathLst>
                <a:path w="5209" h="6050" extrusionOk="0">
                  <a:moveTo>
                    <a:pt x="2604" y="1"/>
                  </a:moveTo>
                  <a:lnTo>
                    <a:pt x="1" y="1519"/>
                  </a:lnTo>
                  <a:lnTo>
                    <a:pt x="1" y="4530"/>
                  </a:lnTo>
                  <a:lnTo>
                    <a:pt x="2604" y="6049"/>
                  </a:lnTo>
                  <a:lnTo>
                    <a:pt x="5208" y="4530"/>
                  </a:lnTo>
                  <a:lnTo>
                    <a:pt x="5208" y="1519"/>
                  </a:lnTo>
                  <a:lnTo>
                    <a:pt x="260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21"/>
            <p:cNvSpPr/>
            <p:nvPr/>
          </p:nvSpPr>
          <p:spPr>
            <a:xfrm>
              <a:off x="3573675" y="724200"/>
              <a:ext cx="130900" cy="151250"/>
            </a:xfrm>
            <a:custGeom>
              <a:avLst/>
              <a:gdLst/>
              <a:ahLst/>
              <a:cxnLst/>
              <a:rect l="l" t="t" r="r" b="b"/>
              <a:pathLst>
                <a:path w="5236" h="6050" extrusionOk="0">
                  <a:moveTo>
                    <a:pt x="2631" y="1"/>
                  </a:moveTo>
                  <a:lnTo>
                    <a:pt x="0" y="1519"/>
                  </a:lnTo>
                  <a:lnTo>
                    <a:pt x="0" y="4530"/>
                  </a:lnTo>
                  <a:lnTo>
                    <a:pt x="2631" y="6049"/>
                  </a:lnTo>
                  <a:lnTo>
                    <a:pt x="5235" y="4530"/>
                  </a:lnTo>
                  <a:lnTo>
                    <a:pt x="5235" y="1519"/>
                  </a:lnTo>
                  <a:lnTo>
                    <a:pt x="263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21"/>
            <p:cNvSpPr/>
            <p:nvPr/>
          </p:nvSpPr>
          <p:spPr>
            <a:xfrm>
              <a:off x="3731675" y="724200"/>
              <a:ext cx="130900" cy="151250"/>
            </a:xfrm>
            <a:custGeom>
              <a:avLst/>
              <a:gdLst/>
              <a:ahLst/>
              <a:cxnLst/>
              <a:rect l="l" t="t" r="r" b="b"/>
              <a:pathLst>
                <a:path w="5236" h="6050" extrusionOk="0">
                  <a:moveTo>
                    <a:pt x="2604" y="1"/>
                  </a:moveTo>
                  <a:lnTo>
                    <a:pt x="0" y="1519"/>
                  </a:lnTo>
                  <a:lnTo>
                    <a:pt x="0" y="4530"/>
                  </a:lnTo>
                  <a:lnTo>
                    <a:pt x="2604" y="6049"/>
                  </a:lnTo>
                  <a:lnTo>
                    <a:pt x="5235" y="4530"/>
                  </a:lnTo>
                  <a:lnTo>
                    <a:pt x="5235" y="1519"/>
                  </a:lnTo>
                  <a:lnTo>
                    <a:pt x="260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32" name="Google Shape;232;p21"/>
          <p:cNvSpPr txBox="1">
            <a:spLocks noGrp="1"/>
          </p:cNvSpPr>
          <p:nvPr>
            <p:ph type="title"/>
          </p:nvPr>
        </p:nvSpPr>
        <p:spPr>
          <a:xfrm>
            <a:off x="713225" y="445025"/>
            <a:ext cx="7717500" cy="6330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233" name="Google Shape;233;p21"/>
          <p:cNvSpPr txBox="1">
            <a:spLocks noGrp="1"/>
          </p:cNvSpPr>
          <p:nvPr>
            <p:ph type="subTitle" idx="1"/>
          </p:nvPr>
        </p:nvSpPr>
        <p:spPr>
          <a:xfrm>
            <a:off x="5127125" y="1989450"/>
            <a:ext cx="3303600" cy="1164600"/>
          </a:xfrm>
          <a:prstGeom prst="rect">
            <a:avLst/>
          </a:prstGeom>
        </p:spPr>
        <p:txBody>
          <a:bodyPr spcFirstLastPara="1" wrap="square" lIns="91425" tIns="91425" rIns="91425" bIns="91425" anchor="t" anchorCtr="0">
            <a:noAutofit/>
          </a:bodyPr>
          <a:lstStyle>
            <a:lvl1pPr lvl="0" algn="r">
              <a:spcBef>
                <a:spcPts val="0"/>
              </a:spcBef>
              <a:spcAft>
                <a:spcPts val="0"/>
              </a:spcAft>
              <a:buSzPts val="1800"/>
              <a:buNone/>
              <a:defRPr sz="1600">
                <a:solidFill>
                  <a:schemeClr val="dk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text 1">
  <p:cSld name="CUSTOM_22">
    <p:spTree>
      <p:nvGrpSpPr>
        <p:cNvPr id="1" name="Shape 234"/>
        <p:cNvGrpSpPr/>
        <p:nvPr/>
      </p:nvGrpSpPr>
      <p:grpSpPr>
        <a:xfrm>
          <a:off x="0" y="0"/>
          <a:ext cx="0" cy="0"/>
          <a:chOff x="0" y="0"/>
          <a:chExt cx="0" cy="0"/>
        </a:xfrm>
      </p:grpSpPr>
      <p:sp>
        <p:nvSpPr>
          <p:cNvPr id="235" name="Google Shape;235;p22"/>
          <p:cNvSpPr/>
          <p:nvPr/>
        </p:nvSpPr>
        <p:spPr>
          <a:xfrm flipH="1">
            <a:off x="2050638" y="3483050"/>
            <a:ext cx="2297100" cy="1989900"/>
          </a:xfrm>
          <a:prstGeom prst="hexagon">
            <a:avLst>
              <a:gd name="adj" fmla="val 25000"/>
              <a:gd name="vf" fmla="val 115470"/>
            </a:avLst>
          </a:prstGeom>
          <a:solidFill>
            <a:schemeClr val="dk1"/>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236" name="Google Shape;236;p22"/>
          <p:cNvSpPr/>
          <p:nvPr/>
        </p:nvSpPr>
        <p:spPr>
          <a:xfrm flipH="1">
            <a:off x="7787125" y="1576800"/>
            <a:ext cx="2297100" cy="1989900"/>
          </a:xfrm>
          <a:prstGeom prst="hexagon">
            <a:avLst>
              <a:gd name="adj" fmla="val 25000"/>
              <a:gd name="vf" fmla="val 11547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237" name="Google Shape;237;p22"/>
          <p:cNvSpPr/>
          <p:nvPr/>
        </p:nvSpPr>
        <p:spPr>
          <a:xfrm flipH="1">
            <a:off x="7787125" y="824059"/>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22"/>
          <p:cNvSpPr txBox="1">
            <a:spLocks noGrp="1"/>
          </p:cNvSpPr>
          <p:nvPr>
            <p:ph type="title"/>
          </p:nvPr>
        </p:nvSpPr>
        <p:spPr>
          <a:xfrm>
            <a:off x="713225" y="445025"/>
            <a:ext cx="7717500" cy="6330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239" name="Google Shape;239;p22"/>
          <p:cNvSpPr txBox="1">
            <a:spLocks noGrp="1"/>
          </p:cNvSpPr>
          <p:nvPr>
            <p:ph type="subTitle" idx="1"/>
          </p:nvPr>
        </p:nvSpPr>
        <p:spPr>
          <a:xfrm>
            <a:off x="713225" y="1989450"/>
            <a:ext cx="3303600" cy="1164600"/>
          </a:xfrm>
          <a:prstGeom prst="rect">
            <a:avLst/>
          </a:prstGeom>
        </p:spPr>
        <p:txBody>
          <a:bodyPr spcFirstLastPara="1" wrap="square" lIns="91425" tIns="91425" rIns="91425" bIns="91425" anchor="t" anchorCtr="0">
            <a:noAutofit/>
          </a:bodyPr>
          <a:lstStyle>
            <a:lvl1pPr lvl="0" rtl="0">
              <a:spcBef>
                <a:spcPts val="0"/>
              </a:spcBef>
              <a:spcAft>
                <a:spcPts val="0"/>
              </a:spcAft>
              <a:buSzPts val="1800"/>
              <a:buNone/>
              <a:defRPr sz="1600">
                <a:solidFill>
                  <a:schemeClr val="dk1"/>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and text 2">
  <p:cSld name="CUSTOM_23">
    <p:spTree>
      <p:nvGrpSpPr>
        <p:cNvPr id="1" name="Shape 240"/>
        <p:cNvGrpSpPr/>
        <p:nvPr/>
      </p:nvGrpSpPr>
      <p:grpSpPr>
        <a:xfrm>
          <a:off x="0" y="0"/>
          <a:ext cx="0" cy="0"/>
          <a:chOff x="0" y="0"/>
          <a:chExt cx="0" cy="0"/>
        </a:xfrm>
      </p:grpSpPr>
      <p:sp>
        <p:nvSpPr>
          <p:cNvPr id="241" name="Google Shape;241;p23"/>
          <p:cNvSpPr txBox="1">
            <a:spLocks noGrp="1"/>
          </p:cNvSpPr>
          <p:nvPr>
            <p:ph type="title"/>
          </p:nvPr>
        </p:nvSpPr>
        <p:spPr>
          <a:xfrm>
            <a:off x="713225" y="445025"/>
            <a:ext cx="7717500" cy="6330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242" name="Google Shape;242;p23"/>
          <p:cNvSpPr txBox="1">
            <a:spLocks noGrp="1"/>
          </p:cNvSpPr>
          <p:nvPr>
            <p:ph type="subTitle" idx="1"/>
          </p:nvPr>
        </p:nvSpPr>
        <p:spPr>
          <a:xfrm>
            <a:off x="5127125" y="1989450"/>
            <a:ext cx="3303600" cy="1164600"/>
          </a:xfrm>
          <a:prstGeom prst="rect">
            <a:avLst/>
          </a:prstGeom>
        </p:spPr>
        <p:txBody>
          <a:bodyPr spcFirstLastPara="1" wrap="square" lIns="91425" tIns="91425" rIns="91425" bIns="91425" anchor="t" anchorCtr="0">
            <a:noAutofit/>
          </a:bodyPr>
          <a:lstStyle>
            <a:lvl1pPr lvl="0" algn="r" rtl="0">
              <a:spcBef>
                <a:spcPts val="0"/>
              </a:spcBef>
              <a:spcAft>
                <a:spcPts val="0"/>
              </a:spcAft>
              <a:buSzPts val="1800"/>
              <a:buNone/>
              <a:defRPr sz="1600">
                <a:solidFill>
                  <a:schemeClr val="dk1"/>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43" name="Google Shape;243;p23"/>
          <p:cNvSpPr/>
          <p:nvPr/>
        </p:nvSpPr>
        <p:spPr>
          <a:xfrm flipH="1">
            <a:off x="-851875" y="1576800"/>
            <a:ext cx="2297100" cy="1989900"/>
          </a:xfrm>
          <a:prstGeom prst="hexagon">
            <a:avLst>
              <a:gd name="adj" fmla="val 25000"/>
              <a:gd name="vf" fmla="val 115470"/>
            </a:avLst>
          </a:prstGeom>
          <a:solidFill>
            <a:schemeClr val="dk2"/>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244" name="Google Shape;244;p23"/>
          <p:cNvSpPr/>
          <p:nvPr/>
        </p:nvSpPr>
        <p:spPr>
          <a:xfrm flipH="1">
            <a:off x="4573075" y="3509950"/>
            <a:ext cx="2297100" cy="1989900"/>
          </a:xfrm>
          <a:prstGeom prst="hexagon">
            <a:avLst>
              <a:gd name="adj" fmla="val 25000"/>
              <a:gd name="vf" fmla="val 115470"/>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245" name="Google Shape;245;p23"/>
          <p:cNvSpPr/>
          <p:nvPr/>
        </p:nvSpPr>
        <p:spPr>
          <a:xfrm flipH="1">
            <a:off x="575425" y="742022"/>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23"/>
          <p:cNvSpPr/>
          <p:nvPr/>
        </p:nvSpPr>
        <p:spPr>
          <a:xfrm flipH="1">
            <a:off x="1392700" y="4285097"/>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23"/>
          <p:cNvSpPr/>
          <p:nvPr/>
        </p:nvSpPr>
        <p:spPr>
          <a:xfrm flipH="1">
            <a:off x="7941100" y="400122"/>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and text 3">
  <p:cSld name="CUSTOM_25">
    <p:spTree>
      <p:nvGrpSpPr>
        <p:cNvPr id="1" name="Shape 248"/>
        <p:cNvGrpSpPr/>
        <p:nvPr/>
      </p:nvGrpSpPr>
      <p:grpSpPr>
        <a:xfrm>
          <a:off x="0" y="0"/>
          <a:ext cx="0" cy="0"/>
          <a:chOff x="0" y="0"/>
          <a:chExt cx="0" cy="0"/>
        </a:xfrm>
      </p:grpSpPr>
      <p:sp>
        <p:nvSpPr>
          <p:cNvPr id="249" name="Google Shape;249;p24"/>
          <p:cNvSpPr/>
          <p:nvPr/>
        </p:nvSpPr>
        <p:spPr>
          <a:xfrm>
            <a:off x="4004800" y="3697800"/>
            <a:ext cx="2297100" cy="1989900"/>
          </a:xfrm>
          <a:prstGeom prst="hexagon">
            <a:avLst>
              <a:gd name="adj" fmla="val 25000"/>
              <a:gd name="vf" fmla="val 115470"/>
            </a:avLst>
          </a:prstGeom>
          <a:solidFill>
            <a:schemeClr val="dk1"/>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grpSp>
        <p:nvGrpSpPr>
          <p:cNvPr id="250" name="Google Shape;250;p24"/>
          <p:cNvGrpSpPr/>
          <p:nvPr/>
        </p:nvGrpSpPr>
        <p:grpSpPr>
          <a:xfrm>
            <a:off x="7644713" y="1815738"/>
            <a:ext cx="919525" cy="280075"/>
            <a:chOff x="3021700" y="595375"/>
            <a:chExt cx="919525" cy="280075"/>
          </a:xfrm>
        </p:grpSpPr>
        <p:sp>
          <p:nvSpPr>
            <p:cNvPr id="251" name="Google Shape;251;p24"/>
            <p:cNvSpPr/>
            <p:nvPr/>
          </p:nvSpPr>
          <p:spPr>
            <a:xfrm>
              <a:off x="3021700" y="595375"/>
              <a:ext cx="130900" cy="150550"/>
            </a:xfrm>
            <a:custGeom>
              <a:avLst/>
              <a:gdLst/>
              <a:ahLst/>
              <a:cxnLst/>
              <a:rect l="l" t="t" r="r" b="b"/>
              <a:pathLst>
                <a:path w="5236" h="6022" extrusionOk="0">
                  <a:moveTo>
                    <a:pt x="2632" y="0"/>
                  </a:moveTo>
                  <a:lnTo>
                    <a:pt x="1" y="1519"/>
                  </a:lnTo>
                  <a:lnTo>
                    <a:pt x="1" y="4530"/>
                  </a:lnTo>
                  <a:lnTo>
                    <a:pt x="2632" y="6022"/>
                  </a:lnTo>
                  <a:lnTo>
                    <a:pt x="5235" y="4530"/>
                  </a:lnTo>
                  <a:lnTo>
                    <a:pt x="5235" y="1519"/>
                  </a:lnTo>
                  <a:lnTo>
                    <a:pt x="263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24"/>
            <p:cNvSpPr/>
            <p:nvPr/>
          </p:nvSpPr>
          <p:spPr>
            <a:xfrm>
              <a:off x="3179700" y="595375"/>
              <a:ext cx="130225" cy="150550"/>
            </a:xfrm>
            <a:custGeom>
              <a:avLst/>
              <a:gdLst/>
              <a:ahLst/>
              <a:cxnLst/>
              <a:rect l="l" t="t" r="r" b="b"/>
              <a:pathLst>
                <a:path w="5209" h="6022" extrusionOk="0">
                  <a:moveTo>
                    <a:pt x="2604" y="0"/>
                  </a:moveTo>
                  <a:lnTo>
                    <a:pt x="0" y="1519"/>
                  </a:lnTo>
                  <a:lnTo>
                    <a:pt x="0" y="4530"/>
                  </a:lnTo>
                  <a:lnTo>
                    <a:pt x="2604" y="6022"/>
                  </a:lnTo>
                  <a:lnTo>
                    <a:pt x="5208" y="4530"/>
                  </a:lnTo>
                  <a:lnTo>
                    <a:pt x="5208" y="1519"/>
                  </a:lnTo>
                  <a:lnTo>
                    <a:pt x="260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253;p24"/>
            <p:cNvSpPr/>
            <p:nvPr/>
          </p:nvSpPr>
          <p:spPr>
            <a:xfrm>
              <a:off x="3337700" y="595375"/>
              <a:ext cx="130200" cy="150550"/>
            </a:xfrm>
            <a:custGeom>
              <a:avLst/>
              <a:gdLst/>
              <a:ahLst/>
              <a:cxnLst/>
              <a:rect l="l" t="t" r="r" b="b"/>
              <a:pathLst>
                <a:path w="5208" h="6022" extrusionOk="0">
                  <a:moveTo>
                    <a:pt x="2604" y="0"/>
                  </a:moveTo>
                  <a:lnTo>
                    <a:pt x="0" y="1519"/>
                  </a:lnTo>
                  <a:lnTo>
                    <a:pt x="0" y="4530"/>
                  </a:lnTo>
                  <a:lnTo>
                    <a:pt x="2604" y="6022"/>
                  </a:lnTo>
                  <a:lnTo>
                    <a:pt x="5208" y="4530"/>
                  </a:lnTo>
                  <a:lnTo>
                    <a:pt x="5208" y="1519"/>
                  </a:lnTo>
                  <a:lnTo>
                    <a:pt x="260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 name="Google Shape;254;p24"/>
            <p:cNvSpPr/>
            <p:nvPr/>
          </p:nvSpPr>
          <p:spPr>
            <a:xfrm>
              <a:off x="3495000" y="595375"/>
              <a:ext cx="130900" cy="150550"/>
            </a:xfrm>
            <a:custGeom>
              <a:avLst/>
              <a:gdLst/>
              <a:ahLst/>
              <a:cxnLst/>
              <a:rect l="l" t="t" r="r" b="b"/>
              <a:pathLst>
                <a:path w="5236" h="6022" extrusionOk="0">
                  <a:moveTo>
                    <a:pt x="2605" y="0"/>
                  </a:moveTo>
                  <a:lnTo>
                    <a:pt x="1" y="1519"/>
                  </a:lnTo>
                  <a:lnTo>
                    <a:pt x="1" y="4530"/>
                  </a:lnTo>
                  <a:lnTo>
                    <a:pt x="2605" y="6022"/>
                  </a:lnTo>
                  <a:lnTo>
                    <a:pt x="5236" y="4530"/>
                  </a:lnTo>
                  <a:lnTo>
                    <a:pt x="5236" y="1519"/>
                  </a:lnTo>
                  <a:lnTo>
                    <a:pt x="260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 name="Google Shape;255;p24"/>
            <p:cNvSpPr/>
            <p:nvPr/>
          </p:nvSpPr>
          <p:spPr>
            <a:xfrm>
              <a:off x="3653000" y="595375"/>
              <a:ext cx="130225" cy="150550"/>
            </a:xfrm>
            <a:custGeom>
              <a:avLst/>
              <a:gdLst/>
              <a:ahLst/>
              <a:cxnLst/>
              <a:rect l="l" t="t" r="r" b="b"/>
              <a:pathLst>
                <a:path w="5209" h="6022" extrusionOk="0">
                  <a:moveTo>
                    <a:pt x="2605" y="0"/>
                  </a:moveTo>
                  <a:lnTo>
                    <a:pt x="1" y="1519"/>
                  </a:lnTo>
                  <a:lnTo>
                    <a:pt x="1" y="4530"/>
                  </a:lnTo>
                  <a:lnTo>
                    <a:pt x="2605" y="6022"/>
                  </a:lnTo>
                  <a:lnTo>
                    <a:pt x="5209" y="4530"/>
                  </a:lnTo>
                  <a:lnTo>
                    <a:pt x="5209" y="1519"/>
                  </a:lnTo>
                  <a:lnTo>
                    <a:pt x="260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24"/>
            <p:cNvSpPr/>
            <p:nvPr/>
          </p:nvSpPr>
          <p:spPr>
            <a:xfrm>
              <a:off x="3810325" y="595375"/>
              <a:ext cx="130900" cy="150550"/>
            </a:xfrm>
            <a:custGeom>
              <a:avLst/>
              <a:gdLst/>
              <a:ahLst/>
              <a:cxnLst/>
              <a:rect l="l" t="t" r="r" b="b"/>
              <a:pathLst>
                <a:path w="5236" h="6022" extrusionOk="0">
                  <a:moveTo>
                    <a:pt x="2632" y="0"/>
                  </a:moveTo>
                  <a:lnTo>
                    <a:pt x="1" y="1519"/>
                  </a:lnTo>
                  <a:lnTo>
                    <a:pt x="1" y="4530"/>
                  </a:lnTo>
                  <a:lnTo>
                    <a:pt x="2632" y="6022"/>
                  </a:lnTo>
                  <a:lnTo>
                    <a:pt x="5235" y="4530"/>
                  </a:lnTo>
                  <a:lnTo>
                    <a:pt x="5235" y="1519"/>
                  </a:lnTo>
                  <a:lnTo>
                    <a:pt x="263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24"/>
            <p:cNvSpPr/>
            <p:nvPr/>
          </p:nvSpPr>
          <p:spPr>
            <a:xfrm>
              <a:off x="3101025" y="724200"/>
              <a:ext cx="130225" cy="151250"/>
            </a:xfrm>
            <a:custGeom>
              <a:avLst/>
              <a:gdLst/>
              <a:ahLst/>
              <a:cxnLst/>
              <a:rect l="l" t="t" r="r" b="b"/>
              <a:pathLst>
                <a:path w="5209" h="6050" extrusionOk="0">
                  <a:moveTo>
                    <a:pt x="2605" y="1"/>
                  </a:moveTo>
                  <a:lnTo>
                    <a:pt x="1" y="1519"/>
                  </a:lnTo>
                  <a:lnTo>
                    <a:pt x="1" y="4530"/>
                  </a:lnTo>
                  <a:lnTo>
                    <a:pt x="2605" y="6049"/>
                  </a:lnTo>
                  <a:lnTo>
                    <a:pt x="5209" y="4530"/>
                  </a:lnTo>
                  <a:lnTo>
                    <a:pt x="5209" y="1519"/>
                  </a:lnTo>
                  <a:lnTo>
                    <a:pt x="2605"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24"/>
            <p:cNvSpPr/>
            <p:nvPr/>
          </p:nvSpPr>
          <p:spPr>
            <a:xfrm>
              <a:off x="3258350" y="724200"/>
              <a:ext cx="130900" cy="151250"/>
            </a:xfrm>
            <a:custGeom>
              <a:avLst/>
              <a:gdLst/>
              <a:ahLst/>
              <a:cxnLst/>
              <a:rect l="l" t="t" r="r" b="b"/>
              <a:pathLst>
                <a:path w="5236" h="6050" extrusionOk="0">
                  <a:moveTo>
                    <a:pt x="2632" y="1"/>
                  </a:moveTo>
                  <a:lnTo>
                    <a:pt x="1" y="1519"/>
                  </a:lnTo>
                  <a:lnTo>
                    <a:pt x="1" y="4530"/>
                  </a:lnTo>
                  <a:lnTo>
                    <a:pt x="2632" y="6049"/>
                  </a:lnTo>
                  <a:lnTo>
                    <a:pt x="5236" y="4530"/>
                  </a:lnTo>
                  <a:lnTo>
                    <a:pt x="5236" y="1519"/>
                  </a:lnTo>
                  <a:lnTo>
                    <a:pt x="2632"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259;p24"/>
            <p:cNvSpPr/>
            <p:nvPr/>
          </p:nvSpPr>
          <p:spPr>
            <a:xfrm>
              <a:off x="3416350" y="724200"/>
              <a:ext cx="130225" cy="151250"/>
            </a:xfrm>
            <a:custGeom>
              <a:avLst/>
              <a:gdLst/>
              <a:ahLst/>
              <a:cxnLst/>
              <a:rect l="l" t="t" r="r" b="b"/>
              <a:pathLst>
                <a:path w="5209" h="6050" extrusionOk="0">
                  <a:moveTo>
                    <a:pt x="2604" y="1"/>
                  </a:moveTo>
                  <a:lnTo>
                    <a:pt x="1" y="1519"/>
                  </a:lnTo>
                  <a:lnTo>
                    <a:pt x="1" y="4530"/>
                  </a:lnTo>
                  <a:lnTo>
                    <a:pt x="2604" y="6049"/>
                  </a:lnTo>
                  <a:lnTo>
                    <a:pt x="5208" y="4530"/>
                  </a:lnTo>
                  <a:lnTo>
                    <a:pt x="5208" y="1519"/>
                  </a:lnTo>
                  <a:lnTo>
                    <a:pt x="260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260;p24"/>
            <p:cNvSpPr/>
            <p:nvPr/>
          </p:nvSpPr>
          <p:spPr>
            <a:xfrm>
              <a:off x="3573675" y="724200"/>
              <a:ext cx="130900" cy="151250"/>
            </a:xfrm>
            <a:custGeom>
              <a:avLst/>
              <a:gdLst/>
              <a:ahLst/>
              <a:cxnLst/>
              <a:rect l="l" t="t" r="r" b="b"/>
              <a:pathLst>
                <a:path w="5236" h="6050" extrusionOk="0">
                  <a:moveTo>
                    <a:pt x="2631" y="1"/>
                  </a:moveTo>
                  <a:lnTo>
                    <a:pt x="0" y="1519"/>
                  </a:lnTo>
                  <a:lnTo>
                    <a:pt x="0" y="4530"/>
                  </a:lnTo>
                  <a:lnTo>
                    <a:pt x="2631" y="6049"/>
                  </a:lnTo>
                  <a:lnTo>
                    <a:pt x="5235" y="4530"/>
                  </a:lnTo>
                  <a:lnTo>
                    <a:pt x="5235" y="1519"/>
                  </a:lnTo>
                  <a:lnTo>
                    <a:pt x="263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61;p24"/>
            <p:cNvSpPr/>
            <p:nvPr/>
          </p:nvSpPr>
          <p:spPr>
            <a:xfrm>
              <a:off x="3731675" y="724200"/>
              <a:ext cx="130900" cy="151250"/>
            </a:xfrm>
            <a:custGeom>
              <a:avLst/>
              <a:gdLst/>
              <a:ahLst/>
              <a:cxnLst/>
              <a:rect l="l" t="t" r="r" b="b"/>
              <a:pathLst>
                <a:path w="5236" h="6050" extrusionOk="0">
                  <a:moveTo>
                    <a:pt x="2604" y="1"/>
                  </a:moveTo>
                  <a:lnTo>
                    <a:pt x="0" y="1519"/>
                  </a:lnTo>
                  <a:lnTo>
                    <a:pt x="0" y="4530"/>
                  </a:lnTo>
                  <a:lnTo>
                    <a:pt x="2604" y="6049"/>
                  </a:lnTo>
                  <a:lnTo>
                    <a:pt x="5235" y="4530"/>
                  </a:lnTo>
                  <a:lnTo>
                    <a:pt x="5235" y="1519"/>
                  </a:lnTo>
                  <a:lnTo>
                    <a:pt x="260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62" name="Google Shape;262;p24"/>
          <p:cNvSpPr/>
          <p:nvPr/>
        </p:nvSpPr>
        <p:spPr>
          <a:xfrm>
            <a:off x="564688" y="4208009"/>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 name="Google Shape;263;p24"/>
          <p:cNvSpPr/>
          <p:nvPr/>
        </p:nvSpPr>
        <p:spPr>
          <a:xfrm>
            <a:off x="5830650" y="-995600"/>
            <a:ext cx="2297100" cy="1989900"/>
          </a:xfrm>
          <a:prstGeom prst="hexagon">
            <a:avLst>
              <a:gd name="adj" fmla="val 25000"/>
              <a:gd name="vf" fmla="val 11547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264" name="Google Shape;264;p24"/>
          <p:cNvSpPr txBox="1">
            <a:spLocks noGrp="1"/>
          </p:cNvSpPr>
          <p:nvPr>
            <p:ph type="title"/>
          </p:nvPr>
        </p:nvSpPr>
        <p:spPr>
          <a:xfrm>
            <a:off x="713225" y="445025"/>
            <a:ext cx="7717500" cy="6330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265" name="Google Shape;265;p24"/>
          <p:cNvSpPr txBox="1">
            <a:spLocks noGrp="1"/>
          </p:cNvSpPr>
          <p:nvPr>
            <p:ph type="subTitle" idx="1"/>
          </p:nvPr>
        </p:nvSpPr>
        <p:spPr>
          <a:xfrm>
            <a:off x="713225" y="1152475"/>
            <a:ext cx="3858900" cy="3447000"/>
          </a:xfrm>
          <a:prstGeom prst="rect">
            <a:avLst/>
          </a:prstGeom>
        </p:spPr>
        <p:txBody>
          <a:bodyPr spcFirstLastPara="1" wrap="square" lIns="91425" tIns="91425" rIns="91425" bIns="91425" anchor="t" anchorCtr="0">
            <a:noAutofit/>
          </a:bodyPr>
          <a:lstStyle>
            <a:lvl1pPr lvl="0" rtl="0">
              <a:spcBef>
                <a:spcPts val="0"/>
              </a:spcBef>
              <a:spcAft>
                <a:spcPts val="0"/>
              </a:spcAft>
              <a:buSzPts val="1800"/>
              <a:buChar char="●"/>
              <a:defRPr sz="1600"/>
            </a:lvl1pPr>
            <a:lvl2pPr lvl="1" rtl="0">
              <a:spcBef>
                <a:spcPts val="0"/>
              </a:spcBef>
              <a:spcAft>
                <a:spcPts val="0"/>
              </a:spcAft>
              <a:buSzPts val="1400"/>
              <a:buChar char="○"/>
              <a:defRPr/>
            </a:lvl2pPr>
            <a:lvl3pPr lvl="2" rtl="0">
              <a:spcBef>
                <a:spcPts val="0"/>
              </a:spcBef>
              <a:spcAft>
                <a:spcPts val="0"/>
              </a:spcAft>
              <a:buSzPts val="1400"/>
              <a:buChar char="■"/>
              <a:defRPr/>
            </a:lvl3pPr>
            <a:lvl4pPr lvl="3" rtl="0">
              <a:spcBef>
                <a:spcPts val="0"/>
              </a:spcBef>
              <a:spcAft>
                <a:spcPts val="0"/>
              </a:spcAft>
              <a:buSzPts val="1400"/>
              <a:buChar char="●"/>
              <a:defRPr/>
            </a:lvl4pPr>
            <a:lvl5pPr lvl="4" rtl="0">
              <a:spcBef>
                <a:spcPts val="0"/>
              </a:spcBef>
              <a:spcAft>
                <a:spcPts val="0"/>
              </a:spcAft>
              <a:buSzPts val="1400"/>
              <a:buChar char="○"/>
              <a:defRPr/>
            </a:lvl5pPr>
            <a:lvl6pPr lvl="5" rtl="0">
              <a:spcBef>
                <a:spcPts val="0"/>
              </a:spcBef>
              <a:spcAft>
                <a:spcPts val="0"/>
              </a:spcAft>
              <a:buSzPts val="1400"/>
              <a:buChar char="■"/>
              <a:defRPr/>
            </a:lvl6pPr>
            <a:lvl7pPr lvl="6" rtl="0">
              <a:spcBef>
                <a:spcPts val="0"/>
              </a:spcBef>
              <a:spcAft>
                <a:spcPts val="0"/>
              </a:spcAft>
              <a:buSzPts val="1400"/>
              <a:buChar char="●"/>
              <a:defRPr/>
            </a:lvl7pPr>
            <a:lvl8pPr lvl="7" rtl="0">
              <a:spcBef>
                <a:spcPts val="0"/>
              </a:spcBef>
              <a:spcAft>
                <a:spcPts val="0"/>
              </a:spcAft>
              <a:buSzPts val="1400"/>
              <a:buChar char="○"/>
              <a:defRPr/>
            </a:lvl8pPr>
            <a:lvl9pPr lvl="8" rtl="0">
              <a:spcBef>
                <a:spcPts val="0"/>
              </a:spcBef>
              <a:spcAft>
                <a:spcPts val="0"/>
              </a:spcAft>
              <a:buSzPts val="1400"/>
              <a:buChar char="■"/>
              <a:defRPr/>
            </a:lvl9pPr>
          </a:lstStyle>
          <a:p>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text 4">
  <p:cSld name="CUSTOM_30">
    <p:spTree>
      <p:nvGrpSpPr>
        <p:cNvPr id="1" name="Shape 266"/>
        <p:cNvGrpSpPr/>
        <p:nvPr/>
      </p:nvGrpSpPr>
      <p:grpSpPr>
        <a:xfrm>
          <a:off x="0" y="0"/>
          <a:ext cx="0" cy="0"/>
          <a:chOff x="0" y="0"/>
          <a:chExt cx="0" cy="0"/>
        </a:xfrm>
      </p:grpSpPr>
      <p:sp>
        <p:nvSpPr>
          <p:cNvPr id="267" name="Google Shape;267;p25"/>
          <p:cNvSpPr txBox="1">
            <a:spLocks noGrp="1"/>
          </p:cNvSpPr>
          <p:nvPr>
            <p:ph type="title"/>
          </p:nvPr>
        </p:nvSpPr>
        <p:spPr>
          <a:xfrm>
            <a:off x="713225" y="445025"/>
            <a:ext cx="7717500" cy="6330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268" name="Google Shape;268;p25"/>
          <p:cNvSpPr txBox="1">
            <a:spLocks noGrp="1"/>
          </p:cNvSpPr>
          <p:nvPr>
            <p:ph type="subTitle" idx="1"/>
          </p:nvPr>
        </p:nvSpPr>
        <p:spPr>
          <a:xfrm>
            <a:off x="713225" y="1152475"/>
            <a:ext cx="3858900" cy="3447000"/>
          </a:xfrm>
          <a:prstGeom prst="rect">
            <a:avLst/>
          </a:prstGeom>
        </p:spPr>
        <p:txBody>
          <a:bodyPr spcFirstLastPara="1" wrap="square" lIns="91425" tIns="91425" rIns="91425" bIns="91425" anchor="t" anchorCtr="0">
            <a:noAutofit/>
          </a:bodyPr>
          <a:lstStyle>
            <a:lvl1pPr lvl="0" rtl="0">
              <a:spcBef>
                <a:spcPts val="0"/>
              </a:spcBef>
              <a:spcAft>
                <a:spcPts val="0"/>
              </a:spcAft>
              <a:buSzPts val="1800"/>
              <a:buChar char="●"/>
              <a:defRPr sz="1600"/>
            </a:lvl1pPr>
            <a:lvl2pPr lvl="1" rtl="0">
              <a:spcBef>
                <a:spcPts val="0"/>
              </a:spcBef>
              <a:spcAft>
                <a:spcPts val="0"/>
              </a:spcAft>
              <a:buSzPts val="1400"/>
              <a:buChar char="○"/>
              <a:defRPr/>
            </a:lvl2pPr>
            <a:lvl3pPr lvl="2" rtl="0">
              <a:spcBef>
                <a:spcPts val="0"/>
              </a:spcBef>
              <a:spcAft>
                <a:spcPts val="0"/>
              </a:spcAft>
              <a:buSzPts val="1400"/>
              <a:buChar char="■"/>
              <a:defRPr/>
            </a:lvl3pPr>
            <a:lvl4pPr lvl="3" rtl="0">
              <a:spcBef>
                <a:spcPts val="0"/>
              </a:spcBef>
              <a:spcAft>
                <a:spcPts val="0"/>
              </a:spcAft>
              <a:buSzPts val="1400"/>
              <a:buChar char="●"/>
              <a:defRPr/>
            </a:lvl4pPr>
            <a:lvl5pPr lvl="4" rtl="0">
              <a:spcBef>
                <a:spcPts val="0"/>
              </a:spcBef>
              <a:spcAft>
                <a:spcPts val="0"/>
              </a:spcAft>
              <a:buSzPts val="1400"/>
              <a:buChar char="○"/>
              <a:defRPr/>
            </a:lvl5pPr>
            <a:lvl6pPr lvl="5" rtl="0">
              <a:spcBef>
                <a:spcPts val="0"/>
              </a:spcBef>
              <a:spcAft>
                <a:spcPts val="0"/>
              </a:spcAft>
              <a:buSzPts val="1400"/>
              <a:buChar char="■"/>
              <a:defRPr/>
            </a:lvl6pPr>
            <a:lvl7pPr lvl="6" rtl="0">
              <a:spcBef>
                <a:spcPts val="0"/>
              </a:spcBef>
              <a:spcAft>
                <a:spcPts val="0"/>
              </a:spcAft>
              <a:buSzPts val="1400"/>
              <a:buChar char="●"/>
              <a:defRPr/>
            </a:lvl7pPr>
            <a:lvl8pPr lvl="7" rtl="0">
              <a:spcBef>
                <a:spcPts val="0"/>
              </a:spcBef>
              <a:spcAft>
                <a:spcPts val="0"/>
              </a:spcAft>
              <a:buSzPts val="1400"/>
              <a:buChar char="○"/>
              <a:defRPr/>
            </a:lvl8pPr>
            <a:lvl9pPr lvl="8" rtl="0">
              <a:spcBef>
                <a:spcPts val="0"/>
              </a:spcBef>
              <a:spcAft>
                <a:spcPts val="0"/>
              </a:spcAft>
              <a:buSzPts val="1400"/>
              <a:buChar char="■"/>
              <a:defRPr/>
            </a:lvl9pPr>
          </a:lstStyle>
          <a:p>
            <a:endParaRPr/>
          </a:p>
        </p:txBody>
      </p:sp>
      <p:sp>
        <p:nvSpPr>
          <p:cNvPr id="269" name="Google Shape;269;p25"/>
          <p:cNvSpPr/>
          <p:nvPr/>
        </p:nvSpPr>
        <p:spPr>
          <a:xfrm>
            <a:off x="5446875" y="3499975"/>
            <a:ext cx="2297100" cy="1989900"/>
          </a:xfrm>
          <a:prstGeom prst="hexagon">
            <a:avLst>
              <a:gd name="adj" fmla="val 25000"/>
              <a:gd name="vf" fmla="val 115470"/>
            </a:avLst>
          </a:prstGeom>
          <a:solidFill>
            <a:schemeClr val="dk2"/>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270" name="Google Shape;270;p25"/>
          <p:cNvSpPr/>
          <p:nvPr/>
        </p:nvSpPr>
        <p:spPr>
          <a:xfrm>
            <a:off x="7743975" y="1013900"/>
            <a:ext cx="2297100" cy="1989900"/>
          </a:xfrm>
          <a:prstGeom prst="hexagon">
            <a:avLst>
              <a:gd name="adj" fmla="val 25000"/>
              <a:gd name="vf" fmla="val 11547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271" name="Google Shape;271;p25"/>
          <p:cNvSpPr/>
          <p:nvPr/>
        </p:nvSpPr>
        <p:spPr>
          <a:xfrm>
            <a:off x="4177625" y="4599484"/>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 name="Google Shape;272;p25"/>
          <p:cNvSpPr/>
          <p:nvPr/>
        </p:nvSpPr>
        <p:spPr>
          <a:xfrm>
            <a:off x="7595450" y="824072"/>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only 1">
  <p:cSld name="CUSTOM_7">
    <p:spTree>
      <p:nvGrpSpPr>
        <p:cNvPr id="1" name="Shape 273"/>
        <p:cNvGrpSpPr/>
        <p:nvPr/>
      </p:nvGrpSpPr>
      <p:grpSpPr>
        <a:xfrm>
          <a:off x="0" y="0"/>
          <a:ext cx="0" cy="0"/>
          <a:chOff x="0" y="0"/>
          <a:chExt cx="0" cy="0"/>
        </a:xfrm>
      </p:grpSpPr>
      <p:sp>
        <p:nvSpPr>
          <p:cNvPr id="274" name="Google Shape;274;p26"/>
          <p:cNvSpPr/>
          <p:nvPr/>
        </p:nvSpPr>
        <p:spPr>
          <a:xfrm>
            <a:off x="7410025" y="-659100"/>
            <a:ext cx="2297100" cy="1989900"/>
          </a:xfrm>
          <a:prstGeom prst="hexagon">
            <a:avLst>
              <a:gd name="adj" fmla="val 25000"/>
              <a:gd name="vf" fmla="val 115470"/>
            </a:avLst>
          </a:prstGeom>
          <a:solidFill>
            <a:schemeClr val="dk1"/>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a:solidFill>
                  <a:schemeClr val="dk1"/>
                </a:solidFill>
              </a:rPr>
              <a:t>v</a:t>
            </a:r>
            <a:endParaRPr>
              <a:solidFill>
                <a:schemeClr val="dk1"/>
              </a:solidFill>
            </a:endParaRPr>
          </a:p>
        </p:txBody>
      </p:sp>
      <p:sp>
        <p:nvSpPr>
          <p:cNvPr id="275" name="Google Shape;275;p26"/>
          <p:cNvSpPr/>
          <p:nvPr/>
        </p:nvSpPr>
        <p:spPr>
          <a:xfrm>
            <a:off x="273575" y="4255350"/>
            <a:ext cx="2297100" cy="1989900"/>
          </a:xfrm>
          <a:prstGeom prst="hexagon">
            <a:avLst>
              <a:gd name="adj" fmla="val 25000"/>
              <a:gd name="vf" fmla="val 115470"/>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a:solidFill>
                  <a:schemeClr val="dk1"/>
                </a:solidFill>
              </a:rPr>
              <a:t>v</a:t>
            </a:r>
            <a:endParaRPr>
              <a:solidFill>
                <a:schemeClr val="dk1"/>
              </a:solidFill>
            </a:endParaRPr>
          </a:p>
        </p:txBody>
      </p:sp>
      <p:sp>
        <p:nvSpPr>
          <p:cNvPr id="276" name="Google Shape;276;p26"/>
          <p:cNvSpPr/>
          <p:nvPr/>
        </p:nvSpPr>
        <p:spPr>
          <a:xfrm>
            <a:off x="640725" y="852422"/>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277;p26"/>
          <p:cNvSpPr/>
          <p:nvPr/>
        </p:nvSpPr>
        <p:spPr>
          <a:xfrm>
            <a:off x="4179313" y="4677047"/>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278;p26"/>
          <p:cNvSpPr txBox="1">
            <a:spLocks noGrp="1"/>
          </p:cNvSpPr>
          <p:nvPr>
            <p:ph type="title"/>
          </p:nvPr>
        </p:nvSpPr>
        <p:spPr>
          <a:xfrm>
            <a:off x="713225" y="445025"/>
            <a:ext cx="7717500" cy="6330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only 2">
  <p:cSld name="CUSTOM_9">
    <p:spTree>
      <p:nvGrpSpPr>
        <p:cNvPr id="1" name="Shape 279"/>
        <p:cNvGrpSpPr/>
        <p:nvPr/>
      </p:nvGrpSpPr>
      <p:grpSpPr>
        <a:xfrm>
          <a:off x="0" y="0"/>
          <a:ext cx="0" cy="0"/>
          <a:chOff x="0" y="0"/>
          <a:chExt cx="0" cy="0"/>
        </a:xfrm>
      </p:grpSpPr>
      <p:sp>
        <p:nvSpPr>
          <p:cNvPr id="280" name="Google Shape;280;p27"/>
          <p:cNvSpPr txBox="1">
            <a:spLocks noGrp="1"/>
          </p:cNvSpPr>
          <p:nvPr>
            <p:ph type="title"/>
          </p:nvPr>
        </p:nvSpPr>
        <p:spPr>
          <a:xfrm>
            <a:off x="713225" y="445025"/>
            <a:ext cx="7717500" cy="633000"/>
          </a:xfrm>
          <a:prstGeom prst="rect">
            <a:avLst/>
          </a:prstGeom>
        </p:spPr>
        <p:txBody>
          <a:bodyPr spcFirstLastPara="1" wrap="square" lIns="91425" tIns="91425" rIns="91425" bIns="91425" anchor="t" anchorCtr="0">
            <a:noAutofit/>
          </a:bodyPr>
          <a:lstStyle>
            <a:lvl1pPr lvl="0" algn="r"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grpSp>
        <p:nvGrpSpPr>
          <p:cNvPr id="281" name="Google Shape;281;p27"/>
          <p:cNvGrpSpPr/>
          <p:nvPr/>
        </p:nvGrpSpPr>
        <p:grpSpPr>
          <a:xfrm>
            <a:off x="5622875" y="4238800"/>
            <a:ext cx="919525" cy="280075"/>
            <a:chOff x="3021700" y="595375"/>
            <a:chExt cx="919525" cy="280075"/>
          </a:xfrm>
        </p:grpSpPr>
        <p:sp>
          <p:nvSpPr>
            <p:cNvPr id="282" name="Google Shape;282;p27"/>
            <p:cNvSpPr/>
            <p:nvPr/>
          </p:nvSpPr>
          <p:spPr>
            <a:xfrm>
              <a:off x="3021700" y="595375"/>
              <a:ext cx="130900" cy="150550"/>
            </a:xfrm>
            <a:custGeom>
              <a:avLst/>
              <a:gdLst/>
              <a:ahLst/>
              <a:cxnLst/>
              <a:rect l="l" t="t" r="r" b="b"/>
              <a:pathLst>
                <a:path w="5236" h="6022" extrusionOk="0">
                  <a:moveTo>
                    <a:pt x="2632" y="0"/>
                  </a:moveTo>
                  <a:lnTo>
                    <a:pt x="1" y="1519"/>
                  </a:lnTo>
                  <a:lnTo>
                    <a:pt x="1" y="4530"/>
                  </a:lnTo>
                  <a:lnTo>
                    <a:pt x="2632" y="6022"/>
                  </a:lnTo>
                  <a:lnTo>
                    <a:pt x="5235" y="4530"/>
                  </a:lnTo>
                  <a:lnTo>
                    <a:pt x="5235" y="1519"/>
                  </a:lnTo>
                  <a:lnTo>
                    <a:pt x="263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 name="Google Shape;283;p27"/>
            <p:cNvSpPr/>
            <p:nvPr/>
          </p:nvSpPr>
          <p:spPr>
            <a:xfrm>
              <a:off x="3179700" y="595375"/>
              <a:ext cx="130225" cy="150550"/>
            </a:xfrm>
            <a:custGeom>
              <a:avLst/>
              <a:gdLst/>
              <a:ahLst/>
              <a:cxnLst/>
              <a:rect l="l" t="t" r="r" b="b"/>
              <a:pathLst>
                <a:path w="5209" h="6022" extrusionOk="0">
                  <a:moveTo>
                    <a:pt x="2604" y="0"/>
                  </a:moveTo>
                  <a:lnTo>
                    <a:pt x="0" y="1519"/>
                  </a:lnTo>
                  <a:lnTo>
                    <a:pt x="0" y="4530"/>
                  </a:lnTo>
                  <a:lnTo>
                    <a:pt x="2604" y="6022"/>
                  </a:lnTo>
                  <a:lnTo>
                    <a:pt x="5208" y="4530"/>
                  </a:lnTo>
                  <a:lnTo>
                    <a:pt x="5208" y="1519"/>
                  </a:lnTo>
                  <a:lnTo>
                    <a:pt x="260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284;p27"/>
            <p:cNvSpPr/>
            <p:nvPr/>
          </p:nvSpPr>
          <p:spPr>
            <a:xfrm>
              <a:off x="3337700" y="595375"/>
              <a:ext cx="130200" cy="150550"/>
            </a:xfrm>
            <a:custGeom>
              <a:avLst/>
              <a:gdLst/>
              <a:ahLst/>
              <a:cxnLst/>
              <a:rect l="l" t="t" r="r" b="b"/>
              <a:pathLst>
                <a:path w="5208" h="6022" extrusionOk="0">
                  <a:moveTo>
                    <a:pt x="2604" y="0"/>
                  </a:moveTo>
                  <a:lnTo>
                    <a:pt x="0" y="1519"/>
                  </a:lnTo>
                  <a:lnTo>
                    <a:pt x="0" y="4530"/>
                  </a:lnTo>
                  <a:lnTo>
                    <a:pt x="2604" y="6022"/>
                  </a:lnTo>
                  <a:lnTo>
                    <a:pt x="5208" y="4530"/>
                  </a:lnTo>
                  <a:lnTo>
                    <a:pt x="5208" y="1519"/>
                  </a:lnTo>
                  <a:lnTo>
                    <a:pt x="260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 name="Google Shape;285;p27"/>
            <p:cNvSpPr/>
            <p:nvPr/>
          </p:nvSpPr>
          <p:spPr>
            <a:xfrm>
              <a:off x="3495000" y="595375"/>
              <a:ext cx="130900" cy="150550"/>
            </a:xfrm>
            <a:custGeom>
              <a:avLst/>
              <a:gdLst/>
              <a:ahLst/>
              <a:cxnLst/>
              <a:rect l="l" t="t" r="r" b="b"/>
              <a:pathLst>
                <a:path w="5236" h="6022" extrusionOk="0">
                  <a:moveTo>
                    <a:pt x="2605" y="0"/>
                  </a:moveTo>
                  <a:lnTo>
                    <a:pt x="1" y="1519"/>
                  </a:lnTo>
                  <a:lnTo>
                    <a:pt x="1" y="4530"/>
                  </a:lnTo>
                  <a:lnTo>
                    <a:pt x="2605" y="6022"/>
                  </a:lnTo>
                  <a:lnTo>
                    <a:pt x="5236" y="4530"/>
                  </a:lnTo>
                  <a:lnTo>
                    <a:pt x="5236" y="1519"/>
                  </a:lnTo>
                  <a:lnTo>
                    <a:pt x="260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 name="Google Shape;286;p27"/>
            <p:cNvSpPr/>
            <p:nvPr/>
          </p:nvSpPr>
          <p:spPr>
            <a:xfrm>
              <a:off x="3653000" y="595375"/>
              <a:ext cx="130225" cy="150550"/>
            </a:xfrm>
            <a:custGeom>
              <a:avLst/>
              <a:gdLst/>
              <a:ahLst/>
              <a:cxnLst/>
              <a:rect l="l" t="t" r="r" b="b"/>
              <a:pathLst>
                <a:path w="5209" h="6022" extrusionOk="0">
                  <a:moveTo>
                    <a:pt x="2605" y="0"/>
                  </a:moveTo>
                  <a:lnTo>
                    <a:pt x="1" y="1519"/>
                  </a:lnTo>
                  <a:lnTo>
                    <a:pt x="1" y="4530"/>
                  </a:lnTo>
                  <a:lnTo>
                    <a:pt x="2605" y="6022"/>
                  </a:lnTo>
                  <a:lnTo>
                    <a:pt x="5209" y="4530"/>
                  </a:lnTo>
                  <a:lnTo>
                    <a:pt x="5209" y="1519"/>
                  </a:lnTo>
                  <a:lnTo>
                    <a:pt x="260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287;p27"/>
            <p:cNvSpPr/>
            <p:nvPr/>
          </p:nvSpPr>
          <p:spPr>
            <a:xfrm>
              <a:off x="3810325" y="595375"/>
              <a:ext cx="130900" cy="150550"/>
            </a:xfrm>
            <a:custGeom>
              <a:avLst/>
              <a:gdLst/>
              <a:ahLst/>
              <a:cxnLst/>
              <a:rect l="l" t="t" r="r" b="b"/>
              <a:pathLst>
                <a:path w="5236" h="6022" extrusionOk="0">
                  <a:moveTo>
                    <a:pt x="2632" y="0"/>
                  </a:moveTo>
                  <a:lnTo>
                    <a:pt x="1" y="1519"/>
                  </a:lnTo>
                  <a:lnTo>
                    <a:pt x="1" y="4530"/>
                  </a:lnTo>
                  <a:lnTo>
                    <a:pt x="2632" y="6022"/>
                  </a:lnTo>
                  <a:lnTo>
                    <a:pt x="5235" y="4530"/>
                  </a:lnTo>
                  <a:lnTo>
                    <a:pt x="5235" y="1519"/>
                  </a:lnTo>
                  <a:lnTo>
                    <a:pt x="263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 name="Google Shape;288;p27"/>
            <p:cNvSpPr/>
            <p:nvPr/>
          </p:nvSpPr>
          <p:spPr>
            <a:xfrm>
              <a:off x="3101025" y="724200"/>
              <a:ext cx="130225" cy="151250"/>
            </a:xfrm>
            <a:custGeom>
              <a:avLst/>
              <a:gdLst/>
              <a:ahLst/>
              <a:cxnLst/>
              <a:rect l="l" t="t" r="r" b="b"/>
              <a:pathLst>
                <a:path w="5209" h="6050" extrusionOk="0">
                  <a:moveTo>
                    <a:pt x="2605" y="1"/>
                  </a:moveTo>
                  <a:lnTo>
                    <a:pt x="1" y="1519"/>
                  </a:lnTo>
                  <a:lnTo>
                    <a:pt x="1" y="4530"/>
                  </a:lnTo>
                  <a:lnTo>
                    <a:pt x="2605" y="6049"/>
                  </a:lnTo>
                  <a:lnTo>
                    <a:pt x="5209" y="4530"/>
                  </a:lnTo>
                  <a:lnTo>
                    <a:pt x="5209" y="1519"/>
                  </a:lnTo>
                  <a:lnTo>
                    <a:pt x="2605"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 name="Google Shape;289;p27"/>
            <p:cNvSpPr/>
            <p:nvPr/>
          </p:nvSpPr>
          <p:spPr>
            <a:xfrm>
              <a:off x="3258350" y="724200"/>
              <a:ext cx="130900" cy="151250"/>
            </a:xfrm>
            <a:custGeom>
              <a:avLst/>
              <a:gdLst/>
              <a:ahLst/>
              <a:cxnLst/>
              <a:rect l="l" t="t" r="r" b="b"/>
              <a:pathLst>
                <a:path w="5236" h="6050" extrusionOk="0">
                  <a:moveTo>
                    <a:pt x="2632" y="1"/>
                  </a:moveTo>
                  <a:lnTo>
                    <a:pt x="1" y="1519"/>
                  </a:lnTo>
                  <a:lnTo>
                    <a:pt x="1" y="4530"/>
                  </a:lnTo>
                  <a:lnTo>
                    <a:pt x="2632" y="6049"/>
                  </a:lnTo>
                  <a:lnTo>
                    <a:pt x="5236" y="4530"/>
                  </a:lnTo>
                  <a:lnTo>
                    <a:pt x="5236" y="1519"/>
                  </a:lnTo>
                  <a:lnTo>
                    <a:pt x="2632"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290;p27"/>
            <p:cNvSpPr/>
            <p:nvPr/>
          </p:nvSpPr>
          <p:spPr>
            <a:xfrm>
              <a:off x="3416350" y="724200"/>
              <a:ext cx="130225" cy="151250"/>
            </a:xfrm>
            <a:custGeom>
              <a:avLst/>
              <a:gdLst/>
              <a:ahLst/>
              <a:cxnLst/>
              <a:rect l="l" t="t" r="r" b="b"/>
              <a:pathLst>
                <a:path w="5209" h="6050" extrusionOk="0">
                  <a:moveTo>
                    <a:pt x="2604" y="1"/>
                  </a:moveTo>
                  <a:lnTo>
                    <a:pt x="1" y="1519"/>
                  </a:lnTo>
                  <a:lnTo>
                    <a:pt x="1" y="4530"/>
                  </a:lnTo>
                  <a:lnTo>
                    <a:pt x="2604" y="6049"/>
                  </a:lnTo>
                  <a:lnTo>
                    <a:pt x="5208" y="4530"/>
                  </a:lnTo>
                  <a:lnTo>
                    <a:pt x="5208" y="1519"/>
                  </a:lnTo>
                  <a:lnTo>
                    <a:pt x="260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291;p27"/>
            <p:cNvSpPr/>
            <p:nvPr/>
          </p:nvSpPr>
          <p:spPr>
            <a:xfrm>
              <a:off x="3573675" y="724200"/>
              <a:ext cx="130900" cy="151250"/>
            </a:xfrm>
            <a:custGeom>
              <a:avLst/>
              <a:gdLst/>
              <a:ahLst/>
              <a:cxnLst/>
              <a:rect l="l" t="t" r="r" b="b"/>
              <a:pathLst>
                <a:path w="5236" h="6050" extrusionOk="0">
                  <a:moveTo>
                    <a:pt x="2631" y="1"/>
                  </a:moveTo>
                  <a:lnTo>
                    <a:pt x="0" y="1519"/>
                  </a:lnTo>
                  <a:lnTo>
                    <a:pt x="0" y="4530"/>
                  </a:lnTo>
                  <a:lnTo>
                    <a:pt x="2631" y="6049"/>
                  </a:lnTo>
                  <a:lnTo>
                    <a:pt x="5235" y="4530"/>
                  </a:lnTo>
                  <a:lnTo>
                    <a:pt x="5235" y="1519"/>
                  </a:lnTo>
                  <a:lnTo>
                    <a:pt x="263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292;p27"/>
            <p:cNvSpPr/>
            <p:nvPr/>
          </p:nvSpPr>
          <p:spPr>
            <a:xfrm>
              <a:off x="3731675" y="724200"/>
              <a:ext cx="130900" cy="151250"/>
            </a:xfrm>
            <a:custGeom>
              <a:avLst/>
              <a:gdLst/>
              <a:ahLst/>
              <a:cxnLst/>
              <a:rect l="l" t="t" r="r" b="b"/>
              <a:pathLst>
                <a:path w="5236" h="6050" extrusionOk="0">
                  <a:moveTo>
                    <a:pt x="2604" y="1"/>
                  </a:moveTo>
                  <a:lnTo>
                    <a:pt x="0" y="1519"/>
                  </a:lnTo>
                  <a:lnTo>
                    <a:pt x="0" y="4530"/>
                  </a:lnTo>
                  <a:lnTo>
                    <a:pt x="2604" y="6049"/>
                  </a:lnTo>
                  <a:lnTo>
                    <a:pt x="5235" y="4530"/>
                  </a:lnTo>
                  <a:lnTo>
                    <a:pt x="5235" y="1519"/>
                  </a:lnTo>
                  <a:lnTo>
                    <a:pt x="260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93" name="Google Shape;293;p27"/>
          <p:cNvSpPr/>
          <p:nvPr/>
        </p:nvSpPr>
        <p:spPr>
          <a:xfrm>
            <a:off x="440850" y="4401422"/>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 name="Google Shape;294;p27"/>
          <p:cNvSpPr/>
          <p:nvPr/>
        </p:nvSpPr>
        <p:spPr>
          <a:xfrm>
            <a:off x="2860075" y="445022"/>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only 3">
  <p:cSld name="CUSTOM_10">
    <p:spTree>
      <p:nvGrpSpPr>
        <p:cNvPr id="1" name="Shape 295"/>
        <p:cNvGrpSpPr/>
        <p:nvPr/>
      </p:nvGrpSpPr>
      <p:grpSpPr>
        <a:xfrm>
          <a:off x="0" y="0"/>
          <a:ext cx="0" cy="0"/>
          <a:chOff x="0" y="0"/>
          <a:chExt cx="0" cy="0"/>
        </a:xfrm>
      </p:grpSpPr>
      <p:sp>
        <p:nvSpPr>
          <p:cNvPr id="296" name="Google Shape;296;p28"/>
          <p:cNvSpPr/>
          <p:nvPr/>
        </p:nvSpPr>
        <p:spPr>
          <a:xfrm>
            <a:off x="-492400" y="-998225"/>
            <a:ext cx="2297100" cy="1989900"/>
          </a:xfrm>
          <a:prstGeom prst="hexagon">
            <a:avLst>
              <a:gd name="adj" fmla="val 25000"/>
              <a:gd name="vf" fmla="val 115470"/>
            </a:avLst>
          </a:prstGeom>
          <a:solidFill>
            <a:schemeClr val="dk2"/>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297" name="Google Shape;297;p28"/>
          <p:cNvSpPr/>
          <p:nvPr/>
        </p:nvSpPr>
        <p:spPr>
          <a:xfrm>
            <a:off x="2905775" y="4146750"/>
            <a:ext cx="2297100" cy="1989900"/>
          </a:xfrm>
          <a:prstGeom prst="hexagon">
            <a:avLst>
              <a:gd name="adj" fmla="val 25000"/>
              <a:gd name="vf" fmla="val 11547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grpSp>
        <p:nvGrpSpPr>
          <p:cNvPr id="298" name="Google Shape;298;p28"/>
          <p:cNvGrpSpPr/>
          <p:nvPr/>
        </p:nvGrpSpPr>
        <p:grpSpPr>
          <a:xfrm>
            <a:off x="7765250" y="991675"/>
            <a:ext cx="919525" cy="280075"/>
            <a:chOff x="3021700" y="595375"/>
            <a:chExt cx="919525" cy="280075"/>
          </a:xfrm>
        </p:grpSpPr>
        <p:sp>
          <p:nvSpPr>
            <p:cNvPr id="299" name="Google Shape;299;p28"/>
            <p:cNvSpPr/>
            <p:nvPr/>
          </p:nvSpPr>
          <p:spPr>
            <a:xfrm>
              <a:off x="3021700" y="595375"/>
              <a:ext cx="130900" cy="150550"/>
            </a:xfrm>
            <a:custGeom>
              <a:avLst/>
              <a:gdLst/>
              <a:ahLst/>
              <a:cxnLst/>
              <a:rect l="l" t="t" r="r" b="b"/>
              <a:pathLst>
                <a:path w="5236" h="6022" extrusionOk="0">
                  <a:moveTo>
                    <a:pt x="2632" y="0"/>
                  </a:moveTo>
                  <a:lnTo>
                    <a:pt x="1" y="1519"/>
                  </a:lnTo>
                  <a:lnTo>
                    <a:pt x="1" y="4530"/>
                  </a:lnTo>
                  <a:lnTo>
                    <a:pt x="2632" y="6022"/>
                  </a:lnTo>
                  <a:lnTo>
                    <a:pt x="5235" y="4530"/>
                  </a:lnTo>
                  <a:lnTo>
                    <a:pt x="5235" y="1519"/>
                  </a:lnTo>
                  <a:lnTo>
                    <a:pt x="263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 name="Google Shape;300;p28"/>
            <p:cNvSpPr/>
            <p:nvPr/>
          </p:nvSpPr>
          <p:spPr>
            <a:xfrm>
              <a:off x="3179700" y="595375"/>
              <a:ext cx="130225" cy="150550"/>
            </a:xfrm>
            <a:custGeom>
              <a:avLst/>
              <a:gdLst/>
              <a:ahLst/>
              <a:cxnLst/>
              <a:rect l="l" t="t" r="r" b="b"/>
              <a:pathLst>
                <a:path w="5209" h="6022" extrusionOk="0">
                  <a:moveTo>
                    <a:pt x="2604" y="0"/>
                  </a:moveTo>
                  <a:lnTo>
                    <a:pt x="0" y="1519"/>
                  </a:lnTo>
                  <a:lnTo>
                    <a:pt x="0" y="4530"/>
                  </a:lnTo>
                  <a:lnTo>
                    <a:pt x="2604" y="6022"/>
                  </a:lnTo>
                  <a:lnTo>
                    <a:pt x="5208" y="4530"/>
                  </a:lnTo>
                  <a:lnTo>
                    <a:pt x="5208" y="1519"/>
                  </a:lnTo>
                  <a:lnTo>
                    <a:pt x="260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 name="Google Shape;301;p28"/>
            <p:cNvSpPr/>
            <p:nvPr/>
          </p:nvSpPr>
          <p:spPr>
            <a:xfrm>
              <a:off x="3337700" y="595375"/>
              <a:ext cx="130200" cy="150550"/>
            </a:xfrm>
            <a:custGeom>
              <a:avLst/>
              <a:gdLst/>
              <a:ahLst/>
              <a:cxnLst/>
              <a:rect l="l" t="t" r="r" b="b"/>
              <a:pathLst>
                <a:path w="5208" h="6022" extrusionOk="0">
                  <a:moveTo>
                    <a:pt x="2604" y="0"/>
                  </a:moveTo>
                  <a:lnTo>
                    <a:pt x="0" y="1519"/>
                  </a:lnTo>
                  <a:lnTo>
                    <a:pt x="0" y="4530"/>
                  </a:lnTo>
                  <a:lnTo>
                    <a:pt x="2604" y="6022"/>
                  </a:lnTo>
                  <a:lnTo>
                    <a:pt x="5208" y="4530"/>
                  </a:lnTo>
                  <a:lnTo>
                    <a:pt x="5208" y="1519"/>
                  </a:lnTo>
                  <a:lnTo>
                    <a:pt x="260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 name="Google Shape;302;p28"/>
            <p:cNvSpPr/>
            <p:nvPr/>
          </p:nvSpPr>
          <p:spPr>
            <a:xfrm>
              <a:off x="3495000" y="595375"/>
              <a:ext cx="130900" cy="150550"/>
            </a:xfrm>
            <a:custGeom>
              <a:avLst/>
              <a:gdLst/>
              <a:ahLst/>
              <a:cxnLst/>
              <a:rect l="l" t="t" r="r" b="b"/>
              <a:pathLst>
                <a:path w="5236" h="6022" extrusionOk="0">
                  <a:moveTo>
                    <a:pt x="2605" y="0"/>
                  </a:moveTo>
                  <a:lnTo>
                    <a:pt x="1" y="1519"/>
                  </a:lnTo>
                  <a:lnTo>
                    <a:pt x="1" y="4530"/>
                  </a:lnTo>
                  <a:lnTo>
                    <a:pt x="2605" y="6022"/>
                  </a:lnTo>
                  <a:lnTo>
                    <a:pt x="5236" y="4530"/>
                  </a:lnTo>
                  <a:lnTo>
                    <a:pt x="5236" y="1519"/>
                  </a:lnTo>
                  <a:lnTo>
                    <a:pt x="260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 name="Google Shape;303;p28"/>
            <p:cNvSpPr/>
            <p:nvPr/>
          </p:nvSpPr>
          <p:spPr>
            <a:xfrm>
              <a:off x="3653000" y="595375"/>
              <a:ext cx="130225" cy="150550"/>
            </a:xfrm>
            <a:custGeom>
              <a:avLst/>
              <a:gdLst/>
              <a:ahLst/>
              <a:cxnLst/>
              <a:rect l="l" t="t" r="r" b="b"/>
              <a:pathLst>
                <a:path w="5209" h="6022" extrusionOk="0">
                  <a:moveTo>
                    <a:pt x="2605" y="0"/>
                  </a:moveTo>
                  <a:lnTo>
                    <a:pt x="1" y="1519"/>
                  </a:lnTo>
                  <a:lnTo>
                    <a:pt x="1" y="4530"/>
                  </a:lnTo>
                  <a:lnTo>
                    <a:pt x="2605" y="6022"/>
                  </a:lnTo>
                  <a:lnTo>
                    <a:pt x="5209" y="4530"/>
                  </a:lnTo>
                  <a:lnTo>
                    <a:pt x="5209" y="1519"/>
                  </a:lnTo>
                  <a:lnTo>
                    <a:pt x="260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 name="Google Shape;304;p28"/>
            <p:cNvSpPr/>
            <p:nvPr/>
          </p:nvSpPr>
          <p:spPr>
            <a:xfrm>
              <a:off x="3810325" y="595375"/>
              <a:ext cx="130900" cy="150550"/>
            </a:xfrm>
            <a:custGeom>
              <a:avLst/>
              <a:gdLst/>
              <a:ahLst/>
              <a:cxnLst/>
              <a:rect l="l" t="t" r="r" b="b"/>
              <a:pathLst>
                <a:path w="5236" h="6022" extrusionOk="0">
                  <a:moveTo>
                    <a:pt x="2632" y="0"/>
                  </a:moveTo>
                  <a:lnTo>
                    <a:pt x="1" y="1519"/>
                  </a:lnTo>
                  <a:lnTo>
                    <a:pt x="1" y="4530"/>
                  </a:lnTo>
                  <a:lnTo>
                    <a:pt x="2632" y="6022"/>
                  </a:lnTo>
                  <a:lnTo>
                    <a:pt x="5235" y="4530"/>
                  </a:lnTo>
                  <a:lnTo>
                    <a:pt x="5235" y="1519"/>
                  </a:lnTo>
                  <a:lnTo>
                    <a:pt x="263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 name="Google Shape;305;p28"/>
            <p:cNvSpPr/>
            <p:nvPr/>
          </p:nvSpPr>
          <p:spPr>
            <a:xfrm>
              <a:off x="3101025" y="724200"/>
              <a:ext cx="130225" cy="151250"/>
            </a:xfrm>
            <a:custGeom>
              <a:avLst/>
              <a:gdLst/>
              <a:ahLst/>
              <a:cxnLst/>
              <a:rect l="l" t="t" r="r" b="b"/>
              <a:pathLst>
                <a:path w="5209" h="6050" extrusionOk="0">
                  <a:moveTo>
                    <a:pt x="2605" y="1"/>
                  </a:moveTo>
                  <a:lnTo>
                    <a:pt x="1" y="1519"/>
                  </a:lnTo>
                  <a:lnTo>
                    <a:pt x="1" y="4530"/>
                  </a:lnTo>
                  <a:lnTo>
                    <a:pt x="2605" y="6049"/>
                  </a:lnTo>
                  <a:lnTo>
                    <a:pt x="5209" y="4530"/>
                  </a:lnTo>
                  <a:lnTo>
                    <a:pt x="5209" y="1519"/>
                  </a:lnTo>
                  <a:lnTo>
                    <a:pt x="2605"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 name="Google Shape;306;p28"/>
            <p:cNvSpPr/>
            <p:nvPr/>
          </p:nvSpPr>
          <p:spPr>
            <a:xfrm>
              <a:off x="3258350" y="724200"/>
              <a:ext cx="130900" cy="151250"/>
            </a:xfrm>
            <a:custGeom>
              <a:avLst/>
              <a:gdLst/>
              <a:ahLst/>
              <a:cxnLst/>
              <a:rect l="l" t="t" r="r" b="b"/>
              <a:pathLst>
                <a:path w="5236" h="6050" extrusionOk="0">
                  <a:moveTo>
                    <a:pt x="2632" y="1"/>
                  </a:moveTo>
                  <a:lnTo>
                    <a:pt x="1" y="1519"/>
                  </a:lnTo>
                  <a:lnTo>
                    <a:pt x="1" y="4530"/>
                  </a:lnTo>
                  <a:lnTo>
                    <a:pt x="2632" y="6049"/>
                  </a:lnTo>
                  <a:lnTo>
                    <a:pt x="5236" y="4530"/>
                  </a:lnTo>
                  <a:lnTo>
                    <a:pt x="5236" y="1519"/>
                  </a:lnTo>
                  <a:lnTo>
                    <a:pt x="2632"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 name="Google Shape;307;p28"/>
            <p:cNvSpPr/>
            <p:nvPr/>
          </p:nvSpPr>
          <p:spPr>
            <a:xfrm>
              <a:off x="3416350" y="724200"/>
              <a:ext cx="130225" cy="151250"/>
            </a:xfrm>
            <a:custGeom>
              <a:avLst/>
              <a:gdLst/>
              <a:ahLst/>
              <a:cxnLst/>
              <a:rect l="l" t="t" r="r" b="b"/>
              <a:pathLst>
                <a:path w="5209" h="6050" extrusionOk="0">
                  <a:moveTo>
                    <a:pt x="2604" y="1"/>
                  </a:moveTo>
                  <a:lnTo>
                    <a:pt x="1" y="1519"/>
                  </a:lnTo>
                  <a:lnTo>
                    <a:pt x="1" y="4530"/>
                  </a:lnTo>
                  <a:lnTo>
                    <a:pt x="2604" y="6049"/>
                  </a:lnTo>
                  <a:lnTo>
                    <a:pt x="5208" y="4530"/>
                  </a:lnTo>
                  <a:lnTo>
                    <a:pt x="5208" y="1519"/>
                  </a:lnTo>
                  <a:lnTo>
                    <a:pt x="260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 name="Google Shape;308;p28"/>
            <p:cNvSpPr/>
            <p:nvPr/>
          </p:nvSpPr>
          <p:spPr>
            <a:xfrm>
              <a:off x="3573675" y="724200"/>
              <a:ext cx="130900" cy="151250"/>
            </a:xfrm>
            <a:custGeom>
              <a:avLst/>
              <a:gdLst/>
              <a:ahLst/>
              <a:cxnLst/>
              <a:rect l="l" t="t" r="r" b="b"/>
              <a:pathLst>
                <a:path w="5236" h="6050" extrusionOk="0">
                  <a:moveTo>
                    <a:pt x="2631" y="1"/>
                  </a:moveTo>
                  <a:lnTo>
                    <a:pt x="0" y="1519"/>
                  </a:lnTo>
                  <a:lnTo>
                    <a:pt x="0" y="4530"/>
                  </a:lnTo>
                  <a:lnTo>
                    <a:pt x="2631" y="6049"/>
                  </a:lnTo>
                  <a:lnTo>
                    <a:pt x="5235" y="4530"/>
                  </a:lnTo>
                  <a:lnTo>
                    <a:pt x="5235" y="1519"/>
                  </a:lnTo>
                  <a:lnTo>
                    <a:pt x="263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 name="Google Shape;309;p28"/>
            <p:cNvSpPr/>
            <p:nvPr/>
          </p:nvSpPr>
          <p:spPr>
            <a:xfrm>
              <a:off x="3731675" y="724200"/>
              <a:ext cx="130900" cy="151250"/>
            </a:xfrm>
            <a:custGeom>
              <a:avLst/>
              <a:gdLst/>
              <a:ahLst/>
              <a:cxnLst/>
              <a:rect l="l" t="t" r="r" b="b"/>
              <a:pathLst>
                <a:path w="5236" h="6050" extrusionOk="0">
                  <a:moveTo>
                    <a:pt x="2604" y="1"/>
                  </a:moveTo>
                  <a:lnTo>
                    <a:pt x="0" y="1519"/>
                  </a:lnTo>
                  <a:lnTo>
                    <a:pt x="0" y="4530"/>
                  </a:lnTo>
                  <a:lnTo>
                    <a:pt x="2604" y="6049"/>
                  </a:lnTo>
                  <a:lnTo>
                    <a:pt x="5235" y="4530"/>
                  </a:lnTo>
                  <a:lnTo>
                    <a:pt x="5235" y="1519"/>
                  </a:lnTo>
                  <a:lnTo>
                    <a:pt x="260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10" name="Google Shape;310;p28"/>
          <p:cNvSpPr/>
          <p:nvPr/>
        </p:nvSpPr>
        <p:spPr>
          <a:xfrm>
            <a:off x="6897525" y="4604897"/>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311;p28"/>
          <p:cNvSpPr txBox="1">
            <a:spLocks noGrp="1"/>
          </p:cNvSpPr>
          <p:nvPr>
            <p:ph type="title"/>
          </p:nvPr>
        </p:nvSpPr>
        <p:spPr>
          <a:xfrm>
            <a:off x="713225" y="445025"/>
            <a:ext cx="7717500" cy="6330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only 4">
  <p:cSld name="CUSTOM_11">
    <p:spTree>
      <p:nvGrpSpPr>
        <p:cNvPr id="1" name="Shape 312"/>
        <p:cNvGrpSpPr/>
        <p:nvPr/>
      </p:nvGrpSpPr>
      <p:grpSpPr>
        <a:xfrm>
          <a:off x="0" y="0"/>
          <a:ext cx="0" cy="0"/>
          <a:chOff x="0" y="0"/>
          <a:chExt cx="0" cy="0"/>
        </a:xfrm>
      </p:grpSpPr>
      <p:sp>
        <p:nvSpPr>
          <p:cNvPr id="313" name="Google Shape;313;p29"/>
          <p:cNvSpPr/>
          <p:nvPr/>
        </p:nvSpPr>
        <p:spPr>
          <a:xfrm>
            <a:off x="-659825" y="4078925"/>
            <a:ext cx="2297100" cy="1989900"/>
          </a:xfrm>
          <a:prstGeom prst="hexagon">
            <a:avLst>
              <a:gd name="adj" fmla="val 25000"/>
              <a:gd name="vf" fmla="val 115470"/>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314" name="Google Shape;314;p29"/>
          <p:cNvSpPr/>
          <p:nvPr/>
        </p:nvSpPr>
        <p:spPr>
          <a:xfrm>
            <a:off x="8037275" y="1583525"/>
            <a:ext cx="2297100" cy="1989900"/>
          </a:xfrm>
          <a:prstGeom prst="hexagon">
            <a:avLst>
              <a:gd name="adj" fmla="val 25000"/>
              <a:gd name="vf" fmla="val 11547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grpSp>
        <p:nvGrpSpPr>
          <p:cNvPr id="315" name="Google Shape;315;p29"/>
          <p:cNvGrpSpPr/>
          <p:nvPr/>
        </p:nvGrpSpPr>
        <p:grpSpPr>
          <a:xfrm>
            <a:off x="4112188" y="4512700"/>
            <a:ext cx="919525" cy="280075"/>
            <a:chOff x="3021700" y="595375"/>
            <a:chExt cx="919525" cy="280075"/>
          </a:xfrm>
        </p:grpSpPr>
        <p:sp>
          <p:nvSpPr>
            <p:cNvPr id="316" name="Google Shape;316;p29"/>
            <p:cNvSpPr/>
            <p:nvPr/>
          </p:nvSpPr>
          <p:spPr>
            <a:xfrm>
              <a:off x="3021700" y="595375"/>
              <a:ext cx="130900" cy="150550"/>
            </a:xfrm>
            <a:custGeom>
              <a:avLst/>
              <a:gdLst/>
              <a:ahLst/>
              <a:cxnLst/>
              <a:rect l="l" t="t" r="r" b="b"/>
              <a:pathLst>
                <a:path w="5236" h="6022" extrusionOk="0">
                  <a:moveTo>
                    <a:pt x="2632" y="0"/>
                  </a:moveTo>
                  <a:lnTo>
                    <a:pt x="1" y="1519"/>
                  </a:lnTo>
                  <a:lnTo>
                    <a:pt x="1" y="4530"/>
                  </a:lnTo>
                  <a:lnTo>
                    <a:pt x="2632" y="6022"/>
                  </a:lnTo>
                  <a:lnTo>
                    <a:pt x="5235" y="4530"/>
                  </a:lnTo>
                  <a:lnTo>
                    <a:pt x="5235" y="1519"/>
                  </a:lnTo>
                  <a:lnTo>
                    <a:pt x="263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 name="Google Shape;317;p29"/>
            <p:cNvSpPr/>
            <p:nvPr/>
          </p:nvSpPr>
          <p:spPr>
            <a:xfrm>
              <a:off x="3179700" y="595375"/>
              <a:ext cx="130225" cy="150550"/>
            </a:xfrm>
            <a:custGeom>
              <a:avLst/>
              <a:gdLst/>
              <a:ahLst/>
              <a:cxnLst/>
              <a:rect l="l" t="t" r="r" b="b"/>
              <a:pathLst>
                <a:path w="5209" h="6022" extrusionOk="0">
                  <a:moveTo>
                    <a:pt x="2604" y="0"/>
                  </a:moveTo>
                  <a:lnTo>
                    <a:pt x="0" y="1519"/>
                  </a:lnTo>
                  <a:lnTo>
                    <a:pt x="0" y="4530"/>
                  </a:lnTo>
                  <a:lnTo>
                    <a:pt x="2604" y="6022"/>
                  </a:lnTo>
                  <a:lnTo>
                    <a:pt x="5208" y="4530"/>
                  </a:lnTo>
                  <a:lnTo>
                    <a:pt x="5208" y="1519"/>
                  </a:lnTo>
                  <a:lnTo>
                    <a:pt x="260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 name="Google Shape;318;p29"/>
            <p:cNvSpPr/>
            <p:nvPr/>
          </p:nvSpPr>
          <p:spPr>
            <a:xfrm>
              <a:off x="3337700" y="595375"/>
              <a:ext cx="130200" cy="150550"/>
            </a:xfrm>
            <a:custGeom>
              <a:avLst/>
              <a:gdLst/>
              <a:ahLst/>
              <a:cxnLst/>
              <a:rect l="l" t="t" r="r" b="b"/>
              <a:pathLst>
                <a:path w="5208" h="6022" extrusionOk="0">
                  <a:moveTo>
                    <a:pt x="2604" y="0"/>
                  </a:moveTo>
                  <a:lnTo>
                    <a:pt x="0" y="1519"/>
                  </a:lnTo>
                  <a:lnTo>
                    <a:pt x="0" y="4530"/>
                  </a:lnTo>
                  <a:lnTo>
                    <a:pt x="2604" y="6022"/>
                  </a:lnTo>
                  <a:lnTo>
                    <a:pt x="5208" y="4530"/>
                  </a:lnTo>
                  <a:lnTo>
                    <a:pt x="5208" y="1519"/>
                  </a:lnTo>
                  <a:lnTo>
                    <a:pt x="260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 name="Google Shape;319;p29"/>
            <p:cNvSpPr/>
            <p:nvPr/>
          </p:nvSpPr>
          <p:spPr>
            <a:xfrm>
              <a:off x="3495000" y="595375"/>
              <a:ext cx="130900" cy="150550"/>
            </a:xfrm>
            <a:custGeom>
              <a:avLst/>
              <a:gdLst/>
              <a:ahLst/>
              <a:cxnLst/>
              <a:rect l="l" t="t" r="r" b="b"/>
              <a:pathLst>
                <a:path w="5236" h="6022" extrusionOk="0">
                  <a:moveTo>
                    <a:pt x="2605" y="0"/>
                  </a:moveTo>
                  <a:lnTo>
                    <a:pt x="1" y="1519"/>
                  </a:lnTo>
                  <a:lnTo>
                    <a:pt x="1" y="4530"/>
                  </a:lnTo>
                  <a:lnTo>
                    <a:pt x="2605" y="6022"/>
                  </a:lnTo>
                  <a:lnTo>
                    <a:pt x="5236" y="4530"/>
                  </a:lnTo>
                  <a:lnTo>
                    <a:pt x="5236" y="1519"/>
                  </a:lnTo>
                  <a:lnTo>
                    <a:pt x="260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 name="Google Shape;320;p29"/>
            <p:cNvSpPr/>
            <p:nvPr/>
          </p:nvSpPr>
          <p:spPr>
            <a:xfrm>
              <a:off x="3653000" y="595375"/>
              <a:ext cx="130225" cy="150550"/>
            </a:xfrm>
            <a:custGeom>
              <a:avLst/>
              <a:gdLst/>
              <a:ahLst/>
              <a:cxnLst/>
              <a:rect l="l" t="t" r="r" b="b"/>
              <a:pathLst>
                <a:path w="5209" h="6022" extrusionOk="0">
                  <a:moveTo>
                    <a:pt x="2605" y="0"/>
                  </a:moveTo>
                  <a:lnTo>
                    <a:pt x="1" y="1519"/>
                  </a:lnTo>
                  <a:lnTo>
                    <a:pt x="1" y="4530"/>
                  </a:lnTo>
                  <a:lnTo>
                    <a:pt x="2605" y="6022"/>
                  </a:lnTo>
                  <a:lnTo>
                    <a:pt x="5209" y="4530"/>
                  </a:lnTo>
                  <a:lnTo>
                    <a:pt x="5209" y="1519"/>
                  </a:lnTo>
                  <a:lnTo>
                    <a:pt x="260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 name="Google Shape;321;p29"/>
            <p:cNvSpPr/>
            <p:nvPr/>
          </p:nvSpPr>
          <p:spPr>
            <a:xfrm>
              <a:off x="3810325" y="595375"/>
              <a:ext cx="130900" cy="150550"/>
            </a:xfrm>
            <a:custGeom>
              <a:avLst/>
              <a:gdLst/>
              <a:ahLst/>
              <a:cxnLst/>
              <a:rect l="l" t="t" r="r" b="b"/>
              <a:pathLst>
                <a:path w="5236" h="6022" extrusionOk="0">
                  <a:moveTo>
                    <a:pt x="2632" y="0"/>
                  </a:moveTo>
                  <a:lnTo>
                    <a:pt x="1" y="1519"/>
                  </a:lnTo>
                  <a:lnTo>
                    <a:pt x="1" y="4530"/>
                  </a:lnTo>
                  <a:lnTo>
                    <a:pt x="2632" y="6022"/>
                  </a:lnTo>
                  <a:lnTo>
                    <a:pt x="5235" y="4530"/>
                  </a:lnTo>
                  <a:lnTo>
                    <a:pt x="5235" y="1519"/>
                  </a:lnTo>
                  <a:lnTo>
                    <a:pt x="263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 name="Google Shape;322;p29"/>
            <p:cNvSpPr/>
            <p:nvPr/>
          </p:nvSpPr>
          <p:spPr>
            <a:xfrm>
              <a:off x="3101025" y="724200"/>
              <a:ext cx="130225" cy="151250"/>
            </a:xfrm>
            <a:custGeom>
              <a:avLst/>
              <a:gdLst/>
              <a:ahLst/>
              <a:cxnLst/>
              <a:rect l="l" t="t" r="r" b="b"/>
              <a:pathLst>
                <a:path w="5209" h="6050" extrusionOk="0">
                  <a:moveTo>
                    <a:pt x="2605" y="1"/>
                  </a:moveTo>
                  <a:lnTo>
                    <a:pt x="1" y="1519"/>
                  </a:lnTo>
                  <a:lnTo>
                    <a:pt x="1" y="4530"/>
                  </a:lnTo>
                  <a:lnTo>
                    <a:pt x="2605" y="6049"/>
                  </a:lnTo>
                  <a:lnTo>
                    <a:pt x="5209" y="4530"/>
                  </a:lnTo>
                  <a:lnTo>
                    <a:pt x="5209" y="1519"/>
                  </a:lnTo>
                  <a:lnTo>
                    <a:pt x="2605"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 name="Google Shape;323;p29"/>
            <p:cNvSpPr/>
            <p:nvPr/>
          </p:nvSpPr>
          <p:spPr>
            <a:xfrm>
              <a:off x="3258350" y="724200"/>
              <a:ext cx="130900" cy="151250"/>
            </a:xfrm>
            <a:custGeom>
              <a:avLst/>
              <a:gdLst/>
              <a:ahLst/>
              <a:cxnLst/>
              <a:rect l="l" t="t" r="r" b="b"/>
              <a:pathLst>
                <a:path w="5236" h="6050" extrusionOk="0">
                  <a:moveTo>
                    <a:pt x="2632" y="1"/>
                  </a:moveTo>
                  <a:lnTo>
                    <a:pt x="1" y="1519"/>
                  </a:lnTo>
                  <a:lnTo>
                    <a:pt x="1" y="4530"/>
                  </a:lnTo>
                  <a:lnTo>
                    <a:pt x="2632" y="6049"/>
                  </a:lnTo>
                  <a:lnTo>
                    <a:pt x="5236" y="4530"/>
                  </a:lnTo>
                  <a:lnTo>
                    <a:pt x="5236" y="1519"/>
                  </a:lnTo>
                  <a:lnTo>
                    <a:pt x="2632"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 name="Google Shape;324;p29"/>
            <p:cNvSpPr/>
            <p:nvPr/>
          </p:nvSpPr>
          <p:spPr>
            <a:xfrm>
              <a:off x="3416350" y="724200"/>
              <a:ext cx="130225" cy="151250"/>
            </a:xfrm>
            <a:custGeom>
              <a:avLst/>
              <a:gdLst/>
              <a:ahLst/>
              <a:cxnLst/>
              <a:rect l="l" t="t" r="r" b="b"/>
              <a:pathLst>
                <a:path w="5209" h="6050" extrusionOk="0">
                  <a:moveTo>
                    <a:pt x="2604" y="1"/>
                  </a:moveTo>
                  <a:lnTo>
                    <a:pt x="1" y="1519"/>
                  </a:lnTo>
                  <a:lnTo>
                    <a:pt x="1" y="4530"/>
                  </a:lnTo>
                  <a:lnTo>
                    <a:pt x="2604" y="6049"/>
                  </a:lnTo>
                  <a:lnTo>
                    <a:pt x="5208" y="4530"/>
                  </a:lnTo>
                  <a:lnTo>
                    <a:pt x="5208" y="1519"/>
                  </a:lnTo>
                  <a:lnTo>
                    <a:pt x="260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 name="Google Shape;325;p29"/>
            <p:cNvSpPr/>
            <p:nvPr/>
          </p:nvSpPr>
          <p:spPr>
            <a:xfrm>
              <a:off x="3573675" y="724200"/>
              <a:ext cx="130900" cy="151250"/>
            </a:xfrm>
            <a:custGeom>
              <a:avLst/>
              <a:gdLst/>
              <a:ahLst/>
              <a:cxnLst/>
              <a:rect l="l" t="t" r="r" b="b"/>
              <a:pathLst>
                <a:path w="5236" h="6050" extrusionOk="0">
                  <a:moveTo>
                    <a:pt x="2631" y="1"/>
                  </a:moveTo>
                  <a:lnTo>
                    <a:pt x="0" y="1519"/>
                  </a:lnTo>
                  <a:lnTo>
                    <a:pt x="0" y="4530"/>
                  </a:lnTo>
                  <a:lnTo>
                    <a:pt x="2631" y="6049"/>
                  </a:lnTo>
                  <a:lnTo>
                    <a:pt x="5235" y="4530"/>
                  </a:lnTo>
                  <a:lnTo>
                    <a:pt x="5235" y="1519"/>
                  </a:lnTo>
                  <a:lnTo>
                    <a:pt x="263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 name="Google Shape;326;p29"/>
            <p:cNvSpPr/>
            <p:nvPr/>
          </p:nvSpPr>
          <p:spPr>
            <a:xfrm>
              <a:off x="3731675" y="724200"/>
              <a:ext cx="130900" cy="151250"/>
            </a:xfrm>
            <a:custGeom>
              <a:avLst/>
              <a:gdLst/>
              <a:ahLst/>
              <a:cxnLst/>
              <a:rect l="l" t="t" r="r" b="b"/>
              <a:pathLst>
                <a:path w="5236" h="6050" extrusionOk="0">
                  <a:moveTo>
                    <a:pt x="2604" y="1"/>
                  </a:moveTo>
                  <a:lnTo>
                    <a:pt x="0" y="1519"/>
                  </a:lnTo>
                  <a:lnTo>
                    <a:pt x="0" y="4530"/>
                  </a:lnTo>
                  <a:lnTo>
                    <a:pt x="2604" y="6049"/>
                  </a:lnTo>
                  <a:lnTo>
                    <a:pt x="5235" y="4530"/>
                  </a:lnTo>
                  <a:lnTo>
                    <a:pt x="5235" y="1519"/>
                  </a:lnTo>
                  <a:lnTo>
                    <a:pt x="260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27" name="Google Shape;327;p29"/>
          <p:cNvSpPr/>
          <p:nvPr/>
        </p:nvSpPr>
        <p:spPr>
          <a:xfrm>
            <a:off x="958100" y="1701972"/>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 name="Google Shape;328;p29"/>
          <p:cNvSpPr/>
          <p:nvPr/>
        </p:nvSpPr>
        <p:spPr>
          <a:xfrm>
            <a:off x="7812900" y="1239534"/>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 name="Google Shape;329;p29"/>
          <p:cNvSpPr txBox="1">
            <a:spLocks noGrp="1"/>
          </p:cNvSpPr>
          <p:nvPr>
            <p:ph type="title"/>
          </p:nvPr>
        </p:nvSpPr>
        <p:spPr>
          <a:xfrm>
            <a:off x="713225" y="445025"/>
            <a:ext cx="7717500" cy="6330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only 5">
  <p:cSld name="CUSTOM_12">
    <p:spTree>
      <p:nvGrpSpPr>
        <p:cNvPr id="1" name="Shape 330"/>
        <p:cNvGrpSpPr/>
        <p:nvPr/>
      </p:nvGrpSpPr>
      <p:grpSpPr>
        <a:xfrm>
          <a:off x="0" y="0"/>
          <a:ext cx="0" cy="0"/>
          <a:chOff x="0" y="0"/>
          <a:chExt cx="0" cy="0"/>
        </a:xfrm>
      </p:grpSpPr>
      <p:sp>
        <p:nvSpPr>
          <p:cNvPr id="331" name="Google Shape;331;p30"/>
          <p:cNvSpPr/>
          <p:nvPr/>
        </p:nvSpPr>
        <p:spPr>
          <a:xfrm>
            <a:off x="4970650" y="3830350"/>
            <a:ext cx="2297100" cy="1989900"/>
          </a:xfrm>
          <a:prstGeom prst="hexagon">
            <a:avLst>
              <a:gd name="adj" fmla="val 25000"/>
              <a:gd name="vf" fmla="val 11547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332" name="Google Shape;332;p30"/>
          <p:cNvSpPr/>
          <p:nvPr/>
        </p:nvSpPr>
        <p:spPr>
          <a:xfrm>
            <a:off x="-550900" y="-566175"/>
            <a:ext cx="2297100" cy="1989900"/>
          </a:xfrm>
          <a:prstGeom prst="hexagon">
            <a:avLst>
              <a:gd name="adj" fmla="val 25000"/>
              <a:gd name="vf" fmla="val 115470"/>
            </a:avLst>
          </a:prstGeom>
          <a:solidFill>
            <a:schemeClr val="dk1"/>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333" name="Google Shape;333;p30"/>
          <p:cNvSpPr/>
          <p:nvPr/>
        </p:nvSpPr>
        <p:spPr>
          <a:xfrm>
            <a:off x="2259650" y="4403097"/>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 name="Google Shape;334;p30"/>
          <p:cNvSpPr/>
          <p:nvPr/>
        </p:nvSpPr>
        <p:spPr>
          <a:xfrm>
            <a:off x="7950225" y="849347"/>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 name="Google Shape;335;p30"/>
          <p:cNvSpPr txBox="1">
            <a:spLocks noGrp="1"/>
          </p:cNvSpPr>
          <p:nvPr>
            <p:ph type="title"/>
          </p:nvPr>
        </p:nvSpPr>
        <p:spPr>
          <a:xfrm>
            <a:off x="713225" y="445025"/>
            <a:ext cx="7717500" cy="6330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itle only 6">
  <p:cSld name="CUSTOM_15">
    <p:spTree>
      <p:nvGrpSpPr>
        <p:cNvPr id="1" name="Shape 336"/>
        <p:cNvGrpSpPr/>
        <p:nvPr/>
      </p:nvGrpSpPr>
      <p:grpSpPr>
        <a:xfrm>
          <a:off x="0" y="0"/>
          <a:ext cx="0" cy="0"/>
          <a:chOff x="0" y="0"/>
          <a:chExt cx="0" cy="0"/>
        </a:xfrm>
      </p:grpSpPr>
      <p:sp>
        <p:nvSpPr>
          <p:cNvPr id="337" name="Google Shape;337;p31"/>
          <p:cNvSpPr txBox="1">
            <a:spLocks noGrp="1"/>
          </p:cNvSpPr>
          <p:nvPr>
            <p:ph type="title"/>
          </p:nvPr>
        </p:nvSpPr>
        <p:spPr>
          <a:xfrm>
            <a:off x="713225" y="445025"/>
            <a:ext cx="7717500" cy="6330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338" name="Google Shape;338;p31"/>
          <p:cNvSpPr/>
          <p:nvPr/>
        </p:nvSpPr>
        <p:spPr>
          <a:xfrm>
            <a:off x="-1121125" y="82875"/>
            <a:ext cx="2297100" cy="1989900"/>
          </a:xfrm>
          <a:prstGeom prst="hexagon">
            <a:avLst>
              <a:gd name="adj" fmla="val 25000"/>
              <a:gd name="vf" fmla="val 115470"/>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339" name="Google Shape;339;p31"/>
          <p:cNvSpPr/>
          <p:nvPr/>
        </p:nvSpPr>
        <p:spPr>
          <a:xfrm>
            <a:off x="7968025" y="3340075"/>
            <a:ext cx="2297100" cy="1989900"/>
          </a:xfrm>
          <a:prstGeom prst="hexagon">
            <a:avLst>
              <a:gd name="adj" fmla="val 25000"/>
              <a:gd name="vf" fmla="val 115470"/>
            </a:avLst>
          </a:prstGeom>
          <a:solidFill>
            <a:schemeClr val="dk2"/>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340" name="Google Shape;340;p31"/>
          <p:cNvSpPr/>
          <p:nvPr/>
        </p:nvSpPr>
        <p:spPr>
          <a:xfrm>
            <a:off x="8584250" y="1999284"/>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 name="Google Shape;341;p31"/>
          <p:cNvSpPr/>
          <p:nvPr/>
        </p:nvSpPr>
        <p:spPr>
          <a:xfrm>
            <a:off x="4497700" y="4475084"/>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Title and two columns 1">
  <p:cSld name="CUSTOM_3">
    <p:spTree>
      <p:nvGrpSpPr>
        <p:cNvPr id="1" name="Shape 342"/>
        <p:cNvGrpSpPr/>
        <p:nvPr/>
      </p:nvGrpSpPr>
      <p:grpSpPr>
        <a:xfrm>
          <a:off x="0" y="0"/>
          <a:ext cx="0" cy="0"/>
          <a:chOff x="0" y="0"/>
          <a:chExt cx="0" cy="0"/>
        </a:xfrm>
      </p:grpSpPr>
      <p:sp>
        <p:nvSpPr>
          <p:cNvPr id="343" name="Google Shape;343;p32"/>
          <p:cNvSpPr txBox="1">
            <a:spLocks noGrp="1"/>
          </p:cNvSpPr>
          <p:nvPr>
            <p:ph type="title"/>
          </p:nvPr>
        </p:nvSpPr>
        <p:spPr>
          <a:xfrm>
            <a:off x="713225" y="445025"/>
            <a:ext cx="7717500" cy="10293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344" name="Google Shape;344;p32"/>
          <p:cNvSpPr txBox="1">
            <a:spLocks noGrp="1"/>
          </p:cNvSpPr>
          <p:nvPr>
            <p:ph type="subTitle" idx="1"/>
          </p:nvPr>
        </p:nvSpPr>
        <p:spPr>
          <a:xfrm>
            <a:off x="713225" y="1719125"/>
            <a:ext cx="2418000" cy="4545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Clr>
                <a:schemeClr val="lt2"/>
              </a:buClr>
              <a:buSzPts val="1800"/>
              <a:buNone/>
              <a:defRPr sz="2200">
                <a:latin typeface="Archivo ExtraBold"/>
                <a:ea typeface="Archivo ExtraBold"/>
                <a:cs typeface="Archivo ExtraBold"/>
                <a:sym typeface="Archivo ExtraBold"/>
              </a:defRPr>
            </a:lvl1pPr>
            <a:lvl2pPr lvl="1" rtl="0">
              <a:spcBef>
                <a:spcPts val="0"/>
              </a:spcBef>
              <a:spcAft>
                <a:spcPts val="0"/>
              </a:spcAft>
              <a:buClr>
                <a:schemeClr val="lt2"/>
              </a:buClr>
              <a:buSzPts val="1400"/>
              <a:buNone/>
              <a:defRPr>
                <a:solidFill>
                  <a:schemeClr val="lt2"/>
                </a:solidFill>
              </a:defRPr>
            </a:lvl2pPr>
            <a:lvl3pPr lvl="2" rtl="0">
              <a:spcBef>
                <a:spcPts val="0"/>
              </a:spcBef>
              <a:spcAft>
                <a:spcPts val="0"/>
              </a:spcAft>
              <a:buClr>
                <a:schemeClr val="lt2"/>
              </a:buClr>
              <a:buSzPts val="1400"/>
              <a:buNone/>
              <a:defRPr>
                <a:solidFill>
                  <a:schemeClr val="lt2"/>
                </a:solidFill>
              </a:defRPr>
            </a:lvl3pPr>
            <a:lvl4pPr lvl="3" rtl="0">
              <a:spcBef>
                <a:spcPts val="0"/>
              </a:spcBef>
              <a:spcAft>
                <a:spcPts val="0"/>
              </a:spcAft>
              <a:buClr>
                <a:schemeClr val="lt2"/>
              </a:buClr>
              <a:buSzPts val="1400"/>
              <a:buNone/>
              <a:defRPr>
                <a:solidFill>
                  <a:schemeClr val="lt2"/>
                </a:solidFill>
              </a:defRPr>
            </a:lvl4pPr>
            <a:lvl5pPr lvl="4" rtl="0">
              <a:spcBef>
                <a:spcPts val="0"/>
              </a:spcBef>
              <a:spcAft>
                <a:spcPts val="0"/>
              </a:spcAft>
              <a:buClr>
                <a:schemeClr val="lt2"/>
              </a:buClr>
              <a:buSzPts val="1400"/>
              <a:buNone/>
              <a:defRPr>
                <a:solidFill>
                  <a:schemeClr val="lt2"/>
                </a:solidFill>
              </a:defRPr>
            </a:lvl5pPr>
            <a:lvl6pPr lvl="5" rtl="0">
              <a:spcBef>
                <a:spcPts val="0"/>
              </a:spcBef>
              <a:spcAft>
                <a:spcPts val="0"/>
              </a:spcAft>
              <a:buClr>
                <a:schemeClr val="lt2"/>
              </a:buClr>
              <a:buSzPts val="1400"/>
              <a:buNone/>
              <a:defRPr>
                <a:solidFill>
                  <a:schemeClr val="lt2"/>
                </a:solidFill>
              </a:defRPr>
            </a:lvl6pPr>
            <a:lvl7pPr lvl="6" rtl="0">
              <a:spcBef>
                <a:spcPts val="0"/>
              </a:spcBef>
              <a:spcAft>
                <a:spcPts val="0"/>
              </a:spcAft>
              <a:buClr>
                <a:schemeClr val="lt2"/>
              </a:buClr>
              <a:buSzPts val="1400"/>
              <a:buNone/>
              <a:defRPr>
                <a:solidFill>
                  <a:schemeClr val="lt2"/>
                </a:solidFill>
              </a:defRPr>
            </a:lvl7pPr>
            <a:lvl8pPr lvl="7" rtl="0">
              <a:spcBef>
                <a:spcPts val="0"/>
              </a:spcBef>
              <a:spcAft>
                <a:spcPts val="0"/>
              </a:spcAft>
              <a:buClr>
                <a:schemeClr val="lt2"/>
              </a:buClr>
              <a:buSzPts val="1400"/>
              <a:buNone/>
              <a:defRPr>
                <a:solidFill>
                  <a:schemeClr val="lt2"/>
                </a:solidFill>
              </a:defRPr>
            </a:lvl8pPr>
            <a:lvl9pPr lvl="8" rtl="0">
              <a:spcBef>
                <a:spcPts val="0"/>
              </a:spcBef>
              <a:spcAft>
                <a:spcPts val="0"/>
              </a:spcAft>
              <a:buClr>
                <a:schemeClr val="lt2"/>
              </a:buClr>
              <a:buSzPts val="1400"/>
              <a:buNone/>
              <a:defRPr>
                <a:solidFill>
                  <a:schemeClr val="lt2"/>
                </a:solidFill>
              </a:defRPr>
            </a:lvl9pPr>
          </a:lstStyle>
          <a:p>
            <a:endParaRPr/>
          </a:p>
        </p:txBody>
      </p:sp>
      <p:sp>
        <p:nvSpPr>
          <p:cNvPr id="345" name="Google Shape;345;p32"/>
          <p:cNvSpPr txBox="1">
            <a:spLocks noGrp="1"/>
          </p:cNvSpPr>
          <p:nvPr>
            <p:ph type="subTitle" idx="2"/>
          </p:nvPr>
        </p:nvSpPr>
        <p:spPr>
          <a:xfrm>
            <a:off x="713225" y="3111925"/>
            <a:ext cx="2418000" cy="4545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Clr>
                <a:schemeClr val="lt2"/>
              </a:buClr>
              <a:buSzPts val="1800"/>
              <a:buNone/>
              <a:defRPr sz="2200">
                <a:latin typeface="Archivo ExtraBold"/>
                <a:ea typeface="Archivo ExtraBold"/>
                <a:cs typeface="Archivo ExtraBold"/>
                <a:sym typeface="Archivo ExtraBold"/>
              </a:defRPr>
            </a:lvl1pPr>
            <a:lvl2pPr lvl="1" rtl="0">
              <a:spcBef>
                <a:spcPts val="0"/>
              </a:spcBef>
              <a:spcAft>
                <a:spcPts val="0"/>
              </a:spcAft>
              <a:buClr>
                <a:schemeClr val="lt2"/>
              </a:buClr>
              <a:buSzPts val="1400"/>
              <a:buNone/>
              <a:defRPr>
                <a:solidFill>
                  <a:schemeClr val="lt2"/>
                </a:solidFill>
              </a:defRPr>
            </a:lvl2pPr>
            <a:lvl3pPr lvl="2" rtl="0">
              <a:spcBef>
                <a:spcPts val="0"/>
              </a:spcBef>
              <a:spcAft>
                <a:spcPts val="0"/>
              </a:spcAft>
              <a:buClr>
                <a:schemeClr val="lt2"/>
              </a:buClr>
              <a:buSzPts val="1400"/>
              <a:buNone/>
              <a:defRPr>
                <a:solidFill>
                  <a:schemeClr val="lt2"/>
                </a:solidFill>
              </a:defRPr>
            </a:lvl3pPr>
            <a:lvl4pPr lvl="3" rtl="0">
              <a:spcBef>
                <a:spcPts val="0"/>
              </a:spcBef>
              <a:spcAft>
                <a:spcPts val="0"/>
              </a:spcAft>
              <a:buClr>
                <a:schemeClr val="lt2"/>
              </a:buClr>
              <a:buSzPts val="1400"/>
              <a:buNone/>
              <a:defRPr>
                <a:solidFill>
                  <a:schemeClr val="lt2"/>
                </a:solidFill>
              </a:defRPr>
            </a:lvl4pPr>
            <a:lvl5pPr lvl="4" rtl="0">
              <a:spcBef>
                <a:spcPts val="0"/>
              </a:spcBef>
              <a:spcAft>
                <a:spcPts val="0"/>
              </a:spcAft>
              <a:buClr>
                <a:schemeClr val="lt2"/>
              </a:buClr>
              <a:buSzPts val="1400"/>
              <a:buNone/>
              <a:defRPr>
                <a:solidFill>
                  <a:schemeClr val="lt2"/>
                </a:solidFill>
              </a:defRPr>
            </a:lvl5pPr>
            <a:lvl6pPr lvl="5" rtl="0">
              <a:spcBef>
                <a:spcPts val="0"/>
              </a:spcBef>
              <a:spcAft>
                <a:spcPts val="0"/>
              </a:spcAft>
              <a:buClr>
                <a:schemeClr val="lt2"/>
              </a:buClr>
              <a:buSzPts val="1400"/>
              <a:buNone/>
              <a:defRPr>
                <a:solidFill>
                  <a:schemeClr val="lt2"/>
                </a:solidFill>
              </a:defRPr>
            </a:lvl6pPr>
            <a:lvl7pPr lvl="6" rtl="0">
              <a:spcBef>
                <a:spcPts val="0"/>
              </a:spcBef>
              <a:spcAft>
                <a:spcPts val="0"/>
              </a:spcAft>
              <a:buClr>
                <a:schemeClr val="lt2"/>
              </a:buClr>
              <a:buSzPts val="1400"/>
              <a:buNone/>
              <a:defRPr>
                <a:solidFill>
                  <a:schemeClr val="lt2"/>
                </a:solidFill>
              </a:defRPr>
            </a:lvl7pPr>
            <a:lvl8pPr lvl="7" rtl="0">
              <a:spcBef>
                <a:spcPts val="0"/>
              </a:spcBef>
              <a:spcAft>
                <a:spcPts val="0"/>
              </a:spcAft>
              <a:buClr>
                <a:schemeClr val="lt2"/>
              </a:buClr>
              <a:buSzPts val="1400"/>
              <a:buNone/>
              <a:defRPr>
                <a:solidFill>
                  <a:schemeClr val="lt2"/>
                </a:solidFill>
              </a:defRPr>
            </a:lvl8pPr>
            <a:lvl9pPr lvl="8" rtl="0">
              <a:spcBef>
                <a:spcPts val="0"/>
              </a:spcBef>
              <a:spcAft>
                <a:spcPts val="0"/>
              </a:spcAft>
              <a:buClr>
                <a:schemeClr val="lt2"/>
              </a:buClr>
              <a:buSzPts val="1400"/>
              <a:buNone/>
              <a:defRPr>
                <a:solidFill>
                  <a:schemeClr val="lt2"/>
                </a:solidFill>
              </a:defRPr>
            </a:lvl9pPr>
          </a:lstStyle>
          <a:p>
            <a:endParaRPr/>
          </a:p>
        </p:txBody>
      </p:sp>
      <p:sp>
        <p:nvSpPr>
          <p:cNvPr id="346" name="Google Shape;346;p32"/>
          <p:cNvSpPr txBox="1">
            <a:spLocks noGrp="1"/>
          </p:cNvSpPr>
          <p:nvPr>
            <p:ph type="subTitle" idx="3"/>
          </p:nvPr>
        </p:nvSpPr>
        <p:spPr>
          <a:xfrm>
            <a:off x="713225" y="2173625"/>
            <a:ext cx="2418000" cy="8982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Clr>
                <a:schemeClr val="lt2"/>
              </a:buClr>
              <a:buSzPts val="1800"/>
              <a:buNone/>
              <a:defRPr sz="1600">
                <a:solidFill>
                  <a:schemeClr val="dk1"/>
                </a:solidFill>
              </a:defRPr>
            </a:lvl1pPr>
            <a:lvl2pPr lvl="1" algn="ctr" rtl="0">
              <a:spcBef>
                <a:spcPts val="0"/>
              </a:spcBef>
              <a:spcAft>
                <a:spcPts val="0"/>
              </a:spcAft>
              <a:buClr>
                <a:schemeClr val="lt2"/>
              </a:buClr>
              <a:buSzPts val="1400"/>
              <a:buNone/>
              <a:defRPr>
                <a:solidFill>
                  <a:schemeClr val="lt2"/>
                </a:solidFill>
              </a:defRPr>
            </a:lvl2pPr>
            <a:lvl3pPr lvl="2" algn="ctr" rtl="0">
              <a:spcBef>
                <a:spcPts val="0"/>
              </a:spcBef>
              <a:spcAft>
                <a:spcPts val="0"/>
              </a:spcAft>
              <a:buClr>
                <a:schemeClr val="lt2"/>
              </a:buClr>
              <a:buSzPts val="1400"/>
              <a:buNone/>
              <a:defRPr>
                <a:solidFill>
                  <a:schemeClr val="lt2"/>
                </a:solidFill>
              </a:defRPr>
            </a:lvl3pPr>
            <a:lvl4pPr lvl="3" algn="ctr" rtl="0">
              <a:spcBef>
                <a:spcPts val="0"/>
              </a:spcBef>
              <a:spcAft>
                <a:spcPts val="0"/>
              </a:spcAft>
              <a:buClr>
                <a:schemeClr val="lt2"/>
              </a:buClr>
              <a:buSzPts val="1400"/>
              <a:buNone/>
              <a:defRPr>
                <a:solidFill>
                  <a:schemeClr val="lt2"/>
                </a:solidFill>
              </a:defRPr>
            </a:lvl4pPr>
            <a:lvl5pPr lvl="4" algn="ctr" rtl="0">
              <a:spcBef>
                <a:spcPts val="0"/>
              </a:spcBef>
              <a:spcAft>
                <a:spcPts val="0"/>
              </a:spcAft>
              <a:buClr>
                <a:schemeClr val="lt2"/>
              </a:buClr>
              <a:buSzPts val="1400"/>
              <a:buNone/>
              <a:defRPr>
                <a:solidFill>
                  <a:schemeClr val="lt2"/>
                </a:solidFill>
              </a:defRPr>
            </a:lvl5pPr>
            <a:lvl6pPr lvl="5" algn="ctr" rtl="0">
              <a:spcBef>
                <a:spcPts val="0"/>
              </a:spcBef>
              <a:spcAft>
                <a:spcPts val="0"/>
              </a:spcAft>
              <a:buClr>
                <a:schemeClr val="lt2"/>
              </a:buClr>
              <a:buSzPts val="1400"/>
              <a:buNone/>
              <a:defRPr>
                <a:solidFill>
                  <a:schemeClr val="lt2"/>
                </a:solidFill>
              </a:defRPr>
            </a:lvl6pPr>
            <a:lvl7pPr lvl="6" algn="ctr" rtl="0">
              <a:spcBef>
                <a:spcPts val="0"/>
              </a:spcBef>
              <a:spcAft>
                <a:spcPts val="0"/>
              </a:spcAft>
              <a:buClr>
                <a:schemeClr val="lt2"/>
              </a:buClr>
              <a:buSzPts val="1400"/>
              <a:buNone/>
              <a:defRPr>
                <a:solidFill>
                  <a:schemeClr val="lt2"/>
                </a:solidFill>
              </a:defRPr>
            </a:lvl7pPr>
            <a:lvl8pPr lvl="7" algn="ctr" rtl="0">
              <a:spcBef>
                <a:spcPts val="0"/>
              </a:spcBef>
              <a:spcAft>
                <a:spcPts val="0"/>
              </a:spcAft>
              <a:buClr>
                <a:schemeClr val="lt2"/>
              </a:buClr>
              <a:buSzPts val="1400"/>
              <a:buNone/>
              <a:defRPr>
                <a:solidFill>
                  <a:schemeClr val="lt2"/>
                </a:solidFill>
              </a:defRPr>
            </a:lvl8pPr>
            <a:lvl9pPr lvl="8" algn="ctr" rtl="0">
              <a:spcBef>
                <a:spcPts val="0"/>
              </a:spcBef>
              <a:spcAft>
                <a:spcPts val="0"/>
              </a:spcAft>
              <a:buClr>
                <a:schemeClr val="lt2"/>
              </a:buClr>
              <a:buSzPts val="1400"/>
              <a:buNone/>
              <a:defRPr>
                <a:solidFill>
                  <a:schemeClr val="lt2"/>
                </a:solidFill>
              </a:defRPr>
            </a:lvl9pPr>
          </a:lstStyle>
          <a:p>
            <a:endParaRPr/>
          </a:p>
        </p:txBody>
      </p:sp>
      <p:sp>
        <p:nvSpPr>
          <p:cNvPr id="347" name="Google Shape;347;p32"/>
          <p:cNvSpPr txBox="1">
            <a:spLocks noGrp="1"/>
          </p:cNvSpPr>
          <p:nvPr>
            <p:ph type="subTitle" idx="4"/>
          </p:nvPr>
        </p:nvSpPr>
        <p:spPr>
          <a:xfrm>
            <a:off x="713225" y="3566427"/>
            <a:ext cx="2418000" cy="8982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Clr>
                <a:schemeClr val="lt2"/>
              </a:buClr>
              <a:buSzPts val="1800"/>
              <a:buNone/>
              <a:defRPr sz="1600">
                <a:solidFill>
                  <a:schemeClr val="dk1"/>
                </a:solidFill>
              </a:defRPr>
            </a:lvl1pPr>
            <a:lvl2pPr lvl="1" algn="ctr" rtl="0">
              <a:spcBef>
                <a:spcPts val="0"/>
              </a:spcBef>
              <a:spcAft>
                <a:spcPts val="0"/>
              </a:spcAft>
              <a:buClr>
                <a:schemeClr val="lt2"/>
              </a:buClr>
              <a:buSzPts val="1400"/>
              <a:buNone/>
              <a:defRPr>
                <a:solidFill>
                  <a:schemeClr val="lt2"/>
                </a:solidFill>
              </a:defRPr>
            </a:lvl2pPr>
            <a:lvl3pPr lvl="2" algn="ctr" rtl="0">
              <a:spcBef>
                <a:spcPts val="0"/>
              </a:spcBef>
              <a:spcAft>
                <a:spcPts val="0"/>
              </a:spcAft>
              <a:buClr>
                <a:schemeClr val="lt2"/>
              </a:buClr>
              <a:buSzPts val="1400"/>
              <a:buNone/>
              <a:defRPr>
                <a:solidFill>
                  <a:schemeClr val="lt2"/>
                </a:solidFill>
              </a:defRPr>
            </a:lvl3pPr>
            <a:lvl4pPr lvl="3" algn="ctr" rtl="0">
              <a:spcBef>
                <a:spcPts val="0"/>
              </a:spcBef>
              <a:spcAft>
                <a:spcPts val="0"/>
              </a:spcAft>
              <a:buClr>
                <a:schemeClr val="lt2"/>
              </a:buClr>
              <a:buSzPts val="1400"/>
              <a:buNone/>
              <a:defRPr>
                <a:solidFill>
                  <a:schemeClr val="lt2"/>
                </a:solidFill>
              </a:defRPr>
            </a:lvl4pPr>
            <a:lvl5pPr lvl="4" algn="ctr" rtl="0">
              <a:spcBef>
                <a:spcPts val="0"/>
              </a:spcBef>
              <a:spcAft>
                <a:spcPts val="0"/>
              </a:spcAft>
              <a:buClr>
                <a:schemeClr val="lt2"/>
              </a:buClr>
              <a:buSzPts val="1400"/>
              <a:buNone/>
              <a:defRPr>
                <a:solidFill>
                  <a:schemeClr val="lt2"/>
                </a:solidFill>
              </a:defRPr>
            </a:lvl5pPr>
            <a:lvl6pPr lvl="5" algn="ctr" rtl="0">
              <a:spcBef>
                <a:spcPts val="0"/>
              </a:spcBef>
              <a:spcAft>
                <a:spcPts val="0"/>
              </a:spcAft>
              <a:buClr>
                <a:schemeClr val="lt2"/>
              </a:buClr>
              <a:buSzPts val="1400"/>
              <a:buNone/>
              <a:defRPr>
                <a:solidFill>
                  <a:schemeClr val="lt2"/>
                </a:solidFill>
              </a:defRPr>
            </a:lvl6pPr>
            <a:lvl7pPr lvl="6" algn="ctr" rtl="0">
              <a:spcBef>
                <a:spcPts val="0"/>
              </a:spcBef>
              <a:spcAft>
                <a:spcPts val="0"/>
              </a:spcAft>
              <a:buClr>
                <a:schemeClr val="lt2"/>
              </a:buClr>
              <a:buSzPts val="1400"/>
              <a:buNone/>
              <a:defRPr>
                <a:solidFill>
                  <a:schemeClr val="lt2"/>
                </a:solidFill>
              </a:defRPr>
            </a:lvl7pPr>
            <a:lvl8pPr lvl="7" algn="ctr" rtl="0">
              <a:spcBef>
                <a:spcPts val="0"/>
              </a:spcBef>
              <a:spcAft>
                <a:spcPts val="0"/>
              </a:spcAft>
              <a:buClr>
                <a:schemeClr val="lt2"/>
              </a:buClr>
              <a:buSzPts val="1400"/>
              <a:buNone/>
              <a:defRPr>
                <a:solidFill>
                  <a:schemeClr val="lt2"/>
                </a:solidFill>
              </a:defRPr>
            </a:lvl8pPr>
            <a:lvl9pPr lvl="8" algn="ctr" rtl="0">
              <a:spcBef>
                <a:spcPts val="0"/>
              </a:spcBef>
              <a:spcAft>
                <a:spcPts val="0"/>
              </a:spcAft>
              <a:buClr>
                <a:schemeClr val="lt2"/>
              </a:buClr>
              <a:buSzPts val="1400"/>
              <a:buNone/>
              <a:defRPr>
                <a:solidFill>
                  <a:schemeClr val="lt2"/>
                </a:solidFill>
              </a:defRPr>
            </a:lvl9pPr>
          </a:lstStyle>
          <a:p>
            <a:endParaRPr/>
          </a:p>
        </p:txBody>
      </p:sp>
      <p:sp>
        <p:nvSpPr>
          <p:cNvPr id="348" name="Google Shape;348;p32"/>
          <p:cNvSpPr/>
          <p:nvPr/>
        </p:nvSpPr>
        <p:spPr>
          <a:xfrm>
            <a:off x="7399097" y="4239900"/>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 name="Google Shape;349;p32"/>
          <p:cNvSpPr/>
          <p:nvPr/>
        </p:nvSpPr>
        <p:spPr>
          <a:xfrm>
            <a:off x="3343500" y="4601363"/>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 name="Google Shape;350;p32"/>
          <p:cNvSpPr/>
          <p:nvPr/>
        </p:nvSpPr>
        <p:spPr>
          <a:xfrm>
            <a:off x="8609950" y="320038"/>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and two columns 2">
  <p:cSld name="CUSTOM_24">
    <p:spTree>
      <p:nvGrpSpPr>
        <p:cNvPr id="1" name="Shape 351"/>
        <p:cNvGrpSpPr/>
        <p:nvPr/>
      </p:nvGrpSpPr>
      <p:grpSpPr>
        <a:xfrm>
          <a:off x="0" y="0"/>
          <a:ext cx="0" cy="0"/>
          <a:chOff x="0" y="0"/>
          <a:chExt cx="0" cy="0"/>
        </a:xfrm>
      </p:grpSpPr>
      <p:sp>
        <p:nvSpPr>
          <p:cNvPr id="352" name="Google Shape;352;p33"/>
          <p:cNvSpPr/>
          <p:nvPr/>
        </p:nvSpPr>
        <p:spPr>
          <a:xfrm flipH="1">
            <a:off x="1525600" y="3816475"/>
            <a:ext cx="2297100" cy="1989900"/>
          </a:xfrm>
          <a:prstGeom prst="hexagon">
            <a:avLst>
              <a:gd name="adj" fmla="val 25000"/>
              <a:gd name="vf" fmla="val 11547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353" name="Google Shape;353;p33"/>
          <p:cNvSpPr/>
          <p:nvPr/>
        </p:nvSpPr>
        <p:spPr>
          <a:xfrm flipH="1">
            <a:off x="7319725" y="287125"/>
            <a:ext cx="2297100" cy="1989900"/>
          </a:xfrm>
          <a:prstGeom prst="hexagon">
            <a:avLst>
              <a:gd name="adj" fmla="val 25000"/>
              <a:gd name="vf" fmla="val 115470"/>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354" name="Google Shape;354;p33"/>
          <p:cNvSpPr/>
          <p:nvPr/>
        </p:nvSpPr>
        <p:spPr>
          <a:xfrm flipH="1">
            <a:off x="343375" y="1016422"/>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 name="Google Shape;355;p33"/>
          <p:cNvSpPr txBox="1">
            <a:spLocks noGrp="1"/>
          </p:cNvSpPr>
          <p:nvPr>
            <p:ph type="title"/>
          </p:nvPr>
        </p:nvSpPr>
        <p:spPr>
          <a:xfrm>
            <a:off x="713225" y="445025"/>
            <a:ext cx="7717500" cy="6534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356" name="Google Shape;356;p33"/>
          <p:cNvSpPr txBox="1">
            <a:spLocks noGrp="1"/>
          </p:cNvSpPr>
          <p:nvPr>
            <p:ph type="subTitle" idx="1"/>
          </p:nvPr>
        </p:nvSpPr>
        <p:spPr>
          <a:xfrm>
            <a:off x="713225" y="1490525"/>
            <a:ext cx="2058600" cy="8355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Clr>
                <a:schemeClr val="lt2"/>
              </a:buClr>
              <a:buSzPts val="1800"/>
              <a:buNone/>
              <a:defRPr sz="2200">
                <a:latin typeface="Archivo ExtraBold"/>
                <a:ea typeface="Archivo ExtraBold"/>
                <a:cs typeface="Archivo ExtraBold"/>
                <a:sym typeface="Archivo ExtraBold"/>
              </a:defRPr>
            </a:lvl1pPr>
            <a:lvl2pPr lvl="1" rtl="0">
              <a:spcBef>
                <a:spcPts val="0"/>
              </a:spcBef>
              <a:spcAft>
                <a:spcPts val="0"/>
              </a:spcAft>
              <a:buClr>
                <a:schemeClr val="lt2"/>
              </a:buClr>
              <a:buSzPts val="1400"/>
              <a:buNone/>
              <a:defRPr>
                <a:solidFill>
                  <a:schemeClr val="lt2"/>
                </a:solidFill>
              </a:defRPr>
            </a:lvl2pPr>
            <a:lvl3pPr lvl="2" rtl="0">
              <a:spcBef>
                <a:spcPts val="0"/>
              </a:spcBef>
              <a:spcAft>
                <a:spcPts val="0"/>
              </a:spcAft>
              <a:buClr>
                <a:schemeClr val="lt2"/>
              </a:buClr>
              <a:buSzPts val="1400"/>
              <a:buNone/>
              <a:defRPr>
                <a:solidFill>
                  <a:schemeClr val="lt2"/>
                </a:solidFill>
              </a:defRPr>
            </a:lvl3pPr>
            <a:lvl4pPr lvl="3" rtl="0">
              <a:spcBef>
                <a:spcPts val="0"/>
              </a:spcBef>
              <a:spcAft>
                <a:spcPts val="0"/>
              </a:spcAft>
              <a:buClr>
                <a:schemeClr val="lt2"/>
              </a:buClr>
              <a:buSzPts val="1400"/>
              <a:buNone/>
              <a:defRPr>
                <a:solidFill>
                  <a:schemeClr val="lt2"/>
                </a:solidFill>
              </a:defRPr>
            </a:lvl4pPr>
            <a:lvl5pPr lvl="4" rtl="0">
              <a:spcBef>
                <a:spcPts val="0"/>
              </a:spcBef>
              <a:spcAft>
                <a:spcPts val="0"/>
              </a:spcAft>
              <a:buClr>
                <a:schemeClr val="lt2"/>
              </a:buClr>
              <a:buSzPts val="1400"/>
              <a:buNone/>
              <a:defRPr>
                <a:solidFill>
                  <a:schemeClr val="lt2"/>
                </a:solidFill>
              </a:defRPr>
            </a:lvl5pPr>
            <a:lvl6pPr lvl="5" rtl="0">
              <a:spcBef>
                <a:spcPts val="0"/>
              </a:spcBef>
              <a:spcAft>
                <a:spcPts val="0"/>
              </a:spcAft>
              <a:buClr>
                <a:schemeClr val="lt2"/>
              </a:buClr>
              <a:buSzPts val="1400"/>
              <a:buNone/>
              <a:defRPr>
                <a:solidFill>
                  <a:schemeClr val="lt2"/>
                </a:solidFill>
              </a:defRPr>
            </a:lvl6pPr>
            <a:lvl7pPr lvl="6" rtl="0">
              <a:spcBef>
                <a:spcPts val="0"/>
              </a:spcBef>
              <a:spcAft>
                <a:spcPts val="0"/>
              </a:spcAft>
              <a:buClr>
                <a:schemeClr val="lt2"/>
              </a:buClr>
              <a:buSzPts val="1400"/>
              <a:buNone/>
              <a:defRPr>
                <a:solidFill>
                  <a:schemeClr val="lt2"/>
                </a:solidFill>
              </a:defRPr>
            </a:lvl7pPr>
            <a:lvl8pPr lvl="7" rtl="0">
              <a:spcBef>
                <a:spcPts val="0"/>
              </a:spcBef>
              <a:spcAft>
                <a:spcPts val="0"/>
              </a:spcAft>
              <a:buClr>
                <a:schemeClr val="lt2"/>
              </a:buClr>
              <a:buSzPts val="1400"/>
              <a:buNone/>
              <a:defRPr>
                <a:solidFill>
                  <a:schemeClr val="lt2"/>
                </a:solidFill>
              </a:defRPr>
            </a:lvl8pPr>
            <a:lvl9pPr lvl="8" rtl="0">
              <a:spcBef>
                <a:spcPts val="0"/>
              </a:spcBef>
              <a:spcAft>
                <a:spcPts val="0"/>
              </a:spcAft>
              <a:buClr>
                <a:schemeClr val="lt2"/>
              </a:buClr>
              <a:buSzPts val="1400"/>
              <a:buNone/>
              <a:defRPr>
                <a:solidFill>
                  <a:schemeClr val="lt2"/>
                </a:solidFill>
              </a:defRPr>
            </a:lvl9pPr>
          </a:lstStyle>
          <a:p>
            <a:endParaRPr/>
          </a:p>
        </p:txBody>
      </p:sp>
      <p:sp>
        <p:nvSpPr>
          <p:cNvPr id="357" name="Google Shape;357;p33"/>
          <p:cNvSpPr txBox="1">
            <a:spLocks noGrp="1"/>
          </p:cNvSpPr>
          <p:nvPr>
            <p:ph type="subTitle" idx="2"/>
          </p:nvPr>
        </p:nvSpPr>
        <p:spPr>
          <a:xfrm>
            <a:off x="6372175" y="2554625"/>
            <a:ext cx="2058600" cy="835500"/>
          </a:xfrm>
          <a:prstGeom prst="rect">
            <a:avLst/>
          </a:prstGeom>
          <a:ln>
            <a:noFill/>
          </a:ln>
        </p:spPr>
        <p:txBody>
          <a:bodyPr spcFirstLastPara="1" wrap="square" lIns="91425" tIns="91425" rIns="91425" bIns="91425" anchor="t" anchorCtr="0">
            <a:noAutofit/>
          </a:bodyPr>
          <a:lstStyle>
            <a:lvl1pPr lvl="0" algn="r" rtl="0">
              <a:spcBef>
                <a:spcPts val="0"/>
              </a:spcBef>
              <a:spcAft>
                <a:spcPts val="0"/>
              </a:spcAft>
              <a:buClr>
                <a:schemeClr val="lt2"/>
              </a:buClr>
              <a:buSzPts val="1800"/>
              <a:buNone/>
              <a:defRPr sz="2200">
                <a:latin typeface="Archivo ExtraBold"/>
                <a:ea typeface="Archivo ExtraBold"/>
                <a:cs typeface="Archivo ExtraBold"/>
                <a:sym typeface="Archivo ExtraBold"/>
              </a:defRPr>
            </a:lvl1pPr>
            <a:lvl2pPr lvl="1" rtl="0">
              <a:spcBef>
                <a:spcPts val="0"/>
              </a:spcBef>
              <a:spcAft>
                <a:spcPts val="0"/>
              </a:spcAft>
              <a:buClr>
                <a:schemeClr val="lt2"/>
              </a:buClr>
              <a:buSzPts val="1400"/>
              <a:buNone/>
              <a:defRPr>
                <a:solidFill>
                  <a:schemeClr val="lt2"/>
                </a:solidFill>
              </a:defRPr>
            </a:lvl2pPr>
            <a:lvl3pPr lvl="2" rtl="0">
              <a:spcBef>
                <a:spcPts val="0"/>
              </a:spcBef>
              <a:spcAft>
                <a:spcPts val="0"/>
              </a:spcAft>
              <a:buClr>
                <a:schemeClr val="lt2"/>
              </a:buClr>
              <a:buSzPts val="1400"/>
              <a:buNone/>
              <a:defRPr>
                <a:solidFill>
                  <a:schemeClr val="lt2"/>
                </a:solidFill>
              </a:defRPr>
            </a:lvl3pPr>
            <a:lvl4pPr lvl="3" rtl="0">
              <a:spcBef>
                <a:spcPts val="0"/>
              </a:spcBef>
              <a:spcAft>
                <a:spcPts val="0"/>
              </a:spcAft>
              <a:buClr>
                <a:schemeClr val="lt2"/>
              </a:buClr>
              <a:buSzPts val="1400"/>
              <a:buNone/>
              <a:defRPr>
                <a:solidFill>
                  <a:schemeClr val="lt2"/>
                </a:solidFill>
              </a:defRPr>
            </a:lvl4pPr>
            <a:lvl5pPr lvl="4" rtl="0">
              <a:spcBef>
                <a:spcPts val="0"/>
              </a:spcBef>
              <a:spcAft>
                <a:spcPts val="0"/>
              </a:spcAft>
              <a:buClr>
                <a:schemeClr val="lt2"/>
              </a:buClr>
              <a:buSzPts val="1400"/>
              <a:buNone/>
              <a:defRPr>
                <a:solidFill>
                  <a:schemeClr val="lt2"/>
                </a:solidFill>
              </a:defRPr>
            </a:lvl5pPr>
            <a:lvl6pPr lvl="5" rtl="0">
              <a:spcBef>
                <a:spcPts val="0"/>
              </a:spcBef>
              <a:spcAft>
                <a:spcPts val="0"/>
              </a:spcAft>
              <a:buClr>
                <a:schemeClr val="lt2"/>
              </a:buClr>
              <a:buSzPts val="1400"/>
              <a:buNone/>
              <a:defRPr>
                <a:solidFill>
                  <a:schemeClr val="lt2"/>
                </a:solidFill>
              </a:defRPr>
            </a:lvl6pPr>
            <a:lvl7pPr lvl="6" rtl="0">
              <a:spcBef>
                <a:spcPts val="0"/>
              </a:spcBef>
              <a:spcAft>
                <a:spcPts val="0"/>
              </a:spcAft>
              <a:buClr>
                <a:schemeClr val="lt2"/>
              </a:buClr>
              <a:buSzPts val="1400"/>
              <a:buNone/>
              <a:defRPr>
                <a:solidFill>
                  <a:schemeClr val="lt2"/>
                </a:solidFill>
              </a:defRPr>
            </a:lvl7pPr>
            <a:lvl8pPr lvl="7" rtl="0">
              <a:spcBef>
                <a:spcPts val="0"/>
              </a:spcBef>
              <a:spcAft>
                <a:spcPts val="0"/>
              </a:spcAft>
              <a:buClr>
                <a:schemeClr val="lt2"/>
              </a:buClr>
              <a:buSzPts val="1400"/>
              <a:buNone/>
              <a:defRPr>
                <a:solidFill>
                  <a:schemeClr val="lt2"/>
                </a:solidFill>
              </a:defRPr>
            </a:lvl8pPr>
            <a:lvl9pPr lvl="8" rtl="0">
              <a:spcBef>
                <a:spcPts val="0"/>
              </a:spcBef>
              <a:spcAft>
                <a:spcPts val="0"/>
              </a:spcAft>
              <a:buClr>
                <a:schemeClr val="lt2"/>
              </a:buClr>
              <a:buSzPts val="1400"/>
              <a:buNone/>
              <a:defRPr>
                <a:solidFill>
                  <a:schemeClr val="lt2"/>
                </a:solidFill>
              </a:defRPr>
            </a:lvl9pPr>
          </a:lstStyle>
          <a:p>
            <a:endParaRPr/>
          </a:p>
        </p:txBody>
      </p:sp>
      <p:sp>
        <p:nvSpPr>
          <p:cNvPr id="358" name="Google Shape;358;p33"/>
          <p:cNvSpPr txBox="1">
            <a:spLocks noGrp="1"/>
          </p:cNvSpPr>
          <p:nvPr>
            <p:ph type="subTitle" idx="3"/>
          </p:nvPr>
        </p:nvSpPr>
        <p:spPr>
          <a:xfrm>
            <a:off x="713225" y="2326025"/>
            <a:ext cx="2058600" cy="9360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Clr>
                <a:schemeClr val="lt2"/>
              </a:buClr>
              <a:buSzPts val="1800"/>
              <a:buNone/>
              <a:defRPr sz="1600">
                <a:solidFill>
                  <a:schemeClr val="dk1"/>
                </a:solidFill>
              </a:defRPr>
            </a:lvl1pPr>
            <a:lvl2pPr lvl="1" algn="ctr" rtl="0">
              <a:spcBef>
                <a:spcPts val="0"/>
              </a:spcBef>
              <a:spcAft>
                <a:spcPts val="0"/>
              </a:spcAft>
              <a:buClr>
                <a:schemeClr val="lt2"/>
              </a:buClr>
              <a:buSzPts val="1400"/>
              <a:buNone/>
              <a:defRPr>
                <a:solidFill>
                  <a:schemeClr val="lt2"/>
                </a:solidFill>
              </a:defRPr>
            </a:lvl2pPr>
            <a:lvl3pPr lvl="2" algn="ctr" rtl="0">
              <a:spcBef>
                <a:spcPts val="0"/>
              </a:spcBef>
              <a:spcAft>
                <a:spcPts val="0"/>
              </a:spcAft>
              <a:buClr>
                <a:schemeClr val="lt2"/>
              </a:buClr>
              <a:buSzPts val="1400"/>
              <a:buNone/>
              <a:defRPr>
                <a:solidFill>
                  <a:schemeClr val="lt2"/>
                </a:solidFill>
              </a:defRPr>
            </a:lvl3pPr>
            <a:lvl4pPr lvl="3" algn="ctr" rtl="0">
              <a:spcBef>
                <a:spcPts val="0"/>
              </a:spcBef>
              <a:spcAft>
                <a:spcPts val="0"/>
              </a:spcAft>
              <a:buClr>
                <a:schemeClr val="lt2"/>
              </a:buClr>
              <a:buSzPts val="1400"/>
              <a:buNone/>
              <a:defRPr>
                <a:solidFill>
                  <a:schemeClr val="lt2"/>
                </a:solidFill>
              </a:defRPr>
            </a:lvl4pPr>
            <a:lvl5pPr lvl="4" algn="ctr" rtl="0">
              <a:spcBef>
                <a:spcPts val="0"/>
              </a:spcBef>
              <a:spcAft>
                <a:spcPts val="0"/>
              </a:spcAft>
              <a:buClr>
                <a:schemeClr val="lt2"/>
              </a:buClr>
              <a:buSzPts val="1400"/>
              <a:buNone/>
              <a:defRPr>
                <a:solidFill>
                  <a:schemeClr val="lt2"/>
                </a:solidFill>
              </a:defRPr>
            </a:lvl5pPr>
            <a:lvl6pPr lvl="5" algn="ctr" rtl="0">
              <a:spcBef>
                <a:spcPts val="0"/>
              </a:spcBef>
              <a:spcAft>
                <a:spcPts val="0"/>
              </a:spcAft>
              <a:buClr>
                <a:schemeClr val="lt2"/>
              </a:buClr>
              <a:buSzPts val="1400"/>
              <a:buNone/>
              <a:defRPr>
                <a:solidFill>
                  <a:schemeClr val="lt2"/>
                </a:solidFill>
              </a:defRPr>
            </a:lvl6pPr>
            <a:lvl7pPr lvl="6" algn="ctr" rtl="0">
              <a:spcBef>
                <a:spcPts val="0"/>
              </a:spcBef>
              <a:spcAft>
                <a:spcPts val="0"/>
              </a:spcAft>
              <a:buClr>
                <a:schemeClr val="lt2"/>
              </a:buClr>
              <a:buSzPts val="1400"/>
              <a:buNone/>
              <a:defRPr>
                <a:solidFill>
                  <a:schemeClr val="lt2"/>
                </a:solidFill>
              </a:defRPr>
            </a:lvl7pPr>
            <a:lvl8pPr lvl="7" algn="ctr" rtl="0">
              <a:spcBef>
                <a:spcPts val="0"/>
              </a:spcBef>
              <a:spcAft>
                <a:spcPts val="0"/>
              </a:spcAft>
              <a:buClr>
                <a:schemeClr val="lt2"/>
              </a:buClr>
              <a:buSzPts val="1400"/>
              <a:buNone/>
              <a:defRPr>
                <a:solidFill>
                  <a:schemeClr val="lt2"/>
                </a:solidFill>
              </a:defRPr>
            </a:lvl8pPr>
            <a:lvl9pPr lvl="8" algn="ctr" rtl="0">
              <a:spcBef>
                <a:spcPts val="0"/>
              </a:spcBef>
              <a:spcAft>
                <a:spcPts val="0"/>
              </a:spcAft>
              <a:buClr>
                <a:schemeClr val="lt2"/>
              </a:buClr>
              <a:buSzPts val="1400"/>
              <a:buNone/>
              <a:defRPr>
                <a:solidFill>
                  <a:schemeClr val="lt2"/>
                </a:solidFill>
              </a:defRPr>
            </a:lvl9pPr>
          </a:lstStyle>
          <a:p>
            <a:endParaRPr/>
          </a:p>
        </p:txBody>
      </p:sp>
      <p:sp>
        <p:nvSpPr>
          <p:cNvPr id="359" name="Google Shape;359;p33"/>
          <p:cNvSpPr txBox="1">
            <a:spLocks noGrp="1"/>
          </p:cNvSpPr>
          <p:nvPr>
            <p:ph type="subTitle" idx="4"/>
          </p:nvPr>
        </p:nvSpPr>
        <p:spPr>
          <a:xfrm>
            <a:off x="6372175" y="3390125"/>
            <a:ext cx="2058600" cy="936000"/>
          </a:xfrm>
          <a:prstGeom prst="rect">
            <a:avLst/>
          </a:prstGeom>
          <a:ln>
            <a:noFill/>
          </a:ln>
        </p:spPr>
        <p:txBody>
          <a:bodyPr spcFirstLastPara="1" wrap="square" lIns="91425" tIns="91425" rIns="91425" bIns="91425" anchor="t" anchorCtr="0">
            <a:noAutofit/>
          </a:bodyPr>
          <a:lstStyle>
            <a:lvl1pPr lvl="0" algn="r" rtl="0">
              <a:spcBef>
                <a:spcPts val="0"/>
              </a:spcBef>
              <a:spcAft>
                <a:spcPts val="0"/>
              </a:spcAft>
              <a:buClr>
                <a:schemeClr val="lt2"/>
              </a:buClr>
              <a:buSzPts val="1800"/>
              <a:buNone/>
              <a:defRPr sz="1600">
                <a:solidFill>
                  <a:schemeClr val="dk1"/>
                </a:solidFill>
              </a:defRPr>
            </a:lvl1pPr>
            <a:lvl2pPr lvl="1" algn="ctr" rtl="0">
              <a:spcBef>
                <a:spcPts val="0"/>
              </a:spcBef>
              <a:spcAft>
                <a:spcPts val="0"/>
              </a:spcAft>
              <a:buClr>
                <a:schemeClr val="lt2"/>
              </a:buClr>
              <a:buSzPts val="1400"/>
              <a:buNone/>
              <a:defRPr>
                <a:solidFill>
                  <a:schemeClr val="lt2"/>
                </a:solidFill>
              </a:defRPr>
            </a:lvl2pPr>
            <a:lvl3pPr lvl="2" algn="ctr" rtl="0">
              <a:spcBef>
                <a:spcPts val="0"/>
              </a:spcBef>
              <a:spcAft>
                <a:spcPts val="0"/>
              </a:spcAft>
              <a:buClr>
                <a:schemeClr val="lt2"/>
              </a:buClr>
              <a:buSzPts val="1400"/>
              <a:buNone/>
              <a:defRPr>
                <a:solidFill>
                  <a:schemeClr val="lt2"/>
                </a:solidFill>
              </a:defRPr>
            </a:lvl3pPr>
            <a:lvl4pPr lvl="3" algn="ctr" rtl="0">
              <a:spcBef>
                <a:spcPts val="0"/>
              </a:spcBef>
              <a:spcAft>
                <a:spcPts val="0"/>
              </a:spcAft>
              <a:buClr>
                <a:schemeClr val="lt2"/>
              </a:buClr>
              <a:buSzPts val="1400"/>
              <a:buNone/>
              <a:defRPr>
                <a:solidFill>
                  <a:schemeClr val="lt2"/>
                </a:solidFill>
              </a:defRPr>
            </a:lvl4pPr>
            <a:lvl5pPr lvl="4" algn="ctr" rtl="0">
              <a:spcBef>
                <a:spcPts val="0"/>
              </a:spcBef>
              <a:spcAft>
                <a:spcPts val="0"/>
              </a:spcAft>
              <a:buClr>
                <a:schemeClr val="lt2"/>
              </a:buClr>
              <a:buSzPts val="1400"/>
              <a:buNone/>
              <a:defRPr>
                <a:solidFill>
                  <a:schemeClr val="lt2"/>
                </a:solidFill>
              </a:defRPr>
            </a:lvl5pPr>
            <a:lvl6pPr lvl="5" algn="ctr" rtl="0">
              <a:spcBef>
                <a:spcPts val="0"/>
              </a:spcBef>
              <a:spcAft>
                <a:spcPts val="0"/>
              </a:spcAft>
              <a:buClr>
                <a:schemeClr val="lt2"/>
              </a:buClr>
              <a:buSzPts val="1400"/>
              <a:buNone/>
              <a:defRPr>
                <a:solidFill>
                  <a:schemeClr val="lt2"/>
                </a:solidFill>
              </a:defRPr>
            </a:lvl6pPr>
            <a:lvl7pPr lvl="6" algn="ctr" rtl="0">
              <a:spcBef>
                <a:spcPts val="0"/>
              </a:spcBef>
              <a:spcAft>
                <a:spcPts val="0"/>
              </a:spcAft>
              <a:buClr>
                <a:schemeClr val="lt2"/>
              </a:buClr>
              <a:buSzPts val="1400"/>
              <a:buNone/>
              <a:defRPr>
                <a:solidFill>
                  <a:schemeClr val="lt2"/>
                </a:solidFill>
              </a:defRPr>
            </a:lvl7pPr>
            <a:lvl8pPr lvl="7" algn="ctr" rtl="0">
              <a:spcBef>
                <a:spcPts val="0"/>
              </a:spcBef>
              <a:spcAft>
                <a:spcPts val="0"/>
              </a:spcAft>
              <a:buClr>
                <a:schemeClr val="lt2"/>
              </a:buClr>
              <a:buSzPts val="1400"/>
              <a:buNone/>
              <a:defRPr>
                <a:solidFill>
                  <a:schemeClr val="lt2"/>
                </a:solidFill>
              </a:defRPr>
            </a:lvl8pPr>
            <a:lvl9pPr lvl="8" algn="ctr" rtl="0">
              <a:spcBef>
                <a:spcPts val="0"/>
              </a:spcBef>
              <a:spcAft>
                <a:spcPts val="0"/>
              </a:spcAft>
              <a:buClr>
                <a:schemeClr val="lt2"/>
              </a:buClr>
              <a:buSzPts val="1400"/>
              <a:buNone/>
              <a:defRPr>
                <a:solidFill>
                  <a:schemeClr val="lt2"/>
                </a:solidFill>
              </a:defRPr>
            </a:lvl9pPr>
          </a:lstStyle>
          <a:p>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Title and three columns">
  <p:cSld name="CUSTOM_4">
    <p:spTree>
      <p:nvGrpSpPr>
        <p:cNvPr id="1" name="Shape 360"/>
        <p:cNvGrpSpPr/>
        <p:nvPr/>
      </p:nvGrpSpPr>
      <p:grpSpPr>
        <a:xfrm>
          <a:off x="0" y="0"/>
          <a:ext cx="0" cy="0"/>
          <a:chOff x="0" y="0"/>
          <a:chExt cx="0" cy="0"/>
        </a:xfrm>
      </p:grpSpPr>
      <p:sp>
        <p:nvSpPr>
          <p:cNvPr id="361" name="Google Shape;361;p34"/>
          <p:cNvSpPr txBox="1">
            <a:spLocks noGrp="1"/>
          </p:cNvSpPr>
          <p:nvPr>
            <p:ph type="title"/>
          </p:nvPr>
        </p:nvSpPr>
        <p:spPr>
          <a:xfrm>
            <a:off x="713225" y="445025"/>
            <a:ext cx="7717500" cy="643200"/>
          </a:xfrm>
          <a:prstGeom prst="rect">
            <a:avLst/>
          </a:prstGeom>
        </p:spPr>
        <p:txBody>
          <a:bodyPr spcFirstLastPara="1" wrap="square" lIns="91425" tIns="91425" rIns="91425" bIns="91425" anchor="t" anchorCtr="0">
            <a:noAutofit/>
          </a:bodyPr>
          <a:lstStyle>
            <a:lvl1pPr lvl="0" algn="r"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362" name="Google Shape;362;p34"/>
          <p:cNvSpPr txBox="1">
            <a:spLocks noGrp="1"/>
          </p:cNvSpPr>
          <p:nvPr>
            <p:ph type="subTitle" idx="1"/>
          </p:nvPr>
        </p:nvSpPr>
        <p:spPr>
          <a:xfrm>
            <a:off x="5800550" y="3450400"/>
            <a:ext cx="2630400" cy="454500"/>
          </a:xfrm>
          <a:prstGeom prst="rect">
            <a:avLst/>
          </a:prstGeom>
          <a:ln>
            <a:noFill/>
          </a:ln>
        </p:spPr>
        <p:txBody>
          <a:bodyPr spcFirstLastPara="1" wrap="square" lIns="91425" tIns="91425" rIns="91425" bIns="91425" anchor="t" anchorCtr="0">
            <a:noAutofit/>
          </a:bodyPr>
          <a:lstStyle>
            <a:lvl1pPr lvl="0" algn="r" rtl="0">
              <a:spcBef>
                <a:spcPts val="0"/>
              </a:spcBef>
              <a:spcAft>
                <a:spcPts val="0"/>
              </a:spcAft>
              <a:buClr>
                <a:schemeClr val="lt2"/>
              </a:buClr>
              <a:buSzPts val="1800"/>
              <a:buNone/>
              <a:defRPr sz="2200">
                <a:latin typeface="Archivo ExtraBold"/>
                <a:ea typeface="Archivo ExtraBold"/>
                <a:cs typeface="Archivo ExtraBold"/>
                <a:sym typeface="Archivo ExtraBold"/>
              </a:defRPr>
            </a:lvl1pPr>
            <a:lvl2pPr lvl="1" rtl="0">
              <a:spcBef>
                <a:spcPts val="0"/>
              </a:spcBef>
              <a:spcAft>
                <a:spcPts val="0"/>
              </a:spcAft>
              <a:buClr>
                <a:schemeClr val="lt2"/>
              </a:buClr>
              <a:buSzPts val="1400"/>
              <a:buNone/>
              <a:defRPr>
                <a:solidFill>
                  <a:schemeClr val="lt2"/>
                </a:solidFill>
              </a:defRPr>
            </a:lvl2pPr>
            <a:lvl3pPr lvl="2" rtl="0">
              <a:spcBef>
                <a:spcPts val="0"/>
              </a:spcBef>
              <a:spcAft>
                <a:spcPts val="0"/>
              </a:spcAft>
              <a:buClr>
                <a:schemeClr val="lt2"/>
              </a:buClr>
              <a:buSzPts val="1400"/>
              <a:buNone/>
              <a:defRPr>
                <a:solidFill>
                  <a:schemeClr val="lt2"/>
                </a:solidFill>
              </a:defRPr>
            </a:lvl3pPr>
            <a:lvl4pPr lvl="3" rtl="0">
              <a:spcBef>
                <a:spcPts val="0"/>
              </a:spcBef>
              <a:spcAft>
                <a:spcPts val="0"/>
              </a:spcAft>
              <a:buClr>
                <a:schemeClr val="lt2"/>
              </a:buClr>
              <a:buSzPts val="1400"/>
              <a:buNone/>
              <a:defRPr>
                <a:solidFill>
                  <a:schemeClr val="lt2"/>
                </a:solidFill>
              </a:defRPr>
            </a:lvl4pPr>
            <a:lvl5pPr lvl="4" rtl="0">
              <a:spcBef>
                <a:spcPts val="0"/>
              </a:spcBef>
              <a:spcAft>
                <a:spcPts val="0"/>
              </a:spcAft>
              <a:buClr>
                <a:schemeClr val="lt2"/>
              </a:buClr>
              <a:buSzPts val="1400"/>
              <a:buNone/>
              <a:defRPr>
                <a:solidFill>
                  <a:schemeClr val="lt2"/>
                </a:solidFill>
              </a:defRPr>
            </a:lvl5pPr>
            <a:lvl6pPr lvl="5" rtl="0">
              <a:spcBef>
                <a:spcPts val="0"/>
              </a:spcBef>
              <a:spcAft>
                <a:spcPts val="0"/>
              </a:spcAft>
              <a:buClr>
                <a:schemeClr val="lt2"/>
              </a:buClr>
              <a:buSzPts val="1400"/>
              <a:buNone/>
              <a:defRPr>
                <a:solidFill>
                  <a:schemeClr val="lt2"/>
                </a:solidFill>
              </a:defRPr>
            </a:lvl6pPr>
            <a:lvl7pPr lvl="6" rtl="0">
              <a:spcBef>
                <a:spcPts val="0"/>
              </a:spcBef>
              <a:spcAft>
                <a:spcPts val="0"/>
              </a:spcAft>
              <a:buClr>
                <a:schemeClr val="lt2"/>
              </a:buClr>
              <a:buSzPts val="1400"/>
              <a:buNone/>
              <a:defRPr>
                <a:solidFill>
                  <a:schemeClr val="lt2"/>
                </a:solidFill>
              </a:defRPr>
            </a:lvl7pPr>
            <a:lvl8pPr lvl="7" rtl="0">
              <a:spcBef>
                <a:spcPts val="0"/>
              </a:spcBef>
              <a:spcAft>
                <a:spcPts val="0"/>
              </a:spcAft>
              <a:buClr>
                <a:schemeClr val="lt2"/>
              </a:buClr>
              <a:buSzPts val="1400"/>
              <a:buNone/>
              <a:defRPr>
                <a:solidFill>
                  <a:schemeClr val="lt2"/>
                </a:solidFill>
              </a:defRPr>
            </a:lvl8pPr>
            <a:lvl9pPr lvl="8" rtl="0">
              <a:spcBef>
                <a:spcPts val="0"/>
              </a:spcBef>
              <a:spcAft>
                <a:spcPts val="0"/>
              </a:spcAft>
              <a:buClr>
                <a:schemeClr val="lt2"/>
              </a:buClr>
              <a:buSzPts val="1400"/>
              <a:buNone/>
              <a:defRPr>
                <a:solidFill>
                  <a:schemeClr val="lt2"/>
                </a:solidFill>
              </a:defRPr>
            </a:lvl9pPr>
          </a:lstStyle>
          <a:p>
            <a:endParaRPr/>
          </a:p>
        </p:txBody>
      </p:sp>
      <p:sp>
        <p:nvSpPr>
          <p:cNvPr id="363" name="Google Shape;363;p34"/>
          <p:cNvSpPr txBox="1">
            <a:spLocks noGrp="1"/>
          </p:cNvSpPr>
          <p:nvPr>
            <p:ph type="subTitle" idx="2"/>
          </p:nvPr>
        </p:nvSpPr>
        <p:spPr>
          <a:xfrm>
            <a:off x="5800550" y="2352699"/>
            <a:ext cx="2630400" cy="454500"/>
          </a:xfrm>
          <a:prstGeom prst="rect">
            <a:avLst/>
          </a:prstGeom>
          <a:ln>
            <a:noFill/>
          </a:ln>
        </p:spPr>
        <p:txBody>
          <a:bodyPr spcFirstLastPara="1" wrap="square" lIns="91425" tIns="91425" rIns="91425" bIns="91425" anchor="t" anchorCtr="0">
            <a:noAutofit/>
          </a:bodyPr>
          <a:lstStyle>
            <a:lvl1pPr lvl="0" algn="r" rtl="0">
              <a:spcBef>
                <a:spcPts val="0"/>
              </a:spcBef>
              <a:spcAft>
                <a:spcPts val="0"/>
              </a:spcAft>
              <a:buClr>
                <a:schemeClr val="lt2"/>
              </a:buClr>
              <a:buSzPts val="1800"/>
              <a:buNone/>
              <a:defRPr sz="2200">
                <a:latin typeface="Archivo ExtraBold"/>
                <a:ea typeface="Archivo ExtraBold"/>
                <a:cs typeface="Archivo ExtraBold"/>
                <a:sym typeface="Archivo ExtraBold"/>
              </a:defRPr>
            </a:lvl1pPr>
            <a:lvl2pPr lvl="1" rtl="0">
              <a:spcBef>
                <a:spcPts val="0"/>
              </a:spcBef>
              <a:spcAft>
                <a:spcPts val="0"/>
              </a:spcAft>
              <a:buClr>
                <a:schemeClr val="lt2"/>
              </a:buClr>
              <a:buSzPts val="1400"/>
              <a:buNone/>
              <a:defRPr>
                <a:solidFill>
                  <a:schemeClr val="lt2"/>
                </a:solidFill>
              </a:defRPr>
            </a:lvl2pPr>
            <a:lvl3pPr lvl="2" rtl="0">
              <a:spcBef>
                <a:spcPts val="0"/>
              </a:spcBef>
              <a:spcAft>
                <a:spcPts val="0"/>
              </a:spcAft>
              <a:buClr>
                <a:schemeClr val="lt2"/>
              </a:buClr>
              <a:buSzPts val="1400"/>
              <a:buNone/>
              <a:defRPr>
                <a:solidFill>
                  <a:schemeClr val="lt2"/>
                </a:solidFill>
              </a:defRPr>
            </a:lvl3pPr>
            <a:lvl4pPr lvl="3" rtl="0">
              <a:spcBef>
                <a:spcPts val="0"/>
              </a:spcBef>
              <a:spcAft>
                <a:spcPts val="0"/>
              </a:spcAft>
              <a:buClr>
                <a:schemeClr val="lt2"/>
              </a:buClr>
              <a:buSzPts val="1400"/>
              <a:buNone/>
              <a:defRPr>
                <a:solidFill>
                  <a:schemeClr val="lt2"/>
                </a:solidFill>
              </a:defRPr>
            </a:lvl4pPr>
            <a:lvl5pPr lvl="4" rtl="0">
              <a:spcBef>
                <a:spcPts val="0"/>
              </a:spcBef>
              <a:spcAft>
                <a:spcPts val="0"/>
              </a:spcAft>
              <a:buClr>
                <a:schemeClr val="lt2"/>
              </a:buClr>
              <a:buSzPts val="1400"/>
              <a:buNone/>
              <a:defRPr>
                <a:solidFill>
                  <a:schemeClr val="lt2"/>
                </a:solidFill>
              </a:defRPr>
            </a:lvl5pPr>
            <a:lvl6pPr lvl="5" rtl="0">
              <a:spcBef>
                <a:spcPts val="0"/>
              </a:spcBef>
              <a:spcAft>
                <a:spcPts val="0"/>
              </a:spcAft>
              <a:buClr>
                <a:schemeClr val="lt2"/>
              </a:buClr>
              <a:buSzPts val="1400"/>
              <a:buNone/>
              <a:defRPr>
                <a:solidFill>
                  <a:schemeClr val="lt2"/>
                </a:solidFill>
              </a:defRPr>
            </a:lvl6pPr>
            <a:lvl7pPr lvl="6" rtl="0">
              <a:spcBef>
                <a:spcPts val="0"/>
              </a:spcBef>
              <a:spcAft>
                <a:spcPts val="0"/>
              </a:spcAft>
              <a:buClr>
                <a:schemeClr val="lt2"/>
              </a:buClr>
              <a:buSzPts val="1400"/>
              <a:buNone/>
              <a:defRPr>
                <a:solidFill>
                  <a:schemeClr val="lt2"/>
                </a:solidFill>
              </a:defRPr>
            </a:lvl7pPr>
            <a:lvl8pPr lvl="7" rtl="0">
              <a:spcBef>
                <a:spcPts val="0"/>
              </a:spcBef>
              <a:spcAft>
                <a:spcPts val="0"/>
              </a:spcAft>
              <a:buClr>
                <a:schemeClr val="lt2"/>
              </a:buClr>
              <a:buSzPts val="1400"/>
              <a:buNone/>
              <a:defRPr>
                <a:solidFill>
                  <a:schemeClr val="lt2"/>
                </a:solidFill>
              </a:defRPr>
            </a:lvl8pPr>
            <a:lvl9pPr lvl="8" rtl="0">
              <a:spcBef>
                <a:spcPts val="0"/>
              </a:spcBef>
              <a:spcAft>
                <a:spcPts val="0"/>
              </a:spcAft>
              <a:buClr>
                <a:schemeClr val="lt2"/>
              </a:buClr>
              <a:buSzPts val="1400"/>
              <a:buNone/>
              <a:defRPr>
                <a:solidFill>
                  <a:schemeClr val="lt2"/>
                </a:solidFill>
              </a:defRPr>
            </a:lvl9pPr>
          </a:lstStyle>
          <a:p>
            <a:endParaRPr/>
          </a:p>
        </p:txBody>
      </p:sp>
      <p:sp>
        <p:nvSpPr>
          <p:cNvPr id="364" name="Google Shape;364;p34"/>
          <p:cNvSpPr txBox="1">
            <a:spLocks noGrp="1"/>
          </p:cNvSpPr>
          <p:nvPr>
            <p:ph type="subTitle" idx="3"/>
          </p:nvPr>
        </p:nvSpPr>
        <p:spPr>
          <a:xfrm>
            <a:off x="5800550" y="3904900"/>
            <a:ext cx="2630400" cy="643200"/>
          </a:xfrm>
          <a:prstGeom prst="rect">
            <a:avLst/>
          </a:prstGeom>
          <a:ln>
            <a:noFill/>
          </a:ln>
        </p:spPr>
        <p:txBody>
          <a:bodyPr spcFirstLastPara="1" wrap="square" lIns="91425" tIns="91425" rIns="91425" bIns="91425" anchor="t" anchorCtr="0">
            <a:noAutofit/>
          </a:bodyPr>
          <a:lstStyle>
            <a:lvl1pPr lvl="0" algn="r" rtl="0">
              <a:spcBef>
                <a:spcPts val="0"/>
              </a:spcBef>
              <a:spcAft>
                <a:spcPts val="0"/>
              </a:spcAft>
              <a:buClr>
                <a:schemeClr val="lt2"/>
              </a:buClr>
              <a:buSzPts val="1800"/>
              <a:buNone/>
              <a:defRPr sz="1600">
                <a:solidFill>
                  <a:schemeClr val="dk1"/>
                </a:solidFill>
              </a:defRPr>
            </a:lvl1pPr>
            <a:lvl2pPr lvl="1" algn="ctr" rtl="0">
              <a:spcBef>
                <a:spcPts val="0"/>
              </a:spcBef>
              <a:spcAft>
                <a:spcPts val="0"/>
              </a:spcAft>
              <a:buClr>
                <a:schemeClr val="lt2"/>
              </a:buClr>
              <a:buSzPts val="1400"/>
              <a:buNone/>
              <a:defRPr>
                <a:solidFill>
                  <a:schemeClr val="lt2"/>
                </a:solidFill>
              </a:defRPr>
            </a:lvl2pPr>
            <a:lvl3pPr lvl="2" algn="ctr" rtl="0">
              <a:spcBef>
                <a:spcPts val="0"/>
              </a:spcBef>
              <a:spcAft>
                <a:spcPts val="0"/>
              </a:spcAft>
              <a:buClr>
                <a:schemeClr val="lt2"/>
              </a:buClr>
              <a:buSzPts val="1400"/>
              <a:buNone/>
              <a:defRPr>
                <a:solidFill>
                  <a:schemeClr val="lt2"/>
                </a:solidFill>
              </a:defRPr>
            </a:lvl3pPr>
            <a:lvl4pPr lvl="3" algn="ctr" rtl="0">
              <a:spcBef>
                <a:spcPts val="0"/>
              </a:spcBef>
              <a:spcAft>
                <a:spcPts val="0"/>
              </a:spcAft>
              <a:buClr>
                <a:schemeClr val="lt2"/>
              </a:buClr>
              <a:buSzPts val="1400"/>
              <a:buNone/>
              <a:defRPr>
                <a:solidFill>
                  <a:schemeClr val="lt2"/>
                </a:solidFill>
              </a:defRPr>
            </a:lvl4pPr>
            <a:lvl5pPr lvl="4" algn="ctr" rtl="0">
              <a:spcBef>
                <a:spcPts val="0"/>
              </a:spcBef>
              <a:spcAft>
                <a:spcPts val="0"/>
              </a:spcAft>
              <a:buClr>
                <a:schemeClr val="lt2"/>
              </a:buClr>
              <a:buSzPts val="1400"/>
              <a:buNone/>
              <a:defRPr>
                <a:solidFill>
                  <a:schemeClr val="lt2"/>
                </a:solidFill>
              </a:defRPr>
            </a:lvl5pPr>
            <a:lvl6pPr lvl="5" algn="ctr" rtl="0">
              <a:spcBef>
                <a:spcPts val="0"/>
              </a:spcBef>
              <a:spcAft>
                <a:spcPts val="0"/>
              </a:spcAft>
              <a:buClr>
                <a:schemeClr val="lt2"/>
              </a:buClr>
              <a:buSzPts val="1400"/>
              <a:buNone/>
              <a:defRPr>
                <a:solidFill>
                  <a:schemeClr val="lt2"/>
                </a:solidFill>
              </a:defRPr>
            </a:lvl6pPr>
            <a:lvl7pPr lvl="6" algn="ctr" rtl="0">
              <a:spcBef>
                <a:spcPts val="0"/>
              </a:spcBef>
              <a:spcAft>
                <a:spcPts val="0"/>
              </a:spcAft>
              <a:buClr>
                <a:schemeClr val="lt2"/>
              </a:buClr>
              <a:buSzPts val="1400"/>
              <a:buNone/>
              <a:defRPr>
                <a:solidFill>
                  <a:schemeClr val="lt2"/>
                </a:solidFill>
              </a:defRPr>
            </a:lvl7pPr>
            <a:lvl8pPr lvl="7" algn="ctr" rtl="0">
              <a:spcBef>
                <a:spcPts val="0"/>
              </a:spcBef>
              <a:spcAft>
                <a:spcPts val="0"/>
              </a:spcAft>
              <a:buClr>
                <a:schemeClr val="lt2"/>
              </a:buClr>
              <a:buSzPts val="1400"/>
              <a:buNone/>
              <a:defRPr>
                <a:solidFill>
                  <a:schemeClr val="lt2"/>
                </a:solidFill>
              </a:defRPr>
            </a:lvl8pPr>
            <a:lvl9pPr lvl="8" algn="ctr" rtl="0">
              <a:spcBef>
                <a:spcPts val="0"/>
              </a:spcBef>
              <a:spcAft>
                <a:spcPts val="0"/>
              </a:spcAft>
              <a:buClr>
                <a:schemeClr val="lt2"/>
              </a:buClr>
              <a:buSzPts val="1400"/>
              <a:buNone/>
              <a:defRPr>
                <a:solidFill>
                  <a:schemeClr val="lt2"/>
                </a:solidFill>
              </a:defRPr>
            </a:lvl9pPr>
          </a:lstStyle>
          <a:p>
            <a:endParaRPr/>
          </a:p>
        </p:txBody>
      </p:sp>
      <p:sp>
        <p:nvSpPr>
          <p:cNvPr id="365" name="Google Shape;365;p34"/>
          <p:cNvSpPr txBox="1">
            <a:spLocks noGrp="1"/>
          </p:cNvSpPr>
          <p:nvPr>
            <p:ph type="subTitle" idx="4"/>
          </p:nvPr>
        </p:nvSpPr>
        <p:spPr>
          <a:xfrm>
            <a:off x="5800550" y="2807200"/>
            <a:ext cx="2630400" cy="643200"/>
          </a:xfrm>
          <a:prstGeom prst="rect">
            <a:avLst/>
          </a:prstGeom>
          <a:ln>
            <a:noFill/>
          </a:ln>
        </p:spPr>
        <p:txBody>
          <a:bodyPr spcFirstLastPara="1" wrap="square" lIns="91425" tIns="91425" rIns="91425" bIns="91425" anchor="t" anchorCtr="0">
            <a:noAutofit/>
          </a:bodyPr>
          <a:lstStyle>
            <a:lvl1pPr lvl="0" algn="r" rtl="0">
              <a:spcBef>
                <a:spcPts val="0"/>
              </a:spcBef>
              <a:spcAft>
                <a:spcPts val="0"/>
              </a:spcAft>
              <a:buClr>
                <a:schemeClr val="lt2"/>
              </a:buClr>
              <a:buSzPts val="1800"/>
              <a:buNone/>
              <a:defRPr sz="1600">
                <a:solidFill>
                  <a:schemeClr val="dk1"/>
                </a:solidFill>
              </a:defRPr>
            </a:lvl1pPr>
            <a:lvl2pPr lvl="1" algn="ctr" rtl="0">
              <a:spcBef>
                <a:spcPts val="0"/>
              </a:spcBef>
              <a:spcAft>
                <a:spcPts val="0"/>
              </a:spcAft>
              <a:buClr>
                <a:schemeClr val="lt2"/>
              </a:buClr>
              <a:buSzPts val="1400"/>
              <a:buNone/>
              <a:defRPr>
                <a:solidFill>
                  <a:schemeClr val="lt2"/>
                </a:solidFill>
              </a:defRPr>
            </a:lvl2pPr>
            <a:lvl3pPr lvl="2" algn="ctr" rtl="0">
              <a:spcBef>
                <a:spcPts val="0"/>
              </a:spcBef>
              <a:spcAft>
                <a:spcPts val="0"/>
              </a:spcAft>
              <a:buClr>
                <a:schemeClr val="lt2"/>
              </a:buClr>
              <a:buSzPts val="1400"/>
              <a:buNone/>
              <a:defRPr>
                <a:solidFill>
                  <a:schemeClr val="lt2"/>
                </a:solidFill>
              </a:defRPr>
            </a:lvl3pPr>
            <a:lvl4pPr lvl="3" algn="ctr" rtl="0">
              <a:spcBef>
                <a:spcPts val="0"/>
              </a:spcBef>
              <a:spcAft>
                <a:spcPts val="0"/>
              </a:spcAft>
              <a:buClr>
                <a:schemeClr val="lt2"/>
              </a:buClr>
              <a:buSzPts val="1400"/>
              <a:buNone/>
              <a:defRPr>
                <a:solidFill>
                  <a:schemeClr val="lt2"/>
                </a:solidFill>
              </a:defRPr>
            </a:lvl4pPr>
            <a:lvl5pPr lvl="4" algn="ctr" rtl="0">
              <a:spcBef>
                <a:spcPts val="0"/>
              </a:spcBef>
              <a:spcAft>
                <a:spcPts val="0"/>
              </a:spcAft>
              <a:buClr>
                <a:schemeClr val="lt2"/>
              </a:buClr>
              <a:buSzPts val="1400"/>
              <a:buNone/>
              <a:defRPr>
                <a:solidFill>
                  <a:schemeClr val="lt2"/>
                </a:solidFill>
              </a:defRPr>
            </a:lvl5pPr>
            <a:lvl6pPr lvl="5" algn="ctr" rtl="0">
              <a:spcBef>
                <a:spcPts val="0"/>
              </a:spcBef>
              <a:spcAft>
                <a:spcPts val="0"/>
              </a:spcAft>
              <a:buClr>
                <a:schemeClr val="lt2"/>
              </a:buClr>
              <a:buSzPts val="1400"/>
              <a:buNone/>
              <a:defRPr>
                <a:solidFill>
                  <a:schemeClr val="lt2"/>
                </a:solidFill>
              </a:defRPr>
            </a:lvl6pPr>
            <a:lvl7pPr lvl="6" algn="ctr" rtl="0">
              <a:spcBef>
                <a:spcPts val="0"/>
              </a:spcBef>
              <a:spcAft>
                <a:spcPts val="0"/>
              </a:spcAft>
              <a:buClr>
                <a:schemeClr val="lt2"/>
              </a:buClr>
              <a:buSzPts val="1400"/>
              <a:buNone/>
              <a:defRPr>
                <a:solidFill>
                  <a:schemeClr val="lt2"/>
                </a:solidFill>
              </a:defRPr>
            </a:lvl7pPr>
            <a:lvl8pPr lvl="7" algn="ctr" rtl="0">
              <a:spcBef>
                <a:spcPts val="0"/>
              </a:spcBef>
              <a:spcAft>
                <a:spcPts val="0"/>
              </a:spcAft>
              <a:buClr>
                <a:schemeClr val="lt2"/>
              </a:buClr>
              <a:buSzPts val="1400"/>
              <a:buNone/>
              <a:defRPr>
                <a:solidFill>
                  <a:schemeClr val="lt2"/>
                </a:solidFill>
              </a:defRPr>
            </a:lvl8pPr>
            <a:lvl9pPr lvl="8" algn="ctr" rtl="0">
              <a:spcBef>
                <a:spcPts val="0"/>
              </a:spcBef>
              <a:spcAft>
                <a:spcPts val="0"/>
              </a:spcAft>
              <a:buClr>
                <a:schemeClr val="lt2"/>
              </a:buClr>
              <a:buSzPts val="1400"/>
              <a:buNone/>
              <a:defRPr>
                <a:solidFill>
                  <a:schemeClr val="lt2"/>
                </a:solidFill>
              </a:defRPr>
            </a:lvl9pPr>
          </a:lstStyle>
          <a:p>
            <a:endParaRPr/>
          </a:p>
        </p:txBody>
      </p:sp>
      <p:sp>
        <p:nvSpPr>
          <p:cNvPr id="366" name="Google Shape;366;p34"/>
          <p:cNvSpPr txBox="1">
            <a:spLocks noGrp="1"/>
          </p:cNvSpPr>
          <p:nvPr>
            <p:ph type="subTitle" idx="5"/>
          </p:nvPr>
        </p:nvSpPr>
        <p:spPr>
          <a:xfrm>
            <a:off x="5800550" y="1255000"/>
            <a:ext cx="2630400" cy="454500"/>
          </a:xfrm>
          <a:prstGeom prst="rect">
            <a:avLst/>
          </a:prstGeom>
          <a:ln>
            <a:noFill/>
          </a:ln>
        </p:spPr>
        <p:txBody>
          <a:bodyPr spcFirstLastPara="1" wrap="square" lIns="91425" tIns="91425" rIns="91425" bIns="91425" anchor="t" anchorCtr="0">
            <a:noAutofit/>
          </a:bodyPr>
          <a:lstStyle>
            <a:lvl1pPr lvl="0" algn="r" rtl="0">
              <a:spcBef>
                <a:spcPts val="0"/>
              </a:spcBef>
              <a:spcAft>
                <a:spcPts val="0"/>
              </a:spcAft>
              <a:buClr>
                <a:schemeClr val="lt2"/>
              </a:buClr>
              <a:buSzPts val="1800"/>
              <a:buNone/>
              <a:defRPr sz="2200">
                <a:latin typeface="Archivo ExtraBold"/>
                <a:ea typeface="Archivo ExtraBold"/>
                <a:cs typeface="Archivo ExtraBold"/>
                <a:sym typeface="Archivo ExtraBold"/>
              </a:defRPr>
            </a:lvl1pPr>
            <a:lvl2pPr lvl="1" rtl="0">
              <a:spcBef>
                <a:spcPts val="0"/>
              </a:spcBef>
              <a:spcAft>
                <a:spcPts val="0"/>
              </a:spcAft>
              <a:buClr>
                <a:schemeClr val="lt2"/>
              </a:buClr>
              <a:buSzPts val="1400"/>
              <a:buNone/>
              <a:defRPr>
                <a:solidFill>
                  <a:schemeClr val="lt2"/>
                </a:solidFill>
              </a:defRPr>
            </a:lvl2pPr>
            <a:lvl3pPr lvl="2" rtl="0">
              <a:spcBef>
                <a:spcPts val="0"/>
              </a:spcBef>
              <a:spcAft>
                <a:spcPts val="0"/>
              </a:spcAft>
              <a:buClr>
                <a:schemeClr val="lt2"/>
              </a:buClr>
              <a:buSzPts val="1400"/>
              <a:buNone/>
              <a:defRPr>
                <a:solidFill>
                  <a:schemeClr val="lt2"/>
                </a:solidFill>
              </a:defRPr>
            </a:lvl3pPr>
            <a:lvl4pPr lvl="3" rtl="0">
              <a:spcBef>
                <a:spcPts val="0"/>
              </a:spcBef>
              <a:spcAft>
                <a:spcPts val="0"/>
              </a:spcAft>
              <a:buClr>
                <a:schemeClr val="lt2"/>
              </a:buClr>
              <a:buSzPts val="1400"/>
              <a:buNone/>
              <a:defRPr>
                <a:solidFill>
                  <a:schemeClr val="lt2"/>
                </a:solidFill>
              </a:defRPr>
            </a:lvl4pPr>
            <a:lvl5pPr lvl="4" rtl="0">
              <a:spcBef>
                <a:spcPts val="0"/>
              </a:spcBef>
              <a:spcAft>
                <a:spcPts val="0"/>
              </a:spcAft>
              <a:buClr>
                <a:schemeClr val="lt2"/>
              </a:buClr>
              <a:buSzPts val="1400"/>
              <a:buNone/>
              <a:defRPr>
                <a:solidFill>
                  <a:schemeClr val="lt2"/>
                </a:solidFill>
              </a:defRPr>
            </a:lvl5pPr>
            <a:lvl6pPr lvl="5" rtl="0">
              <a:spcBef>
                <a:spcPts val="0"/>
              </a:spcBef>
              <a:spcAft>
                <a:spcPts val="0"/>
              </a:spcAft>
              <a:buClr>
                <a:schemeClr val="lt2"/>
              </a:buClr>
              <a:buSzPts val="1400"/>
              <a:buNone/>
              <a:defRPr>
                <a:solidFill>
                  <a:schemeClr val="lt2"/>
                </a:solidFill>
              </a:defRPr>
            </a:lvl6pPr>
            <a:lvl7pPr lvl="6" rtl="0">
              <a:spcBef>
                <a:spcPts val="0"/>
              </a:spcBef>
              <a:spcAft>
                <a:spcPts val="0"/>
              </a:spcAft>
              <a:buClr>
                <a:schemeClr val="lt2"/>
              </a:buClr>
              <a:buSzPts val="1400"/>
              <a:buNone/>
              <a:defRPr>
                <a:solidFill>
                  <a:schemeClr val="lt2"/>
                </a:solidFill>
              </a:defRPr>
            </a:lvl7pPr>
            <a:lvl8pPr lvl="7" rtl="0">
              <a:spcBef>
                <a:spcPts val="0"/>
              </a:spcBef>
              <a:spcAft>
                <a:spcPts val="0"/>
              </a:spcAft>
              <a:buClr>
                <a:schemeClr val="lt2"/>
              </a:buClr>
              <a:buSzPts val="1400"/>
              <a:buNone/>
              <a:defRPr>
                <a:solidFill>
                  <a:schemeClr val="lt2"/>
                </a:solidFill>
              </a:defRPr>
            </a:lvl8pPr>
            <a:lvl9pPr lvl="8" rtl="0">
              <a:spcBef>
                <a:spcPts val="0"/>
              </a:spcBef>
              <a:spcAft>
                <a:spcPts val="0"/>
              </a:spcAft>
              <a:buClr>
                <a:schemeClr val="lt2"/>
              </a:buClr>
              <a:buSzPts val="1400"/>
              <a:buNone/>
              <a:defRPr>
                <a:solidFill>
                  <a:schemeClr val="lt2"/>
                </a:solidFill>
              </a:defRPr>
            </a:lvl9pPr>
          </a:lstStyle>
          <a:p>
            <a:endParaRPr/>
          </a:p>
        </p:txBody>
      </p:sp>
      <p:sp>
        <p:nvSpPr>
          <p:cNvPr id="367" name="Google Shape;367;p34"/>
          <p:cNvSpPr txBox="1">
            <a:spLocks noGrp="1"/>
          </p:cNvSpPr>
          <p:nvPr>
            <p:ph type="subTitle" idx="6"/>
          </p:nvPr>
        </p:nvSpPr>
        <p:spPr>
          <a:xfrm>
            <a:off x="5800550" y="1709500"/>
            <a:ext cx="2630400" cy="643200"/>
          </a:xfrm>
          <a:prstGeom prst="rect">
            <a:avLst/>
          </a:prstGeom>
          <a:ln>
            <a:noFill/>
          </a:ln>
        </p:spPr>
        <p:txBody>
          <a:bodyPr spcFirstLastPara="1" wrap="square" lIns="91425" tIns="91425" rIns="91425" bIns="91425" anchor="t" anchorCtr="0">
            <a:noAutofit/>
          </a:bodyPr>
          <a:lstStyle>
            <a:lvl1pPr lvl="0" algn="r" rtl="0">
              <a:spcBef>
                <a:spcPts val="0"/>
              </a:spcBef>
              <a:spcAft>
                <a:spcPts val="0"/>
              </a:spcAft>
              <a:buClr>
                <a:schemeClr val="lt2"/>
              </a:buClr>
              <a:buSzPts val="1800"/>
              <a:buNone/>
              <a:defRPr sz="1600">
                <a:solidFill>
                  <a:schemeClr val="dk1"/>
                </a:solidFill>
              </a:defRPr>
            </a:lvl1pPr>
            <a:lvl2pPr lvl="1" algn="ctr" rtl="0">
              <a:spcBef>
                <a:spcPts val="0"/>
              </a:spcBef>
              <a:spcAft>
                <a:spcPts val="0"/>
              </a:spcAft>
              <a:buClr>
                <a:schemeClr val="lt2"/>
              </a:buClr>
              <a:buSzPts val="1400"/>
              <a:buNone/>
              <a:defRPr>
                <a:solidFill>
                  <a:schemeClr val="lt2"/>
                </a:solidFill>
              </a:defRPr>
            </a:lvl2pPr>
            <a:lvl3pPr lvl="2" algn="ctr" rtl="0">
              <a:spcBef>
                <a:spcPts val="0"/>
              </a:spcBef>
              <a:spcAft>
                <a:spcPts val="0"/>
              </a:spcAft>
              <a:buClr>
                <a:schemeClr val="lt2"/>
              </a:buClr>
              <a:buSzPts val="1400"/>
              <a:buNone/>
              <a:defRPr>
                <a:solidFill>
                  <a:schemeClr val="lt2"/>
                </a:solidFill>
              </a:defRPr>
            </a:lvl3pPr>
            <a:lvl4pPr lvl="3" algn="ctr" rtl="0">
              <a:spcBef>
                <a:spcPts val="0"/>
              </a:spcBef>
              <a:spcAft>
                <a:spcPts val="0"/>
              </a:spcAft>
              <a:buClr>
                <a:schemeClr val="lt2"/>
              </a:buClr>
              <a:buSzPts val="1400"/>
              <a:buNone/>
              <a:defRPr>
                <a:solidFill>
                  <a:schemeClr val="lt2"/>
                </a:solidFill>
              </a:defRPr>
            </a:lvl4pPr>
            <a:lvl5pPr lvl="4" algn="ctr" rtl="0">
              <a:spcBef>
                <a:spcPts val="0"/>
              </a:spcBef>
              <a:spcAft>
                <a:spcPts val="0"/>
              </a:spcAft>
              <a:buClr>
                <a:schemeClr val="lt2"/>
              </a:buClr>
              <a:buSzPts val="1400"/>
              <a:buNone/>
              <a:defRPr>
                <a:solidFill>
                  <a:schemeClr val="lt2"/>
                </a:solidFill>
              </a:defRPr>
            </a:lvl5pPr>
            <a:lvl6pPr lvl="5" algn="ctr" rtl="0">
              <a:spcBef>
                <a:spcPts val="0"/>
              </a:spcBef>
              <a:spcAft>
                <a:spcPts val="0"/>
              </a:spcAft>
              <a:buClr>
                <a:schemeClr val="lt2"/>
              </a:buClr>
              <a:buSzPts val="1400"/>
              <a:buNone/>
              <a:defRPr>
                <a:solidFill>
                  <a:schemeClr val="lt2"/>
                </a:solidFill>
              </a:defRPr>
            </a:lvl6pPr>
            <a:lvl7pPr lvl="6" algn="ctr" rtl="0">
              <a:spcBef>
                <a:spcPts val="0"/>
              </a:spcBef>
              <a:spcAft>
                <a:spcPts val="0"/>
              </a:spcAft>
              <a:buClr>
                <a:schemeClr val="lt2"/>
              </a:buClr>
              <a:buSzPts val="1400"/>
              <a:buNone/>
              <a:defRPr>
                <a:solidFill>
                  <a:schemeClr val="lt2"/>
                </a:solidFill>
              </a:defRPr>
            </a:lvl7pPr>
            <a:lvl8pPr lvl="7" algn="ctr" rtl="0">
              <a:spcBef>
                <a:spcPts val="0"/>
              </a:spcBef>
              <a:spcAft>
                <a:spcPts val="0"/>
              </a:spcAft>
              <a:buClr>
                <a:schemeClr val="lt2"/>
              </a:buClr>
              <a:buSzPts val="1400"/>
              <a:buNone/>
              <a:defRPr>
                <a:solidFill>
                  <a:schemeClr val="lt2"/>
                </a:solidFill>
              </a:defRPr>
            </a:lvl8pPr>
            <a:lvl9pPr lvl="8" algn="ctr" rtl="0">
              <a:spcBef>
                <a:spcPts val="0"/>
              </a:spcBef>
              <a:spcAft>
                <a:spcPts val="0"/>
              </a:spcAft>
              <a:buClr>
                <a:schemeClr val="lt2"/>
              </a:buClr>
              <a:buSzPts val="1400"/>
              <a:buNone/>
              <a:defRPr>
                <a:solidFill>
                  <a:schemeClr val="lt2"/>
                </a:solidFill>
              </a:defRPr>
            </a:lvl9pPr>
          </a:lstStyle>
          <a:p>
            <a:endParaRPr/>
          </a:p>
        </p:txBody>
      </p:sp>
      <p:grpSp>
        <p:nvGrpSpPr>
          <p:cNvPr id="368" name="Google Shape;368;p34"/>
          <p:cNvGrpSpPr/>
          <p:nvPr/>
        </p:nvGrpSpPr>
        <p:grpSpPr>
          <a:xfrm>
            <a:off x="2926175" y="758275"/>
            <a:ext cx="919525" cy="280075"/>
            <a:chOff x="3021700" y="595375"/>
            <a:chExt cx="919525" cy="280075"/>
          </a:xfrm>
        </p:grpSpPr>
        <p:sp>
          <p:nvSpPr>
            <p:cNvPr id="369" name="Google Shape;369;p34"/>
            <p:cNvSpPr/>
            <p:nvPr/>
          </p:nvSpPr>
          <p:spPr>
            <a:xfrm>
              <a:off x="3021700" y="595375"/>
              <a:ext cx="130900" cy="150550"/>
            </a:xfrm>
            <a:custGeom>
              <a:avLst/>
              <a:gdLst/>
              <a:ahLst/>
              <a:cxnLst/>
              <a:rect l="l" t="t" r="r" b="b"/>
              <a:pathLst>
                <a:path w="5236" h="6022" extrusionOk="0">
                  <a:moveTo>
                    <a:pt x="2632" y="0"/>
                  </a:moveTo>
                  <a:lnTo>
                    <a:pt x="1" y="1519"/>
                  </a:lnTo>
                  <a:lnTo>
                    <a:pt x="1" y="4530"/>
                  </a:lnTo>
                  <a:lnTo>
                    <a:pt x="2632" y="6022"/>
                  </a:lnTo>
                  <a:lnTo>
                    <a:pt x="5235" y="4530"/>
                  </a:lnTo>
                  <a:lnTo>
                    <a:pt x="5235" y="1519"/>
                  </a:lnTo>
                  <a:lnTo>
                    <a:pt x="263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0" name="Google Shape;370;p34"/>
            <p:cNvSpPr/>
            <p:nvPr/>
          </p:nvSpPr>
          <p:spPr>
            <a:xfrm>
              <a:off x="3179700" y="595375"/>
              <a:ext cx="130225" cy="150550"/>
            </a:xfrm>
            <a:custGeom>
              <a:avLst/>
              <a:gdLst/>
              <a:ahLst/>
              <a:cxnLst/>
              <a:rect l="l" t="t" r="r" b="b"/>
              <a:pathLst>
                <a:path w="5209" h="6022" extrusionOk="0">
                  <a:moveTo>
                    <a:pt x="2604" y="0"/>
                  </a:moveTo>
                  <a:lnTo>
                    <a:pt x="0" y="1519"/>
                  </a:lnTo>
                  <a:lnTo>
                    <a:pt x="0" y="4530"/>
                  </a:lnTo>
                  <a:lnTo>
                    <a:pt x="2604" y="6022"/>
                  </a:lnTo>
                  <a:lnTo>
                    <a:pt x="5208" y="4530"/>
                  </a:lnTo>
                  <a:lnTo>
                    <a:pt x="5208" y="1519"/>
                  </a:lnTo>
                  <a:lnTo>
                    <a:pt x="260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 name="Google Shape;371;p34"/>
            <p:cNvSpPr/>
            <p:nvPr/>
          </p:nvSpPr>
          <p:spPr>
            <a:xfrm>
              <a:off x="3337700" y="595375"/>
              <a:ext cx="130200" cy="150550"/>
            </a:xfrm>
            <a:custGeom>
              <a:avLst/>
              <a:gdLst/>
              <a:ahLst/>
              <a:cxnLst/>
              <a:rect l="l" t="t" r="r" b="b"/>
              <a:pathLst>
                <a:path w="5208" h="6022" extrusionOk="0">
                  <a:moveTo>
                    <a:pt x="2604" y="0"/>
                  </a:moveTo>
                  <a:lnTo>
                    <a:pt x="0" y="1519"/>
                  </a:lnTo>
                  <a:lnTo>
                    <a:pt x="0" y="4530"/>
                  </a:lnTo>
                  <a:lnTo>
                    <a:pt x="2604" y="6022"/>
                  </a:lnTo>
                  <a:lnTo>
                    <a:pt x="5208" y="4530"/>
                  </a:lnTo>
                  <a:lnTo>
                    <a:pt x="5208" y="1519"/>
                  </a:lnTo>
                  <a:lnTo>
                    <a:pt x="260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 name="Google Shape;372;p34"/>
            <p:cNvSpPr/>
            <p:nvPr/>
          </p:nvSpPr>
          <p:spPr>
            <a:xfrm>
              <a:off x="3495000" y="595375"/>
              <a:ext cx="130900" cy="150550"/>
            </a:xfrm>
            <a:custGeom>
              <a:avLst/>
              <a:gdLst/>
              <a:ahLst/>
              <a:cxnLst/>
              <a:rect l="l" t="t" r="r" b="b"/>
              <a:pathLst>
                <a:path w="5236" h="6022" extrusionOk="0">
                  <a:moveTo>
                    <a:pt x="2605" y="0"/>
                  </a:moveTo>
                  <a:lnTo>
                    <a:pt x="1" y="1519"/>
                  </a:lnTo>
                  <a:lnTo>
                    <a:pt x="1" y="4530"/>
                  </a:lnTo>
                  <a:lnTo>
                    <a:pt x="2605" y="6022"/>
                  </a:lnTo>
                  <a:lnTo>
                    <a:pt x="5236" y="4530"/>
                  </a:lnTo>
                  <a:lnTo>
                    <a:pt x="5236" y="1519"/>
                  </a:lnTo>
                  <a:lnTo>
                    <a:pt x="260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 name="Google Shape;373;p34"/>
            <p:cNvSpPr/>
            <p:nvPr/>
          </p:nvSpPr>
          <p:spPr>
            <a:xfrm>
              <a:off x="3653000" y="595375"/>
              <a:ext cx="130225" cy="150550"/>
            </a:xfrm>
            <a:custGeom>
              <a:avLst/>
              <a:gdLst/>
              <a:ahLst/>
              <a:cxnLst/>
              <a:rect l="l" t="t" r="r" b="b"/>
              <a:pathLst>
                <a:path w="5209" h="6022" extrusionOk="0">
                  <a:moveTo>
                    <a:pt x="2605" y="0"/>
                  </a:moveTo>
                  <a:lnTo>
                    <a:pt x="1" y="1519"/>
                  </a:lnTo>
                  <a:lnTo>
                    <a:pt x="1" y="4530"/>
                  </a:lnTo>
                  <a:lnTo>
                    <a:pt x="2605" y="6022"/>
                  </a:lnTo>
                  <a:lnTo>
                    <a:pt x="5209" y="4530"/>
                  </a:lnTo>
                  <a:lnTo>
                    <a:pt x="5209" y="1519"/>
                  </a:lnTo>
                  <a:lnTo>
                    <a:pt x="260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 name="Google Shape;374;p34"/>
            <p:cNvSpPr/>
            <p:nvPr/>
          </p:nvSpPr>
          <p:spPr>
            <a:xfrm>
              <a:off x="3810325" y="595375"/>
              <a:ext cx="130900" cy="150550"/>
            </a:xfrm>
            <a:custGeom>
              <a:avLst/>
              <a:gdLst/>
              <a:ahLst/>
              <a:cxnLst/>
              <a:rect l="l" t="t" r="r" b="b"/>
              <a:pathLst>
                <a:path w="5236" h="6022" extrusionOk="0">
                  <a:moveTo>
                    <a:pt x="2632" y="0"/>
                  </a:moveTo>
                  <a:lnTo>
                    <a:pt x="1" y="1519"/>
                  </a:lnTo>
                  <a:lnTo>
                    <a:pt x="1" y="4530"/>
                  </a:lnTo>
                  <a:lnTo>
                    <a:pt x="2632" y="6022"/>
                  </a:lnTo>
                  <a:lnTo>
                    <a:pt x="5235" y="4530"/>
                  </a:lnTo>
                  <a:lnTo>
                    <a:pt x="5235" y="1519"/>
                  </a:lnTo>
                  <a:lnTo>
                    <a:pt x="263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 name="Google Shape;375;p34"/>
            <p:cNvSpPr/>
            <p:nvPr/>
          </p:nvSpPr>
          <p:spPr>
            <a:xfrm>
              <a:off x="3101025" y="724200"/>
              <a:ext cx="130225" cy="151250"/>
            </a:xfrm>
            <a:custGeom>
              <a:avLst/>
              <a:gdLst/>
              <a:ahLst/>
              <a:cxnLst/>
              <a:rect l="l" t="t" r="r" b="b"/>
              <a:pathLst>
                <a:path w="5209" h="6050" extrusionOk="0">
                  <a:moveTo>
                    <a:pt x="2605" y="1"/>
                  </a:moveTo>
                  <a:lnTo>
                    <a:pt x="1" y="1519"/>
                  </a:lnTo>
                  <a:lnTo>
                    <a:pt x="1" y="4530"/>
                  </a:lnTo>
                  <a:lnTo>
                    <a:pt x="2605" y="6049"/>
                  </a:lnTo>
                  <a:lnTo>
                    <a:pt x="5209" y="4530"/>
                  </a:lnTo>
                  <a:lnTo>
                    <a:pt x="5209" y="1519"/>
                  </a:lnTo>
                  <a:lnTo>
                    <a:pt x="2605"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 name="Google Shape;376;p34"/>
            <p:cNvSpPr/>
            <p:nvPr/>
          </p:nvSpPr>
          <p:spPr>
            <a:xfrm>
              <a:off x="3258350" y="724200"/>
              <a:ext cx="130900" cy="151250"/>
            </a:xfrm>
            <a:custGeom>
              <a:avLst/>
              <a:gdLst/>
              <a:ahLst/>
              <a:cxnLst/>
              <a:rect l="l" t="t" r="r" b="b"/>
              <a:pathLst>
                <a:path w="5236" h="6050" extrusionOk="0">
                  <a:moveTo>
                    <a:pt x="2632" y="1"/>
                  </a:moveTo>
                  <a:lnTo>
                    <a:pt x="1" y="1519"/>
                  </a:lnTo>
                  <a:lnTo>
                    <a:pt x="1" y="4530"/>
                  </a:lnTo>
                  <a:lnTo>
                    <a:pt x="2632" y="6049"/>
                  </a:lnTo>
                  <a:lnTo>
                    <a:pt x="5236" y="4530"/>
                  </a:lnTo>
                  <a:lnTo>
                    <a:pt x="5236" y="1519"/>
                  </a:lnTo>
                  <a:lnTo>
                    <a:pt x="2632"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 name="Google Shape;377;p34"/>
            <p:cNvSpPr/>
            <p:nvPr/>
          </p:nvSpPr>
          <p:spPr>
            <a:xfrm>
              <a:off x="3416350" y="724200"/>
              <a:ext cx="130225" cy="151250"/>
            </a:xfrm>
            <a:custGeom>
              <a:avLst/>
              <a:gdLst/>
              <a:ahLst/>
              <a:cxnLst/>
              <a:rect l="l" t="t" r="r" b="b"/>
              <a:pathLst>
                <a:path w="5209" h="6050" extrusionOk="0">
                  <a:moveTo>
                    <a:pt x="2604" y="1"/>
                  </a:moveTo>
                  <a:lnTo>
                    <a:pt x="1" y="1519"/>
                  </a:lnTo>
                  <a:lnTo>
                    <a:pt x="1" y="4530"/>
                  </a:lnTo>
                  <a:lnTo>
                    <a:pt x="2604" y="6049"/>
                  </a:lnTo>
                  <a:lnTo>
                    <a:pt x="5208" y="4530"/>
                  </a:lnTo>
                  <a:lnTo>
                    <a:pt x="5208" y="1519"/>
                  </a:lnTo>
                  <a:lnTo>
                    <a:pt x="260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 name="Google Shape;378;p34"/>
            <p:cNvSpPr/>
            <p:nvPr/>
          </p:nvSpPr>
          <p:spPr>
            <a:xfrm>
              <a:off x="3573675" y="724200"/>
              <a:ext cx="130900" cy="151250"/>
            </a:xfrm>
            <a:custGeom>
              <a:avLst/>
              <a:gdLst/>
              <a:ahLst/>
              <a:cxnLst/>
              <a:rect l="l" t="t" r="r" b="b"/>
              <a:pathLst>
                <a:path w="5236" h="6050" extrusionOk="0">
                  <a:moveTo>
                    <a:pt x="2631" y="1"/>
                  </a:moveTo>
                  <a:lnTo>
                    <a:pt x="0" y="1519"/>
                  </a:lnTo>
                  <a:lnTo>
                    <a:pt x="0" y="4530"/>
                  </a:lnTo>
                  <a:lnTo>
                    <a:pt x="2631" y="6049"/>
                  </a:lnTo>
                  <a:lnTo>
                    <a:pt x="5235" y="4530"/>
                  </a:lnTo>
                  <a:lnTo>
                    <a:pt x="5235" y="1519"/>
                  </a:lnTo>
                  <a:lnTo>
                    <a:pt x="263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 name="Google Shape;379;p34"/>
            <p:cNvSpPr/>
            <p:nvPr/>
          </p:nvSpPr>
          <p:spPr>
            <a:xfrm>
              <a:off x="3731675" y="724200"/>
              <a:ext cx="130900" cy="151250"/>
            </a:xfrm>
            <a:custGeom>
              <a:avLst/>
              <a:gdLst/>
              <a:ahLst/>
              <a:cxnLst/>
              <a:rect l="l" t="t" r="r" b="b"/>
              <a:pathLst>
                <a:path w="5236" h="6050" extrusionOk="0">
                  <a:moveTo>
                    <a:pt x="2604" y="1"/>
                  </a:moveTo>
                  <a:lnTo>
                    <a:pt x="0" y="1519"/>
                  </a:lnTo>
                  <a:lnTo>
                    <a:pt x="0" y="4530"/>
                  </a:lnTo>
                  <a:lnTo>
                    <a:pt x="2604" y="6049"/>
                  </a:lnTo>
                  <a:lnTo>
                    <a:pt x="5235" y="4530"/>
                  </a:lnTo>
                  <a:lnTo>
                    <a:pt x="5235" y="1519"/>
                  </a:lnTo>
                  <a:lnTo>
                    <a:pt x="260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80" name="Google Shape;380;p34"/>
          <p:cNvSpPr/>
          <p:nvPr/>
        </p:nvSpPr>
        <p:spPr>
          <a:xfrm>
            <a:off x="1536947" y="4700550"/>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 name="Google Shape;381;p34"/>
          <p:cNvSpPr/>
          <p:nvPr/>
        </p:nvSpPr>
        <p:spPr>
          <a:xfrm>
            <a:off x="469247" y="525100"/>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itle and three columns 1">
  <p:cSld name="CUSTOM_20">
    <p:spTree>
      <p:nvGrpSpPr>
        <p:cNvPr id="1" name="Shape 382"/>
        <p:cNvGrpSpPr/>
        <p:nvPr/>
      </p:nvGrpSpPr>
      <p:grpSpPr>
        <a:xfrm>
          <a:off x="0" y="0"/>
          <a:ext cx="0" cy="0"/>
          <a:chOff x="0" y="0"/>
          <a:chExt cx="0" cy="0"/>
        </a:xfrm>
      </p:grpSpPr>
      <p:sp>
        <p:nvSpPr>
          <p:cNvPr id="383" name="Google Shape;383;p35"/>
          <p:cNvSpPr/>
          <p:nvPr/>
        </p:nvSpPr>
        <p:spPr>
          <a:xfrm flipH="1">
            <a:off x="3356875" y="3943600"/>
            <a:ext cx="2297100" cy="1989900"/>
          </a:xfrm>
          <a:prstGeom prst="hexagon">
            <a:avLst>
              <a:gd name="adj" fmla="val 25000"/>
              <a:gd name="vf" fmla="val 115470"/>
            </a:avLst>
          </a:prstGeom>
          <a:solidFill>
            <a:schemeClr val="dk1"/>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384" name="Google Shape;384;p35"/>
          <p:cNvSpPr/>
          <p:nvPr/>
        </p:nvSpPr>
        <p:spPr>
          <a:xfrm flipH="1">
            <a:off x="7906350" y="202725"/>
            <a:ext cx="2297100" cy="1989900"/>
          </a:xfrm>
          <a:prstGeom prst="hexagon">
            <a:avLst>
              <a:gd name="adj" fmla="val 25000"/>
              <a:gd name="vf" fmla="val 11547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385" name="Google Shape;385;p35"/>
          <p:cNvSpPr/>
          <p:nvPr/>
        </p:nvSpPr>
        <p:spPr>
          <a:xfrm flipH="1">
            <a:off x="-1083225" y="202725"/>
            <a:ext cx="2297100" cy="1989900"/>
          </a:xfrm>
          <a:prstGeom prst="hexagon">
            <a:avLst>
              <a:gd name="adj" fmla="val 25000"/>
              <a:gd name="vf" fmla="val 115470"/>
            </a:avLst>
          </a:prstGeom>
          <a:solidFill>
            <a:schemeClr val="dk2"/>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386" name="Google Shape;386;p35"/>
          <p:cNvSpPr txBox="1">
            <a:spLocks noGrp="1"/>
          </p:cNvSpPr>
          <p:nvPr>
            <p:ph type="title"/>
          </p:nvPr>
        </p:nvSpPr>
        <p:spPr>
          <a:xfrm>
            <a:off x="713225" y="445025"/>
            <a:ext cx="7717500" cy="6639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387" name="Google Shape;387;p35"/>
          <p:cNvSpPr txBox="1">
            <a:spLocks noGrp="1"/>
          </p:cNvSpPr>
          <p:nvPr>
            <p:ph type="subTitle" idx="1"/>
          </p:nvPr>
        </p:nvSpPr>
        <p:spPr>
          <a:xfrm>
            <a:off x="1014175" y="2345113"/>
            <a:ext cx="2342700" cy="4545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200"/>
              <a:buFont typeface="Archivo ExtraBold"/>
              <a:buNone/>
              <a:defRPr sz="2200">
                <a:latin typeface="Archivo ExtraBold"/>
                <a:ea typeface="Archivo ExtraBold"/>
                <a:cs typeface="Archivo ExtraBold"/>
                <a:sym typeface="Archivo ExtraBold"/>
              </a:defRPr>
            </a:lvl1pPr>
            <a:lvl2pPr lvl="1" rtl="0">
              <a:spcBef>
                <a:spcPts val="0"/>
              </a:spcBef>
              <a:spcAft>
                <a:spcPts val="0"/>
              </a:spcAft>
              <a:buSzPts val="2200"/>
              <a:buFont typeface="Archivo ExtraBold"/>
              <a:buNone/>
              <a:defRPr sz="2200">
                <a:latin typeface="Archivo ExtraBold"/>
                <a:ea typeface="Archivo ExtraBold"/>
                <a:cs typeface="Archivo ExtraBold"/>
                <a:sym typeface="Archivo ExtraBold"/>
              </a:defRPr>
            </a:lvl2pPr>
            <a:lvl3pPr lvl="2" rtl="0">
              <a:spcBef>
                <a:spcPts val="0"/>
              </a:spcBef>
              <a:spcAft>
                <a:spcPts val="0"/>
              </a:spcAft>
              <a:buSzPts val="2200"/>
              <a:buFont typeface="Archivo ExtraBold"/>
              <a:buNone/>
              <a:defRPr sz="2200">
                <a:latin typeface="Archivo ExtraBold"/>
                <a:ea typeface="Archivo ExtraBold"/>
                <a:cs typeface="Archivo ExtraBold"/>
                <a:sym typeface="Archivo ExtraBold"/>
              </a:defRPr>
            </a:lvl3pPr>
            <a:lvl4pPr lvl="3" rtl="0">
              <a:spcBef>
                <a:spcPts val="0"/>
              </a:spcBef>
              <a:spcAft>
                <a:spcPts val="0"/>
              </a:spcAft>
              <a:buSzPts val="2200"/>
              <a:buFont typeface="Archivo ExtraBold"/>
              <a:buNone/>
              <a:defRPr sz="2200">
                <a:latin typeface="Archivo ExtraBold"/>
                <a:ea typeface="Archivo ExtraBold"/>
                <a:cs typeface="Archivo ExtraBold"/>
                <a:sym typeface="Archivo ExtraBold"/>
              </a:defRPr>
            </a:lvl4pPr>
            <a:lvl5pPr lvl="4" rtl="0">
              <a:spcBef>
                <a:spcPts val="0"/>
              </a:spcBef>
              <a:spcAft>
                <a:spcPts val="0"/>
              </a:spcAft>
              <a:buSzPts val="2200"/>
              <a:buFont typeface="Archivo ExtraBold"/>
              <a:buNone/>
              <a:defRPr sz="2200">
                <a:latin typeface="Archivo ExtraBold"/>
                <a:ea typeface="Archivo ExtraBold"/>
                <a:cs typeface="Archivo ExtraBold"/>
                <a:sym typeface="Archivo ExtraBold"/>
              </a:defRPr>
            </a:lvl5pPr>
            <a:lvl6pPr lvl="5" rtl="0">
              <a:spcBef>
                <a:spcPts val="0"/>
              </a:spcBef>
              <a:spcAft>
                <a:spcPts val="0"/>
              </a:spcAft>
              <a:buSzPts val="2200"/>
              <a:buFont typeface="Archivo ExtraBold"/>
              <a:buNone/>
              <a:defRPr sz="2200">
                <a:latin typeface="Archivo ExtraBold"/>
                <a:ea typeface="Archivo ExtraBold"/>
                <a:cs typeface="Archivo ExtraBold"/>
                <a:sym typeface="Archivo ExtraBold"/>
              </a:defRPr>
            </a:lvl6pPr>
            <a:lvl7pPr lvl="6" rtl="0">
              <a:spcBef>
                <a:spcPts val="0"/>
              </a:spcBef>
              <a:spcAft>
                <a:spcPts val="0"/>
              </a:spcAft>
              <a:buSzPts val="2200"/>
              <a:buFont typeface="Archivo ExtraBold"/>
              <a:buNone/>
              <a:defRPr sz="2200">
                <a:latin typeface="Archivo ExtraBold"/>
                <a:ea typeface="Archivo ExtraBold"/>
                <a:cs typeface="Archivo ExtraBold"/>
                <a:sym typeface="Archivo ExtraBold"/>
              </a:defRPr>
            </a:lvl7pPr>
            <a:lvl8pPr lvl="7" rtl="0">
              <a:spcBef>
                <a:spcPts val="0"/>
              </a:spcBef>
              <a:spcAft>
                <a:spcPts val="0"/>
              </a:spcAft>
              <a:buSzPts val="2200"/>
              <a:buFont typeface="Archivo ExtraBold"/>
              <a:buNone/>
              <a:defRPr sz="2200">
                <a:latin typeface="Archivo ExtraBold"/>
                <a:ea typeface="Archivo ExtraBold"/>
                <a:cs typeface="Archivo ExtraBold"/>
                <a:sym typeface="Archivo ExtraBold"/>
              </a:defRPr>
            </a:lvl8pPr>
            <a:lvl9pPr lvl="8" rtl="0">
              <a:spcBef>
                <a:spcPts val="0"/>
              </a:spcBef>
              <a:spcAft>
                <a:spcPts val="0"/>
              </a:spcAft>
              <a:buSzPts val="2200"/>
              <a:buFont typeface="Archivo ExtraBold"/>
              <a:buNone/>
              <a:defRPr sz="2200">
                <a:latin typeface="Archivo ExtraBold"/>
                <a:ea typeface="Archivo ExtraBold"/>
                <a:cs typeface="Archivo ExtraBold"/>
                <a:sym typeface="Archivo ExtraBold"/>
              </a:defRPr>
            </a:lvl9pPr>
          </a:lstStyle>
          <a:p>
            <a:endParaRPr/>
          </a:p>
        </p:txBody>
      </p:sp>
      <p:sp>
        <p:nvSpPr>
          <p:cNvPr id="388" name="Google Shape;388;p35"/>
          <p:cNvSpPr txBox="1">
            <a:spLocks noGrp="1"/>
          </p:cNvSpPr>
          <p:nvPr>
            <p:ph type="subTitle" idx="2"/>
          </p:nvPr>
        </p:nvSpPr>
        <p:spPr>
          <a:xfrm>
            <a:off x="3400625" y="2345125"/>
            <a:ext cx="2342700" cy="4545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200"/>
              <a:buFont typeface="Archivo ExtraBold"/>
              <a:buNone/>
              <a:defRPr sz="2200">
                <a:latin typeface="Archivo ExtraBold"/>
                <a:ea typeface="Archivo ExtraBold"/>
                <a:cs typeface="Archivo ExtraBold"/>
                <a:sym typeface="Archivo ExtraBold"/>
              </a:defRPr>
            </a:lvl1pPr>
            <a:lvl2pPr lvl="1" rtl="0">
              <a:spcBef>
                <a:spcPts val="0"/>
              </a:spcBef>
              <a:spcAft>
                <a:spcPts val="0"/>
              </a:spcAft>
              <a:buSzPts val="2200"/>
              <a:buFont typeface="Archivo ExtraBold"/>
              <a:buNone/>
              <a:defRPr sz="2200">
                <a:latin typeface="Archivo ExtraBold"/>
                <a:ea typeface="Archivo ExtraBold"/>
                <a:cs typeface="Archivo ExtraBold"/>
                <a:sym typeface="Archivo ExtraBold"/>
              </a:defRPr>
            </a:lvl2pPr>
            <a:lvl3pPr lvl="2" rtl="0">
              <a:spcBef>
                <a:spcPts val="0"/>
              </a:spcBef>
              <a:spcAft>
                <a:spcPts val="0"/>
              </a:spcAft>
              <a:buSzPts val="2200"/>
              <a:buFont typeface="Archivo ExtraBold"/>
              <a:buNone/>
              <a:defRPr sz="2200">
                <a:latin typeface="Archivo ExtraBold"/>
                <a:ea typeface="Archivo ExtraBold"/>
                <a:cs typeface="Archivo ExtraBold"/>
                <a:sym typeface="Archivo ExtraBold"/>
              </a:defRPr>
            </a:lvl3pPr>
            <a:lvl4pPr lvl="3" rtl="0">
              <a:spcBef>
                <a:spcPts val="0"/>
              </a:spcBef>
              <a:spcAft>
                <a:spcPts val="0"/>
              </a:spcAft>
              <a:buSzPts val="2200"/>
              <a:buFont typeface="Archivo ExtraBold"/>
              <a:buNone/>
              <a:defRPr sz="2200">
                <a:latin typeface="Archivo ExtraBold"/>
                <a:ea typeface="Archivo ExtraBold"/>
                <a:cs typeface="Archivo ExtraBold"/>
                <a:sym typeface="Archivo ExtraBold"/>
              </a:defRPr>
            </a:lvl4pPr>
            <a:lvl5pPr lvl="4" rtl="0">
              <a:spcBef>
                <a:spcPts val="0"/>
              </a:spcBef>
              <a:spcAft>
                <a:spcPts val="0"/>
              </a:spcAft>
              <a:buSzPts val="2200"/>
              <a:buFont typeface="Archivo ExtraBold"/>
              <a:buNone/>
              <a:defRPr sz="2200">
                <a:latin typeface="Archivo ExtraBold"/>
                <a:ea typeface="Archivo ExtraBold"/>
                <a:cs typeface="Archivo ExtraBold"/>
                <a:sym typeface="Archivo ExtraBold"/>
              </a:defRPr>
            </a:lvl5pPr>
            <a:lvl6pPr lvl="5" rtl="0">
              <a:spcBef>
                <a:spcPts val="0"/>
              </a:spcBef>
              <a:spcAft>
                <a:spcPts val="0"/>
              </a:spcAft>
              <a:buSzPts val="2200"/>
              <a:buFont typeface="Archivo ExtraBold"/>
              <a:buNone/>
              <a:defRPr sz="2200">
                <a:latin typeface="Archivo ExtraBold"/>
                <a:ea typeface="Archivo ExtraBold"/>
                <a:cs typeface="Archivo ExtraBold"/>
                <a:sym typeface="Archivo ExtraBold"/>
              </a:defRPr>
            </a:lvl6pPr>
            <a:lvl7pPr lvl="6" rtl="0">
              <a:spcBef>
                <a:spcPts val="0"/>
              </a:spcBef>
              <a:spcAft>
                <a:spcPts val="0"/>
              </a:spcAft>
              <a:buSzPts val="2200"/>
              <a:buFont typeface="Archivo ExtraBold"/>
              <a:buNone/>
              <a:defRPr sz="2200">
                <a:latin typeface="Archivo ExtraBold"/>
                <a:ea typeface="Archivo ExtraBold"/>
                <a:cs typeface="Archivo ExtraBold"/>
                <a:sym typeface="Archivo ExtraBold"/>
              </a:defRPr>
            </a:lvl7pPr>
            <a:lvl8pPr lvl="7" rtl="0">
              <a:spcBef>
                <a:spcPts val="0"/>
              </a:spcBef>
              <a:spcAft>
                <a:spcPts val="0"/>
              </a:spcAft>
              <a:buSzPts val="2200"/>
              <a:buFont typeface="Archivo ExtraBold"/>
              <a:buNone/>
              <a:defRPr sz="2200">
                <a:latin typeface="Archivo ExtraBold"/>
                <a:ea typeface="Archivo ExtraBold"/>
                <a:cs typeface="Archivo ExtraBold"/>
                <a:sym typeface="Archivo ExtraBold"/>
              </a:defRPr>
            </a:lvl8pPr>
            <a:lvl9pPr lvl="8" rtl="0">
              <a:spcBef>
                <a:spcPts val="0"/>
              </a:spcBef>
              <a:spcAft>
                <a:spcPts val="0"/>
              </a:spcAft>
              <a:buSzPts val="2200"/>
              <a:buFont typeface="Archivo ExtraBold"/>
              <a:buNone/>
              <a:defRPr sz="2200">
                <a:latin typeface="Archivo ExtraBold"/>
                <a:ea typeface="Archivo ExtraBold"/>
                <a:cs typeface="Archivo ExtraBold"/>
                <a:sym typeface="Archivo ExtraBold"/>
              </a:defRPr>
            </a:lvl9pPr>
          </a:lstStyle>
          <a:p>
            <a:endParaRPr/>
          </a:p>
        </p:txBody>
      </p:sp>
      <p:sp>
        <p:nvSpPr>
          <p:cNvPr id="389" name="Google Shape;389;p35"/>
          <p:cNvSpPr txBox="1">
            <a:spLocks noGrp="1"/>
          </p:cNvSpPr>
          <p:nvPr>
            <p:ph type="subTitle" idx="3"/>
          </p:nvPr>
        </p:nvSpPr>
        <p:spPr>
          <a:xfrm>
            <a:off x="1014175" y="2783103"/>
            <a:ext cx="2342700" cy="7356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dk1"/>
              </a:buClr>
              <a:buSzPts val="1800"/>
              <a:buNone/>
              <a:defRPr sz="1600">
                <a:solidFill>
                  <a:schemeClr val="dk1"/>
                </a:solidFill>
              </a:defRPr>
            </a:lvl1pPr>
            <a:lvl2pPr lvl="1" algn="ctr" rtl="0">
              <a:spcBef>
                <a:spcPts val="0"/>
              </a:spcBef>
              <a:spcAft>
                <a:spcPts val="0"/>
              </a:spcAft>
              <a:buClr>
                <a:schemeClr val="dk1"/>
              </a:buClr>
              <a:buSzPts val="1400"/>
              <a:buNone/>
              <a:defRPr>
                <a:solidFill>
                  <a:schemeClr val="dk1"/>
                </a:solidFill>
              </a:defRPr>
            </a:lvl2pPr>
            <a:lvl3pPr lvl="2" algn="ctr" rtl="0">
              <a:spcBef>
                <a:spcPts val="0"/>
              </a:spcBef>
              <a:spcAft>
                <a:spcPts val="0"/>
              </a:spcAft>
              <a:buClr>
                <a:schemeClr val="dk1"/>
              </a:buClr>
              <a:buSzPts val="1400"/>
              <a:buNone/>
              <a:defRPr>
                <a:solidFill>
                  <a:schemeClr val="dk1"/>
                </a:solidFill>
              </a:defRPr>
            </a:lvl3pPr>
            <a:lvl4pPr lvl="3" algn="ctr" rtl="0">
              <a:spcBef>
                <a:spcPts val="0"/>
              </a:spcBef>
              <a:spcAft>
                <a:spcPts val="0"/>
              </a:spcAft>
              <a:buClr>
                <a:schemeClr val="dk1"/>
              </a:buClr>
              <a:buSzPts val="1400"/>
              <a:buNone/>
              <a:defRPr>
                <a:solidFill>
                  <a:schemeClr val="dk1"/>
                </a:solidFill>
              </a:defRPr>
            </a:lvl4pPr>
            <a:lvl5pPr lvl="4" algn="ctr" rtl="0">
              <a:spcBef>
                <a:spcPts val="0"/>
              </a:spcBef>
              <a:spcAft>
                <a:spcPts val="0"/>
              </a:spcAft>
              <a:buClr>
                <a:schemeClr val="dk1"/>
              </a:buClr>
              <a:buSzPts val="1400"/>
              <a:buNone/>
              <a:defRPr>
                <a:solidFill>
                  <a:schemeClr val="dk1"/>
                </a:solidFill>
              </a:defRPr>
            </a:lvl5pPr>
            <a:lvl6pPr lvl="5" algn="ctr" rtl="0">
              <a:spcBef>
                <a:spcPts val="0"/>
              </a:spcBef>
              <a:spcAft>
                <a:spcPts val="0"/>
              </a:spcAft>
              <a:buClr>
                <a:schemeClr val="dk1"/>
              </a:buClr>
              <a:buSzPts val="1400"/>
              <a:buNone/>
              <a:defRPr>
                <a:solidFill>
                  <a:schemeClr val="dk1"/>
                </a:solidFill>
              </a:defRPr>
            </a:lvl6pPr>
            <a:lvl7pPr lvl="6" algn="ctr" rtl="0">
              <a:spcBef>
                <a:spcPts val="0"/>
              </a:spcBef>
              <a:spcAft>
                <a:spcPts val="0"/>
              </a:spcAft>
              <a:buClr>
                <a:schemeClr val="dk1"/>
              </a:buClr>
              <a:buSzPts val="1400"/>
              <a:buNone/>
              <a:defRPr>
                <a:solidFill>
                  <a:schemeClr val="dk1"/>
                </a:solidFill>
              </a:defRPr>
            </a:lvl7pPr>
            <a:lvl8pPr lvl="7" algn="ctr" rtl="0">
              <a:spcBef>
                <a:spcPts val="0"/>
              </a:spcBef>
              <a:spcAft>
                <a:spcPts val="0"/>
              </a:spcAft>
              <a:buClr>
                <a:schemeClr val="dk1"/>
              </a:buClr>
              <a:buSzPts val="1400"/>
              <a:buNone/>
              <a:defRPr>
                <a:solidFill>
                  <a:schemeClr val="dk1"/>
                </a:solidFill>
              </a:defRPr>
            </a:lvl8pPr>
            <a:lvl9pPr lvl="8" algn="ctr" rtl="0">
              <a:spcBef>
                <a:spcPts val="0"/>
              </a:spcBef>
              <a:spcAft>
                <a:spcPts val="0"/>
              </a:spcAft>
              <a:buClr>
                <a:schemeClr val="dk1"/>
              </a:buClr>
              <a:buSzPts val="1400"/>
              <a:buNone/>
              <a:defRPr>
                <a:solidFill>
                  <a:schemeClr val="dk1"/>
                </a:solidFill>
              </a:defRPr>
            </a:lvl9pPr>
          </a:lstStyle>
          <a:p>
            <a:endParaRPr/>
          </a:p>
        </p:txBody>
      </p:sp>
      <p:sp>
        <p:nvSpPr>
          <p:cNvPr id="390" name="Google Shape;390;p35"/>
          <p:cNvSpPr txBox="1">
            <a:spLocks noGrp="1"/>
          </p:cNvSpPr>
          <p:nvPr>
            <p:ph type="subTitle" idx="4"/>
          </p:nvPr>
        </p:nvSpPr>
        <p:spPr>
          <a:xfrm>
            <a:off x="3400625" y="2783113"/>
            <a:ext cx="2342700" cy="7356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dk1"/>
              </a:buClr>
              <a:buSzPts val="1800"/>
              <a:buNone/>
              <a:defRPr sz="1600">
                <a:solidFill>
                  <a:schemeClr val="dk1"/>
                </a:solidFill>
              </a:defRPr>
            </a:lvl1pPr>
            <a:lvl2pPr lvl="1" algn="ctr" rtl="0">
              <a:spcBef>
                <a:spcPts val="0"/>
              </a:spcBef>
              <a:spcAft>
                <a:spcPts val="0"/>
              </a:spcAft>
              <a:buClr>
                <a:schemeClr val="dk1"/>
              </a:buClr>
              <a:buSzPts val="1400"/>
              <a:buNone/>
              <a:defRPr>
                <a:solidFill>
                  <a:schemeClr val="dk1"/>
                </a:solidFill>
              </a:defRPr>
            </a:lvl2pPr>
            <a:lvl3pPr lvl="2" algn="ctr" rtl="0">
              <a:spcBef>
                <a:spcPts val="0"/>
              </a:spcBef>
              <a:spcAft>
                <a:spcPts val="0"/>
              </a:spcAft>
              <a:buClr>
                <a:schemeClr val="dk1"/>
              </a:buClr>
              <a:buSzPts val="1400"/>
              <a:buNone/>
              <a:defRPr>
                <a:solidFill>
                  <a:schemeClr val="dk1"/>
                </a:solidFill>
              </a:defRPr>
            </a:lvl3pPr>
            <a:lvl4pPr lvl="3" algn="ctr" rtl="0">
              <a:spcBef>
                <a:spcPts val="0"/>
              </a:spcBef>
              <a:spcAft>
                <a:spcPts val="0"/>
              </a:spcAft>
              <a:buClr>
                <a:schemeClr val="dk1"/>
              </a:buClr>
              <a:buSzPts val="1400"/>
              <a:buNone/>
              <a:defRPr>
                <a:solidFill>
                  <a:schemeClr val="dk1"/>
                </a:solidFill>
              </a:defRPr>
            </a:lvl4pPr>
            <a:lvl5pPr lvl="4" algn="ctr" rtl="0">
              <a:spcBef>
                <a:spcPts val="0"/>
              </a:spcBef>
              <a:spcAft>
                <a:spcPts val="0"/>
              </a:spcAft>
              <a:buClr>
                <a:schemeClr val="dk1"/>
              </a:buClr>
              <a:buSzPts val="1400"/>
              <a:buNone/>
              <a:defRPr>
                <a:solidFill>
                  <a:schemeClr val="dk1"/>
                </a:solidFill>
              </a:defRPr>
            </a:lvl5pPr>
            <a:lvl6pPr lvl="5" algn="ctr" rtl="0">
              <a:spcBef>
                <a:spcPts val="0"/>
              </a:spcBef>
              <a:spcAft>
                <a:spcPts val="0"/>
              </a:spcAft>
              <a:buClr>
                <a:schemeClr val="dk1"/>
              </a:buClr>
              <a:buSzPts val="1400"/>
              <a:buNone/>
              <a:defRPr>
                <a:solidFill>
                  <a:schemeClr val="dk1"/>
                </a:solidFill>
              </a:defRPr>
            </a:lvl6pPr>
            <a:lvl7pPr lvl="6" algn="ctr" rtl="0">
              <a:spcBef>
                <a:spcPts val="0"/>
              </a:spcBef>
              <a:spcAft>
                <a:spcPts val="0"/>
              </a:spcAft>
              <a:buClr>
                <a:schemeClr val="dk1"/>
              </a:buClr>
              <a:buSzPts val="1400"/>
              <a:buNone/>
              <a:defRPr>
                <a:solidFill>
                  <a:schemeClr val="dk1"/>
                </a:solidFill>
              </a:defRPr>
            </a:lvl7pPr>
            <a:lvl8pPr lvl="7" algn="ctr" rtl="0">
              <a:spcBef>
                <a:spcPts val="0"/>
              </a:spcBef>
              <a:spcAft>
                <a:spcPts val="0"/>
              </a:spcAft>
              <a:buClr>
                <a:schemeClr val="dk1"/>
              </a:buClr>
              <a:buSzPts val="1400"/>
              <a:buNone/>
              <a:defRPr>
                <a:solidFill>
                  <a:schemeClr val="dk1"/>
                </a:solidFill>
              </a:defRPr>
            </a:lvl8pPr>
            <a:lvl9pPr lvl="8" algn="ctr" rtl="0">
              <a:spcBef>
                <a:spcPts val="0"/>
              </a:spcBef>
              <a:spcAft>
                <a:spcPts val="0"/>
              </a:spcAft>
              <a:buClr>
                <a:schemeClr val="dk1"/>
              </a:buClr>
              <a:buSzPts val="1400"/>
              <a:buNone/>
              <a:defRPr>
                <a:solidFill>
                  <a:schemeClr val="dk1"/>
                </a:solidFill>
              </a:defRPr>
            </a:lvl9pPr>
          </a:lstStyle>
          <a:p>
            <a:endParaRPr/>
          </a:p>
        </p:txBody>
      </p:sp>
      <p:sp>
        <p:nvSpPr>
          <p:cNvPr id="391" name="Google Shape;391;p35"/>
          <p:cNvSpPr txBox="1">
            <a:spLocks noGrp="1"/>
          </p:cNvSpPr>
          <p:nvPr>
            <p:ph type="subTitle" idx="5"/>
          </p:nvPr>
        </p:nvSpPr>
        <p:spPr>
          <a:xfrm>
            <a:off x="5787075" y="2345113"/>
            <a:ext cx="2342700" cy="4545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200"/>
              <a:buFont typeface="Archivo ExtraBold"/>
              <a:buNone/>
              <a:defRPr sz="2200">
                <a:latin typeface="Archivo ExtraBold"/>
                <a:ea typeface="Archivo ExtraBold"/>
                <a:cs typeface="Archivo ExtraBold"/>
                <a:sym typeface="Archivo ExtraBold"/>
              </a:defRPr>
            </a:lvl1pPr>
            <a:lvl2pPr lvl="1" rtl="0">
              <a:spcBef>
                <a:spcPts val="0"/>
              </a:spcBef>
              <a:spcAft>
                <a:spcPts val="0"/>
              </a:spcAft>
              <a:buSzPts val="2200"/>
              <a:buFont typeface="Archivo ExtraBold"/>
              <a:buNone/>
              <a:defRPr sz="2200">
                <a:latin typeface="Archivo ExtraBold"/>
                <a:ea typeface="Archivo ExtraBold"/>
                <a:cs typeface="Archivo ExtraBold"/>
                <a:sym typeface="Archivo ExtraBold"/>
              </a:defRPr>
            </a:lvl2pPr>
            <a:lvl3pPr lvl="2" rtl="0">
              <a:spcBef>
                <a:spcPts val="0"/>
              </a:spcBef>
              <a:spcAft>
                <a:spcPts val="0"/>
              </a:spcAft>
              <a:buSzPts val="2200"/>
              <a:buFont typeface="Archivo ExtraBold"/>
              <a:buNone/>
              <a:defRPr sz="2200">
                <a:latin typeface="Archivo ExtraBold"/>
                <a:ea typeface="Archivo ExtraBold"/>
                <a:cs typeface="Archivo ExtraBold"/>
                <a:sym typeface="Archivo ExtraBold"/>
              </a:defRPr>
            </a:lvl3pPr>
            <a:lvl4pPr lvl="3" rtl="0">
              <a:spcBef>
                <a:spcPts val="0"/>
              </a:spcBef>
              <a:spcAft>
                <a:spcPts val="0"/>
              </a:spcAft>
              <a:buSzPts val="2200"/>
              <a:buFont typeface="Archivo ExtraBold"/>
              <a:buNone/>
              <a:defRPr sz="2200">
                <a:latin typeface="Archivo ExtraBold"/>
                <a:ea typeface="Archivo ExtraBold"/>
                <a:cs typeface="Archivo ExtraBold"/>
                <a:sym typeface="Archivo ExtraBold"/>
              </a:defRPr>
            </a:lvl4pPr>
            <a:lvl5pPr lvl="4" rtl="0">
              <a:spcBef>
                <a:spcPts val="0"/>
              </a:spcBef>
              <a:spcAft>
                <a:spcPts val="0"/>
              </a:spcAft>
              <a:buSzPts val="2200"/>
              <a:buFont typeface="Archivo ExtraBold"/>
              <a:buNone/>
              <a:defRPr sz="2200">
                <a:latin typeface="Archivo ExtraBold"/>
                <a:ea typeface="Archivo ExtraBold"/>
                <a:cs typeface="Archivo ExtraBold"/>
                <a:sym typeface="Archivo ExtraBold"/>
              </a:defRPr>
            </a:lvl5pPr>
            <a:lvl6pPr lvl="5" rtl="0">
              <a:spcBef>
                <a:spcPts val="0"/>
              </a:spcBef>
              <a:spcAft>
                <a:spcPts val="0"/>
              </a:spcAft>
              <a:buSzPts val="2200"/>
              <a:buFont typeface="Archivo ExtraBold"/>
              <a:buNone/>
              <a:defRPr sz="2200">
                <a:latin typeface="Archivo ExtraBold"/>
                <a:ea typeface="Archivo ExtraBold"/>
                <a:cs typeface="Archivo ExtraBold"/>
                <a:sym typeface="Archivo ExtraBold"/>
              </a:defRPr>
            </a:lvl6pPr>
            <a:lvl7pPr lvl="6" rtl="0">
              <a:spcBef>
                <a:spcPts val="0"/>
              </a:spcBef>
              <a:spcAft>
                <a:spcPts val="0"/>
              </a:spcAft>
              <a:buSzPts val="2200"/>
              <a:buFont typeface="Archivo ExtraBold"/>
              <a:buNone/>
              <a:defRPr sz="2200">
                <a:latin typeface="Archivo ExtraBold"/>
                <a:ea typeface="Archivo ExtraBold"/>
                <a:cs typeface="Archivo ExtraBold"/>
                <a:sym typeface="Archivo ExtraBold"/>
              </a:defRPr>
            </a:lvl7pPr>
            <a:lvl8pPr lvl="7" rtl="0">
              <a:spcBef>
                <a:spcPts val="0"/>
              </a:spcBef>
              <a:spcAft>
                <a:spcPts val="0"/>
              </a:spcAft>
              <a:buSzPts val="2200"/>
              <a:buFont typeface="Archivo ExtraBold"/>
              <a:buNone/>
              <a:defRPr sz="2200">
                <a:latin typeface="Archivo ExtraBold"/>
                <a:ea typeface="Archivo ExtraBold"/>
                <a:cs typeface="Archivo ExtraBold"/>
                <a:sym typeface="Archivo ExtraBold"/>
              </a:defRPr>
            </a:lvl8pPr>
            <a:lvl9pPr lvl="8" rtl="0">
              <a:spcBef>
                <a:spcPts val="0"/>
              </a:spcBef>
              <a:spcAft>
                <a:spcPts val="0"/>
              </a:spcAft>
              <a:buSzPts val="2200"/>
              <a:buFont typeface="Archivo ExtraBold"/>
              <a:buNone/>
              <a:defRPr sz="2200">
                <a:latin typeface="Archivo ExtraBold"/>
                <a:ea typeface="Archivo ExtraBold"/>
                <a:cs typeface="Archivo ExtraBold"/>
                <a:sym typeface="Archivo ExtraBold"/>
              </a:defRPr>
            </a:lvl9pPr>
          </a:lstStyle>
          <a:p>
            <a:endParaRPr/>
          </a:p>
        </p:txBody>
      </p:sp>
      <p:sp>
        <p:nvSpPr>
          <p:cNvPr id="392" name="Google Shape;392;p35"/>
          <p:cNvSpPr txBox="1">
            <a:spLocks noGrp="1"/>
          </p:cNvSpPr>
          <p:nvPr>
            <p:ph type="subTitle" idx="6"/>
          </p:nvPr>
        </p:nvSpPr>
        <p:spPr>
          <a:xfrm>
            <a:off x="5787075" y="2783103"/>
            <a:ext cx="2342700" cy="7356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dk1"/>
              </a:buClr>
              <a:buSzPts val="1800"/>
              <a:buNone/>
              <a:defRPr sz="1600">
                <a:solidFill>
                  <a:schemeClr val="dk1"/>
                </a:solidFill>
              </a:defRPr>
            </a:lvl1pPr>
            <a:lvl2pPr lvl="1" algn="ctr" rtl="0">
              <a:spcBef>
                <a:spcPts val="0"/>
              </a:spcBef>
              <a:spcAft>
                <a:spcPts val="0"/>
              </a:spcAft>
              <a:buClr>
                <a:schemeClr val="dk1"/>
              </a:buClr>
              <a:buSzPts val="1400"/>
              <a:buNone/>
              <a:defRPr>
                <a:solidFill>
                  <a:schemeClr val="dk1"/>
                </a:solidFill>
              </a:defRPr>
            </a:lvl2pPr>
            <a:lvl3pPr lvl="2" algn="ctr" rtl="0">
              <a:spcBef>
                <a:spcPts val="0"/>
              </a:spcBef>
              <a:spcAft>
                <a:spcPts val="0"/>
              </a:spcAft>
              <a:buClr>
                <a:schemeClr val="dk1"/>
              </a:buClr>
              <a:buSzPts val="1400"/>
              <a:buNone/>
              <a:defRPr>
                <a:solidFill>
                  <a:schemeClr val="dk1"/>
                </a:solidFill>
              </a:defRPr>
            </a:lvl3pPr>
            <a:lvl4pPr lvl="3" algn="ctr" rtl="0">
              <a:spcBef>
                <a:spcPts val="0"/>
              </a:spcBef>
              <a:spcAft>
                <a:spcPts val="0"/>
              </a:spcAft>
              <a:buClr>
                <a:schemeClr val="dk1"/>
              </a:buClr>
              <a:buSzPts val="1400"/>
              <a:buNone/>
              <a:defRPr>
                <a:solidFill>
                  <a:schemeClr val="dk1"/>
                </a:solidFill>
              </a:defRPr>
            </a:lvl4pPr>
            <a:lvl5pPr lvl="4" algn="ctr" rtl="0">
              <a:spcBef>
                <a:spcPts val="0"/>
              </a:spcBef>
              <a:spcAft>
                <a:spcPts val="0"/>
              </a:spcAft>
              <a:buClr>
                <a:schemeClr val="dk1"/>
              </a:buClr>
              <a:buSzPts val="1400"/>
              <a:buNone/>
              <a:defRPr>
                <a:solidFill>
                  <a:schemeClr val="dk1"/>
                </a:solidFill>
              </a:defRPr>
            </a:lvl5pPr>
            <a:lvl6pPr lvl="5" algn="ctr" rtl="0">
              <a:spcBef>
                <a:spcPts val="0"/>
              </a:spcBef>
              <a:spcAft>
                <a:spcPts val="0"/>
              </a:spcAft>
              <a:buClr>
                <a:schemeClr val="dk1"/>
              </a:buClr>
              <a:buSzPts val="1400"/>
              <a:buNone/>
              <a:defRPr>
                <a:solidFill>
                  <a:schemeClr val="dk1"/>
                </a:solidFill>
              </a:defRPr>
            </a:lvl6pPr>
            <a:lvl7pPr lvl="6" algn="ctr" rtl="0">
              <a:spcBef>
                <a:spcPts val="0"/>
              </a:spcBef>
              <a:spcAft>
                <a:spcPts val="0"/>
              </a:spcAft>
              <a:buClr>
                <a:schemeClr val="dk1"/>
              </a:buClr>
              <a:buSzPts val="1400"/>
              <a:buNone/>
              <a:defRPr>
                <a:solidFill>
                  <a:schemeClr val="dk1"/>
                </a:solidFill>
              </a:defRPr>
            </a:lvl7pPr>
            <a:lvl8pPr lvl="7" algn="ctr" rtl="0">
              <a:spcBef>
                <a:spcPts val="0"/>
              </a:spcBef>
              <a:spcAft>
                <a:spcPts val="0"/>
              </a:spcAft>
              <a:buClr>
                <a:schemeClr val="dk1"/>
              </a:buClr>
              <a:buSzPts val="1400"/>
              <a:buNone/>
              <a:defRPr>
                <a:solidFill>
                  <a:schemeClr val="dk1"/>
                </a:solidFill>
              </a:defRPr>
            </a:lvl8pPr>
            <a:lvl9pPr lvl="8" algn="ctr" rtl="0">
              <a:spcBef>
                <a:spcPts val="0"/>
              </a:spcBef>
              <a:spcAft>
                <a:spcPts val="0"/>
              </a:spcAft>
              <a:buClr>
                <a:schemeClr val="dk1"/>
              </a:buClr>
              <a:buSzPts val="1400"/>
              <a:buNone/>
              <a:defRPr>
                <a:solidFill>
                  <a:schemeClr val="dk1"/>
                </a:solidFill>
              </a:defRPr>
            </a:lvl9pPr>
          </a:lstStyle>
          <a:p>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itle and four columns">
  <p:cSld name="CUSTOM_19">
    <p:spTree>
      <p:nvGrpSpPr>
        <p:cNvPr id="1" name="Shape 393"/>
        <p:cNvGrpSpPr/>
        <p:nvPr/>
      </p:nvGrpSpPr>
      <p:grpSpPr>
        <a:xfrm>
          <a:off x="0" y="0"/>
          <a:ext cx="0" cy="0"/>
          <a:chOff x="0" y="0"/>
          <a:chExt cx="0" cy="0"/>
        </a:xfrm>
      </p:grpSpPr>
      <p:sp>
        <p:nvSpPr>
          <p:cNvPr id="394" name="Google Shape;394;p36"/>
          <p:cNvSpPr txBox="1">
            <a:spLocks noGrp="1"/>
          </p:cNvSpPr>
          <p:nvPr>
            <p:ph type="title"/>
          </p:nvPr>
        </p:nvSpPr>
        <p:spPr>
          <a:xfrm flipH="1">
            <a:off x="713225" y="448056"/>
            <a:ext cx="7717500" cy="7356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395" name="Google Shape;395;p36"/>
          <p:cNvSpPr txBox="1">
            <a:spLocks noGrp="1"/>
          </p:cNvSpPr>
          <p:nvPr>
            <p:ph type="subTitle" idx="1"/>
          </p:nvPr>
        </p:nvSpPr>
        <p:spPr>
          <a:xfrm flipH="1">
            <a:off x="2799125" y="1527475"/>
            <a:ext cx="2085900" cy="454500"/>
          </a:xfrm>
          <a:prstGeom prst="rect">
            <a:avLst/>
          </a:prstGeom>
        </p:spPr>
        <p:txBody>
          <a:bodyPr spcFirstLastPara="1" wrap="square" lIns="91425" tIns="91425" rIns="91425" bIns="91425" anchor="t" anchorCtr="0">
            <a:noAutofit/>
          </a:bodyPr>
          <a:lstStyle>
            <a:lvl1pPr lvl="0" rtl="0">
              <a:spcBef>
                <a:spcPts val="0"/>
              </a:spcBef>
              <a:spcAft>
                <a:spcPts val="0"/>
              </a:spcAft>
              <a:buSzPts val="2200"/>
              <a:buFont typeface="Archivo ExtraBold"/>
              <a:buNone/>
              <a:defRPr sz="2200">
                <a:latin typeface="Archivo ExtraBold"/>
                <a:ea typeface="Archivo ExtraBold"/>
                <a:cs typeface="Archivo ExtraBold"/>
                <a:sym typeface="Archivo ExtraBold"/>
              </a:defRPr>
            </a:lvl1pPr>
            <a:lvl2pPr lvl="1" rtl="0">
              <a:spcBef>
                <a:spcPts val="0"/>
              </a:spcBef>
              <a:spcAft>
                <a:spcPts val="0"/>
              </a:spcAft>
              <a:buSzPts val="2200"/>
              <a:buFont typeface="Archivo ExtraBold"/>
              <a:buNone/>
              <a:defRPr sz="2200">
                <a:latin typeface="Archivo ExtraBold"/>
                <a:ea typeface="Archivo ExtraBold"/>
                <a:cs typeface="Archivo ExtraBold"/>
                <a:sym typeface="Archivo ExtraBold"/>
              </a:defRPr>
            </a:lvl2pPr>
            <a:lvl3pPr lvl="2" rtl="0">
              <a:spcBef>
                <a:spcPts val="0"/>
              </a:spcBef>
              <a:spcAft>
                <a:spcPts val="0"/>
              </a:spcAft>
              <a:buSzPts val="2200"/>
              <a:buFont typeface="Archivo ExtraBold"/>
              <a:buNone/>
              <a:defRPr sz="2200">
                <a:latin typeface="Archivo ExtraBold"/>
                <a:ea typeface="Archivo ExtraBold"/>
                <a:cs typeface="Archivo ExtraBold"/>
                <a:sym typeface="Archivo ExtraBold"/>
              </a:defRPr>
            </a:lvl3pPr>
            <a:lvl4pPr lvl="3" rtl="0">
              <a:spcBef>
                <a:spcPts val="0"/>
              </a:spcBef>
              <a:spcAft>
                <a:spcPts val="0"/>
              </a:spcAft>
              <a:buSzPts val="2200"/>
              <a:buFont typeface="Archivo ExtraBold"/>
              <a:buNone/>
              <a:defRPr sz="2200">
                <a:latin typeface="Archivo ExtraBold"/>
                <a:ea typeface="Archivo ExtraBold"/>
                <a:cs typeface="Archivo ExtraBold"/>
                <a:sym typeface="Archivo ExtraBold"/>
              </a:defRPr>
            </a:lvl4pPr>
            <a:lvl5pPr lvl="4" rtl="0">
              <a:spcBef>
                <a:spcPts val="0"/>
              </a:spcBef>
              <a:spcAft>
                <a:spcPts val="0"/>
              </a:spcAft>
              <a:buSzPts val="2200"/>
              <a:buFont typeface="Archivo ExtraBold"/>
              <a:buNone/>
              <a:defRPr sz="2200">
                <a:latin typeface="Archivo ExtraBold"/>
                <a:ea typeface="Archivo ExtraBold"/>
                <a:cs typeface="Archivo ExtraBold"/>
                <a:sym typeface="Archivo ExtraBold"/>
              </a:defRPr>
            </a:lvl5pPr>
            <a:lvl6pPr lvl="5" rtl="0">
              <a:spcBef>
                <a:spcPts val="0"/>
              </a:spcBef>
              <a:spcAft>
                <a:spcPts val="0"/>
              </a:spcAft>
              <a:buSzPts val="2200"/>
              <a:buFont typeface="Archivo ExtraBold"/>
              <a:buNone/>
              <a:defRPr sz="2200">
                <a:latin typeface="Archivo ExtraBold"/>
                <a:ea typeface="Archivo ExtraBold"/>
                <a:cs typeface="Archivo ExtraBold"/>
                <a:sym typeface="Archivo ExtraBold"/>
              </a:defRPr>
            </a:lvl6pPr>
            <a:lvl7pPr lvl="6" rtl="0">
              <a:spcBef>
                <a:spcPts val="0"/>
              </a:spcBef>
              <a:spcAft>
                <a:spcPts val="0"/>
              </a:spcAft>
              <a:buSzPts val="2200"/>
              <a:buFont typeface="Archivo ExtraBold"/>
              <a:buNone/>
              <a:defRPr sz="2200">
                <a:latin typeface="Archivo ExtraBold"/>
                <a:ea typeface="Archivo ExtraBold"/>
                <a:cs typeface="Archivo ExtraBold"/>
                <a:sym typeface="Archivo ExtraBold"/>
              </a:defRPr>
            </a:lvl7pPr>
            <a:lvl8pPr lvl="7" rtl="0">
              <a:spcBef>
                <a:spcPts val="0"/>
              </a:spcBef>
              <a:spcAft>
                <a:spcPts val="0"/>
              </a:spcAft>
              <a:buSzPts val="2200"/>
              <a:buFont typeface="Archivo ExtraBold"/>
              <a:buNone/>
              <a:defRPr sz="2200">
                <a:latin typeface="Archivo ExtraBold"/>
                <a:ea typeface="Archivo ExtraBold"/>
                <a:cs typeface="Archivo ExtraBold"/>
                <a:sym typeface="Archivo ExtraBold"/>
              </a:defRPr>
            </a:lvl8pPr>
            <a:lvl9pPr lvl="8" rtl="0">
              <a:spcBef>
                <a:spcPts val="0"/>
              </a:spcBef>
              <a:spcAft>
                <a:spcPts val="0"/>
              </a:spcAft>
              <a:buSzPts val="2200"/>
              <a:buFont typeface="Archivo ExtraBold"/>
              <a:buNone/>
              <a:defRPr sz="2200">
                <a:latin typeface="Archivo ExtraBold"/>
                <a:ea typeface="Archivo ExtraBold"/>
                <a:cs typeface="Archivo ExtraBold"/>
                <a:sym typeface="Archivo ExtraBold"/>
              </a:defRPr>
            </a:lvl9pPr>
          </a:lstStyle>
          <a:p>
            <a:endParaRPr/>
          </a:p>
        </p:txBody>
      </p:sp>
      <p:sp>
        <p:nvSpPr>
          <p:cNvPr id="396" name="Google Shape;396;p36"/>
          <p:cNvSpPr txBox="1">
            <a:spLocks noGrp="1"/>
          </p:cNvSpPr>
          <p:nvPr>
            <p:ph type="subTitle" idx="2"/>
          </p:nvPr>
        </p:nvSpPr>
        <p:spPr>
          <a:xfrm flipH="1">
            <a:off x="713225" y="1527475"/>
            <a:ext cx="2085900" cy="454500"/>
          </a:xfrm>
          <a:prstGeom prst="rect">
            <a:avLst/>
          </a:prstGeom>
        </p:spPr>
        <p:txBody>
          <a:bodyPr spcFirstLastPara="1" wrap="square" lIns="91425" tIns="91425" rIns="91425" bIns="91425" anchor="t" anchorCtr="0">
            <a:noAutofit/>
          </a:bodyPr>
          <a:lstStyle>
            <a:lvl1pPr lvl="0" rtl="0">
              <a:spcBef>
                <a:spcPts val="0"/>
              </a:spcBef>
              <a:spcAft>
                <a:spcPts val="0"/>
              </a:spcAft>
              <a:buSzPts val="2200"/>
              <a:buFont typeface="Archivo ExtraBold"/>
              <a:buNone/>
              <a:defRPr sz="2200">
                <a:latin typeface="Archivo ExtraBold"/>
                <a:ea typeface="Archivo ExtraBold"/>
                <a:cs typeface="Archivo ExtraBold"/>
                <a:sym typeface="Archivo ExtraBold"/>
              </a:defRPr>
            </a:lvl1pPr>
            <a:lvl2pPr lvl="1" rtl="0">
              <a:spcBef>
                <a:spcPts val="0"/>
              </a:spcBef>
              <a:spcAft>
                <a:spcPts val="0"/>
              </a:spcAft>
              <a:buSzPts val="2200"/>
              <a:buFont typeface="Archivo ExtraBold"/>
              <a:buNone/>
              <a:defRPr sz="2200">
                <a:latin typeface="Archivo ExtraBold"/>
                <a:ea typeface="Archivo ExtraBold"/>
                <a:cs typeface="Archivo ExtraBold"/>
                <a:sym typeface="Archivo ExtraBold"/>
              </a:defRPr>
            </a:lvl2pPr>
            <a:lvl3pPr lvl="2" rtl="0">
              <a:spcBef>
                <a:spcPts val="0"/>
              </a:spcBef>
              <a:spcAft>
                <a:spcPts val="0"/>
              </a:spcAft>
              <a:buSzPts val="2200"/>
              <a:buFont typeface="Archivo ExtraBold"/>
              <a:buNone/>
              <a:defRPr sz="2200">
                <a:latin typeface="Archivo ExtraBold"/>
                <a:ea typeface="Archivo ExtraBold"/>
                <a:cs typeface="Archivo ExtraBold"/>
                <a:sym typeface="Archivo ExtraBold"/>
              </a:defRPr>
            </a:lvl3pPr>
            <a:lvl4pPr lvl="3" rtl="0">
              <a:spcBef>
                <a:spcPts val="0"/>
              </a:spcBef>
              <a:spcAft>
                <a:spcPts val="0"/>
              </a:spcAft>
              <a:buSzPts val="2200"/>
              <a:buFont typeface="Archivo ExtraBold"/>
              <a:buNone/>
              <a:defRPr sz="2200">
                <a:latin typeface="Archivo ExtraBold"/>
                <a:ea typeface="Archivo ExtraBold"/>
                <a:cs typeface="Archivo ExtraBold"/>
                <a:sym typeface="Archivo ExtraBold"/>
              </a:defRPr>
            </a:lvl4pPr>
            <a:lvl5pPr lvl="4" rtl="0">
              <a:spcBef>
                <a:spcPts val="0"/>
              </a:spcBef>
              <a:spcAft>
                <a:spcPts val="0"/>
              </a:spcAft>
              <a:buSzPts val="2200"/>
              <a:buFont typeface="Archivo ExtraBold"/>
              <a:buNone/>
              <a:defRPr sz="2200">
                <a:latin typeface="Archivo ExtraBold"/>
                <a:ea typeface="Archivo ExtraBold"/>
                <a:cs typeface="Archivo ExtraBold"/>
                <a:sym typeface="Archivo ExtraBold"/>
              </a:defRPr>
            </a:lvl5pPr>
            <a:lvl6pPr lvl="5" rtl="0">
              <a:spcBef>
                <a:spcPts val="0"/>
              </a:spcBef>
              <a:spcAft>
                <a:spcPts val="0"/>
              </a:spcAft>
              <a:buSzPts val="2200"/>
              <a:buFont typeface="Archivo ExtraBold"/>
              <a:buNone/>
              <a:defRPr sz="2200">
                <a:latin typeface="Archivo ExtraBold"/>
                <a:ea typeface="Archivo ExtraBold"/>
                <a:cs typeface="Archivo ExtraBold"/>
                <a:sym typeface="Archivo ExtraBold"/>
              </a:defRPr>
            </a:lvl6pPr>
            <a:lvl7pPr lvl="6" rtl="0">
              <a:spcBef>
                <a:spcPts val="0"/>
              </a:spcBef>
              <a:spcAft>
                <a:spcPts val="0"/>
              </a:spcAft>
              <a:buSzPts val="2200"/>
              <a:buFont typeface="Archivo ExtraBold"/>
              <a:buNone/>
              <a:defRPr sz="2200">
                <a:latin typeface="Archivo ExtraBold"/>
                <a:ea typeface="Archivo ExtraBold"/>
                <a:cs typeface="Archivo ExtraBold"/>
                <a:sym typeface="Archivo ExtraBold"/>
              </a:defRPr>
            </a:lvl7pPr>
            <a:lvl8pPr lvl="7" rtl="0">
              <a:spcBef>
                <a:spcPts val="0"/>
              </a:spcBef>
              <a:spcAft>
                <a:spcPts val="0"/>
              </a:spcAft>
              <a:buSzPts val="2200"/>
              <a:buFont typeface="Archivo ExtraBold"/>
              <a:buNone/>
              <a:defRPr sz="2200">
                <a:latin typeface="Archivo ExtraBold"/>
                <a:ea typeface="Archivo ExtraBold"/>
                <a:cs typeface="Archivo ExtraBold"/>
                <a:sym typeface="Archivo ExtraBold"/>
              </a:defRPr>
            </a:lvl8pPr>
            <a:lvl9pPr lvl="8" rtl="0">
              <a:spcBef>
                <a:spcPts val="0"/>
              </a:spcBef>
              <a:spcAft>
                <a:spcPts val="0"/>
              </a:spcAft>
              <a:buSzPts val="2200"/>
              <a:buFont typeface="Archivo ExtraBold"/>
              <a:buNone/>
              <a:defRPr sz="2200">
                <a:latin typeface="Archivo ExtraBold"/>
                <a:ea typeface="Archivo ExtraBold"/>
                <a:cs typeface="Archivo ExtraBold"/>
                <a:sym typeface="Archivo ExtraBold"/>
              </a:defRPr>
            </a:lvl9pPr>
          </a:lstStyle>
          <a:p>
            <a:endParaRPr/>
          </a:p>
        </p:txBody>
      </p:sp>
      <p:sp>
        <p:nvSpPr>
          <p:cNvPr id="397" name="Google Shape;397;p36"/>
          <p:cNvSpPr txBox="1">
            <a:spLocks noGrp="1"/>
          </p:cNvSpPr>
          <p:nvPr>
            <p:ph type="subTitle" idx="3"/>
          </p:nvPr>
        </p:nvSpPr>
        <p:spPr>
          <a:xfrm flipH="1">
            <a:off x="2799125" y="1965463"/>
            <a:ext cx="2085900" cy="7356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dk1"/>
              </a:buClr>
              <a:buSzPts val="1800"/>
              <a:buNone/>
              <a:defRPr sz="1600">
                <a:solidFill>
                  <a:schemeClr val="dk1"/>
                </a:solidFill>
              </a:defRPr>
            </a:lvl1pPr>
            <a:lvl2pPr lvl="1" algn="ctr" rtl="0">
              <a:spcBef>
                <a:spcPts val="0"/>
              </a:spcBef>
              <a:spcAft>
                <a:spcPts val="0"/>
              </a:spcAft>
              <a:buClr>
                <a:schemeClr val="dk1"/>
              </a:buClr>
              <a:buSzPts val="1400"/>
              <a:buNone/>
              <a:defRPr>
                <a:solidFill>
                  <a:schemeClr val="dk1"/>
                </a:solidFill>
              </a:defRPr>
            </a:lvl2pPr>
            <a:lvl3pPr lvl="2" algn="ctr" rtl="0">
              <a:spcBef>
                <a:spcPts val="0"/>
              </a:spcBef>
              <a:spcAft>
                <a:spcPts val="0"/>
              </a:spcAft>
              <a:buClr>
                <a:schemeClr val="dk1"/>
              </a:buClr>
              <a:buSzPts val="1400"/>
              <a:buNone/>
              <a:defRPr>
                <a:solidFill>
                  <a:schemeClr val="dk1"/>
                </a:solidFill>
              </a:defRPr>
            </a:lvl3pPr>
            <a:lvl4pPr lvl="3" algn="ctr" rtl="0">
              <a:spcBef>
                <a:spcPts val="0"/>
              </a:spcBef>
              <a:spcAft>
                <a:spcPts val="0"/>
              </a:spcAft>
              <a:buClr>
                <a:schemeClr val="dk1"/>
              </a:buClr>
              <a:buSzPts val="1400"/>
              <a:buNone/>
              <a:defRPr>
                <a:solidFill>
                  <a:schemeClr val="dk1"/>
                </a:solidFill>
              </a:defRPr>
            </a:lvl4pPr>
            <a:lvl5pPr lvl="4" algn="ctr" rtl="0">
              <a:spcBef>
                <a:spcPts val="0"/>
              </a:spcBef>
              <a:spcAft>
                <a:spcPts val="0"/>
              </a:spcAft>
              <a:buClr>
                <a:schemeClr val="dk1"/>
              </a:buClr>
              <a:buSzPts val="1400"/>
              <a:buNone/>
              <a:defRPr>
                <a:solidFill>
                  <a:schemeClr val="dk1"/>
                </a:solidFill>
              </a:defRPr>
            </a:lvl5pPr>
            <a:lvl6pPr lvl="5" algn="ctr" rtl="0">
              <a:spcBef>
                <a:spcPts val="0"/>
              </a:spcBef>
              <a:spcAft>
                <a:spcPts val="0"/>
              </a:spcAft>
              <a:buClr>
                <a:schemeClr val="dk1"/>
              </a:buClr>
              <a:buSzPts val="1400"/>
              <a:buNone/>
              <a:defRPr>
                <a:solidFill>
                  <a:schemeClr val="dk1"/>
                </a:solidFill>
              </a:defRPr>
            </a:lvl6pPr>
            <a:lvl7pPr lvl="6" algn="ctr" rtl="0">
              <a:spcBef>
                <a:spcPts val="0"/>
              </a:spcBef>
              <a:spcAft>
                <a:spcPts val="0"/>
              </a:spcAft>
              <a:buClr>
                <a:schemeClr val="dk1"/>
              </a:buClr>
              <a:buSzPts val="1400"/>
              <a:buNone/>
              <a:defRPr>
                <a:solidFill>
                  <a:schemeClr val="dk1"/>
                </a:solidFill>
              </a:defRPr>
            </a:lvl7pPr>
            <a:lvl8pPr lvl="7" algn="ctr" rtl="0">
              <a:spcBef>
                <a:spcPts val="0"/>
              </a:spcBef>
              <a:spcAft>
                <a:spcPts val="0"/>
              </a:spcAft>
              <a:buClr>
                <a:schemeClr val="dk1"/>
              </a:buClr>
              <a:buSzPts val="1400"/>
              <a:buNone/>
              <a:defRPr>
                <a:solidFill>
                  <a:schemeClr val="dk1"/>
                </a:solidFill>
              </a:defRPr>
            </a:lvl8pPr>
            <a:lvl9pPr lvl="8" algn="ctr" rtl="0">
              <a:spcBef>
                <a:spcPts val="0"/>
              </a:spcBef>
              <a:spcAft>
                <a:spcPts val="0"/>
              </a:spcAft>
              <a:buClr>
                <a:schemeClr val="dk1"/>
              </a:buClr>
              <a:buSzPts val="1400"/>
              <a:buNone/>
              <a:defRPr>
                <a:solidFill>
                  <a:schemeClr val="dk1"/>
                </a:solidFill>
              </a:defRPr>
            </a:lvl9pPr>
          </a:lstStyle>
          <a:p>
            <a:endParaRPr/>
          </a:p>
        </p:txBody>
      </p:sp>
      <p:sp>
        <p:nvSpPr>
          <p:cNvPr id="398" name="Google Shape;398;p36"/>
          <p:cNvSpPr txBox="1">
            <a:spLocks noGrp="1"/>
          </p:cNvSpPr>
          <p:nvPr>
            <p:ph type="subTitle" idx="4"/>
          </p:nvPr>
        </p:nvSpPr>
        <p:spPr>
          <a:xfrm flipH="1">
            <a:off x="713225" y="1965465"/>
            <a:ext cx="2085900" cy="7356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dk1"/>
              </a:buClr>
              <a:buSzPts val="1800"/>
              <a:buNone/>
              <a:defRPr sz="1600">
                <a:solidFill>
                  <a:schemeClr val="dk1"/>
                </a:solidFill>
              </a:defRPr>
            </a:lvl1pPr>
            <a:lvl2pPr lvl="1" algn="ctr" rtl="0">
              <a:spcBef>
                <a:spcPts val="0"/>
              </a:spcBef>
              <a:spcAft>
                <a:spcPts val="0"/>
              </a:spcAft>
              <a:buClr>
                <a:schemeClr val="dk1"/>
              </a:buClr>
              <a:buSzPts val="1400"/>
              <a:buNone/>
              <a:defRPr>
                <a:solidFill>
                  <a:schemeClr val="dk1"/>
                </a:solidFill>
              </a:defRPr>
            </a:lvl2pPr>
            <a:lvl3pPr lvl="2" algn="ctr" rtl="0">
              <a:spcBef>
                <a:spcPts val="0"/>
              </a:spcBef>
              <a:spcAft>
                <a:spcPts val="0"/>
              </a:spcAft>
              <a:buClr>
                <a:schemeClr val="dk1"/>
              </a:buClr>
              <a:buSzPts val="1400"/>
              <a:buNone/>
              <a:defRPr>
                <a:solidFill>
                  <a:schemeClr val="dk1"/>
                </a:solidFill>
              </a:defRPr>
            </a:lvl3pPr>
            <a:lvl4pPr lvl="3" algn="ctr" rtl="0">
              <a:spcBef>
                <a:spcPts val="0"/>
              </a:spcBef>
              <a:spcAft>
                <a:spcPts val="0"/>
              </a:spcAft>
              <a:buClr>
                <a:schemeClr val="dk1"/>
              </a:buClr>
              <a:buSzPts val="1400"/>
              <a:buNone/>
              <a:defRPr>
                <a:solidFill>
                  <a:schemeClr val="dk1"/>
                </a:solidFill>
              </a:defRPr>
            </a:lvl4pPr>
            <a:lvl5pPr lvl="4" algn="ctr" rtl="0">
              <a:spcBef>
                <a:spcPts val="0"/>
              </a:spcBef>
              <a:spcAft>
                <a:spcPts val="0"/>
              </a:spcAft>
              <a:buClr>
                <a:schemeClr val="dk1"/>
              </a:buClr>
              <a:buSzPts val="1400"/>
              <a:buNone/>
              <a:defRPr>
                <a:solidFill>
                  <a:schemeClr val="dk1"/>
                </a:solidFill>
              </a:defRPr>
            </a:lvl5pPr>
            <a:lvl6pPr lvl="5" algn="ctr" rtl="0">
              <a:spcBef>
                <a:spcPts val="0"/>
              </a:spcBef>
              <a:spcAft>
                <a:spcPts val="0"/>
              </a:spcAft>
              <a:buClr>
                <a:schemeClr val="dk1"/>
              </a:buClr>
              <a:buSzPts val="1400"/>
              <a:buNone/>
              <a:defRPr>
                <a:solidFill>
                  <a:schemeClr val="dk1"/>
                </a:solidFill>
              </a:defRPr>
            </a:lvl6pPr>
            <a:lvl7pPr lvl="6" algn="ctr" rtl="0">
              <a:spcBef>
                <a:spcPts val="0"/>
              </a:spcBef>
              <a:spcAft>
                <a:spcPts val="0"/>
              </a:spcAft>
              <a:buClr>
                <a:schemeClr val="dk1"/>
              </a:buClr>
              <a:buSzPts val="1400"/>
              <a:buNone/>
              <a:defRPr>
                <a:solidFill>
                  <a:schemeClr val="dk1"/>
                </a:solidFill>
              </a:defRPr>
            </a:lvl7pPr>
            <a:lvl8pPr lvl="7" algn="ctr" rtl="0">
              <a:spcBef>
                <a:spcPts val="0"/>
              </a:spcBef>
              <a:spcAft>
                <a:spcPts val="0"/>
              </a:spcAft>
              <a:buClr>
                <a:schemeClr val="dk1"/>
              </a:buClr>
              <a:buSzPts val="1400"/>
              <a:buNone/>
              <a:defRPr>
                <a:solidFill>
                  <a:schemeClr val="dk1"/>
                </a:solidFill>
              </a:defRPr>
            </a:lvl8pPr>
            <a:lvl9pPr lvl="8" algn="ctr" rtl="0">
              <a:spcBef>
                <a:spcPts val="0"/>
              </a:spcBef>
              <a:spcAft>
                <a:spcPts val="0"/>
              </a:spcAft>
              <a:buClr>
                <a:schemeClr val="dk1"/>
              </a:buClr>
              <a:buSzPts val="1400"/>
              <a:buNone/>
              <a:defRPr>
                <a:solidFill>
                  <a:schemeClr val="dk1"/>
                </a:solidFill>
              </a:defRPr>
            </a:lvl9pPr>
          </a:lstStyle>
          <a:p>
            <a:endParaRPr/>
          </a:p>
        </p:txBody>
      </p:sp>
      <p:sp>
        <p:nvSpPr>
          <p:cNvPr id="399" name="Google Shape;399;p36"/>
          <p:cNvSpPr txBox="1">
            <a:spLocks noGrp="1"/>
          </p:cNvSpPr>
          <p:nvPr>
            <p:ph type="subTitle" idx="5"/>
          </p:nvPr>
        </p:nvSpPr>
        <p:spPr>
          <a:xfrm flipH="1">
            <a:off x="2799125" y="2902867"/>
            <a:ext cx="2085900" cy="454500"/>
          </a:xfrm>
          <a:prstGeom prst="rect">
            <a:avLst/>
          </a:prstGeom>
        </p:spPr>
        <p:txBody>
          <a:bodyPr spcFirstLastPara="1" wrap="square" lIns="91425" tIns="91425" rIns="91425" bIns="91425" anchor="t" anchorCtr="0">
            <a:noAutofit/>
          </a:bodyPr>
          <a:lstStyle>
            <a:lvl1pPr lvl="0" rtl="0">
              <a:spcBef>
                <a:spcPts val="0"/>
              </a:spcBef>
              <a:spcAft>
                <a:spcPts val="0"/>
              </a:spcAft>
              <a:buSzPts val="2200"/>
              <a:buFont typeface="Archivo ExtraBold"/>
              <a:buNone/>
              <a:defRPr sz="2200">
                <a:latin typeface="Archivo ExtraBold"/>
                <a:ea typeface="Archivo ExtraBold"/>
                <a:cs typeface="Archivo ExtraBold"/>
                <a:sym typeface="Archivo ExtraBold"/>
              </a:defRPr>
            </a:lvl1pPr>
            <a:lvl2pPr lvl="1" rtl="0">
              <a:spcBef>
                <a:spcPts val="0"/>
              </a:spcBef>
              <a:spcAft>
                <a:spcPts val="0"/>
              </a:spcAft>
              <a:buSzPts val="2200"/>
              <a:buFont typeface="Archivo ExtraBold"/>
              <a:buNone/>
              <a:defRPr sz="2200">
                <a:latin typeface="Archivo ExtraBold"/>
                <a:ea typeface="Archivo ExtraBold"/>
                <a:cs typeface="Archivo ExtraBold"/>
                <a:sym typeface="Archivo ExtraBold"/>
              </a:defRPr>
            </a:lvl2pPr>
            <a:lvl3pPr lvl="2" rtl="0">
              <a:spcBef>
                <a:spcPts val="0"/>
              </a:spcBef>
              <a:spcAft>
                <a:spcPts val="0"/>
              </a:spcAft>
              <a:buSzPts val="2200"/>
              <a:buFont typeface="Archivo ExtraBold"/>
              <a:buNone/>
              <a:defRPr sz="2200">
                <a:latin typeface="Archivo ExtraBold"/>
                <a:ea typeface="Archivo ExtraBold"/>
                <a:cs typeface="Archivo ExtraBold"/>
                <a:sym typeface="Archivo ExtraBold"/>
              </a:defRPr>
            </a:lvl3pPr>
            <a:lvl4pPr lvl="3" rtl="0">
              <a:spcBef>
                <a:spcPts val="0"/>
              </a:spcBef>
              <a:spcAft>
                <a:spcPts val="0"/>
              </a:spcAft>
              <a:buSzPts val="2200"/>
              <a:buFont typeface="Archivo ExtraBold"/>
              <a:buNone/>
              <a:defRPr sz="2200">
                <a:latin typeface="Archivo ExtraBold"/>
                <a:ea typeface="Archivo ExtraBold"/>
                <a:cs typeface="Archivo ExtraBold"/>
                <a:sym typeface="Archivo ExtraBold"/>
              </a:defRPr>
            </a:lvl4pPr>
            <a:lvl5pPr lvl="4" rtl="0">
              <a:spcBef>
                <a:spcPts val="0"/>
              </a:spcBef>
              <a:spcAft>
                <a:spcPts val="0"/>
              </a:spcAft>
              <a:buSzPts val="2200"/>
              <a:buFont typeface="Archivo ExtraBold"/>
              <a:buNone/>
              <a:defRPr sz="2200">
                <a:latin typeface="Archivo ExtraBold"/>
                <a:ea typeface="Archivo ExtraBold"/>
                <a:cs typeface="Archivo ExtraBold"/>
                <a:sym typeface="Archivo ExtraBold"/>
              </a:defRPr>
            </a:lvl5pPr>
            <a:lvl6pPr lvl="5" rtl="0">
              <a:spcBef>
                <a:spcPts val="0"/>
              </a:spcBef>
              <a:spcAft>
                <a:spcPts val="0"/>
              </a:spcAft>
              <a:buSzPts val="2200"/>
              <a:buFont typeface="Archivo ExtraBold"/>
              <a:buNone/>
              <a:defRPr sz="2200">
                <a:latin typeface="Archivo ExtraBold"/>
                <a:ea typeface="Archivo ExtraBold"/>
                <a:cs typeface="Archivo ExtraBold"/>
                <a:sym typeface="Archivo ExtraBold"/>
              </a:defRPr>
            </a:lvl6pPr>
            <a:lvl7pPr lvl="6" rtl="0">
              <a:spcBef>
                <a:spcPts val="0"/>
              </a:spcBef>
              <a:spcAft>
                <a:spcPts val="0"/>
              </a:spcAft>
              <a:buSzPts val="2200"/>
              <a:buFont typeface="Archivo ExtraBold"/>
              <a:buNone/>
              <a:defRPr sz="2200">
                <a:latin typeface="Archivo ExtraBold"/>
                <a:ea typeface="Archivo ExtraBold"/>
                <a:cs typeface="Archivo ExtraBold"/>
                <a:sym typeface="Archivo ExtraBold"/>
              </a:defRPr>
            </a:lvl7pPr>
            <a:lvl8pPr lvl="7" rtl="0">
              <a:spcBef>
                <a:spcPts val="0"/>
              </a:spcBef>
              <a:spcAft>
                <a:spcPts val="0"/>
              </a:spcAft>
              <a:buSzPts val="2200"/>
              <a:buFont typeface="Archivo ExtraBold"/>
              <a:buNone/>
              <a:defRPr sz="2200">
                <a:latin typeface="Archivo ExtraBold"/>
                <a:ea typeface="Archivo ExtraBold"/>
                <a:cs typeface="Archivo ExtraBold"/>
                <a:sym typeface="Archivo ExtraBold"/>
              </a:defRPr>
            </a:lvl8pPr>
            <a:lvl9pPr lvl="8" rtl="0">
              <a:spcBef>
                <a:spcPts val="0"/>
              </a:spcBef>
              <a:spcAft>
                <a:spcPts val="0"/>
              </a:spcAft>
              <a:buSzPts val="2200"/>
              <a:buFont typeface="Archivo ExtraBold"/>
              <a:buNone/>
              <a:defRPr sz="2200">
                <a:latin typeface="Archivo ExtraBold"/>
                <a:ea typeface="Archivo ExtraBold"/>
                <a:cs typeface="Archivo ExtraBold"/>
                <a:sym typeface="Archivo ExtraBold"/>
              </a:defRPr>
            </a:lvl9pPr>
          </a:lstStyle>
          <a:p>
            <a:endParaRPr/>
          </a:p>
        </p:txBody>
      </p:sp>
      <p:sp>
        <p:nvSpPr>
          <p:cNvPr id="400" name="Google Shape;400;p36"/>
          <p:cNvSpPr txBox="1">
            <a:spLocks noGrp="1"/>
          </p:cNvSpPr>
          <p:nvPr>
            <p:ph type="subTitle" idx="6"/>
          </p:nvPr>
        </p:nvSpPr>
        <p:spPr>
          <a:xfrm flipH="1">
            <a:off x="713225" y="2902881"/>
            <a:ext cx="2085900" cy="454500"/>
          </a:xfrm>
          <a:prstGeom prst="rect">
            <a:avLst/>
          </a:prstGeom>
        </p:spPr>
        <p:txBody>
          <a:bodyPr spcFirstLastPara="1" wrap="square" lIns="91425" tIns="91425" rIns="91425" bIns="91425" anchor="t" anchorCtr="0">
            <a:noAutofit/>
          </a:bodyPr>
          <a:lstStyle>
            <a:lvl1pPr lvl="0" rtl="0">
              <a:spcBef>
                <a:spcPts val="0"/>
              </a:spcBef>
              <a:spcAft>
                <a:spcPts val="0"/>
              </a:spcAft>
              <a:buSzPts val="2200"/>
              <a:buFont typeface="Archivo ExtraBold"/>
              <a:buNone/>
              <a:defRPr sz="2200">
                <a:latin typeface="Archivo ExtraBold"/>
                <a:ea typeface="Archivo ExtraBold"/>
                <a:cs typeface="Archivo ExtraBold"/>
                <a:sym typeface="Archivo ExtraBold"/>
              </a:defRPr>
            </a:lvl1pPr>
            <a:lvl2pPr lvl="1" rtl="0">
              <a:spcBef>
                <a:spcPts val="0"/>
              </a:spcBef>
              <a:spcAft>
                <a:spcPts val="0"/>
              </a:spcAft>
              <a:buSzPts val="2200"/>
              <a:buFont typeface="Archivo ExtraBold"/>
              <a:buNone/>
              <a:defRPr sz="2200">
                <a:latin typeface="Archivo ExtraBold"/>
                <a:ea typeface="Archivo ExtraBold"/>
                <a:cs typeface="Archivo ExtraBold"/>
                <a:sym typeface="Archivo ExtraBold"/>
              </a:defRPr>
            </a:lvl2pPr>
            <a:lvl3pPr lvl="2" rtl="0">
              <a:spcBef>
                <a:spcPts val="0"/>
              </a:spcBef>
              <a:spcAft>
                <a:spcPts val="0"/>
              </a:spcAft>
              <a:buSzPts val="2200"/>
              <a:buFont typeface="Archivo ExtraBold"/>
              <a:buNone/>
              <a:defRPr sz="2200">
                <a:latin typeface="Archivo ExtraBold"/>
                <a:ea typeface="Archivo ExtraBold"/>
                <a:cs typeface="Archivo ExtraBold"/>
                <a:sym typeface="Archivo ExtraBold"/>
              </a:defRPr>
            </a:lvl3pPr>
            <a:lvl4pPr lvl="3" rtl="0">
              <a:spcBef>
                <a:spcPts val="0"/>
              </a:spcBef>
              <a:spcAft>
                <a:spcPts val="0"/>
              </a:spcAft>
              <a:buSzPts val="2200"/>
              <a:buFont typeface="Archivo ExtraBold"/>
              <a:buNone/>
              <a:defRPr sz="2200">
                <a:latin typeface="Archivo ExtraBold"/>
                <a:ea typeface="Archivo ExtraBold"/>
                <a:cs typeface="Archivo ExtraBold"/>
                <a:sym typeface="Archivo ExtraBold"/>
              </a:defRPr>
            </a:lvl4pPr>
            <a:lvl5pPr lvl="4" rtl="0">
              <a:spcBef>
                <a:spcPts val="0"/>
              </a:spcBef>
              <a:spcAft>
                <a:spcPts val="0"/>
              </a:spcAft>
              <a:buSzPts val="2200"/>
              <a:buFont typeface="Archivo ExtraBold"/>
              <a:buNone/>
              <a:defRPr sz="2200">
                <a:latin typeface="Archivo ExtraBold"/>
                <a:ea typeface="Archivo ExtraBold"/>
                <a:cs typeface="Archivo ExtraBold"/>
                <a:sym typeface="Archivo ExtraBold"/>
              </a:defRPr>
            </a:lvl5pPr>
            <a:lvl6pPr lvl="5" rtl="0">
              <a:spcBef>
                <a:spcPts val="0"/>
              </a:spcBef>
              <a:spcAft>
                <a:spcPts val="0"/>
              </a:spcAft>
              <a:buSzPts val="2200"/>
              <a:buFont typeface="Archivo ExtraBold"/>
              <a:buNone/>
              <a:defRPr sz="2200">
                <a:latin typeface="Archivo ExtraBold"/>
                <a:ea typeface="Archivo ExtraBold"/>
                <a:cs typeface="Archivo ExtraBold"/>
                <a:sym typeface="Archivo ExtraBold"/>
              </a:defRPr>
            </a:lvl6pPr>
            <a:lvl7pPr lvl="6" rtl="0">
              <a:spcBef>
                <a:spcPts val="0"/>
              </a:spcBef>
              <a:spcAft>
                <a:spcPts val="0"/>
              </a:spcAft>
              <a:buSzPts val="2200"/>
              <a:buFont typeface="Archivo ExtraBold"/>
              <a:buNone/>
              <a:defRPr sz="2200">
                <a:latin typeface="Archivo ExtraBold"/>
                <a:ea typeface="Archivo ExtraBold"/>
                <a:cs typeface="Archivo ExtraBold"/>
                <a:sym typeface="Archivo ExtraBold"/>
              </a:defRPr>
            </a:lvl7pPr>
            <a:lvl8pPr lvl="7" rtl="0">
              <a:spcBef>
                <a:spcPts val="0"/>
              </a:spcBef>
              <a:spcAft>
                <a:spcPts val="0"/>
              </a:spcAft>
              <a:buSzPts val="2200"/>
              <a:buFont typeface="Archivo ExtraBold"/>
              <a:buNone/>
              <a:defRPr sz="2200">
                <a:latin typeface="Archivo ExtraBold"/>
                <a:ea typeface="Archivo ExtraBold"/>
                <a:cs typeface="Archivo ExtraBold"/>
                <a:sym typeface="Archivo ExtraBold"/>
              </a:defRPr>
            </a:lvl8pPr>
            <a:lvl9pPr lvl="8" rtl="0">
              <a:spcBef>
                <a:spcPts val="0"/>
              </a:spcBef>
              <a:spcAft>
                <a:spcPts val="0"/>
              </a:spcAft>
              <a:buSzPts val="2200"/>
              <a:buFont typeface="Archivo ExtraBold"/>
              <a:buNone/>
              <a:defRPr sz="2200">
                <a:latin typeface="Archivo ExtraBold"/>
                <a:ea typeface="Archivo ExtraBold"/>
                <a:cs typeface="Archivo ExtraBold"/>
                <a:sym typeface="Archivo ExtraBold"/>
              </a:defRPr>
            </a:lvl9pPr>
          </a:lstStyle>
          <a:p>
            <a:endParaRPr/>
          </a:p>
        </p:txBody>
      </p:sp>
      <p:sp>
        <p:nvSpPr>
          <p:cNvPr id="401" name="Google Shape;401;p36"/>
          <p:cNvSpPr txBox="1">
            <a:spLocks noGrp="1"/>
          </p:cNvSpPr>
          <p:nvPr>
            <p:ph type="subTitle" idx="7"/>
          </p:nvPr>
        </p:nvSpPr>
        <p:spPr>
          <a:xfrm flipH="1">
            <a:off x="2799125" y="3340854"/>
            <a:ext cx="2085900" cy="7356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dk1"/>
              </a:buClr>
              <a:buSzPts val="1800"/>
              <a:buNone/>
              <a:defRPr sz="1600">
                <a:solidFill>
                  <a:schemeClr val="dk1"/>
                </a:solidFill>
              </a:defRPr>
            </a:lvl1pPr>
            <a:lvl2pPr lvl="1" algn="ctr" rtl="0">
              <a:spcBef>
                <a:spcPts val="0"/>
              </a:spcBef>
              <a:spcAft>
                <a:spcPts val="0"/>
              </a:spcAft>
              <a:buClr>
                <a:schemeClr val="dk1"/>
              </a:buClr>
              <a:buSzPts val="1400"/>
              <a:buNone/>
              <a:defRPr>
                <a:solidFill>
                  <a:schemeClr val="dk1"/>
                </a:solidFill>
              </a:defRPr>
            </a:lvl2pPr>
            <a:lvl3pPr lvl="2" algn="ctr" rtl="0">
              <a:spcBef>
                <a:spcPts val="0"/>
              </a:spcBef>
              <a:spcAft>
                <a:spcPts val="0"/>
              </a:spcAft>
              <a:buClr>
                <a:schemeClr val="dk1"/>
              </a:buClr>
              <a:buSzPts val="1400"/>
              <a:buNone/>
              <a:defRPr>
                <a:solidFill>
                  <a:schemeClr val="dk1"/>
                </a:solidFill>
              </a:defRPr>
            </a:lvl3pPr>
            <a:lvl4pPr lvl="3" algn="ctr" rtl="0">
              <a:spcBef>
                <a:spcPts val="0"/>
              </a:spcBef>
              <a:spcAft>
                <a:spcPts val="0"/>
              </a:spcAft>
              <a:buClr>
                <a:schemeClr val="dk1"/>
              </a:buClr>
              <a:buSzPts val="1400"/>
              <a:buNone/>
              <a:defRPr>
                <a:solidFill>
                  <a:schemeClr val="dk1"/>
                </a:solidFill>
              </a:defRPr>
            </a:lvl4pPr>
            <a:lvl5pPr lvl="4" algn="ctr" rtl="0">
              <a:spcBef>
                <a:spcPts val="0"/>
              </a:spcBef>
              <a:spcAft>
                <a:spcPts val="0"/>
              </a:spcAft>
              <a:buClr>
                <a:schemeClr val="dk1"/>
              </a:buClr>
              <a:buSzPts val="1400"/>
              <a:buNone/>
              <a:defRPr>
                <a:solidFill>
                  <a:schemeClr val="dk1"/>
                </a:solidFill>
              </a:defRPr>
            </a:lvl5pPr>
            <a:lvl6pPr lvl="5" algn="ctr" rtl="0">
              <a:spcBef>
                <a:spcPts val="0"/>
              </a:spcBef>
              <a:spcAft>
                <a:spcPts val="0"/>
              </a:spcAft>
              <a:buClr>
                <a:schemeClr val="dk1"/>
              </a:buClr>
              <a:buSzPts val="1400"/>
              <a:buNone/>
              <a:defRPr>
                <a:solidFill>
                  <a:schemeClr val="dk1"/>
                </a:solidFill>
              </a:defRPr>
            </a:lvl6pPr>
            <a:lvl7pPr lvl="6" algn="ctr" rtl="0">
              <a:spcBef>
                <a:spcPts val="0"/>
              </a:spcBef>
              <a:spcAft>
                <a:spcPts val="0"/>
              </a:spcAft>
              <a:buClr>
                <a:schemeClr val="dk1"/>
              </a:buClr>
              <a:buSzPts val="1400"/>
              <a:buNone/>
              <a:defRPr>
                <a:solidFill>
                  <a:schemeClr val="dk1"/>
                </a:solidFill>
              </a:defRPr>
            </a:lvl7pPr>
            <a:lvl8pPr lvl="7" algn="ctr" rtl="0">
              <a:spcBef>
                <a:spcPts val="0"/>
              </a:spcBef>
              <a:spcAft>
                <a:spcPts val="0"/>
              </a:spcAft>
              <a:buClr>
                <a:schemeClr val="dk1"/>
              </a:buClr>
              <a:buSzPts val="1400"/>
              <a:buNone/>
              <a:defRPr>
                <a:solidFill>
                  <a:schemeClr val="dk1"/>
                </a:solidFill>
              </a:defRPr>
            </a:lvl8pPr>
            <a:lvl9pPr lvl="8" algn="ctr" rtl="0">
              <a:spcBef>
                <a:spcPts val="0"/>
              </a:spcBef>
              <a:spcAft>
                <a:spcPts val="0"/>
              </a:spcAft>
              <a:buClr>
                <a:schemeClr val="dk1"/>
              </a:buClr>
              <a:buSzPts val="1400"/>
              <a:buNone/>
              <a:defRPr>
                <a:solidFill>
                  <a:schemeClr val="dk1"/>
                </a:solidFill>
              </a:defRPr>
            </a:lvl9pPr>
          </a:lstStyle>
          <a:p>
            <a:endParaRPr/>
          </a:p>
        </p:txBody>
      </p:sp>
      <p:sp>
        <p:nvSpPr>
          <p:cNvPr id="402" name="Google Shape;402;p36"/>
          <p:cNvSpPr txBox="1">
            <a:spLocks noGrp="1"/>
          </p:cNvSpPr>
          <p:nvPr>
            <p:ph type="subTitle" idx="8"/>
          </p:nvPr>
        </p:nvSpPr>
        <p:spPr>
          <a:xfrm flipH="1">
            <a:off x="713225" y="3340872"/>
            <a:ext cx="2085900" cy="7356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dk1"/>
              </a:buClr>
              <a:buSzPts val="1800"/>
              <a:buNone/>
              <a:defRPr sz="1600">
                <a:solidFill>
                  <a:schemeClr val="dk1"/>
                </a:solidFill>
              </a:defRPr>
            </a:lvl1pPr>
            <a:lvl2pPr lvl="1" algn="ctr" rtl="0">
              <a:spcBef>
                <a:spcPts val="0"/>
              </a:spcBef>
              <a:spcAft>
                <a:spcPts val="0"/>
              </a:spcAft>
              <a:buClr>
                <a:schemeClr val="dk1"/>
              </a:buClr>
              <a:buSzPts val="1400"/>
              <a:buNone/>
              <a:defRPr>
                <a:solidFill>
                  <a:schemeClr val="dk1"/>
                </a:solidFill>
              </a:defRPr>
            </a:lvl2pPr>
            <a:lvl3pPr lvl="2" algn="ctr" rtl="0">
              <a:spcBef>
                <a:spcPts val="0"/>
              </a:spcBef>
              <a:spcAft>
                <a:spcPts val="0"/>
              </a:spcAft>
              <a:buClr>
                <a:schemeClr val="dk1"/>
              </a:buClr>
              <a:buSzPts val="1400"/>
              <a:buNone/>
              <a:defRPr>
                <a:solidFill>
                  <a:schemeClr val="dk1"/>
                </a:solidFill>
              </a:defRPr>
            </a:lvl3pPr>
            <a:lvl4pPr lvl="3" algn="ctr" rtl="0">
              <a:spcBef>
                <a:spcPts val="0"/>
              </a:spcBef>
              <a:spcAft>
                <a:spcPts val="0"/>
              </a:spcAft>
              <a:buClr>
                <a:schemeClr val="dk1"/>
              </a:buClr>
              <a:buSzPts val="1400"/>
              <a:buNone/>
              <a:defRPr>
                <a:solidFill>
                  <a:schemeClr val="dk1"/>
                </a:solidFill>
              </a:defRPr>
            </a:lvl4pPr>
            <a:lvl5pPr lvl="4" algn="ctr" rtl="0">
              <a:spcBef>
                <a:spcPts val="0"/>
              </a:spcBef>
              <a:spcAft>
                <a:spcPts val="0"/>
              </a:spcAft>
              <a:buClr>
                <a:schemeClr val="dk1"/>
              </a:buClr>
              <a:buSzPts val="1400"/>
              <a:buNone/>
              <a:defRPr>
                <a:solidFill>
                  <a:schemeClr val="dk1"/>
                </a:solidFill>
              </a:defRPr>
            </a:lvl5pPr>
            <a:lvl6pPr lvl="5" algn="ctr" rtl="0">
              <a:spcBef>
                <a:spcPts val="0"/>
              </a:spcBef>
              <a:spcAft>
                <a:spcPts val="0"/>
              </a:spcAft>
              <a:buClr>
                <a:schemeClr val="dk1"/>
              </a:buClr>
              <a:buSzPts val="1400"/>
              <a:buNone/>
              <a:defRPr>
                <a:solidFill>
                  <a:schemeClr val="dk1"/>
                </a:solidFill>
              </a:defRPr>
            </a:lvl6pPr>
            <a:lvl7pPr lvl="6" algn="ctr" rtl="0">
              <a:spcBef>
                <a:spcPts val="0"/>
              </a:spcBef>
              <a:spcAft>
                <a:spcPts val="0"/>
              </a:spcAft>
              <a:buClr>
                <a:schemeClr val="dk1"/>
              </a:buClr>
              <a:buSzPts val="1400"/>
              <a:buNone/>
              <a:defRPr>
                <a:solidFill>
                  <a:schemeClr val="dk1"/>
                </a:solidFill>
              </a:defRPr>
            </a:lvl7pPr>
            <a:lvl8pPr lvl="7" algn="ctr" rtl="0">
              <a:spcBef>
                <a:spcPts val="0"/>
              </a:spcBef>
              <a:spcAft>
                <a:spcPts val="0"/>
              </a:spcAft>
              <a:buClr>
                <a:schemeClr val="dk1"/>
              </a:buClr>
              <a:buSzPts val="1400"/>
              <a:buNone/>
              <a:defRPr>
                <a:solidFill>
                  <a:schemeClr val="dk1"/>
                </a:solidFill>
              </a:defRPr>
            </a:lvl8pPr>
            <a:lvl9pPr lvl="8" algn="ctr" rtl="0">
              <a:spcBef>
                <a:spcPts val="0"/>
              </a:spcBef>
              <a:spcAft>
                <a:spcPts val="0"/>
              </a:spcAft>
              <a:buClr>
                <a:schemeClr val="dk1"/>
              </a:buClr>
              <a:buSzPts val="1400"/>
              <a:buNone/>
              <a:defRPr>
                <a:solidFill>
                  <a:schemeClr val="dk1"/>
                </a:solidFill>
              </a:defRPr>
            </a:lvl9pPr>
          </a:lstStyle>
          <a:p>
            <a:endParaRPr/>
          </a:p>
        </p:txBody>
      </p:sp>
      <p:grpSp>
        <p:nvGrpSpPr>
          <p:cNvPr id="403" name="Google Shape;403;p36"/>
          <p:cNvGrpSpPr/>
          <p:nvPr/>
        </p:nvGrpSpPr>
        <p:grpSpPr>
          <a:xfrm flipH="1">
            <a:off x="1015438" y="4393463"/>
            <a:ext cx="919525" cy="280075"/>
            <a:chOff x="3021700" y="595375"/>
            <a:chExt cx="919525" cy="280075"/>
          </a:xfrm>
        </p:grpSpPr>
        <p:sp>
          <p:nvSpPr>
            <p:cNvPr id="404" name="Google Shape;404;p36"/>
            <p:cNvSpPr/>
            <p:nvPr/>
          </p:nvSpPr>
          <p:spPr>
            <a:xfrm>
              <a:off x="3021700" y="595375"/>
              <a:ext cx="130900" cy="150550"/>
            </a:xfrm>
            <a:custGeom>
              <a:avLst/>
              <a:gdLst/>
              <a:ahLst/>
              <a:cxnLst/>
              <a:rect l="l" t="t" r="r" b="b"/>
              <a:pathLst>
                <a:path w="5236" h="6022" extrusionOk="0">
                  <a:moveTo>
                    <a:pt x="2632" y="0"/>
                  </a:moveTo>
                  <a:lnTo>
                    <a:pt x="1" y="1519"/>
                  </a:lnTo>
                  <a:lnTo>
                    <a:pt x="1" y="4530"/>
                  </a:lnTo>
                  <a:lnTo>
                    <a:pt x="2632" y="6022"/>
                  </a:lnTo>
                  <a:lnTo>
                    <a:pt x="5235" y="4530"/>
                  </a:lnTo>
                  <a:lnTo>
                    <a:pt x="5235" y="1519"/>
                  </a:lnTo>
                  <a:lnTo>
                    <a:pt x="263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 name="Google Shape;405;p36"/>
            <p:cNvSpPr/>
            <p:nvPr/>
          </p:nvSpPr>
          <p:spPr>
            <a:xfrm>
              <a:off x="3179700" y="595375"/>
              <a:ext cx="130225" cy="150550"/>
            </a:xfrm>
            <a:custGeom>
              <a:avLst/>
              <a:gdLst/>
              <a:ahLst/>
              <a:cxnLst/>
              <a:rect l="l" t="t" r="r" b="b"/>
              <a:pathLst>
                <a:path w="5209" h="6022" extrusionOk="0">
                  <a:moveTo>
                    <a:pt x="2604" y="0"/>
                  </a:moveTo>
                  <a:lnTo>
                    <a:pt x="0" y="1519"/>
                  </a:lnTo>
                  <a:lnTo>
                    <a:pt x="0" y="4530"/>
                  </a:lnTo>
                  <a:lnTo>
                    <a:pt x="2604" y="6022"/>
                  </a:lnTo>
                  <a:lnTo>
                    <a:pt x="5208" y="4530"/>
                  </a:lnTo>
                  <a:lnTo>
                    <a:pt x="5208" y="1519"/>
                  </a:lnTo>
                  <a:lnTo>
                    <a:pt x="260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36"/>
            <p:cNvSpPr/>
            <p:nvPr/>
          </p:nvSpPr>
          <p:spPr>
            <a:xfrm>
              <a:off x="3337700" y="595375"/>
              <a:ext cx="130200" cy="150550"/>
            </a:xfrm>
            <a:custGeom>
              <a:avLst/>
              <a:gdLst/>
              <a:ahLst/>
              <a:cxnLst/>
              <a:rect l="l" t="t" r="r" b="b"/>
              <a:pathLst>
                <a:path w="5208" h="6022" extrusionOk="0">
                  <a:moveTo>
                    <a:pt x="2604" y="0"/>
                  </a:moveTo>
                  <a:lnTo>
                    <a:pt x="0" y="1519"/>
                  </a:lnTo>
                  <a:lnTo>
                    <a:pt x="0" y="4530"/>
                  </a:lnTo>
                  <a:lnTo>
                    <a:pt x="2604" y="6022"/>
                  </a:lnTo>
                  <a:lnTo>
                    <a:pt x="5208" y="4530"/>
                  </a:lnTo>
                  <a:lnTo>
                    <a:pt x="5208" y="1519"/>
                  </a:lnTo>
                  <a:lnTo>
                    <a:pt x="260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 name="Google Shape;407;p36"/>
            <p:cNvSpPr/>
            <p:nvPr/>
          </p:nvSpPr>
          <p:spPr>
            <a:xfrm>
              <a:off x="3495000" y="595375"/>
              <a:ext cx="130900" cy="150550"/>
            </a:xfrm>
            <a:custGeom>
              <a:avLst/>
              <a:gdLst/>
              <a:ahLst/>
              <a:cxnLst/>
              <a:rect l="l" t="t" r="r" b="b"/>
              <a:pathLst>
                <a:path w="5236" h="6022" extrusionOk="0">
                  <a:moveTo>
                    <a:pt x="2605" y="0"/>
                  </a:moveTo>
                  <a:lnTo>
                    <a:pt x="1" y="1519"/>
                  </a:lnTo>
                  <a:lnTo>
                    <a:pt x="1" y="4530"/>
                  </a:lnTo>
                  <a:lnTo>
                    <a:pt x="2605" y="6022"/>
                  </a:lnTo>
                  <a:lnTo>
                    <a:pt x="5236" y="4530"/>
                  </a:lnTo>
                  <a:lnTo>
                    <a:pt x="5236" y="1519"/>
                  </a:lnTo>
                  <a:lnTo>
                    <a:pt x="260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 name="Google Shape;408;p36"/>
            <p:cNvSpPr/>
            <p:nvPr/>
          </p:nvSpPr>
          <p:spPr>
            <a:xfrm>
              <a:off x="3653000" y="595375"/>
              <a:ext cx="130225" cy="150550"/>
            </a:xfrm>
            <a:custGeom>
              <a:avLst/>
              <a:gdLst/>
              <a:ahLst/>
              <a:cxnLst/>
              <a:rect l="l" t="t" r="r" b="b"/>
              <a:pathLst>
                <a:path w="5209" h="6022" extrusionOk="0">
                  <a:moveTo>
                    <a:pt x="2605" y="0"/>
                  </a:moveTo>
                  <a:lnTo>
                    <a:pt x="1" y="1519"/>
                  </a:lnTo>
                  <a:lnTo>
                    <a:pt x="1" y="4530"/>
                  </a:lnTo>
                  <a:lnTo>
                    <a:pt x="2605" y="6022"/>
                  </a:lnTo>
                  <a:lnTo>
                    <a:pt x="5209" y="4530"/>
                  </a:lnTo>
                  <a:lnTo>
                    <a:pt x="5209" y="1519"/>
                  </a:lnTo>
                  <a:lnTo>
                    <a:pt x="260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36"/>
            <p:cNvSpPr/>
            <p:nvPr/>
          </p:nvSpPr>
          <p:spPr>
            <a:xfrm>
              <a:off x="3810325" y="595375"/>
              <a:ext cx="130900" cy="150550"/>
            </a:xfrm>
            <a:custGeom>
              <a:avLst/>
              <a:gdLst/>
              <a:ahLst/>
              <a:cxnLst/>
              <a:rect l="l" t="t" r="r" b="b"/>
              <a:pathLst>
                <a:path w="5236" h="6022" extrusionOk="0">
                  <a:moveTo>
                    <a:pt x="2632" y="0"/>
                  </a:moveTo>
                  <a:lnTo>
                    <a:pt x="1" y="1519"/>
                  </a:lnTo>
                  <a:lnTo>
                    <a:pt x="1" y="4530"/>
                  </a:lnTo>
                  <a:lnTo>
                    <a:pt x="2632" y="6022"/>
                  </a:lnTo>
                  <a:lnTo>
                    <a:pt x="5235" y="4530"/>
                  </a:lnTo>
                  <a:lnTo>
                    <a:pt x="5235" y="1519"/>
                  </a:lnTo>
                  <a:lnTo>
                    <a:pt x="263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36"/>
            <p:cNvSpPr/>
            <p:nvPr/>
          </p:nvSpPr>
          <p:spPr>
            <a:xfrm>
              <a:off x="3101025" y="724200"/>
              <a:ext cx="130225" cy="151250"/>
            </a:xfrm>
            <a:custGeom>
              <a:avLst/>
              <a:gdLst/>
              <a:ahLst/>
              <a:cxnLst/>
              <a:rect l="l" t="t" r="r" b="b"/>
              <a:pathLst>
                <a:path w="5209" h="6050" extrusionOk="0">
                  <a:moveTo>
                    <a:pt x="2605" y="1"/>
                  </a:moveTo>
                  <a:lnTo>
                    <a:pt x="1" y="1519"/>
                  </a:lnTo>
                  <a:lnTo>
                    <a:pt x="1" y="4530"/>
                  </a:lnTo>
                  <a:lnTo>
                    <a:pt x="2605" y="6049"/>
                  </a:lnTo>
                  <a:lnTo>
                    <a:pt x="5209" y="4530"/>
                  </a:lnTo>
                  <a:lnTo>
                    <a:pt x="5209" y="1519"/>
                  </a:lnTo>
                  <a:lnTo>
                    <a:pt x="2605"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36"/>
            <p:cNvSpPr/>
            <p:nvPr/>
          </p:nvSpPr>
          <p:spPr>
            <a:xfrm>
              <a:off x="3258350" y="724200"/>
              <a:ext cx="130900" cy="151250"/>
            </a:xfrm>
            <a:custGeom>
              <a:avLst/>
              <a:gdLst/>
              <a:ahLst/>
              <a:cxnLst/>
              <a:rect l="l" t="t" r="r" b="b"/>
              <a:pathLst>
                <a:path w="5236" h="6050" extrusionOk="0">
                  <a:moveTo>
                    <a:pt x="2632" y="1"/>
                  </a:moveTo>
                  <a:lnTo>
                    <a:pt x="1" y="1519"/>
                  </a:lnTo>
                  <a:lnTo>
                    <a:pt x="1" y="4530"/>
                  </a:lnTo>
                  <a:lnTo>
                    <a:pt x="2632" y="6049"/>
                  </a:lnTo>
                  <a:lnTo>
                    <a:pt x="5236" y="4530"/>
                  </a:lnTo>
                  <a:lnTo>
                    <a:pt x="5236" y="1519"/>
                  </a:lnTo>
                  <a:lnTo>
                    <a:pt x="2632"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36"/>
            <p:cNvSpPr/>
            <p:nvPr/>
          </p:nvSpPr>
          <p:spPr>
            <a:xfrm>
              <a:off x="3416350" y="724200"/>
              <a:ext cx="130225" cy="151250"/>
            </a:xfrm>
            <a:custGeom>
              <a:avLst/>
              <a:gdLst/>
              <a:ahLst/>
              <a:cxnLst/>
              <a:rect l="l" t="t" r="r" b="b"/>
              <a:pathLst>
                <a:path w="5209" h="6050" extrusionOk="0">
                  <a:moveTo>
                    <a:pt x="2604" y="1"/>
                  </a:moveTo>
                  <a:lnTo>
                    <a:pt x="1" y="1519"/>
                  </a:lnTo>
                  <a:lnTo>
                    <a:pt x="1" y="4530"/>
                  </a:lnTo>
                  <a:lnTo>
                    <a:pt x="2604" y="6049"/>
                  </a:lnTo>
                  <a:lnTo>
                    <a:pt x="5208" y="4530"/>
                  </a:lnTo>
                  <a:lnTo>
                    <a:pt x="5208" y="1519"/>
                  </a:lnTo>
                  <a:lnTo>
                    <a:pt x="260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36"/>
            <p:cNvSpPr/>
            <p:nvPr/>
          </p:nvSpPr>
          <p:spPr>
            <a:xfrm>
              <a:off x="3573675" y="724200"/>
              <a:ext cx="130900" cy="151250"/>
            </a:xfrm>
            <a:custGeom>
              <a:avLst/>
              <a:gdLst/>
              <a:ahLst/>
              <a:cxnLst/>
              <a:rect l="l" t="t" r="r" b="b"/>
              <a:pathLst>
                <a:path w="5236" h="6050" extrusionOk="0">
                  <a:moveTo>
                    <a:pt x="2631" y="1"/>
                  </a:moveTo>
                  <a:lnTo>
                    <a:pt x="0" y="1519"/>
                  </a:lnTo>
                  <a:lnTo>
                    <a:pt x="0" y="4530"/>
                  </a:lnTo>
                  <a:lnTo>
                    <a:pt x="2631" y="6049"/>
                  </a:lnTo>
                  <a:lnTo>
                    <a:pt x="5235" y="4530"/>
                  </a:lnTo>
                  <a:lnTo>
                    <a:pt x="5235" y="1519"/>
                  </a:lnTo>
                  <a:lnTo>
                    <a:pt x="263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4" name="Google Shape;414;p36"/>
            <p:cNvSpPr/>
            <p:nvPr/>
          </p:nvSpPr>
          <p:spPr>
            <a:xfrm>
              <a:off x="3731675" y="724200"/>
              <a:ext cx="130900" cy="151250"/>
            </a:xfrm>
            <a:custGeom>
              <a:avLst/>
              <a:gdLst/>
              <a:ahLst/>
              <a:cxnLst/>
              <a:rect l="l" t="t" r="r" b="b"/>
              <a:pathLst>
                <a:path w="5236" h="6050" extrusionOk="0">
                  <a:moveTo>
                    <a:pt x="2604" y="1"/>
                  </a:moveTo>
                  <a:lnTo>
                    <a:pt x="0" y="1519"/>
                  </a:lnTo>
                  <a:lnTo>
                    <a:pt x="0" y="4530"/>
                  </a:lnTo>
                  <a:lnTo>
                    <a:pt x="2604" y="6049"/>
                  </a:lnTo>
                  <a:lnTo>
                    <a:pt x="5235" y="4530"/>
                  </a:lnTo>
                  <a:lnTo>
                    <a:pt x="5235" y="1519"/>
                  </a:lnTo>
                  <a:lnTo>
                    <a:pt x="260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15" name="Google Shape;415;p36"/>
          <p:cNvSpPr/>
          <p:nvPr/>
        </p:nvSpPr>
        <p:spPr>
          <a:xfrm flipH="1">
            <a:off x="8282200" y="780297"/>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itle and six columns">
  <p:cSld name="CUSTOM_6">
    <p:spTree>
      <p:nvGrpSpPr>
        <p:cNvPr id="1" name="Shape 416"/>
        <p:cNvGrpSpPr/>
        <p:nvPr/>
      </p:nvGrpSpPr>
      <p:grpSpPr>
        <a:xfrm>
          <a:off x="0" y="0"/>
          <a:ext cx="0" cy="0"/>
          <a:chOff x="0" y="0"/>
          <a:chExt cx="0" cy="0"/>
        </a:xfrm>
      </p:grpSpPr>
      <p:sp>
        <p:nvSpPr>
          <p:cNvPr id="417" name="Google Shape;417;p37"/>
          <p:cNvSpPr txBox="1">
            <a:spLocks noGrp="1"/>
          </p:cNvSpPr>
          <p:nvPr>
            <p:ph type="title"/>
          </p:nvPr>
        </p:nvSpPr>
        <p:spPr>
          <a:xfrm>
            <a:off x="713225" y="445025"/>
            <a:ext cx="7717500" cy="6432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418" name="Google Shape;418;p37"/>
          <p:cNvSpPr txBox="1">
            <a:spLocks noGrp="1"/>
          </p:cNvSpPr>
          <p:nvPr>
            <p:ph type="subTitle" idx="1"/>
          </p:nvPr>
        </p:nvSpPr>
        <p:spPr>
          <a:xfrm>
            <a:off x="1014175" y="1480438"/>
            <a:ext cx="2342700" cy="4545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200"/>
              <a:buFont typeface="Archivo ExtraBold"/>
              <a:buNone/>
              <a:defRPr sz="2200">
                <a:latin typeface="Archivo ExtraBold"/>
                <a:ea typeface="Archivo ExtraBold"/>
                <a:cs typeface="Archivo ExtraBold"/>
                <a:sym typeface="Archivo ExtraBold"/>
              </a:defRPr>
            </a:lvl1pPr>
            <a:lvl2pPr lvl="1" rtl="0">
              <a:spcBef>
                <a:spcPts val="0"/>
              </a:spcBef>
              <a:spcAft>
                <a:spcPts val="0"/>
              </a:spcAft>
              <a:buSzPts val="2200"/>
              <a:buFont typeface="Archivo ExtraBold"/>
              <a:buNone/>
              <a:defRPr sz="2200">
                <a:latin typeface="Archivo ExtraBold"/>
                <a:ea typeface="Archivo ExtraBold"/>
                <a:cs typeface="Archivo ExtraBold"/>
                <a:sym typeface="Archivo ExtraBold"/>
              </a:defRPr>
            </a:lvl2pPr>
            <a:lvl3pPr lvl="2" rtl="0">
              <a:spcBef>
                <a:spcPts val="0"/>
              </a:spcBef>
              <a:spcAft>
                <a:spcPts val="0"/>
              </a:spcAft>
              <a:buSzPts val="2200"/>
              <a:buFont typeface="Archivo ExtraBold"/>
              <a:buNone/>
              <a:defRPr sz="2200">
                <a:latin typeface="Archivo ExtraBold"/>
                <a:ea typeface="Archivo ExtraBold"/>
                <a:cs typeface="Archivo ExtraBold"/>
                <a:sym typeface="Archivo ExtraBold"/>
              </a:defRPr>
            </a:lvl3pPr>
            <a:lvl4pPr lvl="3" rtl="0">
              <a:spcBef>
                <a:spcPts val="0"/>
              </a:spcBef>
              <a:spcAft>
                <a:spcPts val="0"/>
              </a:spcAft>
              <a:buSzPts val="2200"/>
              <a:buFont typeface="Archivo ExtraBold"/>
              <a:buNone/>
              <a:defRPr sz="2200">
                <a:latin typeface="Archivo ExtraBold"/>
                <a:ea typeface="Archivo ExtraBold"/>
                <a:cs typeface="Archivo ExtraBold"/>
                <a:sym typeface="Archivo ExtraBold"/>
              </a:defRPr>
            </a:lvl4pPr>
            <a:lvl5pPr lvl="4" rtl="0">
              <a:spcBef>
                <a:spcPts val="0"/>
              </a:spcBef>
              <a:spcAft>
                <a:spcPts val="0"/>
              </a:spcAft>
              <a:buSzPts val="2200"/>
              <a:buFont typeface="Archivo ExtraBold"/>
              <a:buNone/>
              <a:defRPr sz="2200">
                <a:latin typeface="Archivo ExtraBold"/>
                <a:ea typeface="Archivo ExtraBold"/>
                <a:cs typeface="Archivo ExtraBold"/>
                <a:sym typeface="Archivo ExtraBold"/>
              </a:defRPr>
            </a:lvl5pPr>
            <a:lvl6pPr lvl="5" rtl="0">
              <a:spcBef>
                <a:spcPts val="0"/>
              </a:spcBef>
              <a:spcAft>
                <a:spcPts val="0"/>
              </a:spcAft>
              <a:buSzPts val="2200"/>
              <a:buFont typeface="Archivo ExtraBold"/>
              <a:buNone/>
              <a:defRPr sz="2200">
                <a:latin typeface="Archivo ExtraBold"/>
                <a:ea typeface="Archivo ExtraBold"/>
                <a:cs typeface="Archivo ExtraBold"/>
                <a:sym typeface="Archivo ExtraBold"/>
              </a:defRPr>
            </a:lvl6pPr>
            <a:lvl7pPr lvl="6" rtl="0">
              <a:spcBef>
                <a:spcPts val="0"/>
              </a:spcBef>
              <a:spcAft>
                <a:spcPts val="0"/>
              </a:spcAft>
              <a:buSzPts val="2200"/>
              <a:buFont typeface="Archivo ExtraBold"/>
              <a:buNone/>
              <a:defRPr sz="2200">
                <a:latin typeface="Archivo ExtraBold"/>
                <a:ea typeface="Archivo ExtraBold"/>
                <a:cs typeface="Archivo ExtraBold"/>
                <a:sym typeface="Archivo ExtraBold"/>
              </a:defRPr>
            </a:lvl7pPr>
            <a:lvl8pPr lvl="7" rtl="0">
              <a:spcBef>
                <a:spcPts val="0"/>
              </a:spcBef>
              <a:spcAft>
                <a:spcPts val="0"/>
              </a:spcAft>
              <a:buSzPts val="2200"/>
              <a:buFont typeface="Archivo ExtraBold"/>
              <a:buNone/>
              <a:defRPr sz="2200">
                <a:latin typeface="Archivo ExtraBold"/>
                <a:ea typeface="Archivo ExtraBold"/>
                <a:cs typeface="Archivo ExtraBold"/>
                <a:sym typeface="Archivo ExtraBold"/>
              </a:defRPr>
            </a:lvl8pPr>
            <a:lvl9pPr lvl="8" rtl="0">
              <a:spcBef>
                <a:spcPts val="0"/>
              </a:spcBef>
              <a:spcAft>
                <a:spcPts val="0"/>
              </a:spcAft>
              <a:buSzPts val="2200"/>
              <a:buFont typeface="Archivo ExtraBold"/>
              <a:buNone/>
              <a:defRPr sz="2200">
                <a:latin typeface="Archivo ExtraBold"/>
                <a:ea typeface="Archivo ExtraBold"/>
                <a:cs typeface="Archivo ExtraBold"/>
                <a:sym typeface="Archivo ExtraBold"/>
              </a:defRPr>
            </a:lvl9pPr>
          </a:lstStyle>
          <a:p>
            <a:endParaRPr/>
          </a:p>
        </p:txBody>
      </p:sp>
      <p:sp>
        <p:nvSpPr>
          <p:cNvPr id="419" name="Google Shape;419;p37"/>
          <p:cNvSpPr txBox="1">
            <a:spLocks noGrp="1"/>
          </p:cNvSpPr>
          <p:nvPr>
            <p:ph type="subTitle" idx="2"/>
          </p:nvPr>
        </p:nvSpPr>
        <p:spPr>
          <a:xfrm>
            <a:off x="3400625" y="1480450"/>
            <a:ext cx="2342700" cy="4545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200"/>
              <a:buFont typeface="Archivo ExtraBold"/>
              <a:buNone/>
              <a:defRPr sz="2200">
                <a:latin typeface="Archivo ExtraBold"/>
                <a:ea typeface="Archivo ExtraBold"/>
                <a:cs typeface="Archivo ExtraBold"/>
                <a:sym typeface="Archivo ExtraBold"/>
              </a:defRPr>
            </a:lvl1pPr>
            <a:lvl2pPr lvl="1" rtl="0">
              <a:spcBef>
                <a:spcPts val="0"/>
              </a:spcBef>
              <a:spcAft>
                <a:spcPts val="0"/>
              </a:spcAft>
              <a:buSzPts val="2200"/>
              <a:buFont typeface="Archivo ExtraBold"/>
              <a:buNone/>
              <a:defRPr sz="2200">
                <a:latin typeface="Archivo ExtraBold"/>
                <a:ea typeface="Archivo ExtraBold"/>
                <a:cs typeface="Archivo ExtraBold"/>
                <a:sym typeface="Archivo ExtraBold"/>
              </a:defRPr>
            </a:lvl2pPr>
            <a:lvl3pPr lvl="2" rtl="0">
              <a:spcBef>
                <a:spcPts val="0"/>
              </a:spcBef>
              <a:spcAft>
                <a:spcPts val="0"/>
              </a:spcAft>
              <a:buSzPts val="2200"/>
              <a:buFont typeface="Archivo ExtraBold"/>
              <a:buNone/>
              <a:defRPr sz="2200">
                <a:latin typeface="Archivo ExtraBold"/>
                <a:ea typeface="Archivo ExtraBold"/>
                <a:cs typeface="Archivo ExtraBold"/>
                <a:sym typeface="Archivo ExtraBold"/>
              </a:defRPr>
            </a:lvl3pPr>
            <a:lvl4pPr lvl="3" rtl="0">
              <a:spcBef>
                <a:spcPts val="0"/>
              </a:spcBef>
              <a:spcAft>
                <a:spcPts val="0"/>
              </a:spcAft>
              <a:buSzPts val="2200"/>
              <a:buFont typeface="Archivo ExtraBold"/>
              <a:buNone/>
              <a:defRPr sz="2200">
                <a:latin typeface="Archivo ExtraBold"/>
                <a:ea typeface="Archivo ExtraBold"/>
                <a:cs typeface="Archivo ExtraBold"/>
                <a:sym typeface="Archivo ExtraBold"/>
              </a:defRPr>
            </a:lvl4pPr>
            <a:lvl5pPr lvl="4" rtl="0">
              <a:spcBef>
                <a:spcPts val="0"/>
              </a:spcBef>
              <a:spcAft>
                <a:spcPts val="0"/>
              </a:spcAft>
              <a:buSzPts val="2200"/>
              <a:buFont typeface="Archivo ExtraBold"/>
              <a:buNone/>
              <a:defRPr sz="2200">
                <a:latin typeface="Archivo ExtraBold"/>
                <a:ea typeface="Archivo ExtraBold"/>
                <a:cs typeface="Archivo ExtraBold"/>
                <a:sym typeface="Archivo ExtraBold"/>
              </a:defRPr>
            </a:lvl5pPr>
            <a:lvl6pPr lvl="5" rtl="0">
              <a:spcBef>
                <a:spcPts val="0"/>
              </a:spcBef>
              <a:spcAft>
                <a:spcPts val="0"/>
              </a:spcAft>
              <a:buSzPts val="2200"/>
              <a:buFont typeface="Archivo ExtraBold"/>
              <a:buNone/>
              <a:defRPr sz="2200">
                <a:latin typeface="Archivo ExtraBold"/>
                <a:ea typeface="Archivo ExtraBold"/>
                <a:cs typeface="Archivo ExtraBold"/>
                <a:sym typeface="Archivo ExtraBold"/>
              </a:defRPr>
            </a:lvl6pPr>
            <a:lvl7pPr lvl="6" rtl="0">
              <a:spcBef>
                <a:spcPts val="0"/>
              </a:spcBef>
              <a:spcAft>
                <a:spcPts val="0"/>
              </a:spcAft>
              <a:buSzPts val="2200"/>
              <a:buFont typeface="Archivo ExtraBold"/>
              <a:buNone/>
              <a:defRPr sz="2200">
                <a:latin typeface="Archivo ExtraBold"/>
                <a:ea typeface="Archivo ExtraBold"/>
                <a:cs typeface="Archivo ExtraBold"/>
                <a:sym typeface="Archivo ExtraBold"/>
              </a:defRPr>
            </a:lvl7pPr>
            <a:lvl8pPr lvl="7" rtl="0">
              <a:spcBef>
                <a:spcPts val="0"/>
              </a:spcBef>
              <a:spcAft>
                <a:spcPts val="0"/>
              </a:spcAft>
              <a:buSzPts val="2200"/>
              <a:buFont typeface="Archivo ExtraBold"/>
              <a:buNone/>
              <a:defRPr sz="2200">
                <a:latin typeface="Archivo ExtraBold"/>
                <a:ea typeface="Archivo ExtraBold"/>
                <a:cs typeface="Archivo ExtraBold"/>
                <a:sym typeface="Archivo ExtraBold"/>
              </a:defRPr>
            </a:lvl8pPr>
            <a:lvl9pPr lvl="8" rtl="0">
              <a:spcBef>
                <a:spcPts val="0"/>
              </a:spcBef>
              <a:spcAft>
                <a:spcPts val="0"/>
              </a:spcAft>
              <a:buSzPts val="2200"/>
              <a:buFont typeface="Archivo ExtraBold"/>
              <a:buNone/>
              <a:defRPr sz="2200">
                <a:latin typeface="Archivo ExtraBold"/>
                <a:ea typeface="Archivo ExtraBold"/>
                <a:cs typeface="Archivo ExtraBold"/>
                <a:sym typeface="Archivo ExtraBold"/>
              </a:defRPr>
            </a:lvl9pPr>
          </a:lstStyle>
          <a:p>
            <a:endParaRPr/>
          </a:p>
        </p:txBody>
      </p:sp>
      <p:sp>
        <p:nvSpPr>
          <p:cNvPr id="420" name="Google Shape;420;p37"/>
          <p:cNvSpPr txBox="1">
            <a:spLocks noGrp="1"/>
          </p:cNvSpPr>
          <p:nvPr>
            <p:ph type="subTitle" idx="3"/>
          </p:nvPr>
        </p:nvSpPr>
        <p:spPr>
          <a:xfrm>
            <a:off x="1014175" y="1918428"/>
            <a:ext cx="2342700" cy="7356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dk1"/>
              </a:buClr>
              <a:buSzPts val="1800"/>
              <a:buNone/>
              <a:defRPr sz="1600">
                <a:solidFill>
                  <a:schemeClr val="dk1"/>
                </a:solidFill>
              </a:defRPr>
            </a:lvl1pPr>
            <a:lvl2pPr lvl="1" algn="ctr" rtl="0">
              <a:spcBef>
                <a:spcPts val="0"/>
              </a:spcBef>
              <a:spcAft>
                <a:spcPts val="0"/>
              </a:spcAft>
              <a:buClr>
                <a:schemeClr val="dk1"/>
              </a:buClr>
              <a:buSzPts val="1400"/>
              <a:buNone/>
              <a:defRPr>
                <a:solidFill>
                  <a:schemeClr val="dk1"/>
                </a:solidFill>
              </a:defRPr>
            </a:lvl2pPr>
            <a:lvl3pPr lvl="2" algn="ctr" rtl="0">
              <a:spcBef>
                <a:spcPts val="0"/>
              </a:spcBef>
              <a:spcAft>
                <a:spcPts val="0"/>
              </a:spcAft>
              <a:buClr>
                <a:schemeClr val="dk1"/>
              </a:buClr>
              <a:buSzPts val="1400"/>
              <a:buNone/>
              <a:defRPr>
                <a:solidFill>
                  <a:schemeClr val="dk1"/>
                </a:solidFill>
              </a:defRPr>
            </a:lvl3pPr>
            <a:lvl4pPr lvl="3" algn="ctr" rtl="0">
              <a:spcBef>
                <a:spcPts val="0"/>
              </a:spcBef>
              <a:spcAft>
                <a:spcPts val="0"/>
              </a:spcAft>
              <a:buClr>
                <a:schemeClr val="dk1"/>
              </a:buClr>
              <a:buSzPts val="1400"/>
              <a:buNone/>
              <a:defRPr>
                <a:solidFill>
                  <a:schemeClr val="dk1"/>
                </a:solidFill>
              </a:defRPr>
            </a:lvl4pPr>
            <a:lvl5pPr lvl="4" algn="ctr" rtl="0">
              <a:spcBef>
                <a:spcPts val="0"/>
              </a:spcBef>
              <a:spcAft>
                <a:spcPts val="0"/>
              </a:spcAft>
              <a:buClr>
                <a:schemeClr val="dk1"/>
              </a:buClr>
              <a:buSzPts val="1400"/>
              <a:buNone/>
              <a:defRPr>
                <a:solidFill>
                  <a:schemeClr val="dk1"/>
                </a:solidFill>
              </a:defRPr>
            </a:lvl5pPr>
            <a:lvl6pPr lvl="5" algn="ctr" rtl="0">
              <a:spcBef>
                <a:spcPts val="0"/>
              </a:spcBef>
              <a:spcAft>
                <a:spcPts val="0"/>
              </a:spcAft>
              <a:buClr>
                <a:schemeClr val="dk1"/>
              </a:buClr>
              <a:buSzPts val="1400"/>
              <a:buNone/>
              <a:defRPr>
                <a:solidFill>
                  <a:schemeClr val="dk1"/>
                </a:solidFill>
              </a:defRPr>
            </a:lvl6pPr>
            <a:lvl7pPr lvl="6" algn="ctr" rtl="0">
              <a:spcBef>
                <a:spcPts val="0"/>
              </a:spcBef>
              <a:spcAft>
                <a:spcPts val="0"/>
              </a:spcAft>
              <a:buClr>
                <a:schemeClr val="dk1"/>
              </a:buClr>
              <a:buSzPts val="1400"/>
              <a:buNone/>
              <a:defRPr>
                <a:solidFill>
                  <a:schemeClr val="dk1"/>
                </a:solidFill>
              </a:defRPr>
            </a:lvl7pPr>
            <a:lvl8pPr lvl="7" algn="ctr" rtl="0">
              <a:spcBef>
                <a:spcPts val="0"/>
              </a:spcBef>
              <a:spcAft>
                <a:spcPts val="0"/>
              </a:spcAft>
              <a:buClr>
                <a:schemeClr val="dk1"/>
              </a:buClr>
              <a:buSzPts val="1400"/>
              <a:buNone/>
              <a:defRPr>
                <a:solidFill>
                  <a:schemeClr val="dk1"/>
                </a:solidFill>
              </a:defRPr>
            </a:lvl8pPr>
            <a:lvl9pPr lvl="8" algn="ctr" rtl="0">
              <a:spcBef>
                <a:spcPts val="0"/>
              </a:spcBef>
              <a:spcAft>
                <a:spcPts val="0"/>
              </a:spcAft>
              <a:buClr>
                <a:schemeClr val="dk1"/>
              </a:buClr>
              <a:buSzPts val="1400"/>
              <a:buNone/>
              <a:defRPr>
                <a:solidFill>
                  <a:schemeClr val="dk1"/>
                </a:solidFill>
              </a:defRPr>
            </a:lvl9pPr>
          </a:lstStyle>
          <a:p>
            <a:endParaRPr/>
          </a:p>
        </p:txBody>
      </p:sp>
      <p:sp>
        <p:nvSpPr>
          <p:cNvPr id="421" name="Google Shape;421;p37"/>
          <p:cNvSpPr txBox="1">
            <a:spLocks noGrp="1"/>
          </p:cNvSpPr>
          <p:nvPr>
            <p:ph type="subTitle" idx="4"/>
          </p:nvPr>
        </p:nvSpPr>
        <p:spPr>
          <a:xfrm>
            <a:off x="3400625" y="1918438"/>
            <a:ext cx="2342700" cy="7356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dk1"/>
              </a:buClr>
              <a:buSzPts val="1800"/>
              <a:buNone/>
              <a:defRPr sz="1600">
                <a:solidFill>
                  <a:schemeClr val="dk1"/>
                </a:solidFill>
              </a:defRPr>
            </a:lvl1pPr>
            <a:lvl2pPr lvl="1" algn="ctr" rtl="0">
              <a:spcBef>
                <a:spcPts val="0"/>
              </a:spcBef>
              <a:spcAft>
                <a:spcPts val="0"/>
              </a:spcAft>
              <a:buClr>
                <a:schemeClr val="dk1"/>
              </a:buClr>
              <a:buSzPts val="1400"/>
              <a:buNone/>
              <a:defRPr>
                <a:solidFill>
                  <a:schemeClr val="dk1"/>
                </a:solidFill>
              </a:defRPr>
            </a:lvl2pPr>
            <a:lvl3pPr lvl="2" algn="ctr" rtl="0">
              <a:spcBef>
                <a:spcPts val="0"/>
              </a:spcBef>
              <a:spcAft>
                <a:spcPts val="0"/>
              </a:spcAft>
              <a:buClr>
                <a:schemeClr val="dk1"/>
              </a:buClr>
              <a:buSzPts val="1400"/>
              <a:buNone/>
              <a:defRPr>
                <a:solidFill>
                  <a:schemeClr val="dk1"/>
                </a:solidFill>
              </a:defRPr>
            </a:lvl3pPr>
            <a:lvl4pPr lvl="3" algn="ctr" rtl="0">
              <a:spcBef>
                <a:spcPts val="0"/>
              </a:spcBef>
              <a:spcAft>
                <a:spcPts val="0"/>
              </a:spcAft>
              <a:buClr>
                <a:schemeClr val="dk1"/>
              </a:buClr>
              <a:buSzPts val="1400"/>
              <a:buNone/>
              <a:defRPr>
                <a:solidFill>
                  <a:schemeClr val="dk1"/>
                </a:solidFill>
              </a:defRPr>
            </a:lvl4pPr>
            <a:lvl5pPr lvl="4" algn="ctr" rtl="0">
              <a:spcBef>
                <a:spcPts val="0"/>
              </a:spcBef>
              <a:spcAft>
                <a:spcPts val="0"/>
              </a:spcAft>
              <a:buClr>
                <a:schemeClr val="dk1"/>
              </a:buClr>
              <a:buSzPts val="1400"/>
              <a:buNone/>
              <a:defRPr>
                <a:solidFill>
                  <a:schemeClr val="dk1"/>
                </a:solidFill>
              </a:defRPr>
            </a:lvl5pPr>
            <a:lvl6pPr lvl="5" algn="ctr" rtl="0">
              <a:spcBef>
                <a:spcPts val="0"/>
              </a:spcBef>
              <a:spcAft>
                <a:spcPts val="0"/>
              </a:spcAft>
              <a:buClr>
                <a:schemeClr val="dk1"/>
              </a:buClr>
              <a:buSzPts val="1400"/>
              <a:buNone/>
              <a:defRPr>
                <a:solidFill>
                  <a:schemeClr val="dk1"/>
                </a:solidFill>
              </a:defRPr>
            </a:lvl6pPr>
            <a:lvl7pPr lvl="6" algn="ctr" rtl="0">
              <a:spcBef>
                <a:spcPts val="0"/>
              </a:spcBef>
              <a:spcAft>
                <a:spcPts val="0"/>
              </a:spcAft>
              <a:buClr>
                <a:schemeClr val="dk1"/>
              </a:buClr>
              <a:buSzPts val="1400"/>
              <a:buNone/>
              <a:defRPr>
                <a:solidFill>
                  <a:schemeClr val="dk1"/>
                </a:solidFill>
              </a:defRPr>
            </a:lvl7pPr>
            <a:lvl8pPr lvl="7" algn="ctr" rtl="0">
              <a:spcBef>
                <a:spcPts val="0"/>
              </a:spcBef>
              <a:spcAft>
                <a:spcPts val="0"/>
              </a:spcAft>
              <a:buClr>
                <a:schemeClr val="dk1"/>
              </a:buClr>
              <a:buSzPts val="1400"/>
              <a:buNone/>
              <a:defRPr>
                <a:solidFill>
                  <a:schemeClr val="dk1"/>
                </a:solidFill>
              </a:defRPr>
            </a:lvl8pPr>
            <a:lvl9pPr lvl="8" algn="ctr" rtl="0">
              <a:spcBef>
                <a:spcPts val="0"/>
              </a:spcBef>
              <a:spcAft>
                <a:spcPts val="0"/>
              </a:spcAft>
              <a:buClr>
                <a:schemeClr val="dk1"/>
              </a:buClr>
              <a:buSzPts val="1400"/>
              <a:buNone/>
              <a:defRPr>
                <a:solidFill>
                  <a:schemeClr val="dk1"/>
                </a:solidFill>
              </a:defRPr>
            </a:lvl9pPr>
          </a:lstStyle>
          <a:p>
            <a:endParaRPr/>
          </a:p>
        </p:txBody>
      </p:sp>
      <p:sp>
        <p:nvSpPr>
          <p:cNvPr id="422" name="Google Shape;422;p37"/>
          <p:cNvSpPr txBox="1">
            <a:spLocks noGrp="1"/>
          </p:cNvSpPr>
          <p:nvPr>
            <p:ph type="subTitle" idx="5"/>
          </p:nvPr>
        </p:nvSpPr>
        <p:spPr>
          <a:xfrm>
            <a:off x="5787075" y="1480438"/>
            <a:ext cx="2342700" cy="4545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200"/>
              <a:buFont typeface="Archivo ExtraBold"/>
              <a:buNone/>
              <a:defRPr sz="2200">
                <a:latin typeface="Archivo ExtraBold"/>
                <a:ea typeface="Archivo ExtraBold"/>
                <a:cs typeface="Archivo ExtraBold"/>
                <a:sym typeface="Archivo ExtraBold"/>
              </a:defRPr>
            </a:lvl1pPr>
            <a:lvl2pPr lvl="1" rtl="0">
              <a:spcBef>
                <a:spcPts val="0"/>
              </a:spcBef>
              <a:spcAft>
                <a:spcPts val="0"/>
              </a:spcAft>
              <a:buSzPts val="2200"/>
              <a:buFont typeface="Archivo ExtraBold"/>
              <a:buNone/>
              <a:defRPr sz="2200">
                <a:latin typeface="Archivo ExtraBold"/>
                <a:ea typeface="Archivo ExtraBold"/>
                <a:cs typeface="Archivo ExtraBold"/>
                <a:sym typeface="Archivo ExtraBold"/>
              </a:defRPr>
            </a:lvl2pPr>
            <a:lvl3pPr lvl="2" rtl="0">
              <a:spcBef>
                <a:spcPts val="0"/>
              </a:spcBef>
              <a:spcAft>
                <a:spcPts val="0"/>
              </a:spcAft>
              <a:buSzPts val="2200"/>
              <a:buFont typeface="Archivo ExtraBold"/>
              <a:buNone/>
              <a:defRPr sz="2200">
                <a:latin typeface="Archivo ExtraBold"/>
                <a:ea typeface="Archivo ExtraBold"/>
                <a:cs typeface="Archivo ExtraBold"/>
                <a:sym typeface="Archivo ExtraBold"/>
              </a:defRPr>
            </a:lvl3pPr>
            <a:lvl4pPr lvl="3" rtl="0">
              <a:spcBef>
                <a:spcPts val="0"/>
              </a:spcBef>
              <a:spcAft>
                <a:spcPts val="0"/>
              </a:spcAft>
              <a:buSzPts val="2200"/>
              <a:buFont typeface="Archivo ExtraBold"/>
              <a:buNone/>
              <a:defRPr sz="2200">
                <a:latin typeface="Archivo ExtraBold"/>
                <a:ea typeface="Archivo ExtraBold"/>
                <a:cs typeface="Archivo ExtraBold"/>
                <a:sym typeface="Archivo ExtraBold"/>
              </a:defRPr>
            </a:lvl4pPr>
            <a:lvl5pPr lvl="4" rtl="0">
              <a:spcBef>
                <a:spcPts val="0"/>
              </a:spcBef>
              <a:spcAft>
                <a:spcPts val="0"/>
              </a:spcAft>
              <a:buSzPts val="2200"/>
              <a:buFont typeface="Archivo ExtraBold"/>
              <a:buNone/>
              <a:defRPr sz="2200">
                <a:latin typeface="Archivo ExtraBold"/>
                <a:ea typeface="Archivo ExtraBold"/>
                <a:cs typeface="Archivo ExtraBold"/>
                <a:sym typeface="Archivo ExtraBold"/>
              </a:defRPr>
            </a:lvl5pPr>
            <a:lvl6pPr lvl="5" rtl="0">
              <a:spcBef>
                <a:spcPts val="0"/>
              </a:spcBef>
              <a:spcAft>
                <a:spcPts val="0"/>
              </a:spcAft>
              <a:buSzPts val="2200"/>
              <a:buFont typeface="Archivo ExtraBold"/>
              <a:buNone/>
              <a:defRPr sz="2200">
                <a:latin typeface="Archivo ExtraBold"/>
                <a:ea typeface="Archivo ExtraBold"/>
                <a:cs typeface="Archivo ExtraBold"/>
                <a:sym typeface="Archivo ExtraBold"/>
              </a:defRPr>
            </a:lvl6pPr>
            <a:lvl7pPr lvl="6" rtl="0">
              <a:spcBef>
                <a:spcPts val="0"/>
              </a:spcBef>
              <a:spcAft>
                <a:spcPts val="0"/>
              </a:spcAft>
              <a:buSzPts val="2200"/>
              <a:buFont typeface="Archivo ExtraBold"/>
              <a:buNone/>
              <a:defRPr sz="2200">
                <a:latin typeface="Archivo ExtraBold"/>
                <a:ea typeface="Archivo ExtraBold"/>
                <a:cs typeface="Archivo ExtraBold"/>
                <a:sym typeface="Archivo ExtraBold"/>
              </a:defRPr>
            </a:lvl7pPr>
            <a:lvl8pPr lvl="7" rtl="0">
              <a:spcBef>
                <a:spcPts val="0"/>
              </a:spcBef>
              <a:spcAft>
                <a:spcPts val="0"/>
              </a:spcAft>
              <a:buSzPts val="2200"/>
              <a:buFont typeface="Archivo ExtraBold"/>
              <a:buNone/>
              <a:defRPr sz="2200">
                <a:latin typeface="Archivo ExtraBold"/>
                <a:ea typeface="Archivo ExtraBold"/>
                <a:cs typeface="Archivo ExtraBold"/>
                <a:sym typeface="Archivo ExtraBold"/>
              </a:defRPr>
            </a:lvl8pPr>
            <a:lvl9pPr lvl="8" rtl="0">
              <a:spcBef>
                <a:spcPts val="0"/>
              </a:spcBef>
              <a:spcAft>
                <a:spcPts val="0"/>
              </a:spcAft>
              <a:buSzPts val="2200"/>
              <a:buFont typeface="Archivo ExtraBold"/>
              <a:buNone/>
              <a:defRPr sz="2200">
                <a:latin typeface="Archivo ExtraBold"/>
                <a:ea typeface="Archivo ExtraBold"/>
                <a:cs typeface="Archivo ExtraBold"/>
                <a:sym typeface="Archivo ExtraBold"/>
              </a:defRPr>
            </a:lvl9pPr>
          </a:lstStyle>
          <a:p>
            <a:endParaRPr/>
          </a:p>
        </p:txBody>
      </p:sp>
      <p:sp>
        <p:nvSpPr>
          <p:cNvPr id="423" name="Google Shape;423;p37"/>
          <p:cNvSpPr txBox="1">
            <a:spLocks noGrp="1"/>
          </p:cNvSpPr>
          <p:nvPr>
            <p:ph type="subTitle" idx="6"/>
          </p:nvPr>
        </p:nvSpPr>
        <p:spPr>
          <a:xfrm>
            <a:off x="5787075" y="1918428"/>
            <a:ext cx="2342700" cy="7356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dk1"/>
              </a:buClr>
              <a:buSzPts val="1800"/>
              <a:buNone/>
              <a:defRPr sz="1600">
                <a:solidFill>
                  <a:schemeClr val="dk1"/>
                </a:solidFill>
              </a:defRPr>
            </a:lvl1pPr>
            <a:lvl2pPr lvl="1" algn="ctr" rtl="0">
              <a:spcBef>
                <a:spcPts val="0"/>
              </a:spcBef>
              <a:spcAft>
                <a:spcPts val="0"/>
              </a:spcAft>
              <a:buClr>
                <a:schemeClr val="dk1"/>
              </a:buClr>
              <a:buSzPts val="1400"/>
              <a:buNone/>
              <a:defRPr>
                <a:solidFill>
                  <a:schemeClr val="dk1"/>
                </a:solidFill>
              </a:defRPr>
            </a:lvl2pPr>
            <a:lvl3pPr lvl="2" algn="ctr" rtl="0">
              <a:spcBef>
                <a:spcPts val="0"/>
              </a:spcBef>
              <a:spcAft>
                <a:spcPts val="0"/>
              </a:spcAft>
              <a:buClr>
                <a:schemeClr val="dk1"/>
              </a:buClr>
              <a:buSzPts val="1400"/>
              <a:buNone/>
              <a:defRPr>
                <a:solidFill>
                  <a:schemeClr val="dk1"/>
                </a:solidFill>
              </a:defRPr>
            </a:lvl3pPr>
            <a:lvl4pPr lvl="3" algn="ctr" rtl="0">
              <a:spcBef>
                <a:spcPts val="0"/>
              </a:spcBef>
              <a:spcAft>
                <a:spcPts val="0"/>
              </a:spcAft>
              <a:buClr>
                <a:schemeClr val="dk1"/>
              </a:buClr>
              <a:buSzPts val="1400"/>
              <a:buNone/>
              <a:defRPr>
                <a:solidFill>
                  <a:schemeClr val="dk1"/>
                </a:solidFill>
              </a:defRPr>
            </a:lvl4pPr>
            <a:lvl5pPr lvl="4" algn="ctr" rtl="0">
              <a:spcBef>
                <a:spcPts val="0"/>
              </a:spcBef>
              <a:spcAft>
                <a:spcPts val="0"/>
              </a:spcAft>
              <a:buClr>
                <a:schemeClr val="dk1"/>
              </a:buClr>
              <a:buSzPts val="1400"/>
              <a:buNone/>
              <a:defRPr>
                <a:solidFill>
                  <a:schemeClr val="dk1"/>
                </a:solidFill>
              </a:defRPr>
            </a:lvl5pPr>
            <a:lvl6pPr lvl="5" algn="ctr" rtl="0">
              <a:spcBef>
                <a:spcPts val="0"/>
              </a:spcBef>
              <a:spcAft>
                <a:spcPts val="0"/>
              </a:spcAft>
              <a:buClr>
                <a:schemeClr val="dk1"/>
              </a:buClr>
              <a:buSzPts val="1400"/>
              <a:buNone/>
              <a:defRPr>
                <a:solidFill>
                  <a:schemeClr val="dk1"/>
                </a:solidFill>
              </a:defRPr>
            </a:lvl6pPr>
            <a:lvl7pPr lvl="6" algn="ctr" rtl="0">
              <a:spcBef>
                <a:spcPts val="0"/>
              </a:spcBef>
              <a:spcAft>
                <a:spcPts val="0"/>
              </a:spcAft>
              <a:buClr>
                <a:schemeClr val="dk1"/>
              </a:buClr>
              <a:buSzPts val="1400"/>
              <a:buNone/>
              <a:defRPr>
                <a:solidFill>
                  <a:schemeClr val="dk1"/>
                </a:solidFill>
              </a:defRPr>
            </a:lvl7pPr>
            <a:lvl8pPr lvl="7" algn="ctr" rtl="0">
              <a:spcBef>
                <a:spcPts val="0"/>
              </a:spcBef>
              <a:spcAft>
                <a:spcPts val="0"/>
              </a:spcAft>
              <a:buClr>
                <a:schemeClr val="dk1"/>
              </a:buClr>
              <a:buSzPts val="1400"/>
              <a:buNone/>
              <a:defRPr>
                <a:solidFill>
                  <a:schemeClr val="dk1"/>
                </a:solidFill>
              </a:defRPr>
            </a:lvl8pPr>
            <a:lvl9pPr lvl="8" algn="ctr" rtl="0">
              <a:spcBef>
                <a:spcPts val="0"/>
              </a:spcBef>
              <a:spcAft>
                <a:spcPts val="0"/>
              </a:spcAft>
              <a:buClr>
                <a:schemeClr val="dk1"/>
              </a:buClr>
              <a:buSzPts val="1400"/>
              <a:buNone/>
              <a:defRPr>
                <a:solidFill>
                  <a:schemeClr val="dk1"/>
                </a:solidFill>
              </a:defRPr>
            </a:lvl9pPr>
          </a:lstStyle>
          <a:p>
            <a:endParaRPr/>
          </a:p>
        </p:txBody>
      </p:sp>
      <p:sp>
        <p:nvSpPr>
          <p:cNvPr id="424" name="Google Shape;424;p37"/>
          <p:cNvSpPr txBox="1">
            <a:spLocks noGrp="1"/>
          </p:cNvSpPr>
          <p:nvPr>
            <p:ph type="subTitle" idx="7"/>
          </p:nvPr>
        </p:nvSpPr>
        <p:spPr>
          <a:xfrm>
            <a:off x="1014175" y="2863500"/>
            <a:ext cx="2342700" cy="4545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200"/>
              <a:buFont typeface="Archivo ExtraBold"/>
              <a:buNone/>
              <a:defRPr sz="2200">
                <a:latin typeface="Archivo ExtraBold"/>
                <a:ea typeface="Archivo ExtraBold"/>
                <a:cs typeface="Archivo ExtraBold"/>
                <a:sym typeface="Archivo ExtraBold"/>
              </a:defRPr>
            </a:lvl1pPr>
            <a:lvl2pPr lvl="1" rtl="0">
              <a:spcBef>
                <a:spcPts val="0"/>
              </a:spcBef>
              <a:spcAft>
                <a:spcPts val="0"/>
              </a:spcAft>
              <a:buSzPts val="2200"/>
              <a:buFont typeface="Archivo ExtraBold"/>
              <a:buNone/>
              <a:defRPr sz="2200">
                <a:latin typeface="Archivo ExtraBold"/>
                <a:ea typeface="Archivo ExtraBold"/>
                <a:cs typeface="Archivo ExtraBold"/>
                <a:sym typeface="Archivo ExtraBold"/>
              </a:defRPr>
            </a:lvl2pPr>
            <a:lvl3pPr lvl="2" rtl="0">
              <a:spcBef>
                <a:spcPts val="0"/>
              </a:spcBef>
              <a:spcAft>
                <a:spcPts val="0"/>
              </a:spcAft>
              <a:buSzPts val="2200"/>
              <a:buFont typeface="Archivo ExtraBold"/>
              <a:buNone/>
              <a:defRPr sz="2200">
                <a:latin typeface="Archivo ExtraBold"/>
                <a:ea typeface="Archivo ExtraBold"/>
                <a:cs typeface="Archivo ExtraBold"/>
                <a:sym typeface="Archivo ExtraBold"/>
              </a:defRPr>
            </a:lvl3pPr>
            <a:lvl4pPr lvl="3" rtl="0">
              <a:spcBef>
                <a:spcPts val="0"/>
              </a:spcBef>
              <a:spcAft>
                <a:spcPts val="0"/>
              </a:spcAft>
              <a:buSzPts val="2200"/>
              <a:buFont typeface="Archivo ExtraBold"/>
              <a:buNone/>
              <a:defRPr sz="2200">
                <a:latin typeface="Archivo ExtraBold"/>
                <a:ea typeface="Archivo ExtraBold"/>
                <a:cs typeface="Archivo ExtraBold"/>
                <a:sym typeface="Archivo ExtraBold"/>
              </a:defRPr>
            </a:lvl4pPr>
            <a:lvl5pPr lvl="4" rtl="0">
              <a:spcBef>
                <a:spcPts val="0"/>
              </a:spcBef>
              <a:spcAft>
                <a:spcPts val="0"/>
              </a:spcAft>
              <a:buSzPts val="2200"/>
              <a:buFont typeface="Archivo ExtraBold"/>
              <a:buNone/>
              <a:defRPr sz="2200">
                <a:latin typeface="Archivo ExtraBold"/>
                <a:ea typeface="Archivo ExtraBold"/>
                <a:cs typeface="Archivo ExtraBold"/>
                <a:sym typeface="Archivo ExtraBold"/>
              </a:defRPr>
            </a:lvl5pPr>
            <a:lvl6pPr lvl="5" rtl="0">
              <a:spcBef>
                <a:spcPts val="0"/>
              </a:spcBef>
              <a:spcAft>
                <a:spcPts val="0"/>
              </a:spcAft>
              <a:buSzPts val="2200"/>
              <a:buFont typeface="Archivo ExtraBold"/>
              <a:buNone/>
              <a:defRPr sz="2200">
                <a:latin typeface="Archivo ExtraBold"/>
                <a:ea typeface="Archivo ExtraBold"/>
                <a:cs typeface="Archivo ExtraBold"/>
                <a:sym typeface="Archivo ExtraBold"/>
              </a:defRPr>
            </a:lvl6pPr>
            <a:lvl7pPr lvl="6" rtl="0">
              <a:spcBef>
                <a:spcPts val="0"/>
              </a:spcBef>
              <a:spcAft>
                <a:spcPts val="0"/>
              </a:spcAft>
              <a:buSzPts val="2200"/>
              <a:buFont typeface="Archivo ExtraBold"/>
              <a:buNone/>
              <a:defRPr sz="2200">
                <a:latin typeface="Archivo ExtraBold"/>
                <a:ea typeface="Archivo ExtraBold"/>
                <a:cs typeface="Archivo ExtraBold"/>
                <a:sym typeface="Archivo ExtraBold"/>
              </a:defRPr>
            </a:lvl7pPr>
            <a:lvl8pPr lvl="7" rtl="0">
              <a:spcBef>
                <a:spcPts val="0"/>
              </a:spcBef>
              <a:spcAft>
                <a:spcPts val="0"/>
              </a:spcAft>
              <a:buSzPts val="2200"/>
              <a:buFont typeface="Archivo ExtraBold"/>
              <a:buNone/>
              <a:defRPr sz="2200">
                <a:latin typeface="Archivo ExtraBold"/>
                <a:ea typeface="Archivo ExtraBold"/>
                <a:cs typeface="Archivo ExtraBold"/>
                <a:sym typeface="Archivo ExtraBold"/>
              </a:defRPr>
            </a:lvl8pPr>
            <a:lvl9pPr lvl="8" rtl="0">
              <a:spcBef>
                <a:spcPts val="0"/>
              </a:spcBef>
              <a:spcAft>
                <a:spcPts val="0"/>
              </a:spcAft>
              <a:buSzPts val="2200"/>
              <a:buFont typeface="Archivo ExtraBold"/>
              <a:buNone/>
              <a:defRPr sz="2200">
                <a:latin typeface="Archivo ExtraBold"/>
                <a:ea typeface="Archivo ExtraBold"/>
                <a:cs typeface="Archivo ExtraBold"/>
                <a:sym typeface="Archivo ExtraBold"/>
              </a:defRPr>
            </a:lvl9pPr>
          </a:lstStyle>
          <a:p>
            <a:endParaRPr/>
          </a:p>
        </p:txBody>
      </p:sp>
      <p:sp>
        <p:nvSpPr>
          <p:cNvPr id="425" name="Google Shape;425;p37"/>
          <p:cNvSpPr txBox="1">
            <a:spLocks noGrp="1"/>
          </p:cNvSpPr>
          <p:nvPr>
            <p:ph type="subTitle" idx="8"/>
          </p:nvPr>
        </p:nvSpPr>
        <p:spPr>
          <a:xfrm>
            <a:off x="3400625" y="2863475"/>
            <a:ext cx="2342700" cy="4545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200"/>
              <a:buFont typeface="Archivo ExtraBold"/>
              <a:buNone/>
              <a:defRPr sz="2200">
                <a:latin typeface="Archivo ExtraBold"/>
                <a:ea typeface="Archivo ExtraBold"/>
                <a:cs typeface="Archivo ExtraBold"/>
                <a:sym typeface="Archivo ExtraBold"/>
              </a:defRPr>
            </a:lvl1pPr>
            <a:lvl2pPr lvl="1" rtl="0">
              <a:spcBef>
                <a:spcPts val="0"/>
              </a:spcBef>
              <a:spcAft>
                <a:spcPts val="0"/>
              </a:spcAft>
              <a:buSzPts val="2200"/>
              <a:buFont typeface="Archivo ExtraBold"/>
              <a:buNone/>
              <a:defRPr sz="2200">
                <a:latin typeface="Archivo ExtraBold"/>
                <a:ea typeface="Archivo ExtraBold"/>
                <a:cs typeface="Archivo ExtraBold"/>
                <a:sym typeface="Archivo ExtraBold"/>
              </a:defRPr>
            </a:lvl2pPr>
            <a:lvl3pPr lvl="2" rtl="0">
              <a:spcBef>
                <a:spcPts val="0"/>
              </a:spcBef>
              <a:spcAft>
                <a:spcPts val="0"/>
              </a:spcAft>
              <a:buSzPts val="2200"/>
              <a:buFont typeface="Archivo ExtraBold"/>
              <a:buNone/>
              <a:defRPr sz="2200">
                <a:latin typeface="Archivo ExtraBold"/>
                <a:ea typeface="Archivo ExtraBold"/>
                <a:cs typeface="Archivo ExtraBold"/>
                <a:sym typeface="Archivo ExtraBold"/>
              </a:defRPr>
            </a:lvl3pPr>
            <a:lvl4pPr lvl="3" rtl="0">
              <a:spcBef>
                <a:spcPts val="0"/>
              </a:spcBef>
              <a:spcAft>
                <a:spcPts val="0"/>
              </a:spcAft>
              <a:buSzPts val="2200"/>
              <a:buFont typeface="Archivo ExtraBold"/>
              <a:buNone/>
              <a:defRPr sz="2200">
                <a:latin typeface="Archivo ExtraBold"/>
                <a:ea typeface="Archivo ExtraBold"/>
                <a:cs typeface="Archivo ExtraBold"/>
                <a:sym typeface="Archivo ExtraBold"/>
              </a:defRPr>
            </a:lvl4pPr>
            <a:lvl5pPr lvl="4" rtl="0">
              <a:spcBef>
                <a:spcPts val="0"/>
              </a:spcBef>
              <a:spcAft>
                <a:spcPts val="0"/>
              </a:spcAft>
              <a:buSzPts val="2200"/>
              <a:buFont typeface="Archivo ExtraBold"/>
              <a:buNone/>
              <a:defRPr sz="2200">
                <a:latin typeface="Archivo ExtraBold"/>
                <a:ea typeface="Archivo ExtraBold"/>
                <a:cs typeface="Archivo ExtraBold"/>
                <a:sym typeface="Archivo ExtraBold"/>
              </a:defRPr>
            </a:lvl5pPr>
            <a:lvl6pPr lvl="5" rtl="0">
              <a:spcBef>
                <a:spcPts val="0"/>
              </a:spcBef>
              <a:spcAft>
                <a:spcPts val="0"/>
              </a:spcAft>
              <a:buSzPts val="2200"/>
              <a:buFont typeface="Archivo ExtraBold"/>
              <a:buNone/>
              <a:defRPr sz="2200">
                <a:latin typeface="Archivo ExtraBold"/>
                <a:ea typeface="Archivo ExtraBold"/>
                <a:cs typeface="Archivo ExtraBold"/>
                <a:sym typeface="Archivo ExtraBold"/>
              </a:defRPr>
            </a:lvl6pPr>
            <a:lvl7pPr lvl="6" rtl="0">
              <a:spcBef>
                <a:spcPts val="0"/>
              </a:spcBef>
              <a:spcAft>
                <a:spcPts val="0"/>
              </a:spcAft>
              <a:buSzPts val="2200"/>
              <a:buFont typeface="Archivo ExtraBold"/>
              <a:buNone/>
              <a:defRPr sz="2200">
                <a:latin typeface="Archivo ExtraBold"/>
                <a:ea typeface="Archivo ExtraBold"/>
                <a:cs typeface="Archivo ExtraBold"/>
                <a:sym typeface="Archivo ExtraBold"/>
              </a:defRPr>
            </a:lvl7pPr>
            <a:lvl8pPr lvl="7" rtl="0">
              <a:spcBef>
                <a:spcPts val="0"/>
              </a:spcBef>
              <a:spcAft>
                <a:spcPts val="0"/>
              </a:spcAft>
              <a:buSzPts val="2200"/>
              <a:buFont typeface="Archivo ExtraBold"/>
              <a:buNone/>
              <a:defRPr sz="2200">
                <a:latin typeface="Archivo ExtraBold"/>
                <a:ea typeface="Archivo ExtraBold"/>
                <a:cs typeface="Archivo ExtraBold"/>
                <a:sym typeface="Archivo ExtraBold"/>
              </a:defRPr>
            </a:lvl8pPr>
            <a:lvl9pPr lvl="8" rtl="0">
              <a:spcBef>
                <a:spcPts val="0"/>
              </a:spcBef>
              <a:spcAft>
                <a:spcPts val="0"/>
              </a:spcAft>
              <a:buSzPts val="2200"/>
              <a:buFont typeface="Archivo ExtraBold"/>
              <a:buNone/>
              <a:defRPr sz="2200">
                <a:latin typeface="Archivo ExtraBold"/>
                <a:ea typeface="Archivo ExtraBold"/>
                <a:cs typeface="Archivo ExtraBold"/>
                <a:sym typeface="Archivo ExtraBold"/>
              </a:defRPr>
            </a:lvl9pPr>
          </a:lstStyle>
          <a:p>
            <a:endParaRPr/>
          </a:p>
        </p:txBody>
      </p:sp>
      <p:sp>
        <p:nvSpPr>
          <p:cNvPr id="426" name="Google Shape;426;p37"/>
          <p:cNvSpPr txBox="1">
            <a:spLocks noGrp="1"/>
          </p:cNvSpPr>
          <p:nvPr>
            <p:ph type="subTitle" idx="9"/>
          </p:nvPr>
        </p:nvSpPr>
        <p:spPr>
          <a:xfrm>
            <a:off x="1014175" y="3318046"/>
            <a:ext cx="2342700" cy="7356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dk1"/>
              </a:buClr>
              <a:buSzPts val="1800"/>
              <a:buNone/>
              <a:defRPr sz="1600">
                <a:solidFill>
                  <a:schemeClr val="dk1"/>
                </a:solidFill>
              </a:defRPr>
            </a:lvl1pPr>
            <a:lvl2pPr lvl="1" algn="ctr" rtl="0">
              <a:spcBef>
                <a:spcPts val="0"/>
              </a:spcBef>
              <a:spcAft>
                <a:spcPts val="0"/>
              </a:spcAft>
              <a:buClr>
                <a:schemeClr val="dk1"/>
              </a:buClr>
              <a:buSzPts val="1400"/>
              <a:buNone/>
              <a:defRPr>
                <a:solidFill>
                  <a:schemeClr val="dk1"/>
                </a:solidFill>
              </a:defRPr>
            </a:lvl2pPr>
            <a:lvl3pPr lvl="2" algn="ctr" rtl="0">
              <a:spcBef>
                <a:spcPts val="0"/>
              </a:spcBef>
              <a:spcAft>
                <a:spcPts val="0"/>
              </a:spcAft>
              <a:buClr>
                <a:schemeClr val="dk1"/>
              </a:buClr>
              <a:buSzPts val="1400"/>
              <a:buNone/>
              <a:defRPr>
                <a:solidFill>
                  <a:schemeClr val="dk1"/>
                </a:solidFill>
              </a:defRPr>
            </a:lvl3pPr>
            <a:lvl4pPr lvl="3" algn="ctr" rtl="0">
              <a:spcBef>
                <a:spcPts val="0"/>
              </a:spcBef>
              <a:spcAft>
                <a:spcPts val="0"/>
              </a:spcAft>
              <a:buClr>
                <a:schemeClr val="dk1"/>
              </a:buClr>
              <a:buSzPts val="1400"/>
              <a:buNone/>
              <a:defRPr>
                <a:solidFill>
                  <a:schemeClr val="dk1"/>
                </a:solidFill>
              </a:defRPr>
            </a:lvl4pPr>
            <a:lvl5pPr lvl="4" algn="ctr" rtl="0">
              <a:spcBef>
                <a:spcPts val="0"/>
              </a:spcBef>
              <a:spcAft>
                <a:spcPts val="0"/>
              </a:spcAft>
              <a:buClr>
                <a:schemeClr val="dk1"/>
              </a:buClr>
              <a:buSzPts val="1400"/>
              <a:buNone/>
              <a:defRPr>
                <a:solidFill>
                  <a:schemeClr val="dk1"/>
                </a:solidFill>
              </a:defRPr>
            </a:lvl5pPr>
            <a:lvl6pPr lvl="5" algn="ctr" rtl="0">
              <a:spcBef>
                <a:spcPts val="0"/>
              </a:spcBef>
              <a:spcAft>
                <a:spcPts val="0"/>
              </a:spcAft>
              <a:buClr>
                <a:schemeClr val="dk1"/>
              </a:buClr>
              <a:buSzPts val="1400"/>
              <a:buNone/>
              <a:defRPr>
                <a:solidFill>
                  <a:schemeClr val="dk1"/>
                </a:solidFill>
              </a:defRPr>
            </a:lvl6pPr>
            <a:lvl7pPr lvl="6" algn="ctr" rtl="0">
              <a:spcBef>
                <a:spcPts val="0"/>
              </a:spcBef>
              <a:spcAft>
                <a:spcPts val="0"/>
              </a:spcAft>
              <a:buClr>
                <a:schemeClr val="dk1"/>
              </a:buClr>
              <a:buSzPts val="1400"/>
              <a:buNone/>
              <a:defRPr>
                <a:solidFill>
                  <a:schemeClr val="dk1"/>
                </a:solidFill>
              </a:defRPr>
            </a:lvl7pPr>
            <a:lvl8pPr lvl="7" algn="ctr" rtl="0">
              <a:spcBef>
                <a:spcPts val="0"/>
              </a:spcBef>
              <a:spcAft>
                <a:spcPts val="0"/>
              </a:spcAft>
              <a:buClr>
                <a:schemeClr val="dk1"/>
              </a:buClr>
              <a:buSzPts val="1400"/>
              <a:buNone/>
              <a:defRPr>
                <a:solidFill>
                  <a:schemeClr val="dk1"/>
                </a:solidFill>
              </a:defRPr>
            </a:lvl8pPr>
            <a:lvl9pPr lvl="8" algn="ctr" rtl="0">
              <a:spcBef>
                <a:spcPts val="0"/>
              </a:spcBef>
              <a:spcAft>
                <a:spcPts val="0"/>
              </a:spcAft>
              <a:buClr>
                <a:schemeClr val="dk1"/>
              </a:buClr>
              <a:buSzPts val="1400"/>
              <a:buNone/>
              <a:defRPr>
                <a:solidFill>
                  <a:schemeClr val="dk1"/>
                </a:solidFill>
              </a:defRPr>
            </a:lvl9pPr>
          </a:lstStyle>
          <a:p>
            <a:endParaRPr/>
          </a:p>
        </p:txBody>
      </p:sp>
      <p:sp>
        <p:nvSpPr>
          <p:cNvPr id="427" name="Google Shape;427;p37"/>
          <p:cNvSpPr txBox="1">
            <a:spLocks noGrp="1"/>
          </p:cNvSpPr>
          <p:nvPr>
            <p:ph type="subTitle" idx="13"/>
          </p:nvPr>
        </p:nvSpPr>
        <p:spPr>
          <a:xfrm>
            <a:off x="3400625" y="3318025"/>
            <a:ext cx="2342700" cy="7356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dk1"/>
              </a:buClr>
              <a:buSzPts val="1800"/>
              <a:buNone/>
              <a:defRPr sz="1600">
                <a:solidFill>
                  <a:schemeClr val="dk1"/>
                </a:solidFill>
              </a:defRPr>
            </a:lvl1pPr>
            <a:lvl2pPr lvl="1" algn="ctr" rtl="0">
              <a:spcBef>
                <a:spcPts val="0"/>
              </a:spcBef>
              <a:spcAft>
                <a:spcPts val="0"/>
              </a:spcAft>
              <a:buClr>
                <a:schemeClr val="dk1"/>
              </a:buClr>
              <a:buSzPts val="1400"/>
              <a:buNone/>
              <a:defRPr>
                <a:solidFill>
                  <a:schemeClr val="dk1"/>
                </a:solidFill>
              </a:defRPr>
            </a:lvl2pPr>
            <a:lvl3pPr lvl="2" algn="ctr" rtl="0">
              <a:spcBef>
                <a:spcPts val="0"/>
              </a:spcBef>
              <a:spcAft>
                <a:spcPts val="0"/>
              </a:spcAft>
              <a:buClr>
                <a:schemeClr val="dk1"/>
              </a:buClr>
              <a:buSzPts val="1400"/>
              <a:buNone/>
              <a:defRPr>
                <a:solidFill>
                  <a:schemeClr val="dk1"/>
                </a:solidFill>
              </a:defRPr>
            </a:lvl3pPr>
            <a:lvl4pPr lvl="3" algn="ctr" rtl="0">
              <a:spcBef>
                <a:spcPts val="0"/>
              </a:spcBef>
              <a:spcAft>
                <a:spcPts val="0"/>
              </a:spcAft>
              <a:buClr>
                <a:schemeClr val="dk1"/>
              </a:buClr>
              <a:buSzPts val="1400"/>
              <a:buNone/>
              <a:defRPr>
                <a:solidFill>
                  <a:schemeClr val="dk1"/>
                </a:solidFill>
              </a:defRPr>
            </a:lvl4pPr>
            <a:lvl5pPr lvl="4" algn="ctr" rtl="0">
              <a:spcBef>
                <a:spcPts val="0"/>
              </a:spcBef>
              <a:spcAft>
                <a:spcPts val="0"/>
              </a:spcAft>
              <a:buClr>
                <a:schemeClr val="dk1"/>
              </a:buClr>
              <a:buSzPts val="1400"/>
              <a:buNone/>
              <a:defRPr>
                <a:solidFill>
                  <a:schemeClr val="dk1"/>
                </a:solidFill>
              </a:defRPr>
            </a:lvl5pPr>
            <a:lvl6pPr lvl="5" algn="ctr" rtl="0">
              <a:spcBef>
                <a:spcPts val="0"/>
              </a:spcBef>
              <a:spcAft>
                <a:spcPts val="0"/>
              </a:spcAft>
              <a:buClr>
                <a:schemeClr val="dk1"/>
              </a:buClr>
              <a:buSzPts val="1400"/>
              <a:buNone/>
              <a:defRPr>
                <a:solidFill>
                  <a:schemeClr val="dk1"/>
                </a:solidFill>
              </a:defRPr>
            </a:lvl6pPr>
            <a:lvl7pPr lvl="6" algn="ctr" rtl="0">
              <a:spcBef>
                <a:spcPts val="0"/>
              </a:spcBef>
              <a:spcAft>
                <a:spcPts val="0"/>
              </a:spcAft>
              <a:buClr>
                <a:schemeClr val="dk1"/>
              </a:buClr>
              <a:buSzPts val="1400"/>
              <a:buNone/>
              <a:defRPr>
                <a:solidFill>
                  <a:schemeClr val="dk1"/>
                </a:solidFill>
              </a:defRPr>
            </a:lvl7pPr>
            <a:lvl8pPr lvl="7" algn="ctr" rtl="0">
              <a:spcBef>
                <a:spcPts val="0"/>
              </a:spcBef>
              <a:spcAft>
                <a:spcPts val="0"/>
              </a:spcAft>
              <a:buClr>
                <a:schemeClr val="dk1"/>
              </a:buClr>
              <a:buSzPts val="1400"/>
              <a:buNone/>
              <a:defRPr>
                <a:solidFill>
                  <a:schemeClr val="dk1"/>
                </a:solidFill>
              </a:defRPr>
            </a:lvl8pPr>
            <a:lvl9pPr lvl="8" algn="ctr" rtl="0">
              <a:spcBef>
                <a:spcPts val="0"/>
              </a:spcBef>
              <a:spcAft>
                <a:spcPts val="0"/>
              </a:spcAft>
              <a:buClr>
                <a:schemeClr val="dk1"/>
              </a:buClr>
              <a:buSzPts val="1400"/>
              <a:buNone/>
              <a:defRPr>
                <a:solidFill>
                  <a:schemeClr val="dk1"/>
                </a:solidFill>
              </a:defRPr>
            </a:lvl9pPr>
          </a:lstStyle>
          <a:p>
            <a:endParaRPr/>
          </a:p>
        </p:txBody>
      </p:sp>
      <p:sp>
        <p:nvSpPr>
          <p:cNvPr id="428" name="Google Shape;428;p37"/>
          <p:cNvSpPr txBox="1">
            <a:spLocks noGrp="1"/>
          </p:cNvSpPr>
          <p:nvPr>
            <p:ph type="subTitle" idx="14"/>
          </p:nvPr>
        </p:nvSpPr>
        <p:spPr>
          <a:xfrm>
            <a:off x="5787075" y="2863475"/>
            <a:ext cx="2342700" cy="4545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200"/>
              <a:buFont typeface="Archivo ExtraBold"/>
              <a:buNone/>
              <a:defRPr sz="2200">
                <a:latin typeface="Archivo ExtraBold"/>
                <a:ea typeface="Archivo ExtraBold"/>
                <a:cs typeface="Archivo ExtraBold"/>
                <a:sym typeface="Archivo ExtraBold"/>
              </a:defRPr>
            </a:lvl1pPr>
            <a:lvl2pPr lvl="1" rtl="0">
              <a:spcBef>
                <a:spcPts val="0"/>
              </a:spcBef>
              <a:spcAft>
                <a:spcPts val="0"/>
              </a:spcAft>
              <a:buSzPts val="2200"/>
              <a:buFont typeface="Archivo ExtraBold"/>
              <a:buNone/>
              <a:defRPr sz="2200">
                <a:latin typeface="Archivo ExtraBold"/>
                <a:ea typeface="Archivo ExtraBold"/>
                <a:cs typeface="Archivo ExtraBold"/>
                <a:sym typeface="Archivo ExtraBold"/>
              </a:defRPr>
            </a:lvl2pPr>
            <a:lvl3pPr lvl="2" rtl="0">
              <a:spcBef>
                <a:spcPts val="0"/>
              </a:spcBef>
              <a:spcAft>
                <a:spcPts val="0"/>
              </a:spcAft>
              <a:buSzPts val="2200"/>
              <a:buFont typeface="Archivo ExtraBold"/>
              <a:buNone/>
              <a:defRPr sz="2200">
                <a:latin typeface="Archivo ExtraBold"/>
                <a:ea typeface="Archivo ExtraBold"/>
                <a:cs typeface="Archivo ExtraBold"/>
                <a:sym typeface="Archivo ExtraBold"/>
              </a:defRPr>
            </a:lvl3pPr>
            <a:lvl4pPr lvl="3" rtl="0">
              <a:spcBef>
                <a:spcPts val="0"/>
              </a:spcBef>
              <a:spcAft>
                <a:spcPts val="0"/>
              </a:spcAft>
              <a:buSzPts val="2200"/>
              <a:buFont typeface="Archivo ExtraBold"/>
              <a:buNone/>
              <a:defRPr sz="2200">
                <a:latin typeface="Archivo ExtraBold"/>
                <a:ea typeface="Archivo ExtraBold"/>
                <a:cs typeface="Archivo ExtraBold"/>
                <a:sym typeface="Archivo ExtraBold"/>
              </a:defRPr>
            </a:lvl4pPr>
            <a:lvl5pPr lvl="4" rtl="0">
              <a:spcBef>
                <a:spcPts val="0"/>
              </a:spcBef>
              <a:spcAft>
                <a:spcPts val="0"/>
              </a:spcAft>
              <a:buSzPts val="2200"/>
              <a:buFont typeface="Archivo ExtraBold"/>
              <a:buNone/>
              <a:defRPr sz="2200">
                <a:latin typeface="Archivo ExtraBold"/>
                <a:ea typeface="Archivo ExtraBold"/>
                <a:cs typeface="Archivo ExtraBold"/>
                <a:sym typeface="Archivo ExtraBold"/>
              </a:defRPr>
            </a:lvl5pPr>
            <a:lvl6pPr lvl="5" rtl="0">
              <a:spcBef>
                <a:spcPts val="0"/>
              </a:spcBef>
              <a:spcAft>
                <a:spcPts val="0"/>
              </a:spcAft>
              <a:buSzPts val="2200"/>
              <a:buFont typeface="Archivo ExtraBold"/>
              <a:buNone/>
              <a:defRPr sz="2200">
                <a:latin typeface="Archivo ExtraBold"/>
                <a:ea typeface="Archivo ExtraBold"/>
                <a:cs typeface="Archivo ExtraBold"/>
                <a:sym typeface="Archivo ExtraBold"/>
              </a:defRPr>
            </a:lvl6pPr>
            <a:lvl7pPr lvl="6" rtl="0">
              <a:spcBef>
                <a:spcPts val="0"/>
              </a:spcBef>
              <a:spcAft>
                <a:spcPts val="0"/>
              </a:spcAft>
              <a:buSzPts val="2200"/>
              <a:buFont typeface="Archivo ExtraBold"/>
              <a:buNone/>
              <a:defRPr sz="2200">
                <a:latin typeface="Archivo ExtraBold"/>
                <a:ea typeface="Archivo ExtraBold"/>
                <a:cs typeface="Archivo ExtraBold"/>
                <a:sym typeface="Archivo ExtraBold"/>
              </a:defRPr>
            </a:lvl7pPr>
            <a:lvl8pPr lvl="7" rtl="0">
              <a:spcBef>
                <a:spcPts val="0"/>
              </a:spcBef>
              <a:spcAft>
                <a:spcPts val="0"/>
              </a:spcAft>
              <a:buSzPts val="2200"/>
              <a:buFont typeface="Archivo ExtraBold"/>
              <a:buNone/>
              <a:defRPr sz="2200">
                <a:latin typeface="Archivo ExtraBold"/>
                <a:ea typeface="Archivo ExtraBold"/>
                <a:cs typeface="Archivo ExtraBold"/>
                <a:sym typeface="Archivo ExtraBold"/>
              </a:defRPr>
            </a:lvl8pPr>
            <a:lvl9pPr lvl="8" rtl="0">
              <a:spcBef>
                <a:spcPts val="0"/>
              </a:spcBef>
              <a:spcAft>
                <a:spcPts val="0"/>
              </a:spcAft>
              <a:buSzPts val="2200"/>
              <a:buFont typeface="Archivo ExtraBold"/>
              <a:buNone/>
              <a:defRPr sz="2200">
                <a:latin typeface="Archivo ExtraBold"/>
                <a:ea typeface="Archivo ExtraBold"/>
                <a:cs typeface="Archivo ExtraBold"/>
                <a:sym typeface="Archivo ExtraBold"/>
              </a:defRPr>
            </a:lvl9pPr>
          </a:lstStyle>
          <a:p>
            <a:endParaRPr/>
          </a:p>
        </p:txBody>
      </p:sp>
      <p:sp>
        <p:nvSpPr>
          <p:cNvPr id="429" name="Google Shape;429;p37"/>
          <p:cNvSpPr txBox="1">
            <a:spLocks noGrp="1"/>
          </p:cNvSpPr>
          <p:nvPr>
            <p:ph type="subTitle" idx="15"/>
          </p:nvPr>
        </p:nvSpPr>
        <p:spPr>
          <a:xfrm>
            <a:off x="5787075" y="3318025"/>
            <a:ext cx="2342700" cy="7356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dk1"/>
              </a:buClr>
              <a:buSzPts val="1800"/>
              <a:buNone/>
              <a:defRPr sz="1600">
                <a:solidFill>
                  <a:schemeClr val="dk1"/>
                </a:solidFill>
              </a:defRPr>
            </a:lvl1pPr>
            <a:lvl2pPr lvl="1" algn="ctr" rtl="0">
              <a:spcBef>
                <a:spcPts val="0"/>
              </a:spcBef>
              <a:spcAft>
                <a:spcPts val="0"/>
              </a:spcAft>
              <a:buClr>
                <a:schemeClr val="dk1"/>
              </a:buClr>
              <a:buSzPts val="1400"/>
              <a:buNone/>
              <a:defRPr>
                <a:solidFill>
                  <a:schemeClr val="dk1"/>
                </a:solidFill>
              </a:defRPr>
            </a:lvl2pPr>
            <a:lvl3pPr lvl="2" algn="ctr" rtl="0">
              <a:spcBef>
                <a:spcPts val="0"/>
              </a:spcBef>
              <a:spcAft>
                <a:spcPts val="0"/>
              </a:spcAft>
              <a:buClr>
                <a:schemeClr val="dk1"/>
              </a:buClr>
              <a:buSzPts val="1400"/>
              <a:buNone/>
              <a:defRPr>
                <a:solidFill>
                  <a:schemeClr val="dk1"/>
                </a:solidFill>
              </a:defRPr>
            </a:lvl3pPr>
            <a:lvl4pPr lvl="3" algn="ctr" rtl="0">
              <a:spcBef>
                <a:spcPts val="0"/>
              </a:spcBef>
              <a:spcAft>
                <a:spcPts val="0"/>
              </a:spcAft>
              <a:buClr>
                <a:schemeClr val="dk1"/>
              </a:buClr>
              <a:buSzPts val="1400"/>
              <a:buNone/>
              <a:defRPr>
                <a:solidFill>
                  <a:schemeClr val="dk1"/>
                </a:solidFill>
              </a:defRPr>
            </a:lvl4pPr>
            <a:lvl5pPr lvl="4" algn="ctr" rtl="0">
              <a:spcBef>
                <a:spcPts val="0"/>
              </a:spcBef>
              <a:spcAft>
                <a:spcPts val="0"/>
              </a:spcAft>
              <a:buClr>
                <a:schemeClr val="dk1"/>
              </a:buClr>
              <a:buSzPts val="1400"/>
              <a:buNone/>
              <a:defRPr>
                <a:solidFill>
                  <a:schemeClr val="dk1"/>
                </a:solidFill>
              </a:defRPr>
            </a:lvl5pPr>
            <a:lvl6pPr lvl="5" algn="ctr" rtl="0">
              <a:spcBef>
                <a:spcPts val="0"/>
              </a:spcBef>
              <a:spcAft>
                <a:spcPts val="0"/>
              </a:spcAft>
              <a:buClr>
                <a:schemeClr val="dk1"/>
              </a:buClr>
              <a:buSzPts val="1400"/>
              <a:buNone/>
              <a:defRPr>
                <a:solidFill>
                  <a:schemeClr val="dk1"/>
                </a:solidFill>
              </a:defRPr>
            </a:lvl6pPr>
            <a:lvl7pPr lvl="6" algn="ctr" rtl="0">
              <a:spcBef>
                <a:spcPts val="0"/>
              </a:spcBef>
              <a:spcAft>
                <a:spcPts val="0"/>
              </a:spcAft>
              <a:buClr>
                <a:schemeClr val="dk1"/>
              </a:buClr>
              <a:buSzPts val="1400"/>
              <a:buNone/>
              <a:defRPr>
                <a:solidFill>
                  <a:schemeClr val="dk1"/>
                </a:solidFill>
              </a:defRPr>
            </a:lvl7pPr>
            <a:lvl8pPr lvl="7" algn="ctr" rtl="0">
              <a:spcBef>
                <a:spcPts val="0"/>
              </a:spcBef>
              <a:spcAft>
                <a:spcPts val="0"/>
              </a:spcAft>
              <a:buClr>
                <a:schemeClr val="dk1"/>
              </a:buClr>
              <a:buSzPts val="1400"/>
              <a:buNone/>
              <a:defRPr>
                <a:solidFill>
                  <a:schemeClr val="dk1"/>
                </a:solidFill>
              </a:defRPr>
            </a:lvl8pPr>
            <a:lvl9pPr lvl="8" algn="ctr" rtl="0">
              <a:spcBef>
                <a:spcPts val="0"/>
              </a:spcBef>
              <a:spcAft>
                <a:spcPts val="0"/>
              </a:spcAft>
              <a:buClr>
                <a:schemeClr val="dk1"/>
              </a:buClr>
              <a:buSzPts val="1400"/>
              <a:buNone/>
              <a:defRPr>
                <a:solidFill>
                  <a:schemeClr val="dk1"/>
                </a:solidFill>
              </a:defRPr>
            </a:lvl9pPr>
          </a:lstStyle>
          <a:p>
            <a:endParaRPr/>
          </a:p>
        </p:txBody>
      </p:sp>
      <p:sp>
        <p:nvSpPr>
          <p:cNvPr id="430" name="Google Shape;430;p37"/>
          <p:cNvSpPr/>
          <p:nvPr/>
        </p:nvSpPr>
        <p:spPr>
          <a:xfrm>
            <a:off x="-1359125" y="1869775"/>
            <a:ext cx="2297100" cy="1989900"/>
          </a:xfrm>
          <a:prstGeom prst="hexagon">
            <a:avLst>
              <a:gd name="adj" fmla="val 25000"/>
              <a:gd name="vf" fmla="val 11547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431" name="Google Shape;431;p37"/>
          <p:cNvSpPr/>
          <p:nvPr/>
        </p:nvSpPr>
        <p:spPr>
          <a:xfrm>
            <a:off x="8325925" y="803888"/>
            <a:ext cx="2297100" cy="1989900"/>
          </a:xfrm>
          <a:prstGeom prst="hexagon">
            <a:avLst>
              <a:gd name="adj" fmla="val 25000"/>
              <a:gd name="vf" fmla="val 11547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432" name="Google Shape;432;p37"/>
          <p:cNvSpPr/>
          <p:nvPr/>
        </p:nvSpPr>
        <p:spPr>
          <a:xfrm>
            <a:off x="8325925" y="2855338"/>
            <a:ext cx="2297100" cy="1989900"/>
          </a:xfrm>
          <a:prstGeom prst="hexagon">
            <a:avLst>
              <a:gd name="adj" fmla="val 25000"/>
              <a:gd name="vf" fmla="val 115470"/>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grpSp>
        <p:nvGrpSpPr>
          <p:cNvPr id="433" name="Google Shape;433;p37"/>
          <p:cNvGrpSpPr/>
          <p:nvPr/>
        </p:nvGrpSpPr>
        <p:grpSpPr>
          <a:xfrm>
            <a:off x="4112200" y="4459388"/>
            <a:ext cx="919525" cy="280075"/>
            <a:chOff x="3021700" y="595375"/>
            <a:chExt cx="919525" cy="280075"/>
          </a:xfrm>
        </p:grpSpPr>
        <p:sp>
          <p:nvSpPr>
            <p:cNvPr id="434" name="Google Shape;434;p37"/>
            <p:cNvSpPr/>
            <p:nvPr/>
          </p:nvSpPr>
          <p:spPr>
            <a:xfrm>
              <a:off x="3021700" y="595375"/>
              <a:ext cx="130900" cy="150550"/>
            </a:xfrm>
            <a:custGeom>
              <a:avLst/>
              <a:gdLst/>
              <a:ahLst/>
              <a:cxnLst/>
              <a:rect l="l" t="t" r="r" b="b"/>
              <a:pathLst>
                <a:path w="5236" h="6022" extrusionOk="0">
                  <a:moveTo>
                    <a:pt x="2632" y="0"/>
                  </a:moveTo>
                  <a:lnTo>
                    <a:pt x="1" y="1519"/>
                  </a:lnTo>
                  <a:lnTo>
                    <a:pt x="1" y="4530"/>
                  </a:lnTo>
                  <a:lnTo>
                    <a:pt x="2632" y="6022"/>
                  </a:lnTo>
                  <a:lnTo>
                    <a:pt x="5235" y="4530"/>
                  </a:lnTo>
                  <a:lnTo>
                    <a:pt x="5235" y="1519"/>
                  </a:lnTo>
                  <a:lnTo>
                    <a:pt x="263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5" name="Google Shape;435;p37"/>
            <p:cNvSpPr/>
            <p:nvPr/>
          </p:nvSpPr>
          <p:spPr>
            <a:xfrm>
              <a:off x="3179700" y="595375"/>
              <a:ext cx="130225" cy="150550"/>
            </a:xfrm>
            <a:custGeom>
              <a:avLst/>
              <a:gdLst/>
              <a:ahLst/>
              <a:cxnLst/>
              <a:rect l="l" t="t" r="r" b="b"/>
              <a:pathLst>
                <a:path w="5209" h="6022" extrusionOk="0">
                  <a:moveTo>
                    <a:pt x="2604" y="0"/>
                  </a:moveTo>
                  <a:lnTo>
                    <a:pt x="0" y="1519"/>
                  </a:lnTo>
                  <a:lnTo>
                    <a:pt x="0" y="4530"/>
                  </a:lnTo>
                  <a:lnTo>
                    <a:pt x="2604" y="6022"/>
                  </a:lnTo>
                  <a:lnTo>
                    <a:pt x="5208" y="4530"/>
                  </a:lnTo>
                  <a:lnTo>
                    <a:pt x="5208" y="1519"/>
                  </a:lnTo>
                  <a:lnTo>
                    <a:pt x="260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6" name="Google Shape;436;p37"/>
            <p:cNvSpPr/>
            <p:nvPr/>
          </p:nvSpPr>
          <p:spPr>
            <a:xfrm>
              <a:off x="3337700" y="595375"/>
              <a:ext cx="130200" cy="150550"/>
            </a:xfrm>
            <a:custGeom>
              <a:avLst/>
              <a:gdLst/>
              <a:ahLst/>
              <a:cxnLst/>
              <a:rect l="l" t="t" r="r" b="b"/>
              <a:pathLst>
                <a:path w="5208" h="6022" extrusionOk="0">
                  <a:moveTo>
                    <a:pt x="2604" y="0"/>
                  </a:moveTo>
                  <a:lnTo>
                    <a:pt x="0" y="1519"/>
                  </a:lnTo>
                  <a:lnTo>
                    <a:pt x="0" y="4530"/>
                  </a:lnTo>
                  <a:lnTo>
                    <a:pt x="2604" y="6022"/>
                  </a:lnTo>
                  <a:lnTo>
                    <a:pt x="5208" y="4530"/>
                  </a:lnTo>
                  <a:lnTo>
                    <a:pt x="5208" y="1519"/>
                  </a:lnTo>
                  <a:lnTo>
                    <a:pt x="260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7" name="Google Shape;437;p37"/>
            <p:cNvSpPr/>
            <p:nvPr/>
          </p:nvSpPr>
          <p:spPr>
            <a:xfrm>
              <a:off x="3495000" y="595375"/>
              <a:ext cx="130900" cy="150550"/>
            </a:xfrm>
            <a:custGeom>
              <a:avLst/>
              <a:gdLst/>
              <a:ahLst/>
              <a:cxnLst/>
              <a:rect l="l" t="t" r="r" b="b"/>
              <a:pathLst>
                <a:path w="5236" h="6022" extrusionOk="0">
                  <a:moveTo>
                    <a:pt x="2605" y="0"/>
                  </a:moveTo>
                  <a:lnTo>
                    <a:pt x="1" y="1519"/>
                  </a:lnTo>
                  <a:lnTo>
                    <a:pt x="1" y="4530"/>
                  </a:lnTo>
                  <a:lnTo>
                    <a:pt x="2605" y="6022"/>
                  </a:lnTo>
                  <a:lnTo>
                    <a:pt x="5236" y="4530"/>
                  </a:lnTo>
                  <a:lnTo>
                    <a:pt x="5236" y="1519"/>
                  </a:lnTo>
                  <a:lnTo>
                    <a:pt x="260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8" name="Google Shape;438;p37"/>
            <p:cNvSpPr/>
            <p:nvPr/>
          </p:nvSpPr>
          <p:spPr>
            <a:xfrm>
              <a:off x="3653000" y="595375"/>
              <a:ext cx="130225" cy="150550"/>
            </a:xfrm>
            <a:custGeom>
              <a:avLst/>
              <a:gdLst/>
              <a:ahLst/>
              <a:cxnLst/>
              <a:rect l="l" t="t" r="r" b="b"/>
              <a:pathLst>
                <a:path w="5209" h="6022" extrusionOk="0">
                  <a:moveTo>
                    <a:pt x="2605" y="0"/>
                  </a:moveTo>
                  <a:lnTo>
                    <a:pt x="1" y="1519"/>
                  </a:lnTo>
                  <a:lnTo>
                    <a:pt x="1" y="4530"/>
                  </a:lnTo>
                  <a:lnTo>
                    <a:pt x="2605" y="6022"/>
                  </a:lnTo>
                  <a:lnTo>
                    <a:pt x="5209" y="4530"/>
                  </a:lnTo>
                  <a:lnTo>
                    <a:pt x="5209" y="1519"/>
                  </a:lnTo>
                  <a:lnTo>
                    <a:pt x="260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9" name="Google Shape;439;p37"/>
            <p:cNvSpPr/>
            <p:nvPr/>
          </p:nvSpPr>
          <p:spPr>
            <a:xfrm>
              <a:off x="3810325" y="595375"/>
              <a:ext cx="130900" cy="150550"/>
            </a:xfrm>
            <a:custGeom>
              <a:avLst/>
              <a:gdLst/>
              <a:ahLst/>
              <a:cxnLst/>
              <a:rect l="l" t="t" r="r" b="b"/>
              <a:pathLst>
                <a:path w="5236" h="6022" extrusionOk="0">
                  <a:moveTo>
                    <a:pt x="2632" y="0"/>
                  </a:moveTo>
                  <a:lnTo>
                    <a:pt x="1" y="1519"/>
                  </a:lnTo>
                  <a:lnTo>
                    <a:pt x="1" y="4530"/>
                  </a:lnTo>
                  <a:lnTo>
                    <a:pt x="2632" y="6022"/>
                  </a:lnTo>
                  <a:lnTo>
                    <a:pt x="5235" y="4530"/>
                  </a:lnTo>
                  <a:lnTo>
                    <a:pt x="5235" y="1519"/>
                  </a:lnTo>
                  <a:lnTo>
                    <a:pt x="263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0" name="Google Shape;440;p37"/>
            <p:cNvSpPr/>
            <p:nvPr/>
          </p:nvSpPr>
          <p:spPr>
            <a:xfrm>
              <a:off x="3101025" y="724200"/>
              <a:ext cx="130225" cy="151250"/>
            </a:xfrm>
            <a:custGeom>
              <a:avLst/>
              <a:gdLst/>
              <a:ahLst/>
              <a:cxnLst/>
              <a:rect l="l" t="t" r="r" b="b"/>
              <a:pathLst>
                <a:path w="5209" h="6050" extrusionOk="0">
                  <a:moveTo>
                    <a:pt x="2605" y="1"/>
                  </a:moveTo>
                  <a:lnTo>
                    <a:pt x="1" y="1519"/>
                  </a:lnTo>
                  <a:lnTo>
                    <a:pt x="1" y="4530"/>
                  </a:lnTo>
                  <a:lnTo>
                    <a:pt x="2605" y="6049"/>
                  </a:lnTo>
                  <a:lnTo>
                    <a:pt x="5209" y="4530"/>
                  </a:lnTo>
                  <a:lnTo>
                    <a:pt x="5209" y="1519"/>
                  </a:lnTo>
                  <a:lnTo>
                    <a:pt x="2605"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1" name="Google Shape;441;p37"/>
            <p:cNvSpPr/>
            <p:nvPr/>
          </p:nvSpPr>
          <p:spPr>
            <a:xfrm>
              <a:off x="3258350" y="724200"/>
              <a:ext cx="130900" cy="151250"/>
            </a:xfrm>
            <a:custGeom>
              <a:avLst/>
              <a:gdLst/>
              <a:ahLst/>
              <a:cxnLst/>
              <a:rect l="l" t="t" r="r" b="b"/>
              <a:pathLst>
                <a:path w="5236" h="6050" extrusionOk="0">
                  <a:moveTo>
                    <a:pt x="2632" y="1"/>
                  </a:moveTo>
                  <a:lnTo>
                    <a:pt x="1" y="1519"/>
                  </a:lnTo>
                  <a:lnTo>
                    <a:pt x="1" y="4530"/>
                  </a:lnTo>
                  <a:lnTo>
                    <a:pt x="2632" y="6049"/>
                  </a:lnTo>
                  <a:lnTo>
                    <a:pt x="5236" y="4530"/>
                  </a:lnTo>
                  <a:lnTo>
                    <a:pt x="5236" y="1519"/>
                  </a:lnTo>
                  <a:lnTo>
                    <a:pt x="2632"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2" name="Google Shape;442;p37"/>
            <p:cNvSpPr/>
            <p:nvPr/>
          </p:nvSpPr>
          <p:spPr>
            <a:xfrm>
              <a:off x="3416350" y="724200"/>
              <a:ext cx="130225" cy="151250"/>
            </a:xfrm>
            <a:custGeom>
              <a:avLst/>
              <a:gdLst/>
              <a:ahLst/>
              <a:cxnLst/>
              <a:rect l="l" t="t" r="r" b="b"/>
              <a:pathLst>
                <a:path w="5209" h="6050" extrusionOk="0">
                  <a:moveTo>
                    <a:pt x="2604" y="1"/>
                  </a:moveTo>
                  <a:lnTo>
                    <a:pt x="1" y="1519"/>
                  </a:lnTo>
                  <a:lnTo>
                    <a:pt x="1" y="4530"/>
                  </a:lnTo>
                  <a:lnTo>
                    <a:pt x="2604" y="6049"/>
                  </a:lnTo>
                  <a:lnTo>
                    <a:pt x="5208" y="4530"/>
                  </a:lnTo>
                  <a:lnTo>
                    <a:pt x="5208" y="1519"/>
                  </a:lnTo>
                  <a:lnTo>
                    <a:pt x="260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3" name="Google Shape;443;p37"/>
            <p:cNvSpPr/>
            <p:nvPr/>
          </p:nvSpPr>
          <p:spPr>
            <a:xfrm>
              <a:off x="3573675" y="724200"/>
              <a:ext cx="130900" cy="151250"/>
            </a:xfrm>
            <a:custGeom>
              <a:avLst/>
              <a:gdLst/>
              <a:ahLst/>
              <a:cxnLst/>
              <a:rect l="l" t="t" r="r" b="b"/>
              <a:pathLst>
                <a:path w="5236" h="6050" extrusionOk="0">
                  <a:moveTo>
                    <a:pt x="2631" y="1"/>
                  </a:moveTo>
                  <a:lnTo>
                    <a:pt x="0" y="1519"/>
                  </a:lnTo>
                  <a:lnTo>
                    <a:pt x="0" y="4530"/>
                  </a:lnTo>
                  <a:lnTo>
                    <a:pt x="2631" y="6049"/>
                  </a:lnTo>
                  <a:lnTo>
                    <a:pt x="5235" y="4530"/>
                  </a:lnTo>
                  <a:lnTo>
                    <a:pt x="5235" y="1519"/>
                  </a:lnTo>
                  <a:lnTo>
                    <a:pt x="263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4" name="Google Shape;444;p37"/>
            <p:cNvSpPr/>
            <p:nvPr/>
          </p:nvSpPr>
          <p:spPr>
            <a:xfrm>
              <a:off x="3731675" y="724200"/>
              <a:ext cx="130900" cy="151250"/>
            </a:xfrm>
            <a:custGeom>
              <a:avLst/>
              <a:gdLst/>
              <a:ahLst/>
              <a:cxnLst/>
              <a:rect l="l" t="t" r="r" b="b"/>
              <a:pathLst>
                <a:path w="5236" h="6050" extrusionOk="0">
                  <a:moveTo>
                    <a:pt x="2604" y="1"/>
                  </a:moveTo>
                  <a:lnTo>
                    <a:pt x="0" y="1519"/>
                  </a:lnTo>
                  <a:lnTo>
                    <a:pt x="0" y="4530"/>
                  </a:lnTo>
                  <a:lnTo>
                    <a:pt x="2604" y="6049"/>
                  </a:lnTo>
                  <a:lnTo>
                    <a:pt x="5235" y="4530"/>
                  </a:lnTo>
                  <a:lnTo>
                    <a:pt x="5235" y="1519"/>
                  </a:lnTo>
                  <a:lnTo>
                    <a:pt x="260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45" name="Google Shape;445;p37"/>
          <p:cNvSpPr/>
          <p:nvPr/>
        </p:nvSpPr>
        <p:spPr>
          <a:xfrm>
            <a:off x="488825" y="1008063"/>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Thanks">
  <p:cSld name="CUSTOM_16">
    <p:spTree>
      <p:nvGrpSpPr>
        <p:cNvPr id="1" name="Shape 446"/>
        <p:cNvGrpSpPr/>
        <p:nvPr/>
      </p:nvGrpSpPr>
      <p:grpSpPr>
        <a:xfrm>
          <a:off x="0" y="0"/>
          <a:ext cx="0" cy="0"/>
          <a:chOff x="0" y="0"/>
          <a:chExt cx="0" cy="0"/>
        </a:xfrm>
      </p:grpSpPr>
      <p:sp>
        <p:nvSpPr>
          <p:cNvPr id="447" name="Google Shape;447;p38"/>
          <p:cNvSpPr txBox="1">
            <a:spLocks noGrp="1"/>
          </p:cNvSpPr>
          <p:nvPr>
            <p:ph type="title"/>
          </p:nvPr>
        </p:nvSpPr>
        <p:spPr>
          <a:xfrm>
            <a:off x="3921800" y="873600"/>
            <a:ext cx="4509000" cy="9204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3000"/>
              <a:buNone/>
              <a:defRPr sz="60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448" name="Google Shape;448;p38"/>
          <p:cNvSpPr txBox="1">
            <a:spLocks noGrp="1"/>
          </p:cNvSpPr>
          <p:nvPr>
            <p:ph type="subTitle" idx="1"/>
          </p:nvPr>
        </p:nvSpPr>
        <p:spPr>
          <a:xfrm>
            <a:off x="4572000" y="1717800"/>
            <a:ext cx="3858900" cy="9204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dk1"/>
              </a:buClr>
              <a:buSzPts val="1800"/>
              <a:buNone/>
              <a:defRPr sz="1600">
                <a:solidFill>
                  <a:schemeClr val="dk1"/>
                </a:solidFill>
              </a:defRPr>
            </a:lvl1pPr>
            <a:lvl2pPr lvl="1" algn="ctr" rtl="0">
              <a:spcBef>
                <a:spcPts val="0"/>
              </a:spcBef>
              <a:spcAft>
                <a:spcPts val="0"/>
              </a:spcAft>
              <a:buClr>
                <a:schemeClr val="dk1"/>
              </a:buClr>
              <a:buSzPts val="1400"/>
              <a:buNone/>
              <a:defRPr>
                <a:solidFill>
                  <a:schemeClr val="dk1"/>
                </a:solidFill>
              </a:defRPr>
            </a:lvl2pPr>
            <a:lvl3pPr lvl="2" algn="ctr" rtl="0">
              <a:spcBef>
                <a:spcPts val="0"/>
              </a:spcBef>
              <a:spcAft>
                <a:spcPts val="0"/>
              </a:spcAft>
              <a:buClr>
                <a:schemeClr val="dk1"/>
              </a:buClr>
              <a:buSzPts val="1400"/>
              <a:buNone/>
              <a:defRPr>
                <a:solidFill>
                  <a:schemeClr val="dk1"/>
                </a:solidFill>
              </a:defRPr>
            </a:lvl3pPr>
            <a:lvl4pPr lvl="3" algn="ctr" rtl="0">
              <a:spcBef>
                <a:spcPts val="0"/>
              </a:spcBef>
              <a:spcAft>
                <a:spcPts val="0"/>
              </a:spcAft>
              <a:buClr>
                <a:schemeClr val="dk1"/>
              </a:buClr>
              <a:buSzPts val="1400"/>
              <a:buNone/>
              <a:defRPr>
                <a:solidFill>
                  <a:schemeClr val="dk1"/>
                </a:solidFill>
              </a:defRPr>
            </a:lvl4pPr>
            <a:lvl5pPr lvl="4" algn="ctr" rtl="0">
              <a:spcBef>
                <a:spcPts val="0"/>
              </a:spcBef>
              <a:spcAft>
                <a:spcPts val="0"/>
              </a:spcAft>
              <a:buClr>
                <a:schemeClr val="dk1"/>
              </a:buClr>
              <a:buSzPts val="1400"/>
              <a:buNone/>
              <a:defRPr>
                <a:solidFill>
                  <a:schemeClr val="dk1"/>
                </a:solidFill>
              </a:defRPr>
            </a:lvl5pPr>
            <a:lvl6pPr lvl="5" algn="ctr" rtl="0">
              <a:spcBef>
                <a:spcPts val="0"/>
              </a:spcBef>
              <a:spcAft>
                <a:spcPts val="0"/>
              </a:spcAft>
              <a:buClr>
                <a:schemeClr val="dk1"/>
              </a:buClr>
              <a:buSzPts val="1400"/>
              <a:buNone/>
              <a:defRPr>
                <a:solidFill>
                  <a:schemeClr val="dk1"/>
                </a:solidFill>
              </a:defRPr>
            </a:lvl6pPr>
            <a:lvl7pPr lvl="6" algn="ctr" rtl="0">
              <a:spcBef>
                <a:spcPts val="0"/>
              </a:spcBef>
              <a:spcAft>
                <a:spcPts val="0"/>
              </a:spcAft>
              <a:buClr>
                <a:schemeClr val="dk1"/>
              </a:buClr>
              <a:buSzPts val="1400"/>
              <a:buNone/>
              <a:defRPr>
                <a:solidFill>
                  <a:schemeClr val="dk1"/>
                </a:solidFill>
              </a:defRPr>
            </a:lvl7pPr>
            <a:lvl8pPr lvl="7" algn="ctr" rtl="0">
              <a:spcBef>
                <a:spcPts val="0"/>
              </a:spcBef>
              <a:spcAft>
                <a:spcPts val="0"/>
              </a:spcAft>
              <a:buClr>
                <a:schemeClr val="dk1"/>
              </a:buClr>
              <a:buSzPts val="1400"/>
              <a:buNone/>
              <a:defRPr>
                <a:solidFill>
                  <a:schemeClr val="dk1"/>
                </a:solidFill>
              </a:defRPr>
            </a:lvl8pPr>
            <a:lvl9pPr lvl="8" algn="ctr" rtl="0">
              <a:spcBef>
                <a:spcPts val="0"/>
              </a:spcBef>
              <a:spcAft>
                <a:spcPts val="0"/>
              </a:spcAft>
              <a:buClr>
                <a:schemeClr val="dk1"/>
              </a:buClr>
              <a:buSzPts val="1400"/>
              <a:buNone/>
              <a:defRPr>
                <a:solidFill>
                  <a:schemeClr val="dk1"/>
                </a:solidFill>
              </a:defRPr>
            </a:lvl9pPr>
          </a:lstStyle>
          <a:p>
            <a:endParaRPr/>
          </a:p>
        </p:txBody>
      </p:sp>
      <p:grpSp>
        <p:nvGrpSpPr>
          <p:cNvPr id="449" name="Google Shape;449;p38"/>
          <p:cNvGrpSpPr/>
          <p:nvPr/>
        </p:nvGrpSpPr>
        <p:grpSpPr>
          <a:xfrm>
            <a:off x="6124250" y="408613"/>
            <a:ext cx="919525" cy="280075"/>
            <a:chOff x="3021700" y="595375"/>
            <a:chExt cx="919525" cy="280075"/>
          </a:xfrm>
        </p:grpSpPr>
        <p:sp>
          <p:nvSpPr>
            <p:cNvPr id="450" name="Google Shape;450;p38"/>
            <p:cNvSpPr/>
            <p:nvPr/>
          </p:nvSpPr>
          <p:spPr>
            <a:xfrm>
              <a:off x="3021700" y="595375"/>
              <a:ext cx="130900" cy="150550"/>
            </a:xfrm>
            <a:custGeom>
              <a:avLst/>
              <a:gdLst/>
              <a:ahLst/>
              <a:cxnLst/>
              <a:rect l="l" t="t" r="r" b="b"/>
              <a:pathLst>
                <a:path w="5236" h="6022" extrusionOk="0">
                  <a:moveTo>
                    <a:pt x="2632" y="0"/>
                  </a:moveTo>
                  <a:lnTo>
                    <a:pt x="1" y="1519"/>
                  </a:lnTo>
                  <a:lnTo>
                    <a:pt x="1" y="4530"/>
                  </a:lnTo>
                  <a:lnTo>
                    <a:pt x="2632" y="6022"/>
                  </a:lnTo>
                  <a:lnTo>
                    <a:pt x="5235" y="4530"/>
                  </a:lnTo>
                  <a:lnTo>
                    <a:pt x="5235" y="1519"/>
                  </a:lnTo>
                  <a:lnTo>
                    <a:pt x="263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1" name="Google Shape;451;p38"/>
            <p:cNvSpPr/>
            <p:nvPr/>
          </p:nvSpPr>
          <p:spPr>
            <a:xfrm>
              <a:off x="3179700" y="595375"/>
              <a:ext cx="130225" cy="150550"/>
            </a:xfrm>
            <a:custGeom>
              <a:avLst/>
              <a:gdLst/>
              <a:ahLst/>
              <a:cxnLst/>
              <a:rect l="l" t="t" r="r" b="b"/>
              <a:pathLst>
                <a:path w="5209" h="6022" extrusionOk="0">
                  <a:moveTo>
                    <a:pt x="2604" y="0"/>
                  </a:moveTo>
                  <a:lnTo>
                    <a:pt x="0" y="1519"/>
                  </a:lnTo>
                  <a:lnTo>
                    <a:pt x="0" y="4530"/>
                  </a:lnTo>
                  <a:lnTo>
                    <a:pt x="2604" y="6022"/>
                  </a:lnTo>
                  <a:lnTo>
                    <a:pt x="5208" y="4530"/>
                  </a:lnTo>
                  <a:lnTo>
                    <a:pt x="5208" y="1519"/>
                  </a:lnTo>
                  <a:lnTo>
                    <a:pt x="260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38"/>
            <p:cNvSpPr/>
            <p:nvPr/>
          </p:nvSpPr>
          <p:spPr>
            <a:xfrm>
              <a:off x="3337700" y="595375"/>
              <a:ext cx="130200" cy="150550"/>
            </a:xfrm>
            <a:custGeom>
              <a:avLst/>
              <a:gdLst/>
              <a:ahLst/>
              <a:cxnLst/>
              <a:rect l="l" t="t" r="r" b="b"/>
              <a:pathLst>
                <a:path w="5208" h="6022" extrusionOk="0">
                  <a:moveTo>
                    <a:pt x="2604" y="0"/>
                  </a:moveTo>
                  <a:lnTo>
                    <a:pt x="0" y="1519"/>
                  </a:lnTo>
                  <a:lnTo>
                    <a:pt x="0" y="4530"/>
                  </a:lnTo>
                  <a:lnTo>
                    <a:pt x="2604" y="6022"/>
                  </a:lnTo>
                  <a:lnTo>
                    <a:pt x="5208" y="4530"/>
                  </a:lnTo>
                  <a:lnTo>
                    <a:pt x="5208" y="1519"/>
                  </a:lnTo>
                  <a:lnTo>
                    <a:pt x="260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3" name="Google Shape;453;p38"/>
            <p:cNvSpPr/>
            <p:nvPr/>
          </p:nvSpPr>
          <p:spPr>
            <a:xfrm>
              <a:off x="3495000" y="595375"/>
              <a:ext cx="130900" cy="150550"/>
            </a:xfrm>
            <a:custGeom>
              <a:avLst/>
              <a:gdLst/>
              <a:ahLst/>
              <a:cxnLst/>
              <a:rect l="l" t="t" r="r" b="b"/>
              <a:pathLst>
                <a:path w="5236" h="6022" extrusionOk="0">
                  <a:moveTo>
                    <a:pt x="2605" y="0"/>
                  </a:moveTo>
                  <a:lnTo>
                    <a:pt x="1" y="1519"/>
                  </a:lnTo>
                  <a:lnTo>
                    <a:pt x="1" y="4530"/>
                  </a:lnTo>
                  <a:lnTo>
                    <a:pt x="2605" y="6022"/>
                  </a:lnTo>
                  <a:lnTo>
                    <a:pt x="5236" y="4530"/>
                  </a:lnTo>
                  <a:lnTo>
                    <a:pt x="5236" y="1519"/>
                  </a:lnTo>
                  <a:lnTo>
                    <a:pt x="260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4" name="Google Shape;454;p38"/>
            <p:cNvSpPr/>
            <p:nvPr/>
          </p:nvSpPr>
          <p:spPr>
            <a:xfrm>
              <a:off x="3653000" y="595375"/>
              <a:ext cx="130225" cy="150550"/>
            </a:xfrm>
            <a:custGeom>
              <a:avLst/>
              <a:gdLst/>
              <a:ahLst/>
              <a:cxnLst/>
              <a:rect l="l" t="t" r="r" b="b"/>
              <a:pathLst>
                <a:path w="5209" h="6022" extrusionOk="0">
                  <a:moveTo>
                    <a:pt x="2605" y="0"/>
                  </a:moveTo>
                  <a:lnTo>
                    <a:pt x="1" y="1519"/>
                  </a:lnTo>
                  <a:lnTo>
                    <a:pt x="1" y="4530"/>
                  </a:lnTo>
                  <a:lnTo>
                    <a:pt x="2605" y="6022"/>
                  </a:lnTo>
                  <a:lnTo>
                    <a:pt x="5209" y="4530"/>
                  </a:lnTo>
                  <a:lnTo>
                    <a:pt x="5209" y="1519"/>
                  </a:lnTo>
                  <a:lnTo>
                    <a:pt x="260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5" name="Google Shape;455;p38"/>
            <p:cNvSpPr/>
            <p:nvPr/>
          </p:nvSpPr>
          <p:spPr>
            <a:xfrm>
              <a:off x="3810325" y="595375"/>
              <a:ext cx="130900" cy="150550"/>
            </a:xfrm>
            <a:custGeom>
              <a:avLst/>
              <a:gdLst/>
              <a:ahLst/>
              <a:cxnLst/>
              <a:rect l="l" t="t" r="r" b="b"/>
              <a:pathLst>
                <a:path w="5236" h="6022" extrusionOk="0">
                  <a:moveTo>
                    <a:pt x="2632" y="0"/>
                  </a:moveTo>
                  <a:lnTo>
                    <a:pt x="1" y="1519"/>
                  </a:lnTo>
                  <a:lnTo>
                    <a:pt x="1" y="4530"/>
                  </a:lnTo>
                  <a:lnTo>
                    <a:pt x="2632" y="6022"/>
                  </a:lnTo>
                  <a:lnTo>
                    <a:pt x="5235" y="4530"/>
                  </a:lnTo>
                  <a:lnTo>
                    <a:pt x="5235" y="1519"/>
                  </a:lnTo>
                  <a:lnTo>
                    <a:pt x="263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6" name="Google Shape;456;p38"/>
            <p:cNvSpPr/>
            <p:nvPr/>
          </p:nvSpPr>
          <p:spPr>
            <a:xfrm>
              <a:off x="3101025" y="724200"/>
              <a:ext cx="130225" cy="151250"/>
            </a:xfrm>
            <a:custGeom>
              <a:avLst/>
              <a:gdLst/>
              <a:ahLst/>
              <a:cxnLst/>
              <a:rect l="l" t="t" r="r" b="b"/>
              <a:pathLst>
                <a:path w="5209" h="6050" extrusionOk="0">
                  <a:moveTo>
                    <a:pt x="2605" y="1"/>
                  </a:moveTo>
                  <a:lnTo>
                    <a:pt x="1" y="1519"/>
                  </a:lnTo>
                  <a:lnTo>
                    <a:pt x="1" y="4530"/>
                  </a:lnTo>
                  <a:lnTo>
                    <a:pt x="2605" y="6049"/>
                  </a:lnTo>
                  <a:lnTo>
                    <a:pt x="5209" y="4530"/>
                  </a:lnTo>
                  <a:lnTo>
                    <a:pt x="5209" y="1519"/>
                  </a:lnTo>
                  <a:lnTo>
                    <a:pt x="2605"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7" name="Google Shape;457;p38"/>
            <p:cNvSpPr/>
            <p:nvPr/>
          </p:nvSpPr>
          <p:spPr>
            <a:xfrm>
              <a:off x="3258350" y="724200"/>
              <a:ext cx="130900" cy="151250"/>
            </a:xfrm>
            <a:custGeom>
              <a:avLst/>
              <a:gdLst/>
              <a:ahLst/>
              <a:cxnLst/>
              <a:rect l="l" t="t" r="r" b="b"/>
              <a:pathLst>
                <a:path w="5236" h="6050" extrusionOk="0">
                  <a:moveTo>
                    <a:pt x="2632" y="1"/>
                  </a:moveTo>
                  <a:lnTo>
                    <a:pt x="1" y="1519"/>
                  </a:lnTo>
                  <a:lnTo>
                    <a:pt x="1" y="4530"/>
                  </a:lnTo>
                  <a:lnTo>
                    <a:pt x="2632" y="6049"/>
                  </a:lnTo>
                  <a:lnTo>
                    <a:pt x="5236" y="4530"/>
                  </a:lnTo>
                  <a:lnTo>
                    <a:pt x="5236" y="1519"/>
                  </a:lnTo>
                  <a:lnTo>
                    <a:pt x="2632"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8" name="Google Shape;458;p38"/>
            <p:cNvSpPr/>
            <p:nvPr/>
          </p:nvSpPr>
          <p:spPr>
            <a:xfrm>
              <a:off x="3416350" y="724200"/>
              <a:ext cx="130225" cy="151250"/>
            </a:xfrm>
            <a:custGeom>
              <a:avLst/>
              <a:gdLst/>
              <a:ahLst/>
              <a:cxnLst/>
              <a:rect l="l" t="t" r="r" b="b"/>
              <a:pathLst>
                <a:path w="5209" h="6050" extrusionOk="0">
                  <a:moveTo>
                    <a:pt x="2604" y="1"/>
                  </a:moveTo>
                  <a:lnTo>
                    <a:pt x="1" y="1519"/>
                  </a:lnTo>
                  <a:lnTo>
                    <a:pt x="1" y="4530"/>
                  </a:lnTo>
                  <a:lnTo>
                    <a:pt x="2604" y="6049"/>
                  </a:lnTo>
                  <a:lnTo>
                    <a:pt x="5208" y="4530"/>
                  </a:lnTo>
                  <a:lnTo>
                    <a:pt x="5208" y="1519"/>
                  </a:lnTo>
                  <a:lnTo>
                    <a:pt x="260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38"/>
            <p:cNvSpPr/>
            <p:nvPr/>
          </p:nvSpPr>
          <p:spPr>
            <a:xfrm>
              <a:off x="3573675" y="724200"/>
              <a:ext cx="130900" cy="151250"/>
            </a:xfrm>
            <a:custGeom>
              <a:avLst/>
              <a:gdLst/>
              <a:ahLst/>
              <a:cxnLst/>
              <a:rect l="l" t="t" r="r" b="b"/>
              <a:pathLst>
                <a:path w="5236" h="6050" extrusionOk="0">
                  <a:moveTo>
                    <a:pt x="2631" y="1"/>
                  </a:moveTo>
                  <a:lnTo>
                    <a:pt x="0" y="1519"/>
                  </a:lnTo>
                  <a:lnTo>
                    <a:pt x="0" y="4530"/>
                  </a:lnTo>
                  <a:lnTo>
                    <a:pt x="2631" y="6049"/>
                  </a:lnTo>
                  <a:lnTo>
                    <a:pt x="5235" y="4530"/>
                  </a:lnTo>
                  <a:lnTo>
                    <a:pt x="5235" y="1519"/>
                  </a:lnTo>
                  <a:lnTo>
                    <a:pt x="263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0" name="Google Shape;460;p38"/>
            <p:cNvSpPr/>
            <p:nvPr/>
          </p:nvSpPr>
          <p:spPr>
            <a:xfrm>
              <a:off x="3731675" y="724200"/>
              <a:ext cx="130900" cy="151250"/>
            </a:xfrm>
            <a:custGeom>
              <a:avLst/>
              <a:gdLst/>
              <a:ahLst/>
              <a:cxnLst/>
              <a:rect l="l" t="t" r="r" b="b"/>
              <a:pathLst>
                <a:path w="5236" h="6050" extrusionOk="0">
                  <a:moveTo>
                    <a:pt x="2604" y="1"/>
                  </a:moveTo>
                  <a:lnTo>
                    <a:pt x="0" y="1519"/>
                  </a:lnTo>
                  <a:lnTo>
                    <a:pt x="0" y="4530"/>
                  </a:lnTo>
                  <a:lnTo>
                    <a:pt x="2604" y="6049"/>
                  </a:lnTo>
                  <a:lnTo>
                    <a:pt x="5235" y="4530"/>
                  </a:lnTo>
                  <a:lnTo>
                    <a:pt x="5235" y="1519"/>
                  </a:lnTo>
                  <a:lnTo>
                    <a:pt x="260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61" name="Google Shape;461;p38"/>
          <p:cNvSpPr/>
          <p:nvPr/>
        </p:nvSpPr>
        <p:spPr>
          <a:xfrm>
            <a:off x="698225" y="4532809"/>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38"/>
          <p:cNvSpPr/>
          <p:nvPr/>
        </p:nvSpPr>
        <p:spPr>
          <a:xfrm>
            <a:off x="3515125" y="428959"/>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3" name="Google Shape;463;p38"/>
          <p:cNvSpPr txBox="1"/>
          <p:nvPr/>
        </p:nvSpPr>
        <p:spPr>
          <a:xfrm>
            <a:off x="4701900" y="3238175"/>
            <a:ext cx="3702900" cy="792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r>
              <a:rPr lang="en" sz="1200">
                <a:solidFill>
                  <a:schemeClr val="dk1"/>
                </a:solidFill>
                <a:latin typeface="Barlow"/>
                <a:ea typeface="Barlow"/>
                <a:cs typeface="Barlow"/>
                <a:sym typeface="Barlow"/>
              </a:rPr>
              <a:t>CREDITS: This presentation template was created by </a:t>
            </a:r>
            <a:r>
              <a:rPr lang="en" sz="1200" b="1">
                <a:solidFill>
                  <a:schemeClr val="dk1"/>
                </a:solidFill>
                <a:uFill>
                  <a:noFill/>
                </a:uFill>
                <a:latin typeface="Barlow"/>
                <a:ea typeface="Barlow"/>
                <a:cs typeface="Barlow"/>
                <a:sym typeface="Barlow"/>
                <a:hlinkClick r:id="rId2">
                  <a:extLst>
                    <a:ext uri="{A12FA001-AC4F-418D-AE19-62706E023703}">
                      <ahyp:hlinkClr xmlns:ahyp="http://schemas.microsoft.com/office/drawing/2018/hyperlinkcolor" val="tx"/>
                    </a:ext>
                  </a:extLst>
                </a:hlinkClick>
              </a:rPr>
              <a:t>Slidesgo</a:t>
            </a:r>
            <a:r>
              <a:rPr lang="en" sz="1200">
                <a:solidFill>
                  <a:schemeClr val="dk1"/>
                </a:solidFill>
                <a:latin typeface="Barlow"/>
                <a:ea typeface="Barlow"/>
                <a:cs typeface="Barlow"/>
                <a:sym typeface="Barlow"/>
              </a:rPr>
              <a:t>, including icons by </a:t>
            </a:r>
            <a:r>
              <a:rPr lang="en" sz="1200" b="1">
                <a:solidFill>
                  <a:schemeClr val="dk1"/>
                </a:solidFill>
                <a:uFill>
                  <a:noFill/>
                </a:uFill>
                <a:latin typeface="Barlow"/>
                <a:ea typeface="Barlow"/>
                <a:cs typeface="Barlow"/>
                <a:sym typeface="Barlow"/>
                <a:hlinkClick r:id="rId3">
                  <a:extLst>
                    <a:ext uri="{A12FA001-AC4F-418D-AE19-62706E023703}">
                      <ahyp:hlinkClr xmlns:ahyp="http://schemas.microsoft.com/office/drawing/2018/hyperlinkcolor" val="tx"/>
                    </a:ext>
                  </a:extLst>
                </a:hlinkClick>
              </a:rPr>
              <a:t>Flaticon</a:t>
            </a:r>
            <a:r>
              <a:rPr lang="en" sz="1200">
                <a:solidFill>
                  <a:schemeClr val="dk1"/>
                </a:solidFill>
                <a:latin typeface="Barlow"/>
                <a:ea typeface="Barlow"/>
                <a:cs typeface="Barlow"/>
                <a:sym typeface="Barlow"/>
              </a:rPr>
              <a:t>, nd infographics &amp; images by </a:t>
            </a:r>
            <a:r>
              <a:rPr lang="en" sz="1200" b="1">
                <a:solidFill>
                  <a:schemeClr val="dk1"/>
                </a:solidFill>
                <a:uFill>
                  <a:noFill/>
                </a:uFill>
                <a:latin typeface="Barlow"/>
                <a:ea typeface="Barlow"/>
                <a:cs typeface="Barlow"/>
                <a:sym typeface="Barlow"/>
                <a:hlinkClick r:id="rId4">
                  <a:extLst>
                    <a:ext uri="{A12FA001-AC4F-418D-AE19-62706E023703}">
                      <ahyp:hlinkClr xmlns:ahyp="http://schemas.microsoft.com/office/drawing/2018/hyperlinkcolor" val="tx"/>
                    </a:ext>
                  </a:extLst>
                </a:hlinkClick>
              </a:rPr>
              <a:t>Freepik</a:t>
            </a:r>
            <a:r>
              <a:rPr lang="en" sz="1200">
                <a:solidFill>
                  <a:schemeClr val="dk1"/>
                </a:solidFill>
                <a:latin typeface="Barlow"/>
                <a:ea typeface="Barlow"/>
                <a:cs typeface="Barlow"/>
                <a:sym typeface="Barlow"/>
              </a:rPr>
              <a:t> </a:t>
            </a:r>
            <a:endParaRPr sz="1200">
              <a:solidFill>
                <a:schemeClr val="dk1"/>
              </a:solidFill>
              <a:latin typeface="Barlow"/>
              <a:ea typeface="Barlow"/>
              <a:cs typeface="Barlow"/>
              <a:sym typeface="Barlow"/>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Background">
  <p:cSld name="CUSTOM_26">
    <p:spTree>
      <p:nvGrpSpPr>
        <p:cNvPr id="1" name="Shape 464"/>
        <p:cNvGrpSpPr/>
        <p:nvPr/>
      </p:nvGrpSpPr>
      <p:grpSpPr>
        <a:xfrm>
          <a:off x="0" y="0"/>
          <a:ext cx="0" cy="0"/>
          <a:chOff x="0" y="0"/>
          <a:chExt cx="0" cy="0"/>
        </a:xfrm>
      </p:grpSpPr>
      <p:sp>
        <p:nvSpPr>
          <p:cNvPr id="465" name="Google Shape;465;p39"/>
          <p:cNvSpPr/>
          <p:nvPr/>
        </p:nvSpPr>
        <p:spPr>
          <a:xfrm flipH="1">
            <a:off x="-851875" y="1576800"/>
            <a:ext cx="2297100" cy="1989900"/>
          </a:xfrm>
          <a:prstGeom prst="hexagon">
            <a:avLst>
              <a:gd name="adj" fmla="val 25000"/>
              <a:gd name="vf" fmla="val 115470"/>
            </a:avLst>
          </a:prstGeom>
          <a:solidFill>
            <a:schemeClr val="dk1"/>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466" name="Google Shape;466;p39"/>
          <p:cNvSpPr/>
          <p:nvPr/>
        </p:nvSpPr>
        <p:spPr>
          <a:xfrm flipH="1">
            <a:off x="4573075" y="3509950"/>
            <a:ext cx="2297100" cy="1989900"/>
          </a:xfrm>
          <a:prstGeom prst="hexagon">
            <a:avLst>
              <a:gd name="adj" fmla="val 25000"/>
              <a:gd name="vf" fmla="val 11547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467" name="Google Shape;467;p39"/>
          <p:cNvSpPr/>
          <p:nvPr/>
        </p:nvSpPr>
        <p:spPr>
          <a:xfrm flipH="1">
            <a:off x="2099425" y="1576797"/>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8" name="Google Shape;468;p39"/>
          <p:cNvSpPr/>
          <p:nvPr/>
        </p:nvSpPr>
        <p:spPr>
          <a:xfrm flipH="1">
            <a:off x="1697500" y="4285097"/>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69" name="Google Shape;469;p39"/>
          <p:cNvGrpSpPr/>
          <p:nvPr/>
        </p:nvGrpSpPr>
        <p:grpSpPr>
          <a:xfrm>
            <a:off x="7624013" y="2146250"/>
            <a:ext cx="919525" cy="280075"/>
            <a:chOff x="3021700" y="595375"/>
            <a:chExt cx="919525" cy="280075"/>
          </a:xfrm>
        </p:grpSpPr>
        <p:sp>
          <p:nvSpPr>
            <p:cNvPr id="470" name="Google Shape;470;p39"/>
            <p:cNvSpPr/>
            <p:nvPr/>
          </p:nvSpPr>
          <p:spPr>
            <a:xfrm>
              <a:off x="3021700" y="595375"/>
              <a:ext cx="130900" cy="150550"/>
            </a:xfrm>
            <a:custGeom>
              <a:avLst/>
              <a:gdLst/>
              <a:ahLst/>
              <a:cxnLst/>
              <a:rect l="l" t="t" r="r" b="b"/>
              <a:pathLst>
                <a:path w="5236" h="6022" extrusionOk="0">
                  <a:moveTo>
                    <a:pt x="2632" y="0"/>
                  </a:moveTo>
                  <a:lnTo>
                    <a:pt x="1" y="1519"/>
                  </a:lnTo>
                  <a:lnTo>
                    <a:pt x="1" y="4530"/>
                  </a:lnTo>
                  <a:lnTo>
                    <a:pt x="2632" y="6022"/>
                  </a:lnTo>
                  <a:lnTo>
                    <a:pt x="5235" y="4530"/>
                  </a:lnTo>
                  <a:lnTo>
                    <a:pt x="5235" y="1519"/>
                  </a:lnTo>
                  <a:lnTo>
                    <a:pt x="263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1" name="Google Shape;471;p39"/>
            <p:cNvSpPr/>
            <p:nvPr/>
          </p:nvSpPr>
          <p:spPr>
            <a:xfrm>
              <a:off x="3179700" y="595375"/>
              <a:ext cx="130225" cy="150550"/>
            </a:xfrm>
            <a:custGeom>
              <a:avLst/>
              <a:gdLst/>
              <a:ahLst/>
              <a:cxnLst/>
              <a:rect l="l" t="t" r="r" b="b"/>
              <a:pathLst>
                <a:path w="5209" h="6022" extrusionOk="0">
                  <a:moveTo>
                    <a:pt x="2604" y="0"/>
                  </a:moveTo>
                  <a:lnTo>
                    <a:pt x="0" y="1519"/>
                  </a:lnTo>
                  <a:lnTo>
                    <a:pt x="0" y="4530"/>
                  </a:lnTo>
                  <a:lnTo>
                    <a:pt x="2604" y="6022"/>
                  </a:lnTo>
                  <a:lnTo>
                    <a:pt x="5208" y="4530"/>
                  </a:lnTo>
                  <a:lnTo>
                    <a:pt x="5208" y="1519"/>
                  </a:lnTo>
                  <a:lnTo>
                    <a:pt x="260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2" name="Google Shape;472;p39"/>
            <p:cNvSpPr/>
            <p:nvPr/>
          </p:nvSpPr>
          <p:spPr>
            <a:xfrm>
              <a:off x="3337700" y="595375"/>
              <a:ext cx="130200" cy="150550"/>
            </a:xfrm>
            <a:custGeom>
              <a:avLst/>
              <a:gdLst/>
              <a:ahLst/>
              <a:cxnLst/>
              <a:rect l="l" t="t" r="r" b="b"/>
              <a:pathLst>
                <a:path w="5208" h="6022" extrusionOk="0">
                  <a:moveTo>
                    <a:pt x="2604" y="0"/>
                  </a:moveTo>
                  <a:lnTo>
                    <a:pt x="0" y="1519"/>
                  </a:lnTo>
                  <a:lnTo>
                    <a:pt x="0" y="4530"/>
                  </a:lnTo>
                  <a:lnTo>
                    <a:pt x="2604" y="6022"/>
                  </a:lnTo>
                  <a:lnTo>
                    <a:pt x="5208" y="4530"/>
                  </a:lnTo>
                  <a:lnTo>
                    <a:pt x="5208" y="1519"/>
                  </a:lnTo>
                  <a:lnTo>
                    <a:pt x="260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3" name="Google Shape;473;p39"/>
            <p:cNvSpPr/>
            <p:nvPr/>
          </p:nvSpPr>
          <p:spPr>
            <a:xfrm>
              <a:off x="3495000" y="595375"/>
              <a:ext cx="130900" cy="150550"/>
            </a:xfrm>
            <a:custGeom>
              <a:avLst/>
              <a:gdLst/>
              <a:ahLst/>
              <a:cxnLst/>
              <a:rect l="l" t="t" r="r" b="b"/>
              <a:pathLst>
                <a:path w="5236" h="6022" extrusionOk="0">
                  <a:moveTo>
                    <a:pt x="2605" y="0"/>
                  </a:moveTo>
                  <a:lnTo>
                    <a:pt x="1" y="1519"/>
                  </a:lnTo>
                  <a:lnTo>
                    <a:pt x="1" y="4530"/>
                  </a:lnTo>
                  <a:lnTo>
                    <a:pt x="2605" y="6022"/>
                  </a:lnTo>
                  <a:lnTo>
                    <a:pt x="5236" y="4530"/>
                  </a:lnTo>
                  <a:lnTo>
                    <a:pt x="5236" y="1519"/>
                  </a:lnTo>
                  <a:lnTo>
                    <a:pt x="260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4" name="Google Shape;474;p39"/>
            <p:cNvSpPr/>
            <p:nvPr/>
          </p:nvSpPr>
          <p:spPr>
            <a:xfrm>
              <a:off x="3653000" y="595375"/>
              <a:ext cx="130225" cy="150550"/>
            </a:xfrm>
            <a:custGeom>
              <a:avLst/>
              <a:gdLst/>
              <a:ahLst/>
              <a:cxnLst/>
              <a:rect l="l" t="t" r="r" b="b"/>
              <a:pathLst>
                <a:path w="5209" h="6022" extrusionOk="0">
                  <a:moveTo>
                    <a:pt x="2605" y="0"/>
                  </a:moveTo>
                  <a:lnTo>
                    <a:pt x="1" y="1519"/>
                  </a:lnTo>
                  <a:lnTo>
                    <a:pt x="1" y="4530"/>
                  </a:lnTo>
                  <a:lnTo>
                    <a:pt x="2605" y="6022"/>
                  </a:lnTo>
                  <a:lnTo>
                    <a:pt x="5209" y="4530"/>
                  </a:lnTo>
                  <a:lnTo>
                    <a:pt x="5209" y="1519"/>
                  </a:lnTo>
                  <a:lnTo>
                    <a:pt x="260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5" name="Google Shape;475;p39"/>
            <p:cNvSpPr/>
            <p:nvPr/>
          </p:nvSpPr>
          <p:spPr>
            <a:xfrm>
              <a:off x="3810325" y="595375"/>
              <a:ext cx="130900" cy="150550"/>
            </a:xfrm>
            <a:custGeom>
              <a:avLst/>
              <a:gdLst/>
              <a:ahLst/>
              <a:cxnLst/>
              <a:rect l="l" t="t" r="r" b="b"/>
              <a:pathLst>
                <a:path w="5236" h="6022" extrusionOk="0">
                  <a:moveTo>
                    <a:pt x="2632" y="0"/>
                  </a:moveTo>
                  <a:lnTo>
                    <a:pt x="1" y="1519"/>
                  </a:lnTo>
                  <a:lnTo>
                    <a:pt x="1" y="4530"/>
                  </a:lnTo>
                  <a:lnTo>
                    <a:pt x="2632" y="6022"/>
                  </a:lnTo>
                  <a:lnTo>
                    <a:pt x="5235" y="4530"/>
                  </a:lnTo>
                  <a:lnTo>
                    <a:pt x="5235" y="1519"/>
                  </a:lnTo>
                  <a:lnTo>
                    <a:pt x="263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6" name="Google Shape;476;p39"/>
            <p:cNvSpPr/>
            <p:nvPr/>
          </p:nvSpPr>
          <p:spPr>
            <a:xfrm>
              <a:off x="3101025" y="724200"/>
              <a:ext cx="130225" cy="151250"/>
            </a:xfrm>
            <a:custGeom>
              <a:avLst/>
              <a:gdLst/>
              <a:ahLst/>
              <a:cxnLst/>
              <a:rect l="l" t="t" r="r" b="b"/>
              <a:pathLst>
                <a:path w="5209" h="6050" extrusionOk="0">
                  <a:moveTo>
                    <a:pt x="2605" y="1"/>
                  </a:moveTo>
                  <a:lnTo>
                    <a:pt x="1" y="1519"/>
                  </a:lnTo>
                  <a:lnTo>
                    <a:pt x="1" y="4530"/>
                  </a:lnTo>
                  <a:lnTo>
                    <a:pt x="2605" y="6049"/>
                  </a:lnTo>
                  <a:lnTo>
                    <a:pt x="5209" y="4530"/>
                  </a:lnTo>
                  <a:lnTo>
                    <a:pt x="5209" y="1519"/>
                  </a:lnTo>
                  <a:lnTo>
                    <a:pt x="2605"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7" name="Google Shape;477;p39"/>
            <p:cNvSpPr/>
            <p:nvPr/>
          </p:nvSpPr>
          <p:spPr>
            <a:xfrm>
              <a:off x="3258350" y="724200"/>
              <a:ext cx="130900" cy="151250"/>
            </a:xfrm>
            <a:custGeom>
              <a:avLst/>
              <a:gdLst/>
              <a:ahLst/>
              <a:cxnLst/>
              <a:rect l="l" t="t" r="r" b="b"/>
              <a:pathLst>
                <a:path w="5236" h="6050" extrusionOk="0">
                  <a:moveTo>
                    <a:pt x="2632" y="1"/>
                  </a:moveTo>
                  <a:lnTo>
                    <a:pt x="1" y="1519"/>
                  </a:lnTo>
                  <a:lnTo>
                    <a:pt x="1" y="4530"/>
                  </a:lnTo>
                  <a:lnTo>
                    <a:pt x="2632" y="6049"/>
                  </a:lnTo>
                  <a:lnTo>
                    <a:pt x="5236" y="4530"/>
                  </a:lnTo>
                  <a:lnTo>
                    <a:pt x="5236" y="1519"/>
                  </a:lnTo>
                  <a:lnTo>
                    <a:pt x="2632"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8" name="Google Shape;478;p39"/>
            <p:cNvSpPr/>
            <p:nvPr/>
          </p:nvSpPr>
          <p:spPr>
            <a:xfrm>
              <a:off x="3416350" y="724200"/>
              <a:ext cx="130225" cy="151250"/>
            </a:xfrm>
            <a:custGeom>
              <a:avLst/>
              <a:gdLst/>
              <a:ahLst/>
              <a:cxnLst/>
              <a:rect l="l" t="t" r="r" b="b"/>
              <a:pathLst>
                <a:path w="5209" h="6050" extrusionOk="0">
                  <a:moveTo>
                    <a:pt x="2604" y="1"/>
                  </a:moveTo>
                  <a:lnTo>
                    <a:pt x="1" y="1519"/>
                  </a:lnTo>
                  <a:lnTo>
                    <a:pt x="1" y="4530"/>
                  </a:lnTo>
                  <a:lnTo>
                    <a:pt x="2604" y="6049"/>
                  </a:lnTo>
                  <a:lnTo>
                    <a:pt x="5208" y="4530"/>
                  </a:lnTo>
                  <a:lnTo>
                    <a:pt x="5208" y="1519"/>
                  </a:lnTo>
                  <a:lnTo>
                    <a:pt x="260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9" name="Google Shape;479;p39"/>
            <p:cNvSpPr/>
            <p:nvPr/>
          </p:nvSpPr>
          <p:spPr>
            <a:xfrm>
              <a:off x="3573675" y="724200"/>
              <a:ext cx="130900" cy="151250"/>
            </a:xfrm>
            <a:custGeom>
              <a:avLst/>
              <a:gdLst/>
              <a:ahLst/>
              <a:cxnLst/>
              <a:rect l="l" t="t" r="r" b="b"/>
              <a:pathLst>
                <a:path w="5236" h="6050" extrusionOk="0">
                  <a:moveTo>
                    <a:pt x="2631" y="1"/>
                  </a:moveTo>
                  <a:lnTo>
                    <a:pt x="0" y="1519"/>
                  </a:lnTo>
                  <a:lnTo>
                    <a:pt x="0" y="4530"/>
                  </a:lnTo>
                  <a:lnTo>
                    <a:pt x="2631" y="6049"/>
                  </a:lnTo>
                  <a:lnTo>
                    <a:pt x="5235" y="4530"/>
                  </a:lnTo>
                  <a:lnTo>
                    <a:pt x="5235" y="1519"/>
                  </a:lnTo>
                  <a:lnTo>
                    <a:pt x="263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0" name="Google Shape;480;p39"/>
            <p:cNvSpPr/>
            <p:nvPr/>
          </p:nvSpPr>
          <p:spPr>
            <a:xfrm>
              <a:off x="3731675" y="724200"/>
              <a:ext cx="130900" cy="151250"/>
            </a:xfrm>
            <a:custGeom>
              <a:avLst/>
              <a:gdLst/>
              <a:ahLst/>
              <a:cxnLst/>
              <a:rect l="l" t="t" r="r" b="b"/>
              <a:pathLst>
                <a:path w="5236" h="6050" extrusionOk="0">
                  <a:moveTo>
                    <a:pt x="2604" y="1"/>
                  </a:moveTo>
                  <a:lnTo>
                    <a:pt x="0" y="1519"/>
                  </a:lnTo>
                  <a:lnTo>
                    <a:pt x="0" y="4530"/>
                  </a:lnTo>
                  <a:lnTo>
                    <a:pt x="2604" y="6049"/>
                  </a:lnTo>
                  <a:lnTo>
                    <a:pt x="5235" y="4530"/>
                  </a:lnTo>
                  <a:lnTo>
                    <a:pt x="5235" y="1519"/>
                  </a:lnTo>
                  <a:lnTo>
                    <a:pt x="260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Background 1">
  <p:cSld name="CUSTOM_27">
    <p:spTree>
      <p:nvGrpSpPr>
        <p:cNvPr id="1" name="Shape 481"/>
        <p:cNvGrpSpPr/>
        <p:nvPr/>
      </p:nvGrpSpPr>
      <p:grpSpPr>
        <a:xfrm>
          <a:off x="0" y="0"/>
          <a:ext cx="0" cy="0"/>
          <a:chOff x="0" y="0"/>
          <a:chExt cx="0" cy="0"/>
        </a:xfrm>
      </p:grpSpPr>
      <p:sp>
        <p:nvSpPr>
          <p:cNvPr id="482" name="Google Shape;482;p40"/>
          <p:cNvSpPr/>
          <p:nvPr/>
        </p:nvSpPr>
        <p:spPr>
          <a:xfrm flipH="1">
            <a:off x="2713213" y="3492525"/>
            <a:ext cx="2297100" cy="1989900"/>
          </a:xfrm>
          <a:prstGeom prst="hexagon">
            <a:avLst>
              <a:gd name="adj" fmla="val 25000"/>
              <a:gd name="vf" fmla="val 115470"/>
            </a:avLst>
          </a:prstGeom>
          <a:solidFill>
            <a:schemeClr val="dk2"/>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483" name="Google Shape;483;p40"/>
          <p:cNvSpPr/>
          <p:nvPr/>
        </p:nvSpPr>
        <p:spPr>
          <a:xfrm flipH="1">
            <a:off x="5808775" y="-477275"/>
            <a:ext cx="2297100" cy="1989900"/>
          </a:xfrm>
          <a:prstGeom prst="hexagon">
            <a:avLst>
              <a:gd name="adj" fmla="val 25000"/>
              <a:gd name="vf" fmla="val 11547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grpSp>
        <p:nvGrpSpPr>
          <p:cNvPr id="484" name="Google Shape;484;p40"/>
          <p:cNvGrpSpPr/>
          <p:nvPr/>
        </p:nvGrpSpPr>
        <p:grpSpPr>
          <a:xfrm>
            <a:off x="496238" y="2155725"/>
            <a:ext cx="919525" cy="280075"/>
            <a:chOff x="3021700" y="595375"/>
            <a:chExt cx="919525" cy="280075"/>
          </a:xfrm>
        </p:grpSpPr>
        <p:sp>
          <p:nvSpPr>
            <p:cNvPr id="485" name="Google Shape;485;p40"/>
            <p:cNvSpPr/>
            <p:nvPr/>
          </p:nvSpPr>
          <p:spPr>
            <a:xfrm>
              <a:off x="3021700" y="595375"/>
              <a:ext cx="130900" cy="150550"/>
            </a:xfrm>
            <a:custGeom>
              <a:avLst/>
              <a:gdLst/>
              <a:ahLst/>
              <a:cxnLst/>
              <a:rect l="l" t="t" r="r" b="b"/>
              <a:pathLst>
                <a:path w="5236" h="6022" extrusionOk="0">
                  <a:moveTo>
                    <a:pt x="2632" y="0"/>
                  </a:moveTo>
                  <a:lnTo>
                    <a:pt x="1" y="1519"/>
                  </a:lnTo>
                  <a:lnTo>
                    <a:pt x="1" y="4530"/>
                  </a:lnTo>
                  <a:lnTo>
                    <a:pt x="2632" y="6022"/>
                  </a:lnTo>
                  <a:lnTo>
                    <a:pt x="5235" y="4530"/>
                  </a:lnTo>
                  <a:lnTo>
                    <a:pt x="5235" y="1519"/>
                  </a:lnTo>
                  <a:lnTo>
                    <a:pt x="263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6" name="Google Shape;486;p40"/>
            <p:cNvSpPr/>
            <p:nvPr/>
          </p:nvSpPr>
          <p:spPr>
            <a:xfrm>
              <a:off x="3179700" y="595375"/>
              <a:ext cx="130225" cy="150550"/>
            </a:xfrm>
            <a:custGeom>
              <a:avLst/>
              <a:gdLst/>
              <a:ahLst/>
              <a:cxnLst/>
              <a:rect l="l" t="t" r="r" b="b"/>
              <a:pathLst>
                <a:path w="5209" h="6022" extrusionOk="0">
                  <a:moveTo>
                    <a:pt x="2604" y="0"/>
                  </a:moveTo>
                  <a:lnTo>
                    <a:pt x="0" y="1519"/>
                  </a:lnTo>
                  <a:lnTo>
                    <a:pt x="0" y="4530"/>
                  </a:lnTo>
                  <a:lnTo>
                    <a:pt x="2604" y="6022"/>
                  </a:lnTo>
                  <a:lnTo>
                    <a:pt x="5208" y="4530"/>
                  </a:lnTo>
                  <a:lnTo>
                    <a:pt x="5208" y="1519"/>
                  </a:lnTo>
                  <a:lnTo>
                    <a:pt x="260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7" name="Google Shape;487;p40"/>
            <p:cNvSpPr/>
            <p:nvPr/>
          </p:nvSpPr>
          <p:spPr>
            <a:xfrm>
              <a:off x="3337700" y="595375"/>
              <a:ext cx="130200" cy="150550"/>
            </a:xfrm>
            <a:custGeom>
              <a:avLst/>
              <a:gdLst/>
              <a:ahLst/>
              <a:cxnLst/>
              <a:rect l="l" t="t" r="r" b="b"/>
              <a:pathLst>
                <a:path w="5208" h="6022" extrusionOk="0">
                  <a:moveTo>
                    <a:pt x="2604" y="0"/>
                  </a:moveTo>
                  <a:lnTo>
                    <a:pt x="0" y="1519"/>
                  </a:lnTo>
                  <a:lnTo>
                    <a:pt x="0" y="4530"/>
                  </a:lnTo>
                  <a:lnTo>
                    <a:pt x="2604" y="6022"/>
                  </a:lnTo>
                  <a:lnTo>
                    <a:pt x="5208" y="4530"/>
                  </a:lnTo>
                  <a:lnTo>
                    <a:pt x="5208" y="1519"/>
                  </a:lnTo>
                  <a:lnTo>
                    <a:pt x="260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8" name="Google Shape;488;p40"/>
            <p:cNvSpPr/>
            <p:nvPr/>
          </p:nvSpPr>
          <p:spPr>
            <a:xfrm>
              <a:off x="3495000" y="595375"/>
              <a:ext cx="130900" cy="150550"/>
            </a:xfrm>
            <a:custGeom>
              <a:avLst/>
              <a:gdLst/>
              <a:ahLst/>
              <a:cxnLst/>
              <a:rect l="l" t="t" r="r" b="b"/>
              <a:pathLst>
                <a:path w="5236" h="6022" extrusionOk="0">
                  <a:moveTo>
                    <a:pt x="2605" y="0"/>
                  </a:moveTo>
                  <a:lnTo>
                    <a:pt x="1" y="1519"/>
                  </a:lnTo>
                  <a:lnTo>
                    <a:pt x="1" y="4530"/>
                  </a:lnTo>
                  <a:lnTo>
                    <a:pt x="2605" y="6022"/>
                  </a:lnTo>
                  <a:lnTo>
                    <a:pt x="5236" y="4530"/>
                  </a:lnTo>
                  <a:lnTo>
                    <a:pt x="5236" y="1519"/>
                  </a:lnTo>
                  <a:lnTo>
                    <a:pt x="260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9" name="Google Shape;489;p40"/>
            <p:cNvSpPr/>
            <p:nvPr/>
          </p:nvSpPr>
          <p:spPr>
            <a:xfrm>
              <a:off x="3653000" y="595375"/>
              <a:ext cx="130225" cy="150550"/>
            </a:xfrm>
            <a:custGeom>
              <a:avLst/>
              <a:gdLst/>
              <a:ahLst/>
              <a:cxnLst/>
              <a:rect l="l" t="t" r="r" b="b"/>
              <a:pathLst>
                <a:path w="5209" h="6022" extrusionOk="0">
                  <a:moveTo>
                    <a:pt x="2605" y="0"/>
                  </a:moveTo>
                  <a:lnTo>
                    <a:pt x="1" y="1519"/>
                  </a:lnTo>
                  <a:lnTo>
                    <a:pt x="1" y="4530"/>
                  </a:lnTo>
                  <a:lnTo>
                    <a:pt x="2605" y="6022"/>
                  </a:lnTo>
                  <a:lnTo>
                    <a:pt x="5209" y="4530"/>
                  </a:lnTo>
                  <a:lnTo>
                    <a:pt x="5209" y="1519"/>
                  </a:lnTo>
                  <a:lnTo>
                    <a:pt x="260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0" name="Google Shape;490;p40"/>
            <p:cNvSpPr/>
            <p:nvPr/>
          </p:nvSpPr>
          <p:spPr>
            <a:xfrm>
              <a:off x="3810325" y="595375"/>
              <a:ext cx="130900" cy="150550"/>
            </a:xfrm>
            <a:custGeom>
              <a:avLst/>
              <a:gdLst/>
              <a:ahLst/>
              <a:cxnLst/>
              <a:rect l="l" t="t" r="r" b="b"/>
              <a:pathLst>
                <a:path w="5236" h="6022" extrusionOk="0">
                  <a:moveTo>
                    <a:pt x="2632" y="0"/>
                  </a:moveTo>
                  <a:lnTo>
                    <a:pt x="1" y="1519"/>
                  </a:lnTo>
                  <a:lnTo>
                    <a:pt x="1" y="4530"/>
                  </a:lnTo>
                  <a:lnTo>
                    <a:pt x="2632" y="6022"/>
                  </a:lnTo>
                  <a:lnTo>
                    <a:pt x="5235" y="4530"/>
                  </a:lnTo>
                  <a:lnTo>
                    <a:pt x="5235" y="1519"/>
                  </a:lnTo>
                  <a:lnTo>
                    <a:pt x="263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1" name="Google Shape;491;p40"/>
            <p:cNvSpPr/>
            <p:nvPr/>
          </p:nvSpPr>
          <p:spPr>
            <a:xfrm>
              <a:off x="3101025" y="724200"/>
              <a:ext cx="130225" cy="151250"/>
            </a:xfrm>
            <a:custGeom>
              <a:avLst/>
              <a:gdLst/>
              <a:ahLst/>
              <a:cxnLst/>
              <a:rect l="l" t="t" r="r" b="b"/>
              <a:pathLst>
                <a:path w="5209" h="6050" extrusionOk="0">
                  <a:moveTo>
                    <a:pt x="2605" y="1"/>
                  </a:moveTo>
                  <a:lnTo>
                    <a:pt x="1" y="1519"/>
                  </a:lnTo>
                  <a:lnTo>
                    <a:pt x="1" y="4530"/>
                  </a:lnTo>
                  <a:lnTo>
                    <a:pt x="2605" y="6049"/>
                  </a:lnTo>
                  <a:lnTo>
                    <a:pt x="5209" y="4530"/>
                  </a:lnTo>
                  <a:lnTo>
                    <a:pt x="5209" y="1519"/>
                  </a:lnTo>
                  <a:lnTo>
                    <a:pt x="2605"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2" name="Google Shape;492;p40"/>
            <p:cNvSpPr/>
            <p:nvPr/>
          </p:nvSpPr>
          <p:spPr>
            <a:xfrm>
              <a:off x="3258350" y="724200"/>
              <a:ext cx="130900" cy="151250"/>
            </a:xfrm>
            <a:custGeom>
              <a:avLst/>
              <a:gdLst/>
              <a:ahLst/>
              <a:cxnLst/>
              <a:rect l="l" t="t" r="r" b="b"/>
              <a:pathLst>
                <a:path w="5236" h="6050" extrusionOk="0">
                  <a:moveTo>
                    <a:pt x="2632" y="1"/>
                  </a:moveTo>
                  <a:lnTo>
                    <a:pt x="1" y="1519"/>
                  </a:lnTo>
                  <a:lnTo>
                    <a:pt x="1" y="4530"/>
                  </a:lnTo>
                  <a:lnTo>
                    <a:pt x="2632" y="6049"/>
                  </a:lnTo>
                  <a:lnTo>
                    <a:pt x="5236" y="4530"/>
                  </a:lnTo>
                  <a:lnTo>
                    <a:pt x="5236" y="1519"/>
                  </a:lnTo>
                  <a:lnTo>
                    <a:pt x="2632"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3" name="Google Shape;493;p40"/>
            <p:cNvSpPr/>
            <p:nvPr/>
          </p:nvSpPr>
          <p:spPr>
            <a:xfrm>
              <a:off x="3416350" y="724200"/>
              <a:ext cx="130225" cy="151250"/>
            </a:xfrm>
            <a:custGeom>
              <a:avLst/>
              <a:gdLst/>
              <a:ahLst/>
              <a:cxnLst/>
              <a:rect l="l" t="t" r="r" b="b"/>
              <a:pathLst>
                <a:path w="5209" h="6050" extrusionOk="0">
                  <a:moveTo>
                    <a:pt x="2604" y="1"/>
                  </a:moveTo>
                  <a:lnTo>
                    <a:pt x="1" y="1519"/>
                  </a:lnTo>
                  <a:lnTo>
                    <a:pt x="1" y="4530"/>
                  </a:lnTo>
                  <a:lnTo>
                    <a:pt x="2604" y="6049"/>
                  </a:lnTo>
                  <a:lnTo>
                    <a:pt x="5208" y="4530"/>
                  </a:lnTo>
                  <a:lnTo>
                    <a:pt x="5208" y="1519"/>
                  </a:lnTo>
                  <a:lnTo>
                    <a:pt x="260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4" name="Google Shape;494;p40"/>
            <p:cNvSpPr/>
            <p:nvPr/>
          </p:nvSpPr>
          <p:spPr>
            <a:xfrm>
              <a:off x="3573675" y="724200"/>
              <a:ext cx="130900" cy="151250"/>
            </a:xfrm>
            <a:custGeom>
              <a:avLst/>
              <a:gdLst/>
              <a:ahLst/>
              <a:cxnLst/>
              <a:rect l="l" t="t" r="r" b="b"/>
              <a:pathLst>
                <a:path w="5236" h="6050" extrusionOk="0">
                  <a:moveTo>
                    <a:pt x="2631" y="1"/>
                  </a:moveTo>
                  <a:lnTo>
                    <a:pt x="0" y="1519"/>
                  </a:lnTo>
                  <a:lnTo>
                    <a:pt x="0" y="4530"/>
                  </a:lnTo>
                  <a:lnTo>
                    <a:pt x="2631" y="6049"/>
                  </a:lnTo>
                  <a:lnTo>
                    <a:pt x="5235" y="4530"/>
                  </a:lnTo>
                  <a:lnTo>
                    <a:pt x="5235" y="1519"/>
                  </a:lnTo>
                  <a:lnTo>
                    <a:pt x="263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5" name="Google Shape;495;p40"/>
            <p:cNvSpPr/>
            <p:nvPr/>
          </p:nvSpPr>
          <p:spPr>
            <a:xfrm>
              <a:off x="3731675" y="724200"/>
              <a:ext cx="130900" cy="151250"/>
            </a:xfrm>
            <a:custGeom>
              <a:avLst/>
              <a:gdLst/>
              <a:ahLst/>
              <a:cxnLst/>
              <a:rect l="l" t="t" r="r" b="b"/>
              <a:pathLst>
                <a:path w="5236" h="6050" extrusionOk="0">
                  <a:moveTo>
                    <a:pt x="2604" y="1"/>
                  </a:moveTo>
                  <a:lnTo>
                    <a:pt x="0" y="1519"/>
                  </a:lnTo>
                  <a:lnTo>
                    <a:pt x="0" y="4530"/>
                  </a:lnTo>
                  <a:lnTo>
                    <a:pt x="2604" y="6049"/>
                  </a:lnTo>
                  <a:lnTo>
                    <a:pt x="5235" y="4530"/>
                  </a:lnTo>
                  <a:lnTo>
                    <a:pt x="5235" y="1519"/>
                  </a:lnTo>
                  <a:lnTo>
                    <a:pt x="260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96" name="Google Shape;496;p40"/>
          <p:cNvSpPr/>
          <p:nvPr/>
        </p:nvSpPr>
        <p:spPr>
          <a:xfrm>
            <a:off x="1881450" y="3567284"/>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7" name="Google Shape;497;p40"/>
          <p:cNvSpPr/>
          <p:nvPr/>
        </p:nvSpPr>
        <p:spPr>
          <a:xfrm>
            <a:off x="5010325" y="656159"/>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8" name="Google Shape;498;p40"/>
          <p:cNvSpPr/>
          <p:nvPr/>
        </p:nvSpPr>
        <p:spPr>
          <a:xfrm>
            <a:off x="7368275" y="3344009"/>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Background 2">
  <p:cSld name="CUSTOM_28">
    <p:spTree>
      <p:nvGrpSpPr>
        <p:cNvPr id="1" name="Shape 499"/>
        <p:cNvGrpSpPr/>
        <p:nvPr/>
      </p:nvGrpSpPr>
      <p:grpSpPr>
        <a:xfrm>
          <a:off x="0" y="0"/>
          <a:ext cx="0" cy="0"/>
          <a:chOff x="0" y="0"/>
          <a:chExt cx="0" cy="0"/>
        </a:xfrm>
      </p:grpSpPr>
      <p:sp>
        <p:nvSpPr>
          <p:cNvPr id="500" name="Google Shape;500;p41"/>
          <p:cNvSpPr/>
          <p:nvPr/>
        </p:nvSpPr>
        <p:spPr>
          <a:xfrm>
            <a:off x="1329700" y="4244150"/>
            <a:ext cx="2297100" cy="1989900"/>
          </a:xfrm>
          <a:prstGeom prst="hexagon">
            <a:avLst>
              <a:gd name="adj" fmla="val 25000"/>
              <a:gd name="vf" fmla="val 11547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501" name="Google Shape;501;p41"/>
          <p:cNvSpPr/>
          <p:nvPr/>
        </p:nvSpPr>
        <p:spPr>
          <a:xfrm>
            <a:off x="-560925" y="3231375"/>
            <a:ext cx="2297100" cy="1989900"/>
          </a:xfrm>
          <a:prstGeom prst="hexagon">
            <a:avLst>
              <a:gd name="adj" fmla="val 25000"/>
              <a:gd name="vf" fmla="val 115470"/>
            </a:avLst>
          </a:prstGeom>
          <a:solidFill>
            <a:schemeClr val="dk2"/>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502" name="Google Shape;502;p41"/>
          <p:cNvSpPr/>
          <p:nvPr/>
        </p:nvSpPr>
        <p:spPr>
          <a:xfrm flipH="1">
            <a:off x="5547050" y="-865400"/>
            <a:ext cx="2297100" cy="1989900"/>
          </a:xfrm>
          <a:prstGeom prst="hexagon">
            <a:avLst>
              <a:gd name="adj" fmla="val 25000"/>
              <a:gd name="vf" fmla="val 115470"/>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grpSp>
        <p:nvGrpSpPr>
          <p:cNvPr id="503" name="Google Shape;503;p41"/>
          <p:cNvGrpSpPr/>
          <p:nvPr/>
        </p:nvGrpSpPr>
        <p:grpSpPr>
          <a:xfrm>
            <a:off x="6235825" y="1370075"/>
            <a:ext cx="919525" cy="280075"/>
            <a:chOff x="3021700" y="595375"/>
            <a:chExt cx="919525" cy="280075"/>
          </a:xfrm>
        </p:grpSpPr>
        <p:sp>
          <p:nvSpPr>
            <p:cNvPr id="504" name="Google Shape;504;p41"/>
            <p:cNvSpPr/>
            <p:nvPr/>
          </p:nvSpPr>
          <p:spPr>
            <a:xfrm>
              <a:off x="3021700" y="595375"/>
              <a:ext cx="130900" cy="150550"/>
            </a:xfrm>
            <a:custGeom>
              <a:avLst/>
              <a:gdLst/>
              <a:ahLst/>
              <a:cxnLst/>
              <a:rect l="l" t="t" r="r" b="b"/>
              <a:pathLst>
                <a:path w="5236" h="6022" extrusionOk="0">
                  <a:moveTo>
                    <a:pt x="2632" y="0"/>
                  </a:moveTo>
                  <a:lnTo>
                    <a:pt x="1" y="1519"/>
                  </a:lnTo>
                  <a:lnTo>
                    <a:pt x="1" y="4530"/>
                  </a:lnTo>
                  <a:lnTo>
                    <a:pt x="2632" y="6022"/>
                  </a:lnTo>
                  <a:lnTo>
                    <a:pt x="5235" y="4530"/>
                  </a:lnTo>
                  <a:lnTo>
                    <a:pt x="5235" y="1519"/>
                  </a:lnTo>
                  <a:lnTo>
                    <a:pt x="263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5" name="Google Shape;505;p41"/>
            <p:cNvSpPr/>
            <p:nvPr/>
          </p:nvSpPr>
          <p:spPr>
            <a:xfrm>
              <a:off x="3179700" y="595375"/>
              <a:ext cx="130225" cy="150550"/>
            </a:xfrm>
            <a:custGeom>
              <a:avLst/>
              <a:gdLst/>
              <a:ahLst/>
              <a:cxnLst/>
              <a:rect l="l" t="t" r="r" b="b"/>
              <a:pathLst>
                <a:path w="5209" h="6022" extrusionOk="0">
                  <a:moveTo>
                    <a:pt x="2604" y="0"/>
                  </a:moveTo>
                  <a:lnTo>
                    <a:pt x="0" y="1519"/>
                  </a:lnTo>
                  <a:lnTo>
                    <a:pt x="0" y="4530"/>
                  </a:lnTo>
                  <a:lnTo>
                    <a:pt x="2604" y="6022"/>
                  </a:lnTo>
                  <a:lnTo>
                    <a:pt x="5208" y="4530"/>
                  </a:lnTo>
                  <a:lnTo>
                    <a:pt x="5208" y="1519"/>
                  </a:lnTo>
                  <a:lnTo>
                    <a:pt x="260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6" name="Google Shape;506;p41"/>
            <p:cNvSpPr/>
            <p:nvPr/>
          </p:nvSpPr>
          <p:spPr>
            <a:xfrm>
              <a:off x="3337700" y="595375"/>
              <a:ext cx="130200" cy="150550"/>
            </a:xfrm>
            <a:custGeom>
              <a:avLst/>
              <a:gdLst/>
              <a:ahLst/>
              <a:cxnLst/>
              <a:rect l="l" t="t" r="r" b="b"/>
              <a:pathLst>
                <a:path w="5208" h="6022" extrusionOk="0">
                  <a:moveTo>
                    <a:pt x="2604" y="0"/>
                  </a:moveTo>
                  <a:lnTo>
                    <a:pt x="0" y="1519"/>
                  </a:lnTo>
                  <a:lnTo>
                    <a:pt x="0" y="4530"/>
                  </a:lnTo>
                  <a:lnTo>
                    <a:pt x="2604" y="6022"/>
                  </a:lnTo>
                  <a:lnTo>
                    <a:pt x="5208" y="4530"/>
                  </a:lnTo>
                  <a:lnTo>
                    <a:pt x="5208" y="1519"/>
                  </a:lnTo>
                  <a:lnTo>
                    <a:pt x="260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7" name="Google Shape;507;p41"/>
            <p:cNvSpPr/>
            <p:nvPr/>
          </p:nvSpPr>
          <p:spPr>
            <a:xfrm>
              <a:off x="3495000" y="595375"/>
              <a:ext cx="130900" cy="150550"/>
            </a:xfrm>
            <a:custGeom>
              <a:avLst/>
              <a:gdLst/>
              <a:ahLst/>
              <a:cxnLst/>
              <a:rect l="l" t="t" r="r" b="b"/>
              <a:pathLst>
                <a:path w="5236" h="6022" extrusionOk="0">
                  <a:moveTo>
                    <a:pt x="2605" y="0"/>
                  </a:moveTo>
                  <a:lnTo>
                    <a:pt x="1" y="1519"/>
                  </a:lnTo>
                  <a:lnTo>
                    <a:pt x="1" y="4530"/>
                  </a:lnTo>
                  <a:lnTo>
                    <a:pt x="2605" y="6022"/>
                  </a:lnTo>
                  <a:lnTo>
                    <a:pt x="5236" y="4530"/>
                  </a:lnTo>
                  <a:lnTo>
                    <a:pt x="5236" y="1519"/>
                  </a:lnTo>
                  <a:lnTo>
                    <a:pt x="260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8" name="Google Shape;508;p41"/>
            <p:cNvSpPr/>
            <p:nvPr/>
          </p:nvSpPr>
          <p:spPr>
            <a:xfrm>
              <a:off x="3653000" y="595375"/>
              <a:ext cx="130225" cy="150550"/>
            </a:xfrm>
            <a:custGeom>
              <a:avLst/>
              <a:gdLst/>
              <a:ahLst/>
              <a:cxnLst/>
              <a:rect l="l" t="t" r="r" b="b"/>
              <a:pathLst>
                <a:path w="5209" h="6022" extrusionOk="0">
                  <a:moveTo>
                    <a:pt x="2605" y="0"/>
                  </a:moveTo>
                  <a:lnTo>
                    <a:pt x="1" y="1519"/>
                  </a:lnTo>
                  <a:lnTo>
                    <a:pt x="1" y="4530"/>
                  </a:lnTo>
                  <a:lnTo>
                    <a:pt x="2605" y="6022"/>
                  </a:lnTo>
                  <a:lnTo>
                    <a:pt x="5209" y="4530"/>
                  </a:lnTo>
                  <a:lnTo>
                    <a:pt x="5209" y="1519"/>
                  </a:lnTo>
                  <a:lnTo>
                    <a:pt x="260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9" name="Google Shape;509;p41"/>
            <p:cNvSpPr/>
            <p:nvPr/>
          </p:nvSpPr>
          <p:spPr>
            <a:xfrm>
              <a:off x="3810325" y="595375"/>
              <a:ext cx="130900" cy="150550"/>
            </a:xfrm>
            <a:custGeom>
              <a:avLst/>
              <a:gdLst/>
              <a:ahLst/>
              <a:cxnLst/>
              <a:rect l="l" t="t" r="r" b="b"/>
              <a:pathLst>
                <a:path w="5236" h="6022" extrusionOk="0">
                  <a:moveTo>
                    <a:pt x="2632" y="0"/>
                  </a:moveTo>
                  <a:lnTo>
                    <a:pt x="1" y="1519"/>
                  </a:lnTo>
                  <a:lnTo>
                    <a:pt x="1" y="4530"/>
                  </a:lnTo>
                  <a:lnTo>
                    <a:pt x="2632" y="6022"/>
                  </a:lnTo>
                  <a:lnTo>
                    <a:pt x="5235" y="4530"/>
                  </a:lnTo>
                  <a:lnTo>
                    <a:pt x="5235" y="1519"/>
                  </a:lnTo>
                  <a:lnTo>
                    <a:pt x="263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0" name="Google Shape;510;p41"/>
            <p:cNvSpPr/>
            <p:nvPr/>
          </p:nvSpPr>
          <p:spPr>
            <a:xfrm>
              <a:off x="3101025" y="724200"/>
              <a:ext cx="130225" cy="151250"/>
            </a:xfrm>
            <a:custGeom>
              <a:avLst/>
              <a:gdLst/>
              <a:ahLst/>
              <a:cxnLst/>
              <a:rect l="l" t="t" r="r" b="b"/>
              <a:pathLst>
                <a:path w="5209" h="6050" extrusionOk="0">
                  <a:moveTo>
                    <a:pt x="2605" y="1"/>
                  </a:moveTo>
                  <a:lnTo>
                    <a:pt x="1" y="1519"/>
                  </a:lnTo>
                  <a:lnTo>
                    <a:pt x="1" y="4530"/>
                  </a:lnTo>
                  <a:lnTo>
                    <a:pt x="2605" y="6049"/>
                  </a:lnTo>
                  <a:lnTo>
                    <a:pt x="5209" y="4530"/>
                  </a:lnTo>
                  <a:lnTo>
                    <a:pt x="5209" y="1519"/>
                  </a:lnTo>
                  <a:lnTo>
                    <a:pt x="2605"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1" name="Google Shape;511;p41"/>
            <p:cNvSpPr/>
            <p:nvPr/>
          </p:nvSpPr>
          <p:spPr>
            <a:xfrm>
              <a:off x="3258350" y="724200"/>
              <a:ext cx="130900" cy="151250"/>
            </a:xfrm>
            <a:custGeom>
              <a:avLst/>
              <a:gdLst/>
              <a:ahLst/>
              <a:cxnLst/>
              <a:rect l="l" t="t" r="r" b="b"/>
              <a:pathLst>
                <a:path w="5236" h="6050" extrusionOk="0">
                  <a:moveTo>
                    <a:pt x="2632" y="1"/>
                  </a:moveTo>
                  <a:lnTo>
                    <a:pt x="1" y="1519"/>
                  </a:lnTo>
                  <a:lnTo>
                    <a:pt x="1" y="4530"/>
                  </a:lnTo>
                  <a:lnTo>
                    <a:pt x="2632" y="6049"/>
                  </a:lnTo>
                  <a:lnTo>
                    <a:pt x="5236" y="4530"/>
                  </a:lnTo>
                  <a:lnTo>
                    <a:pt x="5236" y="1519"/>
                  </a:lnTo>
                  <a:lnTo>
                    <a:pt x="2632"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2" name="Google Shape;512;p41"/>
            <p:cNvSpPr/>
            <p:nvPr/>
          </p:nvSpPr>
          <p:spPr>
            <a:xfrm>
              <a:off x="3416350" y="724200"/>
              <a:ext cx="130225" cy="151250"/>
            </a:xfrm>
            <a:custGeom>
              <a:avLst/>
              <a:gdLst/>
              <a:ahLst/>
              <a:cxnLst/>
              <a:rect l="l" t="t" r="r" b="b"/>
              <a:pathLst>
                <a:path w="5209" h="6050" extrusionOk="0">
                  <a:moveTo>
                    <a:pt x="2604" y="1"/>
                  </a:moveTo>
                  <a:lnTo>
                    <a:pt x="1" y="1519"/>
                  </a:lnTo>
                  <a:lnTo>
                    <a:pt x="1" y="4530"/>
                  </a:lnTo>
                  <a:lnTo>
                    <a:pt x="2604" y="6049"/>
                  </a:lnTo>
                  <a:lnTo>
                    <a:pt x="5208" y="4530"/>
                  </a:lnTo>
                  <a:lnTo>
                    <a:pt x="5208" y="1519"/>
                  </a:lnTo>
                  <a:lnTo>
                    <a:pt x="260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3" name="Google Shape;513;p41"/>
            <p:cNvSpPr/>
            <p:nvPr/>
          </p:nvSpPr>
          <p:spPr>
            <a:xfrm>
              <a:off x="3573675" y="724200"/>
              <a:ext cx="130900" cy="151250"/>
            </a:xfrm>
            <a:custGeom>
              <a:avLst/>
              <a:gdLst/>
              <a:ahLst/>
              <a:cxnLst/>
              <a:rect l="l" t="t" r="r" b="b"/>
              <a:pathLst>
                <a:path w="5236" h="6050" extrusionOk="0">
                  <a:moveTo>
                    <a:pt x="2631" y="1"/>
                  </a:moveTo>
                  <a:lnTo>
                    <a:pt x="0" y="1519"/>
                  </a:lnTo>
                  <a:lnTo>
                    <a:pt x="0" y="4530"/>
                  </a:lnTo>
                  <a:lnTo>
                    <a:pt x="2631" y="6049"/>
                  </a:lnTo>
                  <a:lnTo>
                    <a:pt x="5235" y="4530"/>
                  </a:lnTo>
                  <a:lnTo>
                    <a:pt x="5235" y="1519"/>
                  </a:lnTo>
                  <a:lnTo>
                    <a:pt x="263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4" name="Google Shape;514;p41"/>
            <p:cNvSpPr/>
            <p:nvPr/>
          </p:nvSpPr>
          <p:spPr>
            <a:xfrm>
              <a:off x="3731675" y="724200"/>
              <a:ext cx="130900" cy="151250"/>
            </a:xfrm>
            <a:custGeom>
              <a:avLst/>
              <a:gdLst/>
              <a:ahLst/>
              <a:cxnLst/>
              <a:rect l="l" t="t" r="r" b="b"/>
              <a:pathLst>
                <a:path w="5236" h="6050" extrusionOk="0">
                  <a:moveTo>
                    <a:pt x="2604" y="1"/>
                  </a:moveTo>
                  <a:lnTo>
                    <a:pt x="0" y="1519"/>
                  </a:lnTo>
                  <a:lnTo>
                    <a:pt x="0" y="4530"/>
                  </a:lnTo>
                  <a:lnTo>
                    <a:pt x="2604" y="6049"/>
                  </a:lnTo>
                  <a:lnTo>
                    <a:pt x="5235" y="4530"/>
                  </a:lnTo>
                  <a:lnTo>
                    <a:pt x="5235" y="1519"/>
                  </a:lnTo>
                  <a:lnTo>
                    <a:pt x="260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15" name="Google Shape;515;p41"/>
          <p:cNvSpPr/>
          <p:nvPr/>
        </p:nvSpPr>
        <p:spPr>
          <a:xfrm flipH="1">
            <a:off x="1181175" y="975972"/>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6" name="Google Shape;516;p41"/>
          <p:cNvSpPr/>
          <p:nvPr/>
        </p:nvSpPr>
        <p:spPr>
          <a:xfrm flipH="1">
            <a:off x="7310750" y="4436547"/>
            <a:ext cx="148525" cy="148525"/>
          </a:xfrm>
          <a:custGeom>
            <a:avLst/>
            <a:gdLst/>
            <a:ahLst/>
            <a:cxnLst/>
            <a:rect l="l" t="t" r="r" b="b"/>
            <a:pathLst>
              <a:path w="5941" h="5941" fill="none" extrusionOk="0">
                <a:moveTo>
                  <a:pt x="5940" y="2957"/>
                </a:moveTo>
                <a:cubicBezTo>
                  <a:pt x="5940" y="4611"/>
                  <a:pt x="4611" y="5941"/>
                  <a:pt x="2957" y="5941"/>
                </a:cubicBezTo>
                <a:cubicBezTo>
                  <a:pt x="1329" y="5941"/>
                  <a:pt x="0" y="4611"/>
                  <a:pt x="0" y="2957"/>
                </a:cubicBezTo>
                <a:cubicBezTo>
                  <a:pt x="0" y="1329"/>
                  <a:pt x="1329" y="0"/>
                  <a:pt x="2957" y="0"/>
                </a:cubicBezTo>
                <a:cubicBezTo>
                  <a:pt x="4611" y="0"/>
                  <a:pt x="5940" y="1329"/>
                  <a:pt x="5940" y="2957"/>
                </a:cubicBez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3000"/>
              <a:buFont typeface="Archivo Black"/>
              <a:buNone/>
              <a:defRPr sz="3000">
                <a:solidFill>
                  <a:schemeClr val="dk1"/>
                </a:solidFill>
                <a:latin typeface="Archivo Black"/>
                <a:ea typeface="Archivo Black"/>
                <a:cs typeface="Archivo Black"/>
                <a:sym typeface="Archivo Black"/>
              </a:defRPr>
            </a:lvl1pPr>
            <a:lvl2pPr lvl="1">
              <a:spcBef>
                <a:spcPts val="0"/>
              </a:spcBef>
              <a:spcAft>
                <a:spcPts val="0"/>
              </a:spcAft>
              <a:buClr>
                <a:schemeClr val="dk1"/>
              </a:buClr>
              <a:buSzPts val="3000"/>
              <a:buFont typeface="Archivo Black"/>
              <a:buNone/>
              <a:defRPr sz="3000">
                <a:solidFill>
                  <a:schemeClr val="dk1"/>
                </a:solidFill>
                <a:latin typeface="Archivo Black"/>
                <a:ea typeface="Archivo Black"/>
                <a:cs typeface="Archivo Black"/>
                <a:sym typeface="Archivo Black"/>
              </a:defRPr>
            </a:lvl2pPr>
            <a:lvl3pPr lvl="2">
              <a:spcBef>
                <a:spcPts val="0"/>
              </a:spcBef>
              <a:spcAft>
                <a:spcPts val="0"/>
              </a:spcAft>
              <a:buClr>
                <a:schemeClr val="dk1"/>
              </a:buClr>
              <a:buSzPts val="3000"/>
              <a:buFont typeface="Archivo Black"/>
              <a:buNone/>
              <a:defRPr sz="3000">
                <a:solidFill>
                  <a:schemeClr val="dk1"/>
                </a:solidFill>
                <a:latin typeface="Archivo Black"/>
                <a:ea typeface="Archivo Black"/>
                <a:cs typeface="Archivo Black"/>
                <a:sym typeface="Archivo Black"/>
              </a:defRPr>
            </a:lvl3pPr>
            <a:lvl4pPr lvl="3">
              <a:spcBef>
                <a:spcPts val="0"/>
              </a:spcBef>
              <a:spcAft>
                <a:spcPts val="0"/>
              </a:spcAft>
              <a:buClr>
                <a:schemeClr val="dk1"/>
              </a:buClr>
              <a:buSzPts val="3000"/>
              <a:buFont typeface="Archivo Black"/>
              <a:buNone/>
              <a:defRPr sz="3000">
                <a:solidFill>
                  <a:schemeClr val="dk1"/>
                </a:solidFill>
                <a:latin typeface="Archivo Black"/>
                <a:ea typeface="Archivo Black"/>
                <a:cs typeface="Archivo Black"/>
                <a:sym typeface="Archivo Black"/>
              </a:defRPr>
            </a:lvl4pPr>
            <a:lvl5pPr lvl="4">
              <a:spcBef>
                <a:spcPts val="0"/>
              </a:spcBef>
              <a:spcAft>
                <a:spcPts val="0"/>
              </a:spcAft>
              <a:buClr>
                <a:schemeClr val="dk1"/>
              </a:buClr>
              <a:buSzPts val="3000"/>
              <a:buFont typeface="Archivo Black"/>
              <a:buNone/>
              <a:defRPr sz="3000">
                <a:solidFill>
                  <a:schemeClr val="dk1"/>
                </a:solidFill>
                <a:latin typeface="Archivo Black"/>
                <a:ea typeface="Archivo Black"/>
                <a:cs typeface="Archivo Black"/>
                <a:sym typeface="Archivo Black"/>
              </a:defRPr>
            </a:lvl5pPr>
            <a:lvl6pPr lvl="5">
              <a:spcBef>
                <a:spcPts val="0"/>
              </a:spcBef>
              <a:spcAft>
                <a:spcPts val="0"/>
              </a:spcAft>
              <a:buClr>
                <a:schemeClr val="dk1"/>
              </a:buClr>
              <a:buSzPts val="3000"/>
              <a:buFont typeface="Archivo Black"/>
              <a:buNone/>
              <a:defRPr sz="3000">
                <a:solidFill>
                  <a:schemeClr val="dk1"/>
                </a:solidFill>
                <a:latin typeface="Archivo Black"/>
                <a:ea typeface="Archivo Black"/>
                <a:cs typeface="Archivo Black"/>
                <a:sym typeface="Archivo Black"/>
              </a:defRPr>
            </a:lvl6pPr>
            <a:lvl7pPr lvl="6">
              <a:spcBef>
                <a:spcPts val="0"/>
              </a:spcBef>
              <a:spcAft>
                <a:spcPts val="0"/>
              </a:spcAft>
              <a:buClr>
                <a:schemeClr val="dk1"/>
              </a:buClr>
              <a:buSzPts val="3000"/>
              <a:buFont typeface="Archivo Black"/>
              <a:buNone/>
              <a:defRPr sz="3000">
                <a:solidFill>
                  <a:schemeClr val="dk1"/>
                </a:solidFill>
                <a:latin typeface="Archivo Black"/>
                <a:ea typeface="Archivo Black"/>
                <a:cs typeface="Archivo Black"/>
                <a:sym typeface="Archivo Black"/>
              </a:defRPr>
            </a:lvl7pPr>
            <a:lvl8pPr lvl="7">
              <a:spcBef>
                <a:spcPts val="0"/>
              </a:spcBef>
              <a:spcAft>
                <a:spcPts val="0"/>
              </a:spcAft>
              <a:buClr>
                <a:schemeClr val="dk1"/>
              </a:buClr>
              <a:buSzPts val="3000"/>
              <a:buFont typeface="Archivo Black"/>
              <a:buNone/>
              <a:defRPr sz="3000">
                <a:solidFill>
                  <a:schemeClr val="dk1"/>
                </a:solidFill>
                <a:latin typeface="Archivo Black"/>
                <a:ea typeface="Archivo Black"/>
                <a:cs typeface="Archivo Black"/>
                <a:sym typeface="Archivo Black"/>
              </a:defRPr>
            </a:lvl8pPr>
            <a:lvl9pPr lvl="8">
              <a:spcBef>
                <a:spcPts val="0"/>
              </a:spcBef>
              <a:spcAft>
                <a:spcPts val="0"/>
              </a:spcAft>
              <a:buClr>
                <a:schemeClr val="dk1"/>
              </a:buClr>
              <a:buSzPts val="3000"/>
              <a:buFont typeface="Archivo Black"/>
              <a:buNone/>
              <a:defRPr sz="3000">
                <a:solidFill>
                  <a:schemeClr val="dk1"/>
                </a:solidFill>
                <a:latin typeface="Archivo Black"/>
                <a:ea typeface="Archivo Black"/>
                <a:cs typeface="Archivo Black"/>
                <a:sym typeface="Archivo Black"/>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00000"/>
              </a:lnSpc>
              <a:spcBef>
                <a:spcPts val="0"/>
              </a:spcBef>
              <a:spcAft>
                <a:spcPts val="0"/>
              </a:spcAft>
              <a:buClr>
                <a:schemeClr val="dk2"/>
              </a:buClr>
              <a:buSzPts val="1800"/>
              <a:buFont typeface="Barlow"/>
              <a:buChar char="●"/>
              <a:defRPr sz="1800">
                <a:solidFill>
                  <a:schemeClr val="dk2"/>
                </a:solidFill>
                <a:latin typeface="Barlow"/>
                <a:ea typeface="Barlow"/>
                <a:cs typeface="Barlow"/>
                <a:sym typeface="Barlow"/>
              </a:defRPr>
            </a:lvl1pPr>
            <a:lvl2pPr marL="914400" lvl="1" indent="-317500">
              <a:lnSpc>
                <a:spcPct val="100000"/>
              </a:lnSpc>
              <a:spcBef>
                <a:spcPts val="0"/>
              </a:spcBef>
              <a:spcAft>
                <a:spcPts val="0"/>
              </a:spcAft>
              <a:buClr>
                <a:schemeClr val="dk2"/>
              </a:buClr>
              <a:buSzPts val="1400"/>
              <a:buFont typeface="Barlow"/>
              <a:buChar char="○"/>
              <a:defRPr>
                <a:solidFill>
                  <a:schemeClr val="dk2"/>
                </a:solidFill>
                <a:latin typeface="Barlow"/>
                <a:ea typeface="Barlow"/>
                <a:cs typeface="Barlow"/>
                <a:sym typeface="Barlow"/>
              </a:defRPr>
            </a:lvl2pPr>
            <a:lvl3pPr marL="1371600" lvl="2" indent="-317500">
              <a:lnSpc>
                <a:spcPct val="100000"/>
              </a:lnSpc>
              <a:spcBef>
                <a:spcPts val="0"/>
              </a:spcBef>
              <a:spcAft>
                <a:spcPts val="0"/>
              </a:spcAft>
              <a:buClr>
                <a:schemeClr val="dk2"/>
              </a:buClr>
              <a:buSzPts val="1400"/>
              <a:buFont typeface="Barlow"/>
              <a:buChar char="■"/>
              <a:defRPr>
                <a:solidFill>
                  <a:schemeClr val="dk2"/>
                </a:solidFill>
                <a:latin typeface="Barlow"/>
                <a:ea typeface="Barlow"/>
                <a:cs typeface="Barlow"/>
                <a:sym typeface="Barlow"/>
              </a:defRPr>
            </a:lvl3pPr>
            <a:lvl4pPr marL="1828800" lvl="3" indent="-317500">
              <a:lnSpc>
                <a:spcPct val="100000"/>
              </a:lnSpc>
              <a:spcBef>
                <a:spcPts val="0"/>
              </a:spcBef>
              <a:spcAft>
                <a:spcPts val="0"/>
              </a:spcAft>
              <a:buClr>
                <a:schemeClr val="dk2"/>
              </a:buClr>
              <a:buSzPts val="1400"/>
              <a:buFont typeface="Barlow"/>
              <a:buChar char="●"/>
              <a:defRPr>
                <a:solidFill>
                  <a:schemeClr val="dk2"/>
                </a:solidFill>
                <a:latin typeface="Barlow"/>
                <a:ea typeface="Barlow"/>
                <a:cs typeface="Barlow"/>
                <a:sym typeface="Barlow"/>
              </a:defRPr>
            </a:lvl4pPr>
            <a:lvl5pPr marL="2286000" lvl="4" indent="-317500">
              <a:lnSpc>
                <a:spcPct val="100000"/>
              </a:lnSpc>
              <a:spcBef>
                <a:spcPts val="0"/>
              </a:spcBef>
              <a:spcAft>
                <a:spcPts val="0"/>
              </a:spcAft>
              <a:buClr>
                <a:schemeClr val="dk2"/>
              </a:buClr>
              <a:buSzPts val="1400"/>
              <a:buFont typeface="Barlow"/>
              <a:buChar char="○"/>
              <a:defRPr>
                <a:solidFill>
                  <a:schemeClr val="dk2"/>
                </a:solidFill>
                <a:latin typeface="Barlow"/>
                <a:ea typeface="Barlow"/>
                <a:cs typeface="Barlow"/>
                <a:sym typeface="Barlow"/>
              </a:defRPr>
            </a:lvl5pPr>
            <a:lvl6pPr marL="2743200" lvl="5" indent="-317500">
              <a:lnSpc>
                <a:spcPct val="100000"/>
              </a:lnSpc>
              <a:spcBef>
                <a:spcPts val="0"/>
              </a:spcBef>
              <a:spcAft>
                <a:spcPts val="0"/>
              </a:spcAft>
              <a:buClr>
                <a:schemeClr val="dk2"/>
              </a:buClr>
              <a:buSzPts val="1400"/>
              <a:buFont typeface="Barlow"/>
              <a:buChar char="■"/>
              <a:defRPr>
                <a:solidFill>
                  <a:schemeClr val="dk2"/>
                </a:solidFill>
                <a:latin typeface="Barlow"/>
                <a:ea typeface="Barlow"/>
                <a:cs typeface="Barlow"/>
                <a:sym typeface="Barlow"/>
              </a:defRPr>
            </a:lvl6pPr>
            <a:lvl7pPr marL="3200400" lvl="6" indent="-317500">
              <a:lnSpc>
                <a:spcPct val="100000"/>
              </a:lnSpc>
              <a:spcBef>
                <a:spcPts val="0"/>
              </a:spcBef>
              <a:spcAft>
                <a:spcPts val="0"/>
              </a:spcAft>
              <a:buClr>
                <a:schemeClr val="dk2"/>
              </a:buClr>
              <a:buSzPts val="1400"/>
              <a:buFont typeface="Barlow"/>
              <a:buChar char="●"/>
              <a:defRPr>
                <a:solidFill>
                  <a:schemeClr val="dk2"/>
                </a:solidFill>
                <a:latin typeface="Barlow"/>
                <a:ea typeface="Barlow"/>
                <a:cs typeface="Barlow"/>
                <a:sym typeface="Barlow"/>
              </a:defRPr>
            </a:lvl7pPr>
            <a:lvl8pPr marL="3657600" lvl="7" indent="-317500">
              <a:lnSpc>
                <a:spcPct val="100000"/>
              </a:lnSpc>
              <a:spcBef>
                <a:spcPts val="0"/>
              </a:spcBef>
              <a:spcAft>
                <a:spcPts val="0"/>
              </a:spcAft>
              <a:buClr>
                <a:schemeClr val="dk2"/>
              </a:buClr>
              <a:buSzPts val="1400"/>
              <a:buFont typeface="Barlow"/>
              <a:buChar char="○"/>
              <a:defRPr>
                <a:solidFill>
                  <a:schemeClr val="dk2"/>
                </a:solidFill>
                <a:latin typeface="Barlow"/>
                <a:ea typeface="Barlow"/>
                <a:cs typeface="Barlow"/>
                <a:sym typeface="Barlow"/>
              </a:defRPr>
            </a:lvl8pPr>
            <a:lvl9pPr marL="4114800" lvl="8" indent="-317500">
              <a:lnSpc>
                <a:spcPct val="100000"/>
              </a:lnSpc>
              <a:spcBef>
                <a:spcPts val="0"/>
              </a:spcBef>
              <a:spcAft>
                <a:spcPts val="0"/>
              </a:spcAft>
              <a:buClr>
                <a:schemeClr val="dk2"/>
              </a:buClr>
              <a:buSzPts val="1400"/>
              <a:buFont typeface="Barlow"/>
              <a:buChar char="■"/>
              <a:defRPr>
                <a:solidFill>
                  <a:schemeClr val="dk2"/>
                </a:solidFill>
                <a:latin typeface="Barlow"/>
                <a:ea typeface="Barlow"/>
                <a:cs typeface="Barlow"/>
                <a:sym typeface="Barlow"/>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 id="2147483677" r:id="rId30"/>
    <p:sldLayoutId id="2147483678" r:id="rId31"/>
    <p:sldLayoutId id="2147483679" r:id="rId32"/>
    <p:sldLayoutId id="2147483680" r:id="rId33"/>
    <p:sldLayoutId id="2147483681" r:id="rId34"/>
    <p:sldLayoutId id="2147483682" r:id="rId35"/>
    <p:sldLayoutId id="2147483683" r:id="rId36"/>
    <p:sldLayoutId id="2147483684" r:id="rId37"/>
    <p:sldLayoutId id="2147483685" r:id="rId38"/>
    <p:sldLayoutId id="2147483686" r:id="rId39"/>
    <p:sldLayoutId id="2147483687" r:id="rId4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3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8" Type="http://schemas.openxmlformats.org/officeDocument/2006/relationships/hyperlink" Target="https://www.sciencedirect.com/science/article/abs/pii/S2211973622000563" TargetMode="External"/><Relationship Id="rId13" Type="http://schemas.openxmlformats.org/officeDocument/2006/relationships/hyperlink" Target="https://link.springer.com/content/pdf/10.1007/s11846-024-00751-3.pdf" TargetMode="External"/><Relationship Id="rId18" Type="http://schemas.openxmlformats.org/officeDocument/2006/relationships/hyperlink" Target="https://www.sciencedirect.com/science/article/pii/S0261517722000450" TargetMode="External"/><Relationship Id="rId3" Type="http://schemas.openxmlformats.org/officeDocument/2006/relationships/hyperlink" Target="https://sciendo-parsed.s3.eu-central-1.amazonaws.com/66b7b4cf244b564e1ba07cf7/10.2478_ejthr-2024-0012.pdf?X-Amz-Algorithm=AWS4-HMAC-SHA256&amp;X-Amz-Content-Sha256=UNSIGNED-PAYLOAD&amp;X-Amz-Credential=ASIA6AP2G7AKAFIRFFN2/20251031/eu-central-1/s3/aws4_request&amp;X-Amz-Date=20251031T084557Z&amp;X-Amz-Expires=3600&amp;X-Amz-Security-Token=IQoJb3JpZ2luX2VjEEgaDGV1LWNlbnRyYWwtMSJIMEYCIQC45pruGvd8aJSS50lBL6aTVXn2i0wI898uuwRUPaeyywIhALNDqKM3L6Z/t4oLYH8sRldJXDW+izDrG6K4l7RB2q48Kr0FCBEQAhoMOTYzMTM0Mjg5OTQwIgxfufrb3D/E3TggCBUqmgXyyHssOzYUw27icPKzP58fE+jBgZ3gKzshaCvcqR+pTgoeZ3uDYY6S74rIaQvUkVNdxmbOnj2euY2dqQrTsTiYkF6Gca7nq8nZ3CEzFkMWZXHWxFuNlSmCqAjvKFKsctgzEKEDG8MFSZ0vyPgk4uW+rlJdjwTBw+iFx8i5FdWYUDadq6w80qy4SV75wx0St4vYsMODd0M8dSAkoEKxnMS4bNxVpV8dtzZNw0dhfz4E86YJ4l39HBKOQ58j4KSM++A2BAJnmyTl9p1oo2VsfseX9kniWsmT3rJUrFQ1C6OwtX1wxXX21tZ1wTtmJiQD8m/9tVR1/isUcAv/goGT0MA1NTGOkVskC6TQu/Hpjjrb2nqAe+k9mrTV5S7cn9/9mfndDnmZ5aJ5bN+lYv3X0UWASyK5thOQ0OLwhz8to1NJ4anIwcSuIwtjHyguBgf8uqWqJX1NKjzTrK/5mwYT8rIhlkxs0EIF/YdHfAdw/+5TRNscmn80ZqnmNX50SAaKXK+V8y8jcMYJ+hMRSBuSUdQ4UfEQaVV/VIy1HwLDwpY++6ACgdg7M9MOQKOU0w6mlQAsa+Dd5ckIqX1+ELo9Zz7zjCzcpHyTz1RS99bm4dZeJFzfQaJ9A84vBTciEfjqBu4uCuLusI3JULYeLUTTPoTnjv1UFBo6//Z9FEXrGd1w1gQUJFBaAu/ymLW/AIfSOmDFvGVbeFjqxdACiE9m8rQBdGXzAxyIKxd8/Sh/Xwj/PBfU+6UWp5umcemBQywAB2HlfgSV8Ro2Mv3i98Eubgygf5E1aOOkEQYkXnb9pJAHSf+Z6FG0aO4aLBaO7YxCpjw8r++KMzSuo+JTML8zSN7Wi6LTS/QuhHUkBn/Ndmq/9ibMKUSJZeBlOOIwk9eRyAY6sAEcet2l/P/ILeKB1NIW1HYugOIEQI+2pbut4fI/rEjHUgwj5pr7DT3MRACTb1ENLSIqAkwLf1eDgf2WPE9+prht8bJaezVz128yJQUJ1Bk+54q+s1FL25T6kaCPQOqegOXq1kJ3WrhRa0eqV8TeCEgZrjvYGm030fKC60wP380q2dCviemNYwGgxXysq5fQk6MHn97zjdIb3w2n8jbS3rpgvSK32/hy074vvu7/X1xHcw==&amp;X-Amz-Signature=43d72f4df41175132be4b9f0899cd2b96a76658691feee6246812068edc0fe74&amp;X-Amz-SignedHeaders=host&amp;x-amz-checksum-mode=ENABLED&amp;x-id=GetObject" TargetMode="External"/><Relationship Id="rId21" Type="http://schemas.openxmlformats.org/officeDocument/2006/relationships/hyperlink" Target="https://www.tandfonline.com/doi/pdf/10.1080/19407963.2023.2263860" TargetMode="External"/><Relationship Id="rId7" Type="http://schemas.openxmlformats.org/officeDocument/2006/relationships/hyperlink" Target="https://journal.poltekpar-nhi.ac.id/index.php/ijscot/article/view/1485" TargetMode="External"/><Relationship Id="rId12" Type="http://schemas.openxmlformats.org/officeDocument/2006/relationships/hyperlink" Target="https://www.tandfonline.com/doi/pdf/10.1080/09669582.2021.1942480" TargetMode="External"/><Relationship Id="rId17" Type="http://schemas.openxmlformats.org/officeDocument/2006/relationships/hyperlink" Target="https://www.frontiersin.org/journals/psychology/articles/10.3389/fpsyg.2021.748947/full" TargetMode="External"/><Relationship Id="rId2" Type="http://schemas.openxmlformats.org/officeDocument/2006/relationships/notesSlide" Target="../notesSlides/notesSlide12.xml"/><Relationship Id="rId16" Type="http://schemas.openxmlformats.org/officeDocument/2006/relationships/hyperlink" Target="https://arxiv.org/pdf/2107.03895" TargetMode="External"/><Relationship Id="rId20" Type="http://schemas.openxmlformats.org/officeDocument/2006/relationships/hyperlink" Target="https://d1wqtxts1xzle7.cloudfront.net/100470247/mice-industry-survival-a-systematic-literature-review-libre.pdf?1680220912=&amp;response-content-disposition=inline;+filename=MICE_Industry_Survival_A_Systematic_Lite.pdf&amp;Expires=1761901303&amp;Signature=LUO6RiTyGrMFsuz1f5CrqwN2Y1lI44ZbV9WRxa-pyCv7IG1FU066rcjvQjEbNjtC4GlLf5GapttiLOc3057f4Xd0m6wUG~PTo1cOHzj-JBzD5ymofR6-yy57YUSOb7yI7-1ja8LVCcSjoRgmQ5RAxE1IVbNCMxk5trEJ4sTNnWLSE7sf5G3l4kFDxDY75yXA~VnhYKRJCeiR8xJTwDgaaxHfxhYKJle3s0vEqSMFrMUpKMhS7ctiV3Q5bTSUsPLfx4ZozZcvAP2aNwvdbbgWde~7FYe~GGalUy~34hAYnBt3~pxVTuDqrz-ugD3-TO10aw7za4Mkz5sUey9b0N3WrA__&amp;Key-Pair-Id=APKAJLOHF5GGSLRBV4ZA" TargetMode="External"/><Relationship Id="rId1" Type="http://schemas.openxmlformats.org/officeDocument/2006/relationships/slideLayout" Target="../slideLayouts/slideLayout14.xml"/><Relationship Id="rId6" Type="http://schemas.openxmlformats.org/officeDocument/2006/relationships/hyperlink" Target="https://arxiv.org/pdf/2502.00002" TargetMode="External"/><Relationship Id="rId11" Type="http://schemas.openxmlformats.org/officeDocument/2006/relationships/hyperlink" Target="https://www.mdpi.com/2673-5768/5/4/57" TargetMode="External"/><Relationship Id="rId5" Type="http://schemas.openxmlformats.org/officeDocument/2006/relationships/hyperlink" Target="https://www.sciencedirect.com/science/article/pii/S0160738324001178" TargetMode="External"/><Relationship Id="rId15" Type="http://schemas.openxmlformats.org/officeDocument/2006/relationships/hyperlink" Target="https://www.mdpi.com/2071-1050/12/12/5003" TargetMode="External"/><Relationship Id="rId10" Type="http://schemas.openxmlformats.org/officeDocument/2006/relationships/hyperlink" Target="https://www.mdpi.com/2071-1050/14/24/16411" TargetMode="External"/><Relationship Id="rId19" Type="http://schemas.openxmlformats.org/officeDocument/2006/relationships/hyperlink" Target="https://www.igi-global.com/chapter/exploring-the-use-of-virtual-and-hybrid-events-for-mice-sector/353848" TargetMode="External"/><Relationship Id="rId4" Type="http://schemas.openxmlformats.org/officeDocument/2006/relationships/hyperlink" Target="https://ir.uitm.edu.my/id/eprint/29153/1/AJ_MUHAMMAD%20SAUFI%20ANAS%20JTHCA%20B%2019.pdf" TargetMode="External"/><Relationship Id="rId9" Type="http://schemas.openxmlformats.org/officeDocument/2006/relationships/hyperlink" Target="https://pure.bangor.ac.uk/ws/portalfiles/portal/81640833/Developing_a_new_set_of_targets_for_the_Welsh_economy.pdf" TargetMode="External"/><Relationship Id="rId14" Type="http://schemas.openxmlformats.org/officeDocument/2006/relationships/hyperlink" Target="https://link.springer.com/content/pdf/10.1007/978-3-030-65785-7_55.pdf" TargetMode="External"/><Relationship Id="rId22" Type="http://schemas.openxmlformats.org/officeDocument/2006/relationships/hyperlink" Target="https://www.mdpi.com/2071-1050/15/20/14966"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2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20"/>
        <p:cNvGrpSpPr/>
        <p:nvPr/>
      </p:nvGrpSpPr>
      <p:grpSpPr>
        <a:xfrm>
          <a:off x="0" y="0"/>
          <a:ext cx="0" cy="0"/>
          <a:chOff x="0" y="0"/>
          <a:chExt cx="0" cy="0"/>
        </a:xfrm>
      </p:grpSpPr>
      <p:pic>
        <p:nvPicPr>
          <p:cNvPr id="521" name="Google Shape;521;p42"/>
          <p:cNvPicPr preferRelativeResize="0"/>
          <p:nvPr/>
        </p:nvPicPr>
        <p:blipFill>
          <a:blip r:embed="rId3">
            <a:alphaModFix/>
          </a:blip>
          <a:stretch>
            <a:fillRect/>
          </a:stretch>
        </p:blipFill>
        <p:spPr>
          <a:xfrm>
            <a:off x="3346075" y="76775"/>
            <a:ext cx="2543175" cy="1162050"/>
          </a:xfrm>
          <a:prstGeom prst="rect">
            <a:avLst/>
          </a:prstGeom>
          <a:noFill/>
          <a:ln>
            <a:noFill/>
          </a:ln>
        </p:spPr>
      </p:pic>
      <p:sp>
        <p:nvSpPr>
          <p:cNvPr id="522" name="Google Shape;522;p42"/>
          <p:cNvSpPr txBox="1"/>
          <p:nvPr/>
        </p:nvSpPr>
        <p:spPr>
          <a:xfrm>
            <a:off x="121862" y="1328931"/>
            <a:ext cx="8991600" cy="3739455"/>
          </a:xfrm>
          <a:prstGeom prst="rect">
            <a:avLst/>
          </a:prstGeom>
          <a:noFill/>
          <a:ln>
            <a:noFill/>
          </a:ln>
        </p:spPr>
        <p:txBody>
          <a:bodyPr spcFirstLastPara="1" wrap="square" lIns="91425" tIns="91425" rIns="91425" bIns="91425" anchor="t" anchorCtr="0">
            <a:spAutoFit/>
          </a:bodyPr>
          <a:lstStyle/>
          <a:p>
            <a:pPr marL="0" lvl="0" indent="0" algn="ctr" rtl="0">
              <a:lnSpc>
                <a:spcPct val="150000"/>
              </a:lnSpc>
              <a:spcBef>
                <a:spcPts val="0"/>
              </a:spcBef>
              <a:spcAft>
                <a:spcPts val="0"/>
              </a:spcAft>
              <a:buNone/>
            </a:pPr>
            <a:r>
              <a:rPr lang="en" sz="2200" b="1" dirty="0">
                <a:latin typeface="Times New Roman"/>
                <a:ea typeface="Times New Roman"/>
                <a:cs typeface="Times New Roman"/>
                <a:sym typeface="Times New Roman"/>
              </a:rPr>
              <a:t>Assignment Title: Planning and Delivering an International Meeting/Event</a:t>
            </a:r>
            <a:endParaRPr sz="2200" b="1" dirty="0">
              <a:latin typeface="Times New Roman"/>
              <a:ea typeface="Times New Roman"/>
              <a:cs typeface="Times New Roman"/>
              <a:sym typeface="Times New Roman"/>
            </a:endParaRPr>
          </a:p>
          <a:p>
            <a:pPr marL="0" lvl="0" indent="0" algn="ctr" rtl="0">
              <a:lnSpc>
                <a:spcPct val="150000"/>
              </a:lnSpc>
              <a:spcBef>
                <a:spcPts val="0"/>
              </a:spcBef>
              <a:spcAft>
                <a:spcPts val="0"/>
              </a:spcAft>
              <a:buNone/>
            </a:pPr>
            <a:r>
              <a:rPr lang="en" sz="2200" b="1" dirty="0">
                <a:latin typeface="Times New Roman"/>
                <a:ea typeface="Times New Roman"/>
                <a:cs typeface="Times New Roman"/>
                <a:sym typeface="Times New Roman"/>
              </a:rPr>
              <a:t>Module Title: International Meetings Management BMIH6007</a:t>
            </a:r>
            <a:endParaRPr sz="2200" b="1" dirty="0">
              <a:latin typeface="Times New Roman"/>
              <a:ea typeface="Times New Roman"/>
              <a:cs typeface="Times New Roman"/>
              <a:sym typeface="Times New Roman"/>
            </a:endParaRPr>
          </a:p>
          <a:p>
            <a:pPr marL="0" lvl="0" indent="0" algn="ctr" rtl="0">
              <a:lnSpc>
                <a:spcPct val="150000"/>
              </a:lnSpc>
              <a:spcBef>
                <a:spcPts val="0"/>
              </a:spcBef>
              <a:spcAft>
                <a:spcPts val="0"/>
              </a:spcAft>
              <a:buNone/>
            </a:pPr>
            <a:r>
              <a:rPr lang="en" sz="2200" b="1" dirty="0">
                <a:latin typeface="Times New Roman"/>
                <a:ea typeface="Times New Roman"/>
                <a:cs typeface="Times New Roman"/>
                <a:sym typeface="Times New Roman"/>
              </a:rPr>
              <a:t>Lecturer’s Name: Kathryn Roberts</a:t>
            </a:r>
          </a:p>
          <a:p>
            <a:pPr lvl="0" algn="ctr">
              <a:lnSpc>
                <a:spcPct val="150000"/>
              </a:lnSpc>
            </a:pPr>
            <a:r>
              <a:rPr lang="en-US" sz="2200" b="1" dirty="0">
                <a:latin typeface="Times New Roman"/>
                <a:ea typeface="Times New Roman"/>
                <a:cs typeface="Times New Roman"/>
                <a:sym typeface="Times New Roman"/>
              </a:rPr>
              <a:t>Student Name: Md Belal Hussain</a:t>
            </a:r>
          </a:p>
          <a:p>
            <a:pPr lvl="0" algn="ctr">
              <a:lnSpc>
                <a:spcPct val="150000"/>
              </a:lnSpc>
            </a:pPr>
            <a:r>
              <a:rPr lang="en-US" sz="2200" b="1" dirty="0">
                <a:latin typeface="Times New Roman"/>
                <a:ea typeface="Times New Roman"/>
                <a:cs typeface="Times New Roman"/>
                <a:sym typeface="Times New Roman"/>
              </a:rPr>
              <a:t>Student </a:t>
            </a:r>
            <a:r>
              <a:rPr lang="en-US" sz="2200" b="1">
                <a:latin typeface="Times New Roman"/>
                <a:ea typeface="Times New Roman"/>
                <a:cs typeface="Times New Roman"/>
                <a:sym typeface="Times New Roman"/>
              </a:rPr>
              <a:t>ID: 2225724</a:t>
            </a:r>
            <a:endParaRPr lang="en-US" sz="2200" b="1" dirty="0">
              <a:latin typeface="Times New Roman"/>
              <a:ea typeface="Times New Roman"/>
              <a:cs typeface="Times New Roman"/>
              <a:sym typeface="Times New Roman"/>
            </a:endParaRPr>
          </a:p>
          <a:p>
            <a:pPr marL="0" lvl="0" indent="0" algn="ctr" rtl="0">
              <a:lnSpc>
                <a:spcPct val="150000"/>
              </a:lnSpc>
              <a:spcBef>
                <a:spcPts val="0"/>
              </a:spcBef>
              <a:spcAft>
                <a:spcPts val="0"/>
              </a:spcAft>
              <a:buNone/>
            </a:pPr>
            <a:endParaRPr sz="2200" b="1" dirty="0">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FFB28C"/>
            </a:gs>
            <a:gs pos="100000">
              <a:srgbClr val="F85C11"/>
            </a:gs>
          </a:gsLst>
          <a:path path="circle">
            <a:fillToRect l="50000" t="50000" r="50000" b="50000"/>
          </a:path>
          <a:tileRect/>
        </a:gradFill>
        <a:effectLst/>
      </p:bgPr>
    </p:bg>
    <p:spTree>
      <p:nvGrpSpPr>
        <p:cNvPr id="1" name="Shape 526"/>
        <p:cNvGrpSpPr/>
        <p:nvPr/>
      </p:nvGrpSpPr>
      <p:grpSpPr>
        <a:xfrm>
          <a:off x="0" y="0"/>
          <a:ext cx="0" cy="0"/>
          <a:chOff x="0" y="0"/>
          <a:chExt cx="0" cy="0"/>
        </a:xfrm>
      </p:grpSpPr>
      <p:pic>
        <p:nvPicPr>
          <p:cNvPr id="527" name="Google Shape;527;p43"/>
          <p:cNvPicPr preferRelativeResize="0"/>
          <p:nvPr/>
        </p:nvPicPr>
        <p:blipFill>
          <a:blip r:embed="rId3">
            <a:alphaModFix/>
          </a:blip>
          <a:stretch>
            <a:fillRect/>
          </a:stretch>
        </p:blipFill>
        <p:spPr>
          <a:xfrm>
            <a:off x="4630825" y="2531275"/>
            <a:ext cx="4332200" cy="2436850"/>
          </a:xfrm>
          <a:prstGeom prst="rect">
            <a:avLst/>
          </a:prstGeom>
          <a:noFill/>
          <a:ln>
            <a:noFill/>
          </a:ln>
        </p:spPr>
      </p:pic>
      <p:sp>
        <p:nvSpPr>
          <p:cNvPr id="528" name="Google Shape;528;p43"/>
          <p:cNvSpPr txBox="1"/>
          <p:nvPr/>
        </p:nvSpPr>
        <p:spPr>
          <a:xfrm>
            <a:off x="202825" y="244850"/>
            <a:ext cx="4377600" cy="3793316"/>
          </a:xfrm>
          <a:prstGeom prst="rect">
            <a:avLst/>
          </a:prstGeom>
          <a:noFill/>
          <a:ln>
            <a:noFill/>
          </a:ln>
        </p:spPr>
        <p:txBody>
          <a:bodyPr spcFirstLastPara="1" wrap="square" lIns="91425" tIns="91425" rIns="91425" bIns="91425" anchor="t" anchorCtr="0">
            <a:spAutoFit/>
          </a:bodyPr>
          <a:lstStyle/>
          <a:p>
            <a:pPr marL="0" lvl="0" indent="0" algn="just" rtl="0">
              <a:lnSpc>
                <a:spcPct val="150000"/>
              </a:lnSpc>
              <a:spcBef>
                <a:spcPts val="0"/>
              </a:spcBef>
              <a:spcAft>
                <a:spcPts val="0"/>
              </a:spcAft>
              <a:buNone/>
            </a:pPr>
            <a:r>
              <a:rPr lang="en" sz="1500" b="1" dirty="0">
                <a:latin typeface="Times New Roman"/>
                <a:ea typeface="Times New Roman"/>
                <a:cs typeface="Times New Roman"/>
                <a:sym typeface="Times New Roman"/>
              </a:rPr>
              <a:t>Introduction</a:t>
            </a:r>
            <a:endParaRPr sz="1500" b="1" dirty="0">
              <a:latin typeface="Times New Roman"/>
              <a:ea typeface="Times New Roman"/>
              <a:cs typeface="Times New Roman"/>
              <a:sym typeface="Times New Roman"/>
            </a:endParaRPr>
          </a:p>
          <a:p>
            <a:pPr marL="457200" lvl="0" indent="-279400" algn="just" rtl="0">
              <a:lnSpc>
                <a:spcPct val="150000"/>
              </a:lnSpc>
              <a:spcBef>
                <a:spcPts val="1200"/>
              </a:spcBef>
              <a:spcAft>
                <a:spcPts val="0"/>
              </a:spcAft>
              <a:buSzPts val="800"/>
              <a:buFont typeface="Times New Roman"/>
              <a:buChar char="●"/>
            </a:pPr>
            <a:r>
              <a:rPr lang="en" sz="800" dirty="0">
                <a:latin typeface="Times New Roman"/>
                <a:ea typeface="Times New Roman"/>
                <a:cs typeface="Times New Roman"/>
                <a:sym typeface="Times New Roman"/>
              </a:rPr>
              <a:t>Croeso Cymru: Global Business Meets Welsh Welcome is a three-day gathering of corporations designed to bring together corporate leaders, investors, and Welsh entrepreneurs in one venue. The overall goal is to promote the socialization of Welsh hospitality while encouraging business innovation and the establishment of international partnerships (</a:t>
            </a:r>
            <a:r>
              <a:rPr lang="en" sz="800" dirty="0">
                <a:solidFill>
                  <a:srgbClr val="222222"/>
                </a:solidFill>
                <a:latin typeface="Times New Roman"/>
                <a:ea typeface="Times New Roman"/>
                <a:cs typeface="Times New Roman"/>
                <a:sym typeface="Times New Roman"/>
              </a:rPr>
              <a:t>Yen</a:t>
            </a:r>
            <a:r>
              <a:rPr lang="en" sz="800" i="1" dirty="0">
                <a:solidFill>
                  <a:srgbClr val="222222"/>
                </a:solidFill>
                <a:latin typeface="Times New Roman"/>
                <a:ea typeface="Times New Roman"/>
                <a:cs typeface="Times New Roman"/>
                <a:sym typeface="Times New Roman"/>
              </a:rPr>
              <a:t> et al.</a:t>
            </a:r>
            <a:r>
              <a:rPr lang="en" sz="800" dirty="0">
                <a:solidFill>
                  <a:srgbClr val="222222"/>
                </a:solidFill>
                <a:latin typeface="Times New Roman"/>
                <a:ea typeface="Times New Roman"/>
                <a:cs typeface="Times New Roman"/>
                <a:sym typeface="Times New Roman"/>
              </a:rPr>
              <a:t> 2025)</a:t>
            </a:r>
            <a:r>
              <a:rPr lang="en" sz="800" dirty="0">
                <a:latin typeface="Times New Roman"/>
                <a:ea typeface="Times New Roman"/>
                <a:cs typeface="Times New Roman"/>
                <a:sym typeface="Times New Roman"/>
              </a:rPr>
              <a:t>.  </a:t>
            </a:r>
            <a:endParaRPr sz="800" dirty="0">
              <a:latin typeface="Times New Roman"/>
              <a:ea typeface="Times New Roman"/>
              <a:cs typeface="Times New Roman"/>
              <a:sym typeface="Times New Roman"/>
            </a:endParaRPr>
          </a:p>
          <a:p>
            <a:pPr marL="457200" lvl="0" indent="-279400" algn="just" rtl="0">
              <a:lnSpc>
                <a:spcPct val="150000"/>
              </a:lnSpc>
              <a:spcBef>
                <a:spcPts val="0"/>
              </a:spcBef>
              <a:spcAft>
                <a:spcPts val="0"/>
              </a:spcAft>
              <a:buSzPts val="800"/>
              <a:buFont typeface="Times New Roman"/>
              <a:buChar char="●"/>
            </a:pPr>
            <a:r>
              <a:rPr lang="en" sz="800" dirty="0">
                <a:latin typeface="Times New Roman"/>
                <a:ea typeface="Times New Roman"/>
                <a:cs typeface="Times New Roman"/>
                <a:sym typeface="Times New Roman"/>
              </a:rPr>
              <a:t>The venue proposed is situated in the capital city of Wales, Cardiff, which is known to have a progressive infrastructure and strong culture (</a:t>
            </a:r>
            <a:r>
              <a:rPr lang="en" sz="800" dirty="0">
                <a:solidFill>
                  <a:srgbClr val="222222"/>
                </a:solidFill>
                <a:latin typeface="Times New Roman"/>
                <a:ea typeface="Times New Roman"/>
                <a:cs typeface="Times New Roman"/>
                <a:sym typeface="Times New Roman"/>
              </a:rPr>
              <a:t>Reynolds </a:t>
            </a:r>
            <a:r>
              <a:rPr lang="en" sz="800" i="1" dirty="0">
                <a:solidFill>
                  <a:srgbClr val="222222"/>
                </a:solidFill>
                <a:latin typeface="Times New Roman"/>
                <a:ea typeface="Times New Roman"/>
                <a:cs typeface="Times New Roman"/>
                <a:sym typeface="Times New Roman"/>
              </a:rPr>
              <a:t>et al.</a:t>
            </a:r>
            <a:r>
              <a:rPr lang="en" sz="800" dirty="0">
                <a:solidFill>
                  <a:srgbClr val="222222"/>
                </a:solidFill>
                <a:latin typeface="Times New Roman"/>
                <a:ea typeface="Times New Roman"/>
                <a:cs typeface="Times New Roman"/>
                <a:sym typeface="Times New Roman"/>
              </a:rPr>
              <a:t> 2022)</a:t>
            </a:r>
            <a:r>
              <a:rPr lang="en" sz="800" dirty="0">
                <a:latin typeface="Times New Roman"/>
                <a:ea typeface="Times New Roman"/>
                <a:cs typeface="Times New Roman"/>
                <a:sym typeface="Times New Roman"/>
              </a:rPr>
              <a:t>. This choice is consistent with the Year of Legends campaign by Visit Wales, and therefore, it becomes easily demonstrative in proving Wales as a cultural and economic destination (</a:t>
            </a:r>
            <a:r>
              <a:rPr lang="en" sz="800" dirty="0">
                <a:solidFill>
                  <a:srgbClr val="222222"/>
                </a:solidFill>
                <a:latin typeface="Times New Roman"/>
                <a:ea typeface="Times New Roman"/>
                <a:cs typeface="Times New Roman"/>
                <a:sym typeface="Times New Roman"/>
              </a:rPr>
              <a:t>Bisani, Daye, and Mortimer, 2024)</a:t>
            </a:r>
            <a:r>
              <a:rPr lang="en" sz="800" dirty="0">
                <a:latin typeface="Times New Roman"/>
                <a:ea typeface="Times New Roman"/>
                <a:cs typeface="Times New Roman"/>
                <a:sym typeface="Times New Roman"/>
              </a:rPr>
              <a:t>.  </a:t>
            </a:r>
            <a:endParaRPr sz="800" dirty="0">
              <a:latin typeface="Times New Roman"/>
              <a:ea typeface="Times New Roman"/>
              <a:cs typeface="Times New Roman"/>
              <a:sym typeface="Times New Roman"/>
            </a:endParaRPr>
          </a:p>
          <a:p>
            <a:pPr marL="457200" lvl="0" indent="-279400" algn="just" rtl="0">
              <a:lnSpc>
                <a:spcPct val="150000"/>
              </a:lnSpc>
              <a:spcBef>
                <a:spcPts val="0"/>
              </a:spcBef>
              <a:spcAft>
                <a:spcPts val="0"/>
              </a:spcAft>
              <a:buSzPts val="800"/>
              <a:buFont typeface="Times New Roman"/>
              <a:buChar char="●"/>
            </a:pPr>
            <a:r>
              <a:rPr lang="en" sz="800" dirty="0">
                <a:latin typeface="Times New Roman"/>
                <a:ea typeface="Times New Roman"/>
                <a:cs typeface="Times New Roman"/>
                <a:sym typeface="Times New Roman"/>
              </a:rPr>
              <a:t>The event is a perfect example of the combination of tourism and business, which is expected to draw international crowds, encourage economic growth, and support the Welsh brand internationally (</a:t>
            </a:r>
            <a:r>
              <a:rPr lang="en" sz="800" dirty="0">
                <a:solidFill>
                  <a:srgbClr val="222222"/>
                </a:solidFill>
                <a:latin typeface="Times New Roman"/>
                <a:ea typeface="Times New Roman"/>
                <a:cs typeface="Times New Roman"/>
                <a:sym typeface="Times New Roman"/>
              </a:rPr>
              <a:t>Jones, Ap Gwilym, and Roberts, 2025)</a:t>
            </a:r>
            <a:r>
              <a:rPr lang="en" sz="800" dirty="0">
                <a:latin typeface="Times New Roman"/>
                <a:ea typeface="Times New Roman"/>
                <a:cs typeface="Times New Roman"/>
                <a:sym typeface="Times New Roman"/>
              </a:rPr>
              <a:t>.  </a:t>
            </a:r>
            <a:endParaRPr sz="800" dirty="0">
              <a:latin typeface="Times New Roman"/>
              <a:ea typeface="Times New Roman"/>
              <a:cs typeface="Times New Roman"/>
              <a:sym typeface="Times New Roman"/>
            </a:endParaRPr>
          </a:p>
          <a:p>
            <a:pPr marL="457200" lvl="0" indent="-279400" algn="just" rtl="0">
              <a:lnSpc>
                <a:spcPct val="150000"/>
              </a:lnSpc>
              <a:spcBef>
                <a:spcPts val="0"/>
              </a:spcBef>
              <a:spcAft>
                <a:spcPts val="1200"/>
              </a:spcAft>
              <a:buSzPts val="800"/>
              <a:buFont typeface="Times New Roman"/>
              <a:buChar char="●"/>
            </a:pPr>
            <a:r>
              <a:rPr lang="en" sz="800" dirty="0">
                <a:latin typeface="Times New Roman"/>
                <a:ea typeface="Times New Roman"/>
                <a:cs typeface="Times New Roman"/>
                <a:sym typeface="Times New Roman"/>
              </a:rPr>
              <a:t>To support the future success and sustainability of this new MICE proposal, a detailed feasibility study is conducted, including strategic, operational, financial, and market-based analysis (</a:t>
            </a:r>
            <a:r>
              <a:rPr lang="en" sz="800" dirty="0">
                <a:solidFill>
                  <a:srgbClr val="222222"/>
                </a:solidFill>
                <a:latin typeface="Times New Roman"/>
                <a:ea typeface="Times New Roman"/>
                <a:cs typeface="Times New Roman"/>
                <a:sym typeface="Times New Roman"/>
              </a:rPr>
              <a:t>Wee, Kamarulzaman, and Anas, 2022)</a:t>
            </a:r>
            <a:r>
              <a:rPr lang="en" sz="800" dirty="0">
                <a:latin typeface="Times New Roman"/>
                <a:ea typeface="Times New Roman"/>
                <a:cs typeface="Times New Roman"/>
                <a:sym typeface="Times New Roman"/>
              </a:rPr>
              <a:t>.</a:t>
            </a:r>
            <a:endParaRPr sz="800" dirty="0">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32"/>
        <p:cNvGrpSpPr/>
        <p:nvPr/>
      </p:nvGrpSpPr>
      <p:grpSpPr>
        <a:xfrm>
          <a:off x="0" y="0"/>
          <a:ext cx="0" cy="0"/>
          <a:chOff x="0" y="0"/>
          <a:chExt cx="0" cy="0"/>
        </a:xfrm>
      </p:grpSpPr>
      <p:pic>
        <p:nvPicPr>
          <p:cNvPr id="533" name="Google Shape;533;p44"/>
          <p:cNvPicPr preferRelativeResize="0"/>
          <p:nvPr/>
        </p:nvPicPr>
        <p:blipFill>
          <a:blip r:embed="rId3">
            <a:alphaModFix/>
          </a:blip>
          <a:stretch>
            <a:fillRect/>
          </a:stretch>
        </p:blipFill>
        <p:spPr>
          <a:xfrm>
            <a:off x="4843100" y="2403650"/>
            <a:ext cx="4138974" cy="2590250"/>
          </a:xfrm>
          <a:prstGeom prst="rect">
            <a:avLst/>
          </a:prstGeom>
          <a:noFill/>
          <a:ln>
            <a:noFill/>
          </a:ln>
        </p:spPr>
      </p:pic>
      <p:sp>
        <p:nvSpPr>
          <p:cNvPr id="534" name="Google Shape;534;p44"/>
          <p:cNvSpPr txBox="1"/>
          <p:nvPr/>
        </p:nvSpPr>
        <p:spPr>
          <a:xfrm>
            <a:off x="194425" y="278450"/>
            <a:ext cx="4218000" cy="3608650"/>
          </a:xfrm>
          <a:prstGeom prst="rect">
            <a:avLst/>
          </a:prstGeom>
          <a:noFill/>
          <a:ln>
            <a:noFill/>
          </a:ln>
        </p:spPr>
        <p:txBody>
          <a:bodyPr spcFirstLastPara="1" wrap="square" lIns="91425" tIns="91425" rIns="91425" bIns="91425" anchor="t" anchorCtr="0">
            <a:spAutoFit/>
          </a:bodyPr>
          <a:lstStyle/>
          <a:p>
            <a:pPr marL="0" lvl="0" indent="0" algn="just" rtl="0">
              <a:lnSpc>
                <a:spcPct val="150000"/>
              </a:lnSpc>
              <a:spcBef>
                <a:spcPts val="0"/>
              </a:spcBef>
              <a:spcAft>
                <a:spcPts val="0"/>
              </a:spcAft>
              <a:buNone/>
            </a:pPr>
            <a:r>
              <a:rPr lang="en" sz="1500" b="1" dirty="0">
                <a:latin typeface="Times New Roman"/>
                <a:ea typeface="Times New Roman"/>
                <a:cs typeface="Times New Roman"/>
                <a:sym typeface="Times New Roman"/>
              </a:rPr>
              <a:t>Content and Context of the Event</a:t>
            </a:r>
            <a:endParaRPr sz="1500" b="1" dirty="0">
              <a:latin typeface="Times New Roman"/>
              <a:ea typeface="Times New Roman"/>
              <a:cs typeface="Times New Roman"/>
              <a:sym typeface="Times New Roman"/>
            </a:endParaRPr>
          </a:p>
          <a:p>
            <a:pPr marL="457200" lvl="0" indent="-279400" algn="just" rtl="0">
              <a:lnSpc>
                <a:spcPct val="150000"/>
              </a:lnSpc>
              <a:spcBef>
                <a:spcPts val="1200"/>
              </a:spcBef>
              <a:spcAft>
                <a:spcPts val="0"/>
              </a:spcAft>
              <a:buSzPts val="800"/>
              <a:buFont typeface="Times New Roman"/>
              <a:buChar char="●"/>
            </a:pPr>
            <a:r>
              <a:rPr lang="en" sz="800" dirty="0">
                <a:latin typeface="Times New Roman"/>
                <a:ea typeface="Times New Roman"/>
                <a:cs typeface="Times New Roman"/>
                <a:sym typeface="Times New Roman"/>
              </a:rPr>
              <a:t>The event manifests the unique identity and the hospitality spirit of Wales by focusing on the production of corporate networking and cultural immersion. It offers an organized space on which to work together, negotiate trade, and appreciate other cultures (</a:t>
            </a:r>
            <a:r>
              <a:rPr lang="en" sz="800" dirty="0">
                <a:solidFill>
                  <a:srgbClr val="222222"/>
                </a:solidFill>
                <a:latin typeface="Times New Roman"/>
                <a:ea typeface="Times New Roman"/>
                <a:cs typeface="Times New Roman"/>
                <a:sym typeface="Times New Roman"/>
              </a:rPr>
              <a:t>Anas </a:t>
            </a:r>
            <a:r>
              <a:rPr lang="en" sz="800" i="1" dirty="0">
                <a:solidFill>
                  <a:srgbClr val="222222"/>
                </a:solidFill>
                <a:latin typeface="Times New Roman"/>
                <a:ea typeface="Times New Roman"/>
                <a:cs typeface="Times New Roman"/>
                <a:sym typeface="Times New Roman"/>
              </a:rPr>
              <a:t>et al.</a:t>
            </a:r>
            <a:r>
              <a:rPr lang="en" sz="800" dirty="0">
                <a:solidFill>
                  <a:srgbClr val="222222"/>
                </a:solidFill>
                <a:latin typeface="Times New Roman"/>
                <a:ea typeface="Times New Roman"/>
                <a:cs typeface="Times New Roman"/>
                <a:sym typeface="Times New Roman"/>
              </a:rPr>
              <a:t> 2020)</a:t>
            </a:r>
            <a:r>
              <a:rPr lang="en" sz="800" dirty="0">
                <a:latin typeface="Times New Roman"/>
                <a:ea typeface="Times New Roman"/>
                <a:cs typeface="Times New Roman"/>
                <a:sym typeface="Times New Roman"/>
              </a:rPr>
              <a:t>.</a:t>
            </a:r>
            <a:endParaRPr sz="800" dirty="0">
              <a:latin typeface="Times New Roman"/>
              <a:ea typeface="Times New Roman"/>
              <a:cs typeface="Times New Roman"/>
              <a:sym typeface="Times New Roman"/>
            </a:endParaRPr>
          </a:p>
          <a:p>
            <a:pPr marL="457200" lvl="0" indent="-279400" algn="just" rtl="0">
              <a:lnSpc>
                <a:spcPct val="150000"/>
              </a:lnSpc>
              <a:spcBef>
                <a:spcPts val="0"/>
              </a:spcBef>
              <a:spcAft>
                <a:spcPts val="0"/>
              </a:spcAft>
              <a:buSzPts val="800"/>
              <a:buFont typeface="Times New Roman"/>
              <a:buChar char="●"/>
            </a:pPr>
            <a:r>
              <a:rPr lang="en" sz="800" dirty="0">
                <a:latin typeface="Times New Roman"/>
                <a:ea typeface="Times New Roman"/>
                <a:cs typeface="Times New Roman"/>
                <a:sym typeface="Times New Roman"/>
              </a:rPr>
              <a:t>Some of the programmatic elements are business conferences, keynote speeches, product showcases, and cultural demonstrations like Welsh food tastings, live harp concerts, and traditional tale-telling (</a:t>
            </a:r>
            <a:r>
              <a:rPr lang="en" sz="800" dirty="0">
                <a:solidFill>
                  <a:srgbClr val="222222"/>
                </a:solidFill>
                <a:latin typeface="Times New Roman"/>
                <a:ea typeface="Times New Roman"/>
                <a:cs typeface="Times New Roman"/>
                <a:sym typeface="Times New Roman"/>
              </a:rPr>
              <a:t>Kim </a:t>
            </a:r>
            <a:r>
              <a:rPr lang="en" sz="800" i="1" dirty="0">
                <a:solidFill>
                  <a:srgbClr val="222222"/>
                </a:solidFill>
                <a:latin typeface="Times New Roman"/>
                <a:ea typeface="Times New Roman"/>
                <a:cs typeface="Times New Roman"/>
                <a:sym typeface="Times New Roman"/>
              </a:rPr>
              <a:t>et al.</a:t>
            </a:r>
            <a:r>
              <a:rPr lang="en" sz="800" dirty="0">
                <a:solidFill>
                  <a:srgbClr val="222222"/>
                </a:solidFill>
                <a:latin typeface="Times New Roman"/>
                <a:ea typeface="Times New Roman"/>
                <a:cs typeface="Times New Roman"/>
                <a:sym typeface="Times New Roman"/>
              </a:rPr>
              <a:t> 2024)</a:t>
            </a:r>
            <a:r>
              <a:rPr lang="en" sz="800" dirty="0">
                <a:latin typeface="Times New Roman"/>
                <a:ea typeface="Times New Roman"/>
                <a:cs typeface="Times New Roman"/>
                <a:sym typeface="Times New Roman"/>
              </a:rPr>
              <a:t>.  </a:t>
            </a:r>
            <a:endParaRPr sz="800" dirty="0">
              <a:latin typeface="Times New Roman"/>
              <a:ea typeface="Times New Roman"/>
              <a:cs typeface="Times New Roman"/>
              <a:sym typeface="Times New Roman"/>
            </a:endParaRPr>
          </a:p>
          <a:p>
            <a:pPr marL="457200" lvl="0" indent="-279400" algn="just" rtl="0">
              <a:lnSpc>
                <a:spcPct val="150000"/>
              </a:lnSpc>
              <a:spcBef>
                <a:spcPts val="0"/>
              </a:spcBef>
              <a:spcAft>
                <a:spcPts val="0"/>
              </a:spcAft>
              <a:buSzPts val="800"/>
              <a:buFont typeface="Times New Roman"/>
              <a:buChar char="●"/>
            </a:pPr>
            <a:r>
              <a:rPr lang="en" sz="800" dirty="0">
                <a:latin typeface="Times New Roman"/>
                <a:ea typeface="Times New Roman"/>
                <a:cs typeface="Times New Roman"/>
                <a:sym typeface="Times New Roman"/>
              </a:rPr>
              <a:t>It is expected that the event will host over 2,000 representatives of various parts of the world, thus creating potential openings to visit Welsh fields such as tourism, technology, sustainability, and innovation (</a:t>
            </a:r>
            <a:r>
              <a:rPr lang="en" sz="800" dirty="0">
                <a:solidFill>
                  <a:srgbClr val="222222"/>
                </a:solidFill>
                <a:latin typeface="Times New Roman"/>
                <a:ea typeface="Times New Roman"/>
                <a:cs typeface="Times New Roman"/>
                <a:sym typeface="Times New Roman"/>
              </a:rPr>
              <a:t>Montañés-Del-Río, and Medina-Garrido, 2020)</a:t>
            </a:r>
            <a:r>
              <a:rPr lang="en" sz="800" dirty="0">
                <a:latin typeface="Times New Roman"/>
                <a:ea typeface="Times New Roman"/>
                <a:cs typeface="Times New Roman"/>
                <a:sym typeface="Times New Roman"/>
              </a:rPr>
              <a:t>.  </a:t>
            </a:r>
            <a:endParaRPr sz="800" dirty="0">
              <a:latin typeface="Times New Roman"/>
              <a:ea typeface="Times New Roman"/>
              <a:cs typeface="Times New Roman"/>
              <a:sym typeface="Times New Roman"/>
            </a:endParaRPr>
          </a:p>
          <a:p>
            <a:pPr marL="457200" lvl="0" indent="-279400" algn="just" rtl="0">
              <a:lnSpc>
                <a:spcPct val="150000"/>
              </a:lnSpc>
              <a:spcBef>
                <a:spcPts val="0"/>
              </a:spcBef>
              <a:spcAft>
                <a:spcPts val="1200"/>
              </a:spcAft>
              <a:buSzPts val="800"/>
              <a:buFont typeface="Times New Roman"/>
              <a:buChar char="●"/>
            </a:pPr>
            <a:r>
              <a:rPr lang="en" sz="800" dirty="0">
                <a:latin typeface="Times New Roman"/>
                <a:ea typeface="Times New Roman"/>
                <a:cs typeface="Times New Roman"/>
                <a:sym typeface="Times New Roman"/>
              </a:rPr>
              <a:t>The idea advances a sense of place, where the participants experience the values of Welsh conviviality and solidarity as they interact in the substantive business discourses, and is hence used to validate the argument that culture and business may exist together in promoting economic growth and international goodwill.</a:t>
            </a:r>
            <a:endParaRPr sz="800" dirty="0">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3064AE"/>
            </a:gs>
            <a:gs pos="100000">
              <a:srgbClr val="172A44"/>
            </a:gs>
          </a:gsLst>
          <a:path path="circle">
            <a:fillToRect l="50000" t="50000" r="50000" b="50000"/>
          </a:path>
          <a:tileRect/>
        </a:gradFill>
        <a:effectLst/>
      </p:bgPr>
    </p:bg>
    <p:spTree>
      <p:nvGrpSpPr>
        <p:cNvPr id="1" name="Shape 538"/>
        <p:cNvGrpSpPr/>
        <p:nvPr/>
      </p:nvGrpSpPr>
      <p:grpSpPr>
        <a:xfrm>
          <a:off x="0" y="0"/>
          <a:ext cx="0" cy="0"/>
          <a:chOff x="0" y="0"/>
          <a:chExt cx="0" cy="0"/>
        </a:xfrm>
      </p:grpSpPr>
      <p:pic>
        <p:nvPicPr>
          <p:cNvPr id="539" name="Google Shape;539;p45"/>
          <p:cNvPicPr preferRelativeResize="0"/>
          <p:nvPr/>
        </p:nvPicPr>
        <p:blipFill>
          <a:blip r:embed="rId3">
            <a:alphaModFix/>
          </a:blip>
          <a:stretch>
            <a:fillRect/>
          </a:stretch>
        </p:blipFill>
        <p:spPr>
          <a:xfrm>
            <a:off x="4757925" y="2596975"/>
            <a:ext cx="4185475" cy="2354325"/>
          </a:xfrm>
          <a:prstGeom prst="rect">
            <a:avLst/>
          </a:prstGeom>
          <a:noFill/>
          <a:ln>
            <a:noFill/>
          </a:ln>
        </p:spPr>
      </p:pic>
      <p:sp>
        <p:nvSpPr>
          <p:cNvPr id="540" name="Google Shape;540;p45"/>
          <p:cNvSpPr txBox="1"/>
          <p:nvPr/>
        </p:nvSpPr>
        <p:spPr>
          <a:xfrm>
            <a:off x="203925" y="254375"/>
            <a:ext cx="4233600" cy="3423984"/>
          </a:xfrm>
          <a:prstGeom prst="rect">
            <a:avLst/>
          </a:prstGeom>
          <a:noFill/>
          <a:ln>
            <a:noFill/>
          </a:ln>
        </p:spPr>
        <p:txBody>
          <a:bodyPr spcFirstLastPara="1" wrap="square" lIns="91425" tIns="91425" rIns="91425" bIns="91425" anchor="t" anchorCtr="0">
            <a:spAutoFit/>
          </a:bodyPr>
          <a:lstStyle/>
          <a:p>
            <a:pPr marL="0" lvl="0" indent="0" algn="just" rtl="0">
              <a:lnSpc>
                <a:spcPct val="150000"/>
              </a:lnSpc>
              <a:spcBef>
                <a:spcPts val="0"/>
              </a:spcBef>
              <a:spcAft>
                <a:spcPts val="0"/>
              </a:spcAft>
              <a:buNone/>
            </a:pPr>
            <a:r>
              <a:rPr lang="en" sz="1500" b="1" dirty="0">
                <a:solidFill>
                  <a:schemeClr val="lt1"/>
                </a:solidFill>
                <a:latin typeface="Times New Roman"/>
                <a:ea typeface="Times New Roman"/>
                <a:cs typeface="Times New Roman"/>
                <a:sym typeface="Times New Roman"/>
              </a:rPr>
              <a:t>Justification</a:t>
            </a:r>
            <a:endParaRPr sz="1500" b="1" dirty="0">
              <a:solidFill>
                <a:schemeClr val="lt1"/>
              </a:solidFill>
              <a:latin typeface="Times New Roman"/>
              <a:ea typeface="Times New Roman"/>
              <a:cs typeface="Times New Roman"/>
              <a:sym typeface="Times New Roman"/>
            </a:endParaRPr>
          </a:p>
          <a:p>
            <a:pPr marL="457200" lvl="0" indent="-279400" algn="just" rtl="0">
              <a:lnSpc>
                <a:spcPct val="150000"/>
              </a:lnSpc>
              <a:spcBef>
                <a:spcPts val="1200"/>
              </a:spcBef>
              <a:spcAft>
                <a:spcPts val="0"/>
              </a:spcAft>
              <a:buClr>
                <a:schemeClr val="lt1"/>
              </a:buClr>
              <a:buSzPts val="800"/>
              <a:buFont typeface="Times New Roman"/>
              <a:buChar char="●"/>
            </a:pPr>
            <a:r>
              <a:rPr lang="en" sz="800" dirty="0">
                <a:solidFill>
                  <a:schemeClr val="lt1"/>
                </a:solidFill>
                <a:latin typeface="Times New Roman"/>
                <a:ea typeface="Times New Roman"/>
                <a:cs typeface="Times New Roman"/>
                <a:sym typeface="Times New Roman"/>
              </a:rPr>
              <a:t>The city of Cardiff has been chosen due to its ease of access, modern infrastructure, and the fact that it is a friendly and vibrant urban centre. The city is equipped with world-class facilities like ICC Wales and the Principality Stadium, making it appropriate to host large-scale events (Yoon, and Wang, 2023).  </a:t>
            </a:r>
            <a:endParaRPr sz="800" dirty="0">
              <a:solidFill>
                <a:schemeClr val="lt1"/>
              </a:solidFill>
              <a:latin typeface="Times New Roman"/>
              <a:ea typeface="Times New Roman"/>
              <a:cs typeface="Times New Roman"/>
              <a:sym typeface="Times New Roman"/>
            </a:endParaRPr>
          </a:p>
          <a:p>
            <a:pPr marL="457200" lvl="0" indent="-279400" algn="just" rtl="0">
              <a:lnSpc>
                <a:spcPct val="150000"/>
              </a:lnSpc>
              <a:spcBef>
                <a:spcPts val="0"/>
              </a:spcBef>
              <a:spcAft>
                <a:spcPts val="0"/>
              </a:spcAft>
              <a:buClr>
                <a:schemeClr val="lt1"/>
              </a:buClr>
              <a:buSzPts val="800"/>
              <a:buFont typeface="Times New Roman"/>
              <a:buChar char="●"/>
            </a:pPr>
            <a:r>
              <a:rPr lang="en" sz="800" dirty="0">
                <a:solidFill>
                  <a:schemeClr val="lt1"/>
                </a:solidFill>
                <a:latin typeface="Times New Roman"/>
                <a:ea typeface="Times New Roman"/>
                <a:cs typeface="Times New Roman"/>
                <a:sym typeface="Times New Roman"/>
              </a:rPr>
              <a:t>The event is positioned in strategic terms to meet the objectives of tourism in Wales since it will translate the Year of Legends campaign into a business-hospitality nexus, presenting Wales as a tourist destination and an international investment and innovation centre.  </a:t>
            </a:r>
            <a:endParaRPr sz="800" dirty="0">
              <a:solidFill>
                <a:schemeClr val="lt1"/>
              </a:solidFill>
              <a:latin typeface="Times New Roman"/>
              <a:ea typeface="Times New Roman"/>
              <a:cs typeface="Times New Roman"/>
              <a:sym typeface="Times New Roman"/>
            </a:endParaRPr>
          </a:p>
          <a:p>
            <a:pPr marL="457200" lvl="0" indent="-279400" algn="just" rtl="0">
              <a:lnSpc>
                <a:spcPct val="150000"/>
              </a:lnSpc>
              <a:spcBef>
                <a:spcPts val="0"/>
              </a:spcBef>
              <a:spcAft>
                <a:spcPts val="0"/>
              </a:spcAft>
              <a:buClr>
                <a:schemeClr val="lt1"/>
              </a:buClr>
              <a:buSzPts val="800"/>
              <a:buFont typeface="Times New Roman"/>
              <a:buChar char="●"/>
            </a:pPr>
            <a:r>
              <a:rPr lang="en" sz="800" dirty="0">
                <a:solidFill>
                  <a:schemeClr val="lt1"/>
                </a:solidFill>
                <a:latin typeface="Times New Roman"/>
                <a:ea typeface="Times New Roman"/>
                <a:cs typeface="Times New Roman"/>
                <a:sym typeface="Times New Roman"/>
              </a:rPr>
              <a:t>The event also helps in economic recovery after the pandemic through tourism and accommodation usage, and local spending in the hospitality tourism industry, retail, and transport (Pocinho, Garcês, and De Jesus, 2022).  </a:t>
            </a:r>
            <a:endParaRPr sz="800" dirty="0">
              <a:solidFill>
                <a:schemeClr val="lt1"/>
              </a:solidFill>
              <a:latin typeface="Times New Roman"/>
              <a:ea typeface="Times New Roman"/>
              <a:cs typeface="Times New Roman"/>
              <a:sym typeface="Times New Roman"/>
            </a:endParaRPr>
          </a:p>
          <a:p>
            <a:pPr marL="457200" lvl="0" indent="-279400" algn="just" rtl="0">
              <a:lnSpc>
                <a:spcPct val="150000"/>
              </a:lnSpc>
              <a:spcBef>
                <a:spcPts val="0"/>
              </a:spcBef>
              <a:spcAft>
                <a:spcPts val="1200"/>
              </a:spcAft>
              <a:buClr>
                <a:schemeClr val="lt1"/>
              </a:buClr>
              <a:buSzPts val="800"/>
              <a:buFont typeface="Times New Roman"/>
              <a:buChar char="●"/>
            </a:pPr>
            <a:r>
              <a:rPr lang="en" sz="800" dirty="0">
                <a:solidFill>
                  <a:schemeClr val="lt1"/>
                </a:solidFill>
                <a:latin typeface="Times New Roman"/>
                <a:ea typeface="Times New Roman"/>
                <a:cs typeface="Times New Roman"/>
                <a:sym typeface="Times New Roman"/>
              </a:rPr>
              <a:t>Croeso Cymru is proposed as a long-term brand that can be repeated every year, sustainable tourism, international partnership, and increased international awareness of Wales (Almeida, and Almeida, 2024).</a:t>
            </a:r>
            <a:endParaRPr sz="800" dirty="0">
              <a:solidFill>
                <a:schemeClr val="lt1"/>
              </a:solidFill>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544"/>
        <p:cNvGrpSpPr/>
        <p:nvPr/>
      </p:nvGrpSpPr>
      <p:grpSpPr>
        <a:xfrm>
          <a:off x="0" y="0"/>
          <a:ext cx="0" cy="0"/>
          <a:chOff x="0" y="0"/>
          <a:chExt cx="0" cy="0"/>
        </a:xfrm>
      </p:grpSpPr>
      <p:pic>
        <p:nvPicPr>
          <p:cNvPr id="545" name="Google Shape;545;p46"/>
          <p:cNvPicPr preferRelativeResize="0"/>
          <p:nvPr/>
        </p:nvPicPr>
        <p:blipFill>
          <a:blip r:embed="rId3">
            <a:alphaModFix/>
          </a:blip>
          <a:stretch>
            <a:fillRect/>
          </a:stretch>
        </p:blipFill>
        <p:spPr>
          <a:xfrm>
            <a:off x="4553550" y="2546525"/>
            <a:ext cx="4394925" cy="2391350"/>
          </a:xfrm>
          <a:prstGeom prst="rect">
            <a:avLst/>
          </a:prstGeom>
          <a:noFill/>
          <a:ln>
            <a:noFill/>
          </a:ln>
        </p:spPr>
      </p:pic>
      <p:sp>
        <p:nvSpPr>
          <p:cNvPr id="546" name="Google Shape;546;p46"/>
          <p:cNvSpPr txBox="1"/>
          <p:nvPr/>
        </p:nvSpPr>
        <p:spPr>
          <a:xfrm>
            <a:off x="202800" y="278450"/>
            <a:ext cx="4201200" cy="3239318"/>
          </a:xfrm>
          <a:prstGeom prst="rect">
            <a:avLst/>
          </a:prstGeom>
          <a:noFill/>
          <a:ln>
            <a:noFill/>
          </a:ln>
        </p:spPr>
        <p:txBody>
          <a:bodyPr spcFirstLastPara="1" wrap="square" lIns="91425" tIns="91425" rIns="91425" bIns="91425" anchor="t" anchorCtr="0">
            <a:spAutoFit/>
          </a:bodyPr>
          <a:lstStyle/>
          <a:p>
            <a:pPr marL="0" lvl="0" indent="0" algn="just" rtl="0">
              <a:lnSpc>
                <a:spcPct val="150000"/>
              </a:lnSpc>
              <a:spcBef>
                <a:spcPts val="0"/>
              </a:spcBef>
              <a:spcAft>
                <a:spcPts val="0"/>
              </a:spcAft>
              <a:buNone/>
            </a:pPr>
            <a:r>
              <a:rPr lang="en" sz="1500" b="1" dirty="0">
                <a:latin typeface="Times New Roman"/>
                <a:ea typeface="Times New Roman"/>
                <a:cs typeface="Times New Roman"/>
                <a:sym typeface="Times New Roman"/>
              </a:rPr>
              <a:t>Market Factors- Target Market and Demand</a:t>
            </a:r>
            <a:endParaRPr sz="1500" b="1" dirty="0">
              <a:latin typeface="Times New Roman"/>
              <a:ea typeface="Times New Roman"/>
              <a:cs typeface="Times New Roman"/>
              <a:sym typeface="Times New Roman"/>
            </a:endParaRPr>
          </a:p>
          <a:p>
            <a:pPr marL="457200" lvl="0" indent="-279400" algn="just" rtl="0">
              <a:lnSpc>
                <a:spcPct val="150000"/>
              </a:lnSpc>
              <a:spcBef>
                <a:spcPts val="1200"/>
              </a:spcBef>
              <a:spcAft>
                <a:spcPts val="0"/>
              </a:spcAft>
              <a:buSzPts val="800"/>
              <a:buFont typeface="Times New Roman"/>
              <a:buChar char="●"/>
            </a:pPr>
            <a:r>
              <a:rPr lang="en" sz="800" dirty="0">
                <a:latin typeface="Times New Roman"/>
                <a:ea typeface="Times New Roman"/>
                <a:cs typeface="Times New Roman"/>
                <a:sym typeface="Times New Roman"/>
              </a:rPr>
              <a:t>The key target market will include foreign investors, trade representatives, business leaders, governmental officials, and Welsh SMEs, and these individuals seek networking prospects, collaboration building, and market visibility.  </a:t>
            </a:r>
            <a:endParaRPr sz="800" dirty="0">
              <a:latin typeface="Times New Roman"/>
              <a:ea typeface="Times New Roman"/>
              <a:cs typeface="Times New Roman"/>
              <a:sym typeface="Times New Roman"/>
            </a:endParaRPr>
          </a:p>
          <a:p>
            <a:pPr marL="457200" lvl="0" indent="-279400" algn="just" rtl="0">
              <a:lnSpc>
                <a:spcPct val="150000"/>
              </a:lnSpc>
              <a:spcBef>
                <a:spcPts val="0"/>
              </a:spcBef>
              <a:spcAft>
                <a:spcPts val="0"/>
              </a:spcAft>
              <a:buSzPts val="800"/>
              <a:buFont typeface="Times New Roman"/>
              <a:buChar char="●"/>
            </a:pPr>
            <a:r>
              <a:rPr lang="en" sz="800" dirty="0">
                <a:latin typeface="Times New Roman"/>
                <a:ea typeface="Times New Roman"/>
                <a:cs typeface="Times New Roman"/>
                <a:sym typeface="Times New Roman"/>
              </a:rPr>
              <a:t>The worldwide MICE industry is characterized by a high growth rate, and the figure is estimated at above £800 billion; Wales has a chance to benefit well from the expansion.  </a:t>
            </a:r>
            <a:endParaRPr sz="800" dirty="0">
              <a:latin typeface="Times New Roman"/>
              <a:ea typeface="Times New Roman"/>
              <a:cs typeface="Times New Roman"/>
              <a:sym typeface="Times New Roman"/>
            </a:endParaRPr>
          </a:p>
          <a:p>
            <a:pPr marL="457200" lvl="0" indent="-279400" algn="just" rtl="0">
              <a:lnSpc>
                <a:spcPct val="150000"/>
              </a:lnSpc>
              <a:spcBef>
                <a:spcPts val="0"/>
              </a:spcBef>
              <a:spcAft>
                <a:spcPts val="0"/>
              </a:spcAft>
              <a:buSzPts val="800"/>
              <a:buFont typeface="Times New Roman"/>
              <a:buChar char="●"/>
            </a:pPr>
            <a:r>
              <a:rPr lang="en" sz="800" dirty="0">
                <a:latin typeface="Times New Roman"/>
                <a:ea typeface="Times New Roman"/>
                <a:cs typeface="Times New Roman"/>
                <a:sym typeface="Times New Roman"/>
              </a:rPr>
              <a:t>Wales is yet to realize its full potential as a MICE destination, and therefore, the event is timely and strategically relevant, and these conferences that combine professional networking and cultural immersion are in high demand (</a:t>
            </a:r>
            <a:r>
              <a:rPr lang="en" sz="800" dirty="0">
                <a:solidFill>
                  <a:srgbClr val="222222"/>
                </a:solidFill>
                <a:latin typeface="Times New Roman"/>
                <a:ea typeface="Times New Roman"/>
                <a:cs typeface="Times New Roman"/>
                <a:sym typeface="Times New Roman"/>
              </a:rPr>
              <a:t>Kim, Chhabra, and Timothy, 2022)</a:t>
            </a:r>
            <a:r>
              <a:rPr lang="en" sz="800" dirty="0">
                <a:latin typeface="Times New Roman"/>
                <a:ea typeface="Times New Roman"/>
                <a:cs typeface="Times New Roman"/>
                <a:sym typeface="Times New Roman"/>
              </a:rPr>
              <a:t>.</a:t>
            </a:r>
            <a:endParaRPr sz="800" dirty="0">
              <a:latin typeface="Times New Roman"/>
              <a:ea typeface="Times New Roman"/>
              <a:cs typeface="Times New Roman"/>
              <a:sym typeface="Times New Roman"/>
            </a:endParaRPr>
          </a:p>
          <a:p>
            <a:pPr marL="457200" lvl="0" indent="-279400" algn="just" rtl="0">
              <a:lnSpc>
                <a:spcPct val="150000"/>
              </a:lnSpc>
              <a:spcBef>
                <a:spcPts val="0"/>
              </a:spcBef>
              <a:spcAft>
                <a:spcPts val="1200"/>
              </a:spcAft>
              <a:buSzPts val="800"/>
              <a:buFont typeface="Times New Roman"/>
              <a:buChar char="●"/>
            </a:pPr>
            <a:r>
              <a:rPr lang="en" sz="800" dirty="0">
                <a:latin typeface="Times New Roman"/>
                <a:ea typeface="Times New Roman"/>
                <a:cs typeface="Times New Roman"/>
                <a:sym typeface="Times New Roman"/>
              </a:rPr>
              <a:t>Other competing conferences in London, Dublin, and Edinburgh are more business-based; in Cardiff, the cultural richness and low cost will give the business a clear competitive advantage, and a population that is interested in authenticity and meaningful connections will come (</a:t>
            </a:r>
            <a:r>
              <a:rPr lang="en" sz="800" dirty="0">
                <a:solidFill>
                  <a:srgbClr val="222222"/>
                </a:solidFill>
                <a:latin typeface="Times New Roman"/>
                <a:ea typeface="Times New Roman"/>
                <a:cs typeface="Times New Roman"/>
                <a:sym typeface="Times New Roman"/>
              </a:rPr>
              <a:t>Disimulacion, 2024)</a:t>
            </a:r>
            <a:r>
              <a:rPr lang="en" sz="800" dirty="0">
                <a:latin typeface="Times New Roman"/>
                <a:ea typeface="Times New Roman"/>
                <a:cs typeface="Times New Roman"/>
                <a:sym typeface="Times New Roman"/>
              </a:rPr>
              <a:t>.</a:t>
            </a:r>
            <a:endParaRPr sz="800" dirty="0">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FFB28C"/>
            </a:gs>
            <a:gs pos="100000">
              <a:srgbClr val="F85C11"/>
            </a:gs>
          </a:gsLst>
          <a:path path="circle">
            <a:fillToRect l="50000" t="50000" r="50000" b="50000"/>
          </a:path>
          <a:tileRect/>
        </a:gradFill>
        <a:effectLst/>
      </p:bgPr>
    </p:bg>
    <p:spTree>
      <p:nvGrpSpPr>
        <p:cNvPr id="1" name="Shape 550"/>
        <p:cNvGrpSpPr/>
        <p:nvPr/>
      </p:nvGrpSpPr>
      <p:grpSpPr>
        <a:xfrm>
          <a:off x="0" y="0"/>
          <a:ext cx="0" cy="0"/>
          <a:chOff x="0" y="0"/>
          <a:chExt cx="0" cy="0"/>
        </a:xfrm>
      </p:grpSpPr>
      <p:pic>
        <p:nvPicPr>
          <p:cNvPr id="551" name="Google Shape;551;p47"/>
          <p:cNvPicPr preferRelativeResize="0"/>
          <p:nvPr/>
        </p:nvPicPr>
        <p:blipFill>
          <a:blip r:embed="rId3">
            <a:alphaModFix/>
          </a:blip>
          <a:stretch>
            <a:fillRect/>
          </a:stretch>
        </p:blipFill>
        <p:spPr>
          <a:xfrm>
            <a:off x="5143500" y="2415225"/>
            <a:ext cx="3821775" cy="2547850"/>
          </a:xfrm>
          <a:prstGeom prst="rect">
            <a:avLst/>
          </a:prstGeom>
          <a:noFill/>
          <a:ln>
            <a:noFill/>
          </a:ln>
        </p:spPr>
      </p:pic>
      <p:sp>
        <p:nvSpPr>
          <p:cNvPr id="552" name="Google Shape;552;p47"/>
          <p:cNvSpPr txBox="1"/>
          <p:nvPr/>
        </p:nvSpPr>
        <p:spPr>
          <a:xfrm>
            <a:off x="229150" y="262800"/>
            <a:ext cx="4729500" cy="3239318"/>
          </a:xfrm>
          <a:prstGeom prst="rect">
            <a:avLst/>
          </a:prstGeom>
          <a:noFill/>
          <a:ln>
            <a:noFill/>
          </a:ln>
        </p:spPr>
        <p:txBody>
          <a:bodyPr spcFirstLastPara="1" wrap="square" lIns="91425" tIns="91425" rIns="91425" bIns="91425" anchor="t" anchorCtr="0">
            <a:spAutoFit/>
          </a:bodyPr>
          <a:lstStyle/>
          <a:p>
            <a:pPr marL="0" lvl="0" indent="0" algn="just" rtl="0">
              <a:lnSpc>
                <a:spcPct val="150000"/>
              </a:lnSpc>
              <a:spcBef>
                <a:spcPts val="0"/>
              </a:spcBef>
              <a:spcAft>
                <a:spcPts val="0"/>
              </a:spcAft>
              <a:buNone/>
            </a:pPr>
            <a:r>
              <a:rPr lang="en" sz="1500" b="1" dirty="0">
                <a:latin typeface="Times New Roman"/>
                <a:ea typeface="Times New Roman"/>
                <a:cs typeface="Times New Roman"/>
                <a:sym typeface="Times New Roman"/>
              </a:rPr>
              <a:t>Market Factors- Marketing and Promotion Strategy</a:t>
            </a:r>
            <a:endParaRPr sz="1500" b="1" dirty="0">
              <a:latin typeface="Times New Roman"/>
              <a:ea typeface="Times New Roman"/>
              <a:cs typeface="Times New Roman"/>
              <a:sym typeface="Times New Roman"/>
            </a:endParaRPr>
          </a:p>
          <a:p>
            <a:pPr marL="457200" lvl="0" indent="-279400" algn="just" rtl="0">
              <a:lnSpc>
                <a:spcPct val="150000"/>
              </a:lnSpc>
              <a:spcBef>
                <a:spcPts val="1200"/>
              </a:spcBef>
              <a:spcAft>
                <a:spcPts val="0"/>
              </a:spcAft>
              <a:buSzPts val="800"/>
              <a:buFont typeface="Times New Roman"/>
              <a:buChar char="●"/>
            </a:pPr>
            <a:r>
              <a:rPr lang="en" sz="800" dirty="0">
                <a:latin typeface="Times New Roman"/>
                <a:ea typeface="Times New Roman"/>
                <a:cs typeface="Times New Roman"/>
                <a:sym typeface="Times New Roman"/>
              </a:rPr>
              <a:t>To advertise the event on an international level, the international platforms will be used, and the target audience will be business professionals who can be approached with the help of professional networks, including LinkedIn, X (previously Twitter), and Instagram, to focus on the Welsh culture (</a:t>
            </a:r>
            <a:r>
              <a:rPr lang="en" sz="800" dirty="0">
                <a:solidFill>
                  <a:srgbClr val="222222"/>
                </a:solidFill>
                <a:latin typeface="Times New Roman"/>
                <a:ea typeface="Times New Roman"/>
                <a:cs typeface="Times New Roman"/>
                <a:sym typeface="Times New Roman"/>
              </a:rPr>
              <a:t>Hur, Lee, and Kim, 2022)</a:t>
            </a:r>
            <a:r>
              <a:rPr lang="en" sz="800" dirty="0">
                <a:latin typeface="Times New Roman"/>
                <a:ea typeface="Times New Roman"/>
                <a:cs typeface="Times New Roman"/>
                <a:sym typeface="Times New Roman"/>
              </a:rPr>
              <a:t>.  </a:t>
            </a:r>
            <a:endParaRPr sz="800" dirty="0">
              <a:latin typeface="Times New Roman"/>
              <a:ea typeface="Times New Roman"/>
              <a:cs typeface="Times New Roman"/>
              <a:sym typeface="Times New Roman"/>
            </a:endParaRPr>
          </a:p>
          <a:p>
            <a:pPr marL="457200" lvl="0" indent="-279400" algn="just" rtl="0">
              <a:lnSpc>
                <a:spcPct val="150000"/>
              </a:lnSpc>
              <a:spcBef>
                <a:spcPts val="0"/>
              </a:spcBef>
              <a:spcAft>
                <a:spcPts val="0"/>
              </a:spcAft>
              <a:buSzPts val="800"/>
              <a:buFont typeface="Times New Roman"/>
              <a:buChar char="●"/>
            </a:pPr>
            <a:r>
              <a:rPr lang="en" sz="800" dirty="0">
                <a:latin typeface="Times New Roman"/>
                <a:ea typeface="Times New Roman"/>
                <a:cs typeface="Times New Roman"/>
                <a:sym typeface="Times New Roman"/>
              </a:rPr>
              <a:t>Partnerships with Visit Wales, Welsh diplomatic missions, and trade missions will improve credibility and increase international outreach, which will guarantee national branding needs (</a:t>
            </a:r>
            <a:r>
              <a:rPr lang="en" sz="800" dirty="0">
                <a:solidFill>
                  <a:srgbClr val="222222"/>
                </a:solidFill>
                <a:latin typeface="Times New Roman"/>
                <a:ea typeface="Times New Roman"/>
                <a:cs typeface="Times New Roman"/>
                <a:sym typeface="Times New Roman"/>
              </a:rPr>
              <a:t>Palaniswamy, 2021)</a:t>
            </a:r>
            <a:r>
              <a:rPr lang="en" sz="800" dirty="0">
                <a:latin typeface="Times New Roman"/>
                <a:ea typeface="Times New Roman"/>
                <a:cs typeface="Times New Roman"/>
                <a:sym typeface="Times New Roman"/>
              </a:rPr>
              <a:t>.  </a:t>
            </a:r>
            <a:endParaRPr sz="800" dirty="0">
              <a:latin typeface="Times New Roman"/>
              <a:ea typeface="Times New Roman"/>
              <a:cs typeface="Times New Roman"/>
              <a:sym typeface="Times New Roman"/>
            </a:endParaRPr>
          </a:p>
          <a:p>
            <a:pPr marL="457200" lvl="0" indent="-279400" algn="just" rtl="0">
              <a:lnSpc>
                <a:spcPct val="150000"/>
              </a:lnSpc>
              <a:spcBef>
                <a:spcPts val="0"/>
              </a:spcBef>
              <a:spcAft>
                <a:spcPts val="0"/>
              </a:spcAft>
              <a:buSzPts val="800"/>
              <a:buFont typeface="Times New Roman"/>
              <a:buChar char="●"/>
            </a:pPr>
            <a:r>
              <a:rPr lang="en" sz="800" dirty="0">
                <a:latin typeface="Times New Roman"/>
                <a:ea typeface="Times New Roman"/>
                <a:cs typeface="Times New Roman"/>
                <a:sym typeface="Times New Roman"/>
              </a:rPr>
              <a:t>The event portal and mobile application will provide multilingual support, simplified online registration, virtual networking, and real-time updates on the events and, in this way, make the event more accessible to both physical and hybrid attendees (</a:t>
            </a:r>
            <a:r>
              <a:rPr lang="en" sz="800" dirty="0">
                <a:solidFill>
                  <a:srgbClr val="222222"/>
                </a:solidFill>
                <a:latin typeface="Times New Roman"/>
                <a:ea typeface="Times New Roman"/>
                <a:cs typeface="Times New Roman"/>
                <a:sym typeface="Times New Roman"/>
              </a:rPr>
              <a:t>Singh, and Deri, 2024)</a:t>
            </a:r>
            <a:r>
              <a:rPr lang="en" sz="800" dirty="0">
                <a:latin typeface="Times New Roman"/>
                <a:ea typeface="Times New Roman"/>
                <a:cs typeface="Times New Roman"/>
                <a:sym typeface="Times New Roman"/>
              </a:rPr>
              <a:t>. </a:t>
            </a:r>
            <a:endParaRPr sz="800" dirty="0">
              <a:latin typeface="Times New Roman"/>
              <a:ea typeface="Times New Roman"/>
              <a:cs typeface="Times New Roman"/>
              <a:sym typeface="Times New Roman"/>
            </a:endParaRPr>
          </a:p>
          <a:p>
            <a:pPr marL="457200" lvl="0" indent="-279400" algn="just" rtl="0">
              <a:lnSpc>
                <a:spcPct val="150000"/>
              </a:lnSpc>
              <a:spcBef>
                <a:spcPts val="0"/>
              </a:spcBef>
              <a:spcAft>
                <a:spcPts val="1200"/>
              </a:spcAft>
              <a:buSzPts val="800"/>
              <a:buFont typeface="Times New Roman"/>
              <a:buChar char="●"/>
            </a:pPr>
            <a:r>
              <a:rPr lang="en" sz="800" dirty="0">
                <a:latin typeface="Times New Roman"/>
                <a:ea typeface="Times New Roman"/>
                <a:cs typeface="Times New Roman"/>
                <a:sym typeface="Times New Roman"/>
              </a:rPr>
              <a:t>Some of the PR activities will include press releases, influencers, and features in business and tourism magazines to create anticipation, focusing on the welcoming nature of Wales, scenic beauty, and professionalism in dealing with world-class events (</a:t>
            </a:r>
            <a:r>
              <a:rPr lang="en" sz="800" dirty="0">
                <a:solidFill>
                  <a:srgbClr val="222222"/>
                </a:solidFill>
                <a:latin typeface="Times New Roman"/>
                <a:ea typeface="Times New Roman"/>
                <a:cs typeface="Times New Roman"/>
                <a:sym typeface="Times New Roman"/>
              </a:rPr>
              <a:t>de Almeida, and Boavida-Portugal, 2025)</a:t>
            </a:r>
            <a:r>
              <a:rPr lang="en" sz="800" dirty="0">
                <a:latin typeface="Times New Roman"/>
                <a:ea typeface="Times New Roman"/>
                <a:cs typeface="Times New Roman"/>
                <a:sym typeface="Times New Roman"/>
              </a:rPr>
              <a:t>.</a:t>
            </a:r>
            <a:endParaRPr sz="800" dirty="0">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56"/>
        <p:cNvGrpSpPr/>
        <p:nvPr/>
      </p:nvGrpSpPr>
      <p:grpSpPr>
        <a:xfrm>
          <a:off x="0" y="0"/>
          <a:ext cx="0" cy="0"/>
          <a:chOff x="0" y="0"/>
          <a:chExt cx="0" cy="0"/>
        </a:xfrm>
      </p:grpSpPr>
      <p:sp>
        <p:nvSpPr>
          <p:cNvPr id="557" name="Google Shape;557;p48"/>
          <p:cNvSpPr txBox="1"/>
          <p:nvPr/>
        </p:nvSpPr>
        <p:spPr>
          <a:xfrm>
            <a:off x="178725" y="203950"/>
            <a:ext cx="4729500" cy="307800"/>
          </a:xfrm>
          <a:prstGeom prst="rect">
            <a:avLst/>
          </a:prstGeom>
          <a:noFill/>
          <a:ln>
            <a:noFill/>
          </a:ln>
        </p:spPr>
        <p:txBody>
          <a:bodyPr spcFirstLastPara="1" wrap="square" lIns="91425" tIns="91425" rIns="91425" bIns="91425" anchor="t" anchorCtr="0">
            <a:spAutoFit/>
          </a:bodyPr>
          <a:lstStyle/>
          <a:p>
            <a:pPr marL="0" lvl="0" indent="0" algn="just" rtl="0">
              <a:lnSpc>
                <a:spcPct val="150000"/>
              </a:lnSpc>
              <a:spcBef>
                <a:spcPts val="0"/>
              </a:spcBef>
              <a:spcAft>
                <a:spcPts val="1200"/>
              </a:spcAft>
              <a:buNone/>
            </a:pPr>
            <a:endParaRPr sz="800">
              <a:latin typeface="Times New Roman"/>
              <a:ea typeface="Times New Roman"/>
              <a:cs typeface="Times New Roman"/>
              <a:sym typeface="Times New Roman"/>
            </a:endParaRPr>
          </a:p>
        </p:txBody>
      </p:sp>
      <p:sp>
        <p:nvSpPr>
          <p:cNvPr id="558" name="Google Shape;558;p48"/>
          <p:cNvSpPr txBox="1"/>
          <p:nvPr/>
        </p:nvSpPr>
        <p:spPr>
          <a:xfrm>
            <a:off x="220750" y="254375"/>
            <a:ext cx="4437600" cy="3423984"/>
          </a:xfrm>
          <a:prstGeom prst="rect">
            <a:avLst/>
          </a:prstGeom>
          <a:noFill/>
          <a:ln>
            <a:noFill/>
          </a:ln>
        </p:spPr>
        <p:txBody>
          <a:bodyPr spcFirstLastPara="1" wrap="square" lIns="91425" tIns="91425" rIns="91425" bIns="91425" anchor="t" anchorCtr="0">
            <a:spAutoFit/>
          </a:bodyPr>
          <a:lstStyle/>
          <a:p>
            <a:pPr marL="0" lvl="0" indent="0" algn="just" rtl="0">
              <a:lnSpc>
                <a:spcPct val="150000"/>
              </a:lnSpc>
              <a:spcBef>
                <a:spcPts val="0"/>
              </a:spcBef>
              <a:spcAft>
                <a:spcPts val="0"/>
              </a:spcAft>
              <a:buNone/>
            </a:pPr>
            <a:r>
              <a:rPr lang="en" sz="1500" b="1" dirty="0">
                <a:latin typeface="Times New Roman"/>
                <a:ea typeface="Times New Roman"/>
                <a:cs typeface="Times New Roman"/>
                <a:sym typeface="Times New Roman"/>
              </a:rPr>
              <a:t>Operational Feasibility- Venue and Logistics</a:t>
            </a:r>
            <a:endParaRPr sz="1500" b="1" dirty="0">
              <a:latin typeface="Times New Roman"/>
              <a:ea typeface="Times New Roman"/>
              <a:cs typeface="Times New Roman"/>
              <a:sym typeface="Times New Roman"/>
            </a:endParaRPr>
          </a:p>
          <a:p>
            <a:pPr marL="457200" lvl="0" indent="-279400" algn="just" rtl="0">
              <a:lnSpc>
                <a:spcPct val="150000"/>
              </a:lnSpc>
              <a:spcBef>
                <a:spcPts val="1200"/>
              </a:spcBef>
              <a:spcAft>
                <a:spcPts val="0"/>
              </a:spcAft>
              <a:buSzPts val="800"/>
              <a:buFont typeface="Times New Roman"/>
              <a:buChar char="●"/>
            </a:pPr>
            <a:r>
              <a:rPr lang="en" sz="800" dirty="0">
                <a:latin typeface="Times New Roman"/>
                <a:ea typeface="Times New Roman"/>
                <a:cs typeface="Times New Roman"/>
                <a:sym typeface="Times New Roman"/>
              </a:rPr>
              <a:t>ICC Wales is the chosen venue offering more than 26,000 square meters of conference space, advanced technological facilities, and eco-friendly design to host the event with the potential of 2,000 delegates and breakout options to conduct workshops and meetings (</a:t>
            </a:r>
            <a:r>
              <a:rPr lang="en" sz="800" dirty="0">
                <a:solidFill>
                  <a:srgbClr val="222222"/>
                </a:solidFill>
                <a:latin typeface="Times New Roman"/>
                <a:ea typeface="Times New Roman"/>
                <a:cs typeface="Times New Roman"/>
                <a:sym typeface="Times New Roman"/>
              </a:rPr>
              <a:t>Mair, and Smith, 2021)</a:t>
            </a:r>
            <a:r>
              <a:rPr lang="en" sz="800" dirty="0">
                <a:latin typeface="Times New Roman"/>
                <a:ea typeface="Times New Roman"/>
                <a:cs typeface="Times New Roman"/>
                <a:sym typeface="Times New Roman"/>
              </a:rPr>
              <a:t>.  </a:t>
            </a:r>
            <a:endParaRPr sz="800" dirty="0">
              <a:latin typeface="Times New Roman"/>
              <a:ea typeface="Times New Roman"/>
              <a:cs typeface="Times New Roman"/>
              <a:sym typeface="Times New Roman"/>
            </a:endParaRPr>
          </a:p>
          <a:p>
            <a:pPr marL="457200" lvl="0" indent="-279400" algn="just" rtl="0">
              <a:lnSpc>
                <a:spcPct val="150000"/>
              </a:lnSpc>
              <a:spcBef>
                <a:spcPts val="0"/>
              </a:spcBef>
              <a:spcAft>
                <a:spcPts val="0"/>
              </a:spcAft>
              <a:buSzPts val="800"/>
              <a:buFont typeface="Times New Roman"/>
              <a:buChar char="●"/>
            </a:pPr>
            <a:r>
              <a:rPr lang="en" sz="800" dirty="0">
                <a:latin typeface="Times New Roman"/>
                <a:ea typeface="Times New Roman"/>
                <a:cs typeface="Times New Roman"/>
                <a:sym typeface="Times New Roman"/>
              </a:rPr>
              <a:t>The better transport accessibility of Cardiff through the Cardiff Airport, railways, and the close accessibility to motorways will be the guarantee of easy accessibility for both local and foreign players.  </a:t>
            </a:r>
            <a:endParaRPr sz="800" dirty="0">
              <a:latin typeface="Times New Roman"/>
              <a:ea typeface="Times New Roman"/>
              <a:cs typeface="Times New Roman"/>
              <a:sym typeface="Times New Roman"/>
            </a:endParaRPr>
          </a:p>
          <a:p>
            <a:pPr marL="457200" lvl="0" indent="-279400" algn="just" rtl="0">
              <a:lnSpc>
                <a:spcPct val="150000"/>
              </a:lnSpc>
              <a:spcBef>
                <a:spcPts val="0"/>
              </a:spcBef>
              <a:spcAft>
                <a:spcPts val="0"/>
              </a:spcAft>
              <a:buSzPts val="800"/>
              <a:buFont typeface="Times New Roman"/>
              <a:buChar char="●"/>
            </a:pPr>
            <a:r>
              <a:rPr lang="en" sz="800" dirty="0">
                <a:latin typeface="Times New Roman"/>
                <a:ea typeface="Times New Roman"/>
                <a:cs typeface="Times New Roman"/>
                <a:sym typeface="Times New Roman"/>
              </a:rPr>
              <a:t>Logistics will include airport transfer, hotel accommodation, bilingual signage, and on-site support desks, something that will create an atmosphere conducive to hospitality and care for the attendees.  </a:t>
            </a:r>
            <a:endParaRPr sz="800" dirty="0">
              <a:latin typeface="Times New Roman"/>
              <a:ea typeface="Times New Roman"/>
              <a:cs typeface="Times New Roman"/>
              <a:sym typeface="Times New Roman"/>
            </a:endParaRPr>
          </a:p>
          <a:p>
            <a:pPr marL="457200" lvl="0" indent="-279400" algn="just" rtl="0">
              <a:lnSpc>
                <a:spcPct val="150000"/>
              </a:lnSpc>
              <a:spcBef>
                <a:spcPts val="0"/>
              </a:spcBef>
              <a:spcAft>
                <a:spcPts val="1200"/>
              </a:spcAft>
              <a:buSzPts val="800"/>
              <a:buFont typeface="Times New Roman"/>
              <a:buChar char="●"/>
            </a:pPr>
            <a:r>
              <a:rPr lang="en" sz="800" dirty="0">
                <a:latin typeface="Times New Roman"/>
                <a:ea typeface="Times New Roman"/>
                <a:cs typeface="Times New Roman"/>
                <a:sym typeface="Times New Roman"/>
              </a:rPr>
              <a:t>There will be strict compliance with the accessibility and safety rules, including accessibility with wheelchairs, well-marked emergency exits, and security guards who have learned how to handle crowds, which will provide them with a smooth, professional, and inclusive experience.</a:t>
            </a:r>
            <a:endParaRPr sz="800" dirty="0">
              <a:latin typeface="Times New Roman"/>
              <a:ea typeface="Times New Roman"/>
              <a:cs typeface="Times New Roman"/>
              <a:sym typeface="Times New Roman"/>
            </a:endParaRPr>
          </a:p>
        </p:txBody>
      </p:sp>
      <p:pic>
        <p:nvPicPr>
          <p:cNvPr id="559" name="Google Shape;559;p48"/>
          <p:cNvPicPr preferRelativeResize="0"/>
          <p:nvPr/>
        </p:nvPicPr>
        <p:blipFill>
          <a:blip r:embed="rId3">
            <a:alphaModFix/>
          </a:blip>
          <a:stretch>
            <a:fillRect/>
          </a:stretch>
        </p:blipFill>
        <p:spPr>
          <a:xfrm>
            <a:off x="5387250" y="1641175"/>
            <a:ext cx="3580200" cy="334152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3064AE"/>
            </a:gs>
            <a:gs pos="100000">
              <a:srgbClr val="172A44"/>
            </a:gs>
          </a:gsLst>
          <a:path path="circle">
            <a:fillToRect l="50000" t="50000" r="50000" b="50000"/>
          </a:path>
          <a:tileRect/>
        </a:gradFill>
        <a:effectLst/>
      </p:bgPr>
    </p:bg>
    <p:spTree>
      <p:nvGrpSpPr>
        <p:cNvPr id="1" name="Shape 563"/>
        <p:cNvGrpSpPr/>
        <p:nvPr/>
      </p:nvGrpSpPr>
      <p:grpSpPr>
        <a:xfrm>
          <a:off x="0" y="0"/>
          <a:ext cx="0" cy="0"/>
          <a:chOff x="0" y="0"/>
          <a:chExt cx="0" cy="0"/>
        </a:xfrm>
      </p:grpSpPr>
      <p:sp>
        <p:nvSpPr>
          <p:cNvPr id="564" name="Google Shape;564;p49"/>
          <p:cNvSpPr txBox="1"/>
          <p:nvPr/>
        </p:nvSpPr>
        <p:spPr>
          <a:xfrm>
            <a:off x="177600" y="228025"/>
            <a:ext cx="4596000" cy="4016454"/>
          </a:xfrm>
          <a:prstGeom prst="rect">
            <a:avLst/>
          </a:prstGeom>
          <a:noFill/>
          <a:ln>
            <a:noFill/>
          </a:ln>
        </p:spPr>
        <p:txBody>
          <a:bodyPr spcFirstLastPara="1" wrap="square" lIns="91425" tIns="91425" rIns="91425" bIns="91425" anchor="t" anchorCtr="0">
            <a:spAutoFit/>
          </a:bodyPr>
          <a:lstStyle/>
          <a:p>
            <a:pPr marL="0" lvl="0" indent="0" algn="just" rtl="0">
              <a:lnSpc>
                <a:spcPct val="150000"/>
              </a:lnSpc>
              <a:spcBef>
                <a:spcPts val="0"/>
              </a:spcBef>
              <a:spcAft>
                <a:spcPts val="0"/>
              </a:spcAft>
              <a:buNone/>
            </a:pPr>
            <a:r>
              <a:rPr lang="en" sz="1500" b="1" dirty="0">
                <a:solidFill>
                  <a:schemeClr val="lt1"/>
                </a:solidFill>
                <a:latin typeface="Times New Roman"/>
                <a:ea typeface="Times New Roman"/>
                <a:cs typeface="Times New Roman"/>
                <a:sym typeface="Times New Roman"/>
              </a:rPr>
              <a:t>Operational Factors- Staffing, Sustainability, and Resources</a:t>
            </a:r>
            <a:endParaRPr sz="1500" b="1" dirty="0">
              <a:solidFill>
                <a:schemeClr val="lt1"/>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endParaRPr sz="800" b="1" dirty="0">
              <a:solidFill>
                <a:schemeClr val="lt1"/>
              </a:solidFill>
              <a:latin typeface="Times New Roman"/>
              <a:ea typeface="Times New Roman"/>
              <a:cs typeface="Times New Roman"/>
              <a:sym typeface="Times New Roman"/>
            </a:endParaRPr>
          </a:p>
          <a:p>
            <a:pPr marL="457200" lvl="0" indent="-279400" algn="just" rtl="0">
              <a:lnSpc>
                <a:spcPct val="150000"/>
              </a:lnSpc>
              <a:spcBef>
                <a:spcPts val="0"/>
              </a:spcBef>
              <a:spcAft>
                <a:spcPts val="0"/>
              </a:spcAft>
              <a:buClr>
                <a:schemeClr val="lt1"/>
              </a:buClr>
              <a:buSzPts val="800"/>
              <a:buFont typeface="Times New Roman"/>
              <a:buChar char="●"/>
            </a:pPr>
            <a:r>
              <a:rPr lang="en" sz="800" dirty="0">
                <a:solidFill>
                  <a:schemeClr val="lt1"/>
                </a:solidFill>
                <a:latin typeface="Times New Roman"/>
                <a:ea typeface="Times New Roman"/>
                <a:cs typeface="Times New Roman"/>
                <a:sym typeface="Times New Roman"/>
              </a:rPr>
              <a:t>The event will involve hiring a team of professionals that will include the event planners, audiovisual technology, hospitality personnel, interpreters, and cultural performers to make sure that there will be impeccable execution.  </a:t>
            </a:r>
            <a:endParaRPr sz="800" dirty="0">
              <a:solidFill>
                <a:schemeClr val="lt1"/>
              </a:solidFill>
              <a:latin typeface="Times New Roman"/>
              <a:ea typeface="Times New Roman"/>
              <a:cs typeface="Times New Roman"/>
              <a:sym typeface="Times New Roman"/>
            </a:endParaRPr>
          </a:p>
          <a:p>
            <a:pPr marL="457200" lvl="0" indent="-279400" algn="just" rtl="0">
              <a:lnSpc>
                <a:spcPct val="150000"/>
              </a:lnSpc>
              <a:spcBef>
                <a:spcPts val="0"/>
              </a:spcBef>
              <a:spcAft>
                <a:spcPts val="0"/>
              </a:spcAft>
              <a:buClr>
                <a:schemeClr val="lt1"/>
              </a:buClr>
              <a:buSzPts val="800"/>
              <a:buFont typeface="Times New Roman"/>
              <a:buChar char="●"/>
            </a:pPr>
            <a:r>
              <a:rPr lang="en" sz="800" dirty="0">
                <a:solidFill>
                  <a:schemeClr val="lt1"/>
                </a:solidFill>
                <a:latin typeface="Times New Roman"/>
                <a:ea typeface="Times New Roman"/>
                <a:cs typeface="Times New Roman"/>
                <a:sym typeface="Times New Roman"/>
              </a:rPr>
              <a:t>The training modules will be made available to the staff to enhance professionalism, cultural sensitivity, and environmental responsibility throughout the event.  </a:t>
            </a:r>
            <a:endParaRPr sz="800" dirty="0">
              <a:solidFill>
                <a:schemeClr val="lt1"/>
              </a:solidFill>
              <a:latin typeface="Times New Roman"/>
              <a:ea typeface="Times New Roman"/>
              <a:cs typeface="Times New Roman"/>
              <a:sym typeface="Times New Roman"/>
            </a:endParaRPr>
          </a:p>
          <a:p>
            <a:pPr marL="457200" lvl="0" indent="-279400" algn="just" rtl="0">
              <a:lnSpc>
                <a:spcPct val="150000"/>
              </a:lnSpc>
              <a:spcBef>
                <a:spcPts val="0"/>
              </a:spcBef>
              <a:spcAft>
                <a:spcPts val="0"/>
              </a:spcAft>
              <a:buClr>
                <a:schemeClr val="lt1"/>
              </a:buClr>
              <a:buSzPts val="800"/>
              <a:buFont typeface="Times New Roman"/>
              <a:buChar char="●"/>
            </a:pPr>
            <a:r>
              <a:rPr lang="en" sz="800" dirty="0">
                <a:solidFill>
                  <a:schemeClr val="lt1"/>
                </a:solidFill>
                <a:latin typeface="Times New Roman"/>
                <a:ea typeface="Times New Roman"/>
                <a:cs typeface="Times New Roman"/>
                <a:sym typeface="Times New Roman"/>
              </a:rPr>
              <a:t>Sustainability will also take center stage, which will be reflected in the adoption of digital name badges and reduced use of paper, and a joint effort of hands with local Welsh suppliers to curtail carbon emissions.</a:t>
            </a:r>
            <a:endParaRPr sz="800" dirty="0">
              <a:solidFill>
                <a:schemeClr val="lt1"/>
              </a:solidFill>
              <a:latin typeface="Times New Roman"/>
              <a:ea typeface="Times New Roman"/>
              <a:cs typeface="Times New Roman"/>
              <a:sym typeface="Times New Roman"/>
            </a:endParaRPr>
          </a:p>
          <a:p>
            <a:pPr marL="457200" lvl="0" indent="-279400" algn="just" rtl="0">
              <a:lnSpc>
                <a:spcPct val="150000"/>
              </a:lnSpc>
              <a:spcBef>
                <a:spcPts val="0"/>
              </a:spcBef>
              <a:spcAft>
                <a:spcPts val="0"/>
              </a:spcAft>
              <a:buClr>
                <a:schemeClr val="lt1"/>
              </a:buClr>
              <a:buSzPts val="800"/>
              <a:buFont typeface="Times New Roman"/>
              <a:buChar char="●"/>
            </a:pPr>
            <a:r>
              <a:rPr lang="en" sz="800" dirty="0">
                <a:solidFill>
                  <a:schemeClr val="lt1"/>
                </a:solidFill>
                <a:latin typeface="Times New Roman"/>
                <a:ea typeface="Times New Roman"/>
                <a:cs typeface="Times New Roman"/>
                <a:sym typeface="Times New Roman"/>
              </a:rPr>
              <a:t>The catering will also entail the contemporary Welsh cuisine, sourced locally, such as vegetarian, vegan, halal, and gluten-free food, thereby exemplifying the Welsh hospitality in terms of diversity and inclusiveness (Martin-Rojo, and Gaspar-González, 2025).</a:t>
            </a:r>
            <a:endParaRPr sz="800" dirty="0">
              <a:solidFill>
                <a:schemeClr val="lt1"/>
              </a:solidFill>
              <a:latin typeface="Times New Roman"/>
              <a:ea typeface="Times New Roman"/>
              <a:cs typeface="Times New Roman"/>
              <a:sym typeface="Times New Roman"/>
            </a:endParaRPr>
          </a:p>
          <a:p>
            <a:pPr marL="457200" lvl="0" indent="-279400" algn="just" rtl="0">
              <a:lnSpc>
                <a:spcPct val="150000"/>
              </a:lnSpc>
              <a:spcBef>
                <a:spcPts val="0"/>
              </a:spcBef>
              <a:spcAft>
                <a:spcPts val="0"/>
              </a:spcAft>
              <a:buClr>
                <a:schemeClr val="lt1"/>
              </a:buClr>
              <a:buSzPts val="800"/>
              <a:buFont typeface="Times New Roman"/>
              <a:buChar char="●"/>
            </a:pPr>
            <a:r>
              <a:rPr lang="en" sz="800" dirty="0">
                <a:solidFill>
                  <a:schemeClr val="lt1"/>
                </a:solidFill>
                <a:latin typeface="Times New Roman"/>
                <a:ea typeface="Times New Roman"/>
                <a:cs typeface="Times New Roman"/>
                <a:sym typeface="Times New Roman"/>
              </a:rPr>
              <a:t>Operational excellence, in the long term, will also be realised through the introduction of high-speed Wi-Fi, new stage lighting, and event-management software solutions, which will contribute to making all the elements of the events more efficient (Minor, McLoughlin, and Richards, 2021). </a:t>
            </a:r>
            <a:endParaRPr sz="800" dirty="0">
              <a:solidFill>
                <a:schemeClr val="lt1"/>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endParaRPr sz="800" b="1" dirty="0">
              <a:solidFill>
                <a:schemeClr val="lt1"/>
              </a:solidFill>
              <a:latin typeface="Times New Roman"/>
              <a:ea typeface="Times New Roman"/>
              <a:cs typeface="Times New Roman"/>
              <a:sym typeface="Times New Roman"/>
            </a:endParaRPr>
          </a:p>
        </p:txBody>
      </p:sp>
      <p:pic>
        <p:nvPicPr>
          <p:cNvPr id="565" name="Google Shape;565;p49"/>
          <p:cNvPicPr preferRelativeResize="0"/>
          <p:nvPr/>
        </p:nvPicPr>
        <p:blipFill>
          <a:blip r:embed="rId3">
            <a:alphaModFix/>
          </a:blip>
          <a:stretch>
            <a:fillRect/>
          </a:stretch>
        </p:blipFill>
        <p:spPr>
          <a:xfrm>
            <a:off x="6067975" y="1810675"/>
            <a:ext cx="2906825" cy="315497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69"/>
        <p:cNvGrpSpPr/>
        <p:nvPr/>
      </p:nvGrpSpPr>
      <p:grpSpPr>
        <a:xfrm>
          <a:off x="0" y="0"/>
          <a:ext cx="0" cy="0"/>
          <a:chOff x="0" y="0"/>
          <a:chExt cx="0" cy="0"/>
        </a:xfrm>
      </p:grpSpPr>
      <p:sp>
        <p:nvSpPr>
          <p:cNvPr id="570" name="Google Shape;570;p50"/>
          <p:cNvSpPr txBox="1"/>
          <p:nvPr/>
        </p:nvSpPr>
        <p:spPr>
          <a:xfrm>
            <a:off x="168075" y="268950"/>
            <a:ext cx="4260900" cy="2931541"/>
          </a:xfrm>
          <a:prstGeom prst="rect">
            <a:avLst/>
          </a:prstGeom>
          <a:noFill/>
          <a:ln>
            <a:noFill/>
          </a:ln>
        </p:spPr>
        <p:txBody>
          <a:bodyPr spcFirstLastPara="1" wrap="square" lIns="91425" tIns="91425" rIns="91425" bIns="91425" anchor="t" anchorCtr="0">
            <a:spAutoFit/>
          </a:bodyPr>
          <a:lstStyle/>
          <a:p>
            <a:pPr marL="0" lvl="0" indent="0" algn="just" rtl="0">
              <a:lnSpc>
                <a:spcPct val="150000"/>
              </a:lnSpc>
              <a:spcBef>
                <a:spcPts val="0"/>
              </a:spcBef>
              <a:spcAft>
                <a:spcPts val="0"/>
              </a:spcAft>
              <a:buNone/>
            </a:pPr>
            <a:r>
              <a:rPr lang="en" sz="800" b="1" dirty="0">
                <a:solidFill>
                  <a:srgbClr val="1A1A1A"/>
                </a:solidFill>
                <a:latin typeface="Times New Roman"/>
                <a:ea typeface="Times New Roman"/>
                <a:cs typeface="Times New Roman"/>
                <a:sym typeface="Times New Roman"/>
              </a:rPr>
              <a:t> </a:t>
            </a:r>
            <a:r>
              <a:rPr lang="en" sz="1500" b="1" dirty="0">
                <a:solidFill>
                  <a:srgbClr val="1A1A1A"/>
                </a:solidFill>
                <a:latin typeface="Times New Roman"/>
                <a:ea typeface="Times New Roman"/>
                <a:cs typeface="Times New Roman"/>
                <a:sym typeface="Times New Roman"/>
              </a:rPr>
              <a:t>Overview of Budget</a:t>
            </a:r>
            <a:endParaRPr sz="1500" b="1" dirty="0">
              <a:solidFill>
                <a:srgbClr val="1A1A1A"/>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endParaRPr sz="800" b="1" dirty="0">
              <a:solidFill>
                <a:srgbClr val="1A1A1A"/>
              </a:solidFill>
              <a:latin typeface="Times New Roman"/>
              <a:ea typeface="Times New Roman"/>
              <a:cs typeface="Times New Roman"/>
              <a:sym typeface="Times New Roman"/>
            </a:endParaRPr>
          </a:p>
          <a:p>
            <a:pPr marL="457200" lvl="0" indent="-279400" algn="just" rtl="0">
              <a:lnSpc>
                <a:spcPct val="150000"/>
              </a:lnSpc>
              <a:spcBef>
                <a:spcPts val="0"/>
              </a:spcBef>
              <a:spcAft>
                <a:spcPts val="0"/>
              </a:spcAft>
              <a:buClr>
                <a:srgbClr val="1A1A1A"/>
              </a:buClr>
              <a:buSzPts val="800"/>
              <a:buFont typeface="Times New Roman"/>
              <a:buChar char="●"/>
            </a:pPr>
            <a:r>
              <a:rPr lang="en" sz="800" dirty="0">
                <a:solidFill>
                  <a:srgbClr val="1A1A1A"/>
                </a:solidFill>
                <a:latin typeface="Times New Roman"/>
                <a:ea typeface="Times New Roman"/>
                <a:cs typeface="Times New Roman"/>
                <a:sym typeface="Times New Roman"/>
              </a:rPr>
              <a:t>The overall event expenditure will amount to 150000 pounds, which will include the venue rental, logistics, manpower, marketing, and hospitality. It is expected that the event will generate a small profit but will provide high quality (Yoon, and Wang, 2023).</a:t>
            </a:r>
            <a:endParaRPr sz="800" dirty="0">
              <a:solidFill>
                <a:srgbClr val="1A1A1A"/>
              </a:solidFill>
              <a:latin typeface="Times New Roman"/>
              <a:ea typeface="Times New Roman"/>
              <a:cs typeface="Times New Roman"/>
              <a:sym typeface="Times New Roman"/>
            </a:endParaRPr>
          </a:p>
          <a:p>
            <a:pPr marL="457200" lvl="0" indent="-279400" algn="just" rtl="0">
              <a:lnSpc>
                <a:spcPct val="150000"/>
              </a:lnSpc>
              <a:spcBef>
                <a:spcPts val="0"/>
              </a:spcBef>
              <a:spcAft>
                <a:spcPts val="0"/>
              </a:spcAft>
              <a:buClr>
                <a:srgbClr val="1A1A1A"/>
              </a:buClr>
              <a:buSzPts val="800"/>
              <a:buFont typeface="Times New Roman"/>
              <a:buChar char="●"/>
            </a:pPr>
            <a:r>
              <a:rPr lang="en" sz="800" dirty="0">
                <a:solidFill>
                  <a:srgbClr val="1A1A1A"/>
                </a:solidFill>
                <a:latin typeface="Times New Roman"/>
                <a:ea typeface="Times New Roman"/>
                <a:cs typeface="Times New Roman"/>
                <a:sym typeface="Times New Roman"/>
              </a:rPr>
              <a:t>Suggested Expenditure: venue hire and logistics (£60,000), marketing and promotion (£30,000), catering and hospitality (£25,000), staffing and operations (£20,000), entertainment and contingency (£15,000).</a:t>
            </a:r>
            <a:endParaRPr sz="800" dirty="0">
              <a:solidFill>
                <a:srgbClr val="1A1A1A"/>
              </a:solidFill>
              <a:latin typeface="Times New Roman"/>
              <a:ea typeface="Times New Roman"/>
              <a:cs typeface="Times New Roman"/>
              <a:sym typeface="Times New Roman"/>
            </a:endParaRPr>
          </a:p>
          <a:p>
            <a:pPr marL="457200" lvl="0" indent="-279400" algn="just" rtl="0">
              <a:lnSpc>
                <a:spcPct val="150000"/>
              </a:lnSpc>
              <a:spcBef>
                <a:spcPts val="0"/>
              </a:spcBef>
              <a:spcAft>
                <a:spcPts val="0"/>
              </a:spcAft>
              <a:buClr>
                <a:srgbClr val="1A1A1A"/>
              </a:buClr>
              <a:buSzPts val="800"/>
              <a:buFont typeface="Times New Roman"/>
              <a:buChar char="●"/>
            </a:pPr>
            <a:r>
              <a:rPr lang="en" sz="800" dirty="0">
                <a:solidFill>
                  <a:srgbClr val="1A1A1A"/>
                </a:solidFill>
                <a:latin typeface="Times New Roman"/>
                <a:ea typeface="Times New Roman"/>
                <a:cs typeface="Times New Roman"/>
                <a:sym typeface="Times New Roman"/>
              </a:rPr>
              <a:t>Estimated Revenue: delegate registration (£60,000), sponsorship packages (£70,000), and exhibition stalls (£30,000). The gain that would be realized in this setup is £10,000.</a:t>
            </a:r>
            <a:endParaRPr sz="800" dirty="0">
              <a:solidFill>
                <a:srgbClr val="1A1A1A"/>
              </a:solidFill>
              <a:latin typeface="Times New Roman"/>
              <a:ea typeface="Times New Roman"/>
              <a:cs typeface="Times New Roman"/>
              <a:sym typeface="Times New Roman"/>
            </a:endParaRPr>
          </a:p>
          <a:p>
            <a:pPr marL="457200" lvl="0" indent="-279400" algn="just" rtl="0">
              <a:lnSpc>
                <a:spcPct val="150000"/>
              </a:lnSpc>
              <a:spcBef>
                <a:spcPts val="0"/>
              </a:spcBef>
              <a:spcAft>
                <a:spcPts val="0"/>
              </a:spcAft>
              <a:buClr>
                <a:srgbClr val="1A1A1A"/>
              </a:buClr>
              <a:buSzPts val="800"/>
              <a:buFont typeface="Times New Roman"/>
              <a:buChar char="●"/>
            </a:pPr>
            <a:r>
              <a:rPr lang="en" sz="800" dirty="0">
                <a:solidFill>
                  <a:srgbClr val="1A1A1A"/>
                </a:solidFill>
                <a:latin typeface="Times New Roman"/>
                <a:ea typeface="Times New Roman"/>
                <a:cs typeface="Times New Roman"/>
                <a:sym typeface="Times New Roman"/>
              </a:rPr>
              <a:t>The financial strategy places more emphasis on value creation and cost efficiency. The contracts will all be flexible to include unexpected changes. The estimated numbers prove the event to be financially feasible and capable of supporting itself without any external debt.</a:t>
            </a:r>
            <a:endParaRPr sz="800" dirty="0">
              <a:solidFill>
                <a:srgbClr val="1A1A1A"/>
              </a:solidFill>
              <a:latin typeface="Times New Roman"/>
              <a:ea typeface="Times New Roman"/>
              <a:cs typeface="Times New Roman"/>
              <a:sym typeface="Times New Roman"/>
            </a:endParaRPr>
          </a:p>
        </p:txBody>
      </p:sp>
      <p:pic>
        <p:nvPicPr>
          <p:cNvPr id="571" name="Google Shape;571;p50"/>
          <p:cNvPicPr preferRelativeResize="0"/>
          <p:nvPr/>
        </p:nvPicPr>
        <p:blipFill>
          <a:blip r:embed="rId3">
            <a:alphaModFix/>
          </a:blip>
          <a:stretch>
            <a:fillRect/>
          </a:stretch>
        </p:blipFill>
        <p:spPr>
          <a:xfrm>
            <a:off x="5227550" y="1904150"/>
            <a:ext cx="3780875" cy="3101799"/>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FFB28C"/>
            </a:gs>
            <a:gs pos="100000">
              <a:srgbClr val="F85C11"/>
            </a:gs>
          </a:gsLst>
          <a:path path="circle">
            <a:fillToRect l="50000" t="50000" r="50000" b="50000"/>
          </a:path>
          <a:tileRect/>
        </a:gradFill>
        <a:effectLst/>
      </p:bgPr>
    </p:bg>
    <p:spTree>
      <p:nvGrpSpPr>
        <p:cNvPr id="1" name="Shape 575"/>
        <p:cNvGrpSpPr/>
        <p:nvPr/>
      </p:nvGrpSpPr>
      <p:grpSpPr>
        <a:xfrm>
          <a:off x="0" y="0"/>
          <a:ext cx="0" cy="0"/>
          <a:chOff x="0" y="0"/>
          <a:chExt cx="0" cy="0"/>
        </a:xfrm>
      </p:grpSpPr>
      <p:sp>
        <p:nvSpPr>
          <p:cNvPr id="576" name="Google Shape;576;p51"/>
          <p:cNvSpPr txBox="1"/>
          <p:nvPr/>
        </p:nvSpPr>
        <p:spPr>
          <a:xfrm>
            <a:off x="184875" y="285725"/>
            <a:ext cx="4437600" cy="3116207"/>
          </a:xfrm>
          <a:prstGeom prst="rect">
            <a:avLst/>
          </a:prstGeom>
          <a:noFill/>
          <a:ln>
            <a:noFill/>
          </a:ln>
        </p:spPr>
        <p:txBody>
          <a:bodyPr spcFirstLastPara="1" wrap="square" lIns="91425" tIns="91425" rIns="91425" bIns="91425" anchor="t" anchorCtr="0">
            <a:spAutoFit/>
          </a:bodyPr>
          <a:lstStyle/>
          <a:p>
            <a:pPr marL="0" lvl="0" indent="0" algn="just" rtl="0">
              <a:lnSpc>
                <a:spcPct val="150000"/>
              </a:lnSpc>
              <a:spcBef>
                <a:spcPts val="0"/>
              </a:spcBef>
              <a:spcAft>
                <a:spcPts val="0"/>
              </a:spcAft>
              <a:buNone/>
            </a:pPr>
            <a:r>
              <a:rPr lang="en" sz="1500" b="1" dirty="0">
                <a:latin typeface="Times New Roman"/>
                <a:ea typeface="Times New Roman"/>
                <a:cs typeface="Times New Roman"/>
                <a:sym typeface="Times New Roman"/>
              </a:rPr>
              <a:t>Strategy related to Funding and Sponsoring</a:t>
            </a:r>
            <a:endParaRPr sz="1500" b="1" dirty="0">
              <a:latin typeface="Times New Roman"/>
              <a:ea typeface="Times New Roman"/>
              <a:cs typeface="Times New Roman"/>
              <a:sym typeface="Times New Roman"/>
            </a:endParaRPr>
          </a:p>
          <a:p>
            <a:pPr marL="0" lvl="0" indent="0" algn="just" rtl="0">
              <a:lnSpc>
                <a:spcPct val="150000"/>
              </a:lnSpc>
              <a:spcBef>
                <a:spcPts val="0"/>
              </a:spcBef>
              <a:spcAft>
                <a:spcPts val="0"/>
              </a:spcAft>
              <a:buNone/>
            </a:pPr>
            <a:endParaRPr sz="800" b="1" dirty="0">
              <a:latin typeface="Times New Roman"/>
              <a:ea typeface="Times New Roman"/>
              <a:cs typeface="Times New Roman"/>
              <a:sym typeface="Times New Roman"/>
            </a:endParaRPr>
          </a:p>
          <a:p>
            <a:pPr marL="457200" lvl="0" indent="-279400" algn="just" rtl="0">
              <a:lnSpc>
                <a:spcPct val="150000"/>
              </a:lnSpc>
              <a:spcBef>
                <a:spcPts val="0"/>
              </a:spcBef>
              <a:spcAft>
                <a:spcPts val="0"/>
              </a:spcAft>
              <a:buSzPts val="800"/>
              <a:buFont typeface="Times New Roman"/>
              <a:buChar char="●"/>
            </a:pPr>
            <a:r>
              <a:rPr lang="en" sz="800" dirty="0">
                <a:latin typeface="Times New Roman"/>
                <a:ea typeface="Times New Roman"/>
                <a:cs typeface="Times New Roman"/>
                <a:sym typeface="Times New Roman"/>
              </a:rPr>
              <a:t>Various sponsors will be sought to spread the risks in financing and strengthen brand association (</a:t>
            </a:r>
            <a:r>
              <a:rPr lang="en" sz="800" dirty="0">
                <a:solidFill>
                  <a:srgbClr val="222222"/>
                </a:solidFill>
                <a:latin typeface="Times New Roman"/>
                <a:ea typeface="Times New Roman"/>
                <a:cs typeface="Times New Roman"/>
                <a:sym typeface="Times New Roman"/>
              </a:rPr>
              <a:t>Disimulacion, 2024)</a:t>
            </a:r>
            <a:r>
              <a:rPr lang="en" sz="800" dirty="0">
                <a:latin typeface="Times New Roman"/>
                <a:ea typeface="Times New Roman"/>
                <a:cs typeface="Times New Roman"/>
                <a:sym typeface="Times New Roman"/>
              </a:rPr>
              <a:t>. Principality Building Society, Admiral Group, PwC Wales, Transport for Wales, and Hilton Hotels have been confirmed to have interest.</a:t>
            </a:r>
            <a:endParaRPr sz="800" dirty="0">
              <a:latin typeface="Times New Roman"/>
              <a:ea typeface="Times New Roman"/>
              <a:cs typeface="Times New Roman"/>
              <a:sym typeface="Times New Roman"/>
            </a:endParaRPr>
          </a:p>
          <a:p>
            <a:pPr marL="457200" lvl="0" indent="-279400" algn="just" rtl="0">
              <a:lnSpc>
                <a:spcPct val="150000"/>
              </a:lnSpc>
              <a:spcBef>
                <a:spcPts val="0"/>
              </a:spcBef>
              <a:spcAft>
                <a:spcPts val="0"/>
              </a:spcAft>
              <a:buSzPts val="800"/>
              <a:buFont typeface="Times New Roman"/>
              <a:buChar char="●"/>
            </a:pPr>
            <a:r>
              <a:rPr lang="en" sz="800" dirty="0">
                <a:latin typeface="Times New Roman"/>
                <a:ea typeface="Times New Roman"/>
                <a:cs typeface="Times New Roman"/>
                <a:sym typeface="Times New Roman"/>
              </a:rPr>
              <a:t>Sponsorship packages will be classified as Gold (£25,000), Silver (£15,000), and Bronze (£5,000) packages, offering packages of different scales to businesses of different sizes. All packages include branding options, media coverage, and VIPs.</a:t>
            </a:r>
            <a:endParaRPr sz="800" dirty="0">
              <a:latin typeface="Times New Roman"/>
              <a:ea typeface="Times New Roman"/>
              <a:cs typeface="Times New Roman"/>
              <a:sym typeface="Times New Roman"/>
            </a:endParaRPr>
          </a:p>
          <a:p>
            <a:pPr marL="457200" lvl="0" indent="-279400" algn="just" rtl="0">
              <a:lnSpc>
                <a:spcPct val="150000"/>
              </a:lnSpc>
              <a:spcBef>
                <a:spcPts val="0"/>
              </a:spcBef>
              <a:spcAft>
                <a:spcPts val="0"/>
              </a:spcAft>
              <a:buSzPts val="800"/>
              <a:buFont typeface="Times New Roman"/>
              <a:buChar char="●"/>
            </a:pPr>
            <a:r>
              <a:rPr lang="en" sz="800" dirty="0">
                <a:latin typeface="Times New Roman"/>
                <a:ea typeface="Times New Roman"/>
                <a:cs typeface="Times New Roman"/>
                <a:sym typeface="Times New Roman"/>
              </a:rPr>
              <a:t>Visit Wales and Welsh Government tourism funds will support the government in enhancing credibility, and costs will be reduced. Trade, tourism, or sustainability grants will also be sought.</a:t>
            </a:r>
            <a:endParaRPr sz="800" dirty="0">
              <a:latin typeface="Times New Roman"/>
              <a:ea typeface="Times New Roman"/>
              <a:cs typeface="Times New Roman"/>
              <a:sym typeface="Times New Roman"/>
            </a:endParaRPr>
          </a:p>
          <a:p>
            <a:pPr marL="457200" lvl="0" indent="-279400" algn="just" rtl="0">
              <a:lnSpc>
                <a:spcPct val="150000"/>
              </a:lnSpc>
              <a:spcBef>
                <a:spcPts val="0"/>
              </a:spcBef>
              <a:spcAft>
                <a:spcPts val="0"/>
              </a:spcAft>
              <a:buSzPts val="800"/>
              <a:buFont typeface="Times New Roman"/>
              <a:buChar char="●"/>
            </a:pPr>
            <a:r>
              <a:rPr lang="en" sz="800" dirty="0">
                <a:latin typeface="Times New Roman"/>
                <a:ea typeface="Times New Roman"/>
                <a:cs typeface="Times New Roman"/>
                <a:sym typeface="Times New Roman"/>
              </a:rPr>
              <a:t>The financial strategy is reasonable and long-term, as it seeks to strike a balance between the state and the corporate sectors. Such a partnership model will make sure that the event advertises Wales in a joint manner and avoids financial risks, as well as enhancing relations among sponsors.</a:t>
            </a:r>
            <a:endParaRPr sz="800" dirty="0">
              <a:latin typeface="Times New Roman"/>
              <a:ea typeface="Times New Roman"/>
              <a:cs typeface="Times New Roman"/>
              <a:sym typeface="Times New Roman"/>
            </a:endParaRPr>
          </a:p>
        </p:txBody>
      </p:sp>
      <p:pic>
        <p:nvPicPr>
          <p:cNvPr id="577" name="Google Shape;577;p51"/>
          <p:cNvPicPr preferRelativeResize="0"/>
          <p:nvPr/>
        </p:nvPicPr>
        <p:blipFill>
          <a:blip r:embed="rId3">
            <a:alphaModFix/>
          </a:blip>
          <a:stretch>
            <a:fillRect/>
          </a:stretch>
        </p:blipFill>
        <p:spPr>
          <a:xfrm>
            <a:off x="6068050" y="2033875"/>
            <a:ext cx="2931950" cy="293195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81"/>
        <p:cNvGrpSpPr/>
        <p:nvPr/>
      </p:nvGrpSpPr>
      <p:grpSpPr>
        <a:xfrm>
          <a:off x="0" y="0"/>
          <a:ext cx="0" cy="0"/>
          <a:chOff x="0" y="0"/>
          <a:chExt cx="0" cy="0"/>
        </a:xfrm>
      </p:grpSpPr>
      <p:pic>
        <p:nvPicPr>
          <p:cNvPr id="582" name="Google Shape;582;p52"/>
          <p:cNvPicPr preferRelativeResize="0"/>
          <p:nvPr/>
        </p:nvPicPr>
        <p:blipFill>
          <a:blip r:embed="rId3">
            <a:alphaModFix/>
          </a:blip>
          <a:stretch>
            <a:fillRect/>
          </a:stretch>
        </p:blipFill>
        <p:spPr>
          <a:xfrm>
            <a:off x="4958600" y="2415400"/>
            <a:ext cx="4015075" cy="2571750"/>
          </a:xfrm>
          <a:prstGeom prst="rect">
            <a:avLst/>
          </a:prstGeom>
          <a:noFill/>
          <a:ln>
            <a:noFill/>
          </a:ln>
        </p:spPr>
      </p:pic>
      <p:sp>
        <p:nvSpPr>
          <p:cNvPr id="583" name="Google Shape;583;p52"/>
          <p:cNvSpPr txBox="1"/>
          <p:nvPr/>
        </p:nvSpPr>
        <p:spPr>
          <a:xfrm>
            <a:off x="201725" y="336200"/>
            <a:ext cx="4260900" cy="2746876"/>
          </a:xfrm>
          <a:prstGeom prst="rect">
            <a:avLst/>
          </a:prstGeom>
          <a:noFill/>
          <a:ln>
            <a:noFill/>
          </a:ln>
        </p:spPr>
        <p:txBody>
          <a:bodyPr spcFirstLastPara="1" wrap="square" lIns="91425" tIns="91425" rIns="91425" bIns="91425" anchor="t" anchorCtr="0">
            <a:spAutoFit/>
          </a:bodyPr>
          <a:lstStyle/>
          <a:p>
            <a:pPr marL="0" lvl="0" indent="0" algn="just" rtl="0">
              <a:lnSpc>
                <a:spcPct val="150000"/>
              </a:lnSpc>
              <a:spcBef>
                <a:spcPts val="0"/>
              </a:spcBef>
              <a:spcAft>
                <a:spcPts val="0"/>
              </a:spcAft>
              <a:buNone/>
            </a:pPr>
            <a:r>
              <a:rPr lang="en" sz="1500" b="1" dirty="0">
                <a:latin typeface="Times New Roman"/>
                <a:ea typeface="Times New Roman"/>
                <a:cs typeface="Times New Roman"/>
                <a:sym typeface="Times New Roman"/>
              </a:rPr>
              <a:t>Conclusion</a:t>
            </a:r>
            <a:endParaRPr sz="1500" b="1" dirty="0">
              <a:latin typeface="Times New Roman"/>
              <a:ea typeface="Times New Roman"/>
              <a:cs typeface="Times New Roman"/>
              <a:sym typeface="Times New Roman"/>
            </a:endParaRPr>
          </a:p>
          <a:p>
            <a:pPr marL="0" lvl="0" indent="0" algn="just" rtl="0">
              <a:lnSpc>
                <a:spcPct val="150000"/>
              </a:lnSpc>
              <a:spcBef>
                <a:spcPts val="0"/>
              </a:spcBef>
              <a:spcAft>
                <a:spcPts val="0"/>
              </a:spcAft>
              <a:buNone/>
            </a:pPr>
            <a:endParaRPr sz="800" b="1" dirty="0">
              <a:latin typeface="Times New Roman"/>
              <a:ea typeface="Times New Roman"/>
              <a:cs typeface="Times New Roman"/>
              <a:sym typeface="Times New Roman"/>
            </a:endParaRPr>
          </a:p>
          <a:p>
            <a:pPr marL="457200" lvl="0" indent="-279400" algn="just" rtl="0">
              <a:lnSpc>
                <a:spcPct val="150000"/>
              </a:lnSpc>
              <a:spcBef>
                <a:spcPts val="0"/>
              </a:spcBef>
              <a:spcAft>
                <a:spcPts val="0"/>
              </a:spcAft>
              <a:buSzPts val="800"/>
              <a:buFont typeface="Times New Roman"/>
              <a:buChar char="●"/>
            </a:pPr>
            <a:r>
              <a:rPr lang="en" sz="800" dirty="0">
                <a:latin typeface="Times New Roman"/>
                <a:ea typeface="Times New Roman"/>
                <a:cs typeface="Times New Roman"/>
                <a:sym typeface="Times New Roman"/>
              </a:rPr>
              <a:t>The viability testing has proved that Croeso Cymru is a very feasible and strategic event. Cardiff has a perfect infrastructure, a trained hospitality workforce, and a rich culture, which makes it a perfect host city.</a:t>
            </a:r>
            <a:endParaRPr sz="800" dirty="0">
              <a:latin typeface="Times New Roman"/>
              <a:ea typeface="Times New Roman"/>
              <a:cs typeface="Times New Roman"/>
              <a:sym typeface="Times New Roman"/>
            </a:endParaRPr>
          </a:p>
          <a:p>
            <a:pPr marL="457200" lvl="0" indent="-279400" algn="just" rtl="0">
              <a:lnSpc>
                <a:spcPct val="150000"/>
              </a:lnSpc>
              <a:spcBef>
                <a:spcPts val="0"/>
              </a:spcBef>
              <a:spcAft>
                <a:spcPts val="0"/>
              </a:spcAft>
              <a:buSzPts val="800"/>
              <a:buFont typeface="Times New Roman"/>
              <a:buChar char="●"/>
            </a:pPr>
            <a:r>
              <a:rPr lang="en" sz="800" dirty="0">
                <a:latin typeface="Times New Roman"/>
                <a:ea typeface="Times New Roman"/>
                <a:cs typeface="Times New Roman"/>
                <a:sym typeface="Times New Roman"/>
              </a:rPr>
              <a:t>The event helps to achieve the goals of Visit Wales to improve tourism, promote the Welsh culture, and encourage foreign business investment. It provides a long-term solution to increase the international presence of Wales.</a:t>
            </a:r>
            <a:endParaRPr sz="800" dirty="0">
              <a:latin typeface="Times New Roman"/>
              <a:ea typeface="Times New Roman"/>
              <a:cs typeface="Times New Roman"/>
              <a:sym typeface="Times New Roman"/>
            </a:endParaRPr>
          </a:p>
          <a:p>
            <a:pPr marL="457200" lvl="0" indent="-279400" algn="just" rtl="0">
              <a:lnSpc>
                <a:spcPct val="150000"/>
              </a:lnSpc>
              <a:spcBef>
                <a:spcPts val="0"/>
              </a:spcBef>
              <a:spcAft>
                <a:spcPts val="0"/>
              </a:spcAft>
              <a:buSzPts val="800"/>
              <a:buFont typeface="Times New Roman"/>
              <a:buChar char="●"/>
            </a:pPr>
            <a:r>
              <a:rPr lang="en" sz="800" dirty="0">
                <a:latin typeface="Times New Roman"/>
                <a:ea typeface="Times New Roman"/>
                <a:cs typeface="Times New Roman"/>
                <a:sym typeface="Times New Roman"/>
              </a:rPr>
              <a:t>Having strong marketing, effective funding, and professional operations, it is predicted that in the future years, "Croeso Cymru" will be profitable, effective, and replicable.</a:t>
            </a:r>
            <a:endParaRPr sz="800" dirty="0">
              <a:latin typeface="Times New Roman"/>
              <a:ea typeface="Times New Roman"/>
              <a:cs typeface="Times New Roman"/>
              <a:sym typeface="Times New Roman"/>
            </a:endParaRPr>
          </a:p>
          <a:p>
            <a:pPr marL="457200" lvl="0" indent="-279400" algn="just" rtl="0">
              <a:lnSpc>
                <a:spcPct val="150000"/>
              </a:lnSpc>
              <a:spcBef>
                <a:spcPts val="0"/>
              </a:spcBef>
              <a:spcAft>
                <a:spcPts val="0"/>
              </a:spcAft>
              <a:buSzPts val="800"/>
              <a:buFont typeface="Times New Roman"/>
              <a:buChar char="●"/>
            </a:pPr>
            <a:r>
              <a:rPr lang="en" sz="800" dirty="0">
                <a:latin typeface="Times New Roman"/>
                <a:ea typeface="Times New Roman"/>
                <a:cs typeface="Times New Roman"/>
                <a:sym typeface="Times New Roman"/>
              </a:rPr>
              <a:t>With a grand mix of tradition and innovation, the event will make a permanent mark on the world about Wales being a country that opens its arms to the world to embrace business growth, cultural pride, and the true spirit of the "Year of Legends."</a:t>
            </a:r>
            <a:endParaRPr sz="800" dirty="0">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3064AE"/>
            </a:gs>
            <a:gs pos="100000">
              <a:srgbClr val="172A44"/>
            </a:gs>
          </a:gsLst>
          <a:path path="circle">
            <a:fillToRect l="50000" t="50000" r="50000" b="50000"/>
          </a:path>
          <a:tileRect/>
        </a:gradFill>
        <a:effectLst/>
      </p:bgPr>
    </p:bg>
    <p:spTree>
      <p:nvGrpSpPr>
        <p:cNvPr id="1" name="Shape 587"/>
        <p:cNvGrpSpPr/>
        <p:nvPr/>
      </p:nvGrpSpPr>
      <p:grpSpPr>
        <a:xfrm>
          <a:off x="0" y="0"/>
          <a:ext cx="0" cy="0"/>
          <a:chOff x="0" y="0"/>
          <a:chExt cx="0" cy="0"/>
        </a:xfrm>
      </p:grpSpPr>
      <p:sp>
        <p:nvSpPr>
          <p:cNvPr id="588" name="Google Shape;588;p53"/>
          <p:cNvSpPr txBox="1"/>
          <p:nvPr/>
        </p:nvSpPr>
        <p:spPr>
          <a:xfrm>
            <a:off x="0" y="-133564"/>
            <a:ext cx="9144000" cy="5609198"/>
          </a:xfrm>
          <a:prstGeom prst="rect">
            <a:avLst/>
          </a:prstGeom>
          <a:noFill/>
          <a:ln>
            <a:noFill/>
          </a:ln>
        </p:spPr>
        <p:txBody>
          <a:bodyPr spcFirstLastPara="1" wrap="square" lIns="91425" tIns="91425" rIns="91425" bIns="91425" anchor="t" anchorCtr="0">
            <a:spAutoFit/>
          </a:bodyPr>
          <a:lstStyle/>
          <a:p>
            <a:pPr marL="0" lvl="0" indent="0" algn="just" rtl="0">
              <a:lnSpc>
                <a:spcPct val="150000"/>
              </a:lnSpc>
              <a:spcBef>
                <a:spcPts val="0"/>
              </a:spcBef>
              <a:spcAft>
                <a:spcPts val="0"/>
              </a:spcAft>
              <a:buNone/>
            </a:pPr>
            <a:r>
              <a:rPr lang="en" sz="1500" b="1" dirty="0">
                <a:solidFill>
                  <a:schemeClr val="lt1"/>
                </a:solidFill>
                <a:latin typeface="Times New Roman"/>
                <a:ea typeface="Times New Roman"/>
                <a:cs typeface="Times New Roman"/>
                <a:sym typeface="Times New Roman"/>
              </a:rPr>
              <a:t>References</a:t>
            </a:r>
            <a:endParaRPr sz="1500" b="1" dirty="0">
              <a:solidFill>
                <a:schemeClr val="lt1"/>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endParaRPr sz="550" b="1" dirty="0">
              <a:solidFill>
                <a:schemeClr val="lt1"/>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 sz="550" dirty="0">
                <a:solidFill>
                  <a:schemeClr val="lt1"/>
                </a:solidFill>
                <a:latin typeface="Times New Roman"/>
                <a:ea typeface="Times New Roman"/>
                <a:cs typeface="Times New Roman"/>
                <a:sym typeface="Times New Roman"/>
              </a:rPr>
              <a:t>Almeida, G.G.F. and Almeida, P., 2024. Researching destination branding in pandemic crises: A research agenda. </a:t>
            </a:r>
            <a:r>
              <a:rPr lang="en" sz="550" i="1" dirty="0">
                <a:solidFill>
                  <a:schemeClr val="lt1"/>
                </a:solidFill>
                <a:latin typeface="Times New Roman"/>
                <a:ea typeface="Times New Roman"/>
                <a:cs typeface="Times New Roman"/>
                <a:sym typeface="Times New Roman"/>
              </a:rPr>
              <a:t>European Journal of Tourism, Hospitality and Recreation</a:t>
            </a:r>
            <a:r>
              <a:rPr lang="en" sz="550" dirty="0">
                <a:solidFill>
                  <a:schemeClr val="lt1"/>
                </a:solidFill>
                <a:latin typeface="Times New Roman"/>
                <a:ea typeface="Times New Roman"/>
                <a:cs typeface="Times New Roman"/>
                <a:sym typeface="Times New Roman"/>
              </a:rPr>
              <a:t>, </a:t>
            </a:r>
            <a:r>
              <a:rPr lang="en" sz="550" i="1" dirty="0">
                <a:solidFill>
                  <a:schemeClr val="lt1"/>
                </a:solidFill>
                <a:latin typeface="Times New Roman"/>
                <a:ea typeface="Times New Roman"/>
                <a:cs typeface="Times New Roman"/>
                <a:sym typeface="Times New Roman"/>
              </a:rPr>
              <a:t>14</a:t>
            </a:r>
            <a:r>
              <a:rPr lang="en" sz="550" dirty="0">
                <a:solidFill>
                  <a:schemeClr val="lt1"/>
                </a:solidFill>
                <a:latin typeface="Times New Roman"/>
                <a:ea typeface="Times New Roman"/>
                <a:cs typeface="Times New Roman"/>
                <a:sym typeface="Times New Roman"/>
              </a:rPr>
              <a:t>(1), pp.165-178. Available at: </a:t>
            </a:r>
            <a:r>
              <a:rPr lang="en" sz="550" u="sng" dirty="0">
                <a:solidFill>
                  <a:schemeClr val="lt1"/>
                </a:solidFill>
                <a:latin typeface="Times New Roman"/>
                <a:ea typeface="Times New Roman"/>
                <a:cs typeface="Times New Roman"/>
                <a:sym typeface="Times New Roman"/>
                <a:hlinkClick r:id="rId3">
                  <a:extLst>
                    <a:ext uri="{A12FA001-AC4F-418D-AE19-62706E023703}">
                      <ahyp:hlinkClr xmlns:ahyp="http://schemas.microsoft.com/office/drawing/2018/hyperlinkcolor" val="tx"/>
                    </a:ext>
                  </a:extLst>
                </a:hlinkClick>
              </a:rPr>
              <a:t>https://sciendo-parsed.s3.eu-central-1.amazonaws.com/66b7b4cf244b564e1ba07cf7/10.2478_ejthr-2024-0012.pdf?X-Amz-Algorithm=AWS4-HMAC-SHA256&amp;X-Amz-Content-Sha256=UNSIGNED-PAYLOAD&amp;X-Amz-Credential=ASIA6AP2G7AKAFIRFFN2%2F20251031%2Feu-central-1%2Fs3%2Faws4_request&amp;X-Amz-Date=20251031T084557Z&amp;X-Amz-Expires=3600&amp;X-Amz-Security-Token=IQoJb3JpZ2luX2VjEEgaDGV1LWNlbnRyYWwtMSJIMEYCIQC45pruGvd8aJSS50lBL6aTVXn2i0wI898uuwRUPaeyywIhALNDqKM3L6Z%2Ft4oLYH8sRldJXDW%2BizDrG6K4l7RB2q48Kr0FCBEQAhoMOTYzMTM0Mjg5OTQwIgxfufrb3D%2FE3TggCBUqmgXyyHssOzYUw27icPKzP58fE%2BjBgZ3gKzshaCvcqR%2BpTgoeZ3uDYY6S74rIaQvUkVNdxmbOnj2euY2dqQrTsTiYkF6Gca7nq8nZ3CEzFkMWZXHWxFuNlSmCqAjvKFKsctgzEKEDG8MFSZ0vyPgk4uW%2BrlJdjwTBw%2BiFx8i5FdWYUDadq6w80qy4SV75wx0St4vYsMODd0M8dSAkoEKxnMS4bNxVpV8dtzZNw0dhfz4E86YJ4l39HBKOQ58j4KSM%2B%2BA2BAJnmyTl9p1oo2VsfseX9kniWsmT3rJUrFQ1C6OwtX1wxXX21tZ1wTtmJiQD8m%2F9tVR1%2FisUcAv%2FgoGT0MA1NTGOkVskC6TQu%2FHpjjrb2nqAe%2Bk9mrTV5S7cn9%2F9mfndDnmZ5aJ5bN%2BlYv3X0UWASyK5thOQ0OLwhz8to1NJ4anIwcSuIwtjHyguBgf8uqWqJX1NKjzTrK%2F5mwYT8rIhlkxs0EIF%2FYdHfAdw%2F%2B5TRNscmn80ZqnmNX50SAaKXK%2BV8y8jcMYJ%2BhMRSBuSUdQ4UfEQaVV%2FVIy1HwLDwpY%2B%2B6ACgdg7M9MOQKOU0w6mlQAsa%2BDd5ckIqX1%2BELo9Zz7zjCzcpHyTz1RS99bm4dZeJFzfQaJ9A84vBTciEfjqBu4uCuLusI3JULYeLUTTPoTnjv1UFBo6%2F%2FZ9FEXrGd1w1gQUJFBaAu%2FymLW%2FAIfSOmDFvGVbeFjqxdACiE9m8rQBdGXzAxyIKxd8%2FSh%2FXwj%2FPBfU%2B6UWp5umcemBQywAB2HlfgSV8Ro2Mv3i98Eubgygf5E1aOOkEQYkXnb9pJAHSf%2BZ6FG0aO4aLBaO7YxCpjw8r%2B%2BKMzSuo%2BJTML8zSN7Wi6LTS%2FQuhHUkBn%2FNdmq%2F9ibMKUSJZeBlOOIwk9eRyAY6sAEcet2l%2FP%2FILeKB1NIW1HYugOIEQI%2B2pbut4fI%2FrEjHUgwj5pr7DT3MRACTb1ENLSIqAkwLf1eDgf2WPE9%2Bprht8bJaezVz128yJQUJ1Bk%2B54q%2Bs1FL25T6kaCPQOqegOXq1kJ3WrhRa0eqV8TeCEgZrjvYGm030fKC60wP380q2dCviemNYwGgxXysq5fQk6MHn97zjdIb3w2n8jbS3rpgvSK32%2Fhy074vvu7%2FX1xHcw%3D%3D&amp;X-Amz-Signature=43d72f4df41175132be4b9f0899cd2b96a76658691feee6246812068edc0fe74&amp;X-Amz-SignedHeaders=host&amp;x-amz-checksum-mode=ENABLED&amp;x-id=GetObject</a:t>
            </a:r>
            <a:r>
              <a:rPr lang="en" sz="550" dirty="0">
                <a:solidFill>
                  <a:schemeClr val="lt1"/>
                </a:solidFill>
                <a:latin typeface="Times New Roman"/>
                <a:ea typeface="Times New Roman"/>
                <a:cs typeface="Times New Roman"/>
                <a:sym typeface="Times New Roman"/>
              </a:rPr>
              <a:t> (Accessed: 31 October 2025)</a:t>
            </a:r>
            <a:endParaRPr sz="550" dirty="0">
              <a:solidFill>
                <a:schemeClr val="lt1"/>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 sz="550" dirty="0">
                <a:solidFill>
                  <a:schemeClr val="lt1"/>
                </a:solidFill>
                <a:latin typeface="Times New Roman"/>
                <a:ea typeface="Times New Roman"/>
                <a:cs typeface="Times New Roman"/>
                <a:sym typeface="Times New Roman"/>
              </a:rPr>
              <a:t>Anas, M.S., Maddiah, N.A., Noor Eizamly, N.U.E., Sulaiman, N.A. and Wee, H., 2020. Key success factors toward MICE industry: A systematic literature review. </a:t>
            </a:r>
            <a:r>
              <a:rPr lang="en" sz="550" i="1" dirty="0">
                <a:solidFill>
                  <a:schemeClr val="lt1"/>
                </a:solidFill>
                <a:latin typeface="Times New Roman"/>
                <a:ea typeface="Times New Roman"/>
                <a:cs typeface="Times New Roman"/>
                <a:sym typeface="Times New Roman"/>
              </a:rPr>
              <a:t>Journal of Tourism, Hospitality &amp; Culinary Arts (JTHCA)</a:t>
            </a:r>
            <a:r>
              <a:rPr lang="en" sz="550" dirty="0">
                <a:solidFill>
                  <a:schemeClr val="lt1"/>
                </a:solidFill>
                <a:latin typeface="Times New Roman"/>
                <a:ea typeface="Times New Roman"/>
                <a:cs typeface="Times New Roman"/>
                <a:sym typeface="Times New Roman"/>
              </a:rPr>
              <a:t>, </a:t>
            </a:r>
            <a:r>
              <a:rPr lang="en" sz="550" i="1" dirty="0">
                <a:solidFill>
                  <a:schemeClr val="lt1"/>
                </a:solidFill>
                <a:latin typeface="Times New Roman"/>
                <a:ea typeface="Times New Roman"/>
                <a:cs typeface="Times New Roman"/>
                <a:sym typeface="Times New Roman"/>
              </a:rPr>
              <a:t>12</a:t>
            </a:r>
            <a:r>
              <a:rPr lang="en" sz="550" dirty="0">
                <a:solidFill>
                  <a:schemeClr val="lt1"/>
                </a:solidFill>
                <a:latin typeface="Times New Roman"/>
                <a:ea typeface="Times New Roman"/>
                <a:cs typeface="Times New Roman"/>
                <a:sym typeface="Times New Roman"/>
              </a:rPr>
              <a:t>(1), pp.1-34. Available at: </a:t>
            </a:r>
            <a:r>
              <a:rPr lang="en" sz="550" u="sng" dirty="0">
                <a:solidFill>
                  <a:schemeClr val="lt1"/>
                </a:solidFill>
                <a:latin typeface="Times New Roman"/>
                <a:ea typeface="Times New Roman"/>
                <a:cs typeface="Times New Roman"/>
                <a:sym typeface="Times New Roman"/>
                <a:hlinkClick r:id="rId4">
                  <a:extLst>
                    <a:ext uri="{A12FA001-AC4F-418D-AE19-62706E023703}">
                      <ahyp:hlinkClr xmlns:ahyp="http://schemas.microsoft.com/office/drawing/2018/hyperlinkcolor" val="tx"/>
                    </a:ext>
                  </a:extLst>
                </a:hlinkClick>
              </a:rPr>
              <a:t>https://ir.uitm.edu.my/id/eprint/29153/1/AJ_MUHAMMAD%20SAUFI%20ANAS%20JTHCA%20B%2019.pdf</a:t>
            </a:r>
            <a:r>
              <a:rPr lang="en" sz="550" dirty="0">
                <a:solidFill>
                  <a:schemeClr val="lt1"/>
                </a:solidFill>
                <a:latin typeface="Times New Roman"/>
                <a:ea typeface="Times New Roman"/>
                <a:cs typeface="Times New Roman"/>
                <a:sym typeface="Times New Roman"/>
              </a:rPr>
              <a:t> (Accessed: 31 October 2025)</a:t>
            </a:r>
            <a:endParaRPr sz="550" dirty="0">
              <a:solidFill>
                <a:schemeClr val="lt1"/>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 sz="550" dirty="0">
                <a:solidFill>
                  <a:schemeClr val="lt1"/>
                </a:solidFill>
                <a:latin typeface="Times New Roman"/>
                <a:ea typeface="Times New Roman"/>
                <a:cs typeface="Times New Roman"/>
                <a:sym typeface="Times New Roman"/>
              </a:rPr>
              <a:t>Bisani, S., Daye, M. and Mortimer, K., 2024. Legitimacy and inclusivity in place branding. </a:t>
            </a:r>
            <a:r>
              <a:rPr lang="en" sz="550" i="1" dirty="0">
                <a:solidFill>
                  <a:schemeClr val="lt1"/>
                </a:solidFill>
                <a:latin typeface="Times New Roman"/>
                <a:ea typeface="Times New Roman"/>
                <a:cs typeface="Times New Roman"/>
                <a:sym typeface="Times New Roman"/>
              </a:rPr>
              <a:t>Annals of Tourism Research</a:t>
            </a:r>
            <a:r>
              <a:rPr lang="en" sz="550" dirty="0">
                <a:solidFill>
                  <a:schemeClr val="lt1"/>
                </a:solidFill>
                <a:latin typeface="Times New Roman"/>
                <a:ea typeface="Times New Roman"/>
                <a:cs typeface="Times New Roman"/>
                <a:sym typeface="Times New Roman"/>
              </a:rPr>
              <a:t>, </a:t>
            </a:r>
            <a:r>
              <a:rPr lang="en" sz="550" i="1" dirty="0">
                <a:solidFill>
                  <a:schemeClr val="lt1"/>
                </a:solidFill>
                <a:latin typeface="Times New Roman"/>
                <a:ea typeface="Times New Roman"/>
                <a:cs typeface="Times New Roman"/>
                <a:sym typeface="Times New Roman"/>
              </a:rPr>
              <a:t>109</a:t>
            </a:r>
            <a:r>
              <a:rPr lang="en" sz="550" dirty="0">
                <a:solidFill>
                  <a:schemeClr val="lt1"/>
                </a:solidFill>
                <a:latin typeface="Times New Roman"/>
                <a:ea typeface="Times New Roman"/>
                <a:cs typeface="Times New Roman"/>
                <a:sym typeface="Times New Roman"/>
              </a:rPr>
              <a:t>, p.103840. Available at: </a:t>
            </a:r>
            <a:r>
              <a:rPr lang="en" sz="550" u="sng" dirty="0">
                <a:solidFill>
                  <a:schemeClr val="lt1"/>
                </a:solidFill>
                <a:latin typeface="Times New Roman"/>
                <a:ea typeface="Times New Roman"/>
                <a:cs typeface="Times New Roman"/>
                <a:sym typeface="Times New Roman"/>
                <a:hlinkClick r:id="rId5">
                  <a:extLst>
                    <a:ext uri="{A12FA001-AC4F-418D-AE19-62706E023703}">
                      <ahyp:hlinkClr xmlns:ahyp="http://schemas.microsoft.com/office/drawing/2018/hyperlinkcolor" val="tx"/>
                    </a:ext>
                  </a:extLst>
                </a:hlinkClick>
              </a:rPr>
              <a:t>https://www.sciencedirect.com/science/article/pii/S0160738324001178</a:t>
            </a:r>
            <a:r>
              <a:rPr lang="en" sz="550" dirty="0">
                <a:solidFill>
                  <a:schemeClr val="lt1"/>
                </a:solidFill>
                <a:latin typeface="Times New Roman"/>
                <a:ea typeface="Times New Roman"/>
                <a:cs typeface="Times New Roman"/>
                <a:sym typeface="Times New Roman"/>
              </a:rPr>
              <a:t> (Accessed: 31 October 2025)</a:t>
            </a:r>
            <a:endParaRPr sz="550" dirty="0">
              <a:solidFill>
                <a:schemeClr val="lt1"/>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 sz="550" dirty="0">
                <a:solidFill>
                  <a:schemeClr val="lt1"/>
                </a:solidFill>
                <a:latin typeface="Times New Roman"/>
                <a:ea typeface="Times New Roman"/>
                <a:cs typeface="Times New Roman"/>
                <a:sym typeface="Times New Roman"/>
              </a:rPr>
              <a:t>de Almeida, D.S. and Boavida-Portugal, I., 2025. Digital twins in tourism: a systematic literature review. </a:t>
            </a:r>
            <a:r>
              <a:rPr lang="en" sz="550" i="1" dirty="0">
                <a:solidFill>
                  <a:schemeClr val="lt1"/>
                </a:solidFill>
                <a:latin typeface="Times New Roman"/>
                <a:ea typeface="Times New Roman"/>
                <a:cs typeface="Times New Roman"/>
                <a:sym typeface="Times New Roman"/>
              </a:rPr>
              <a:t>arXiv preprint arXiv:2502.00002</a:t>
            </a:r>
            <a:r>
              <a:rPr lang="en" sz="550" dirty="0">
                <a:solidFill>
                  <a:schemeClr val="lt1"/>
                </a:solidFill>
                <a:latin typeface="Times New Roman"/>
                <a:ea typeface="Times New Roman"/>
                <a:cs typeface="Times New Roman"/>
                <a:sym typeface="Times New Roman"/>
              </a:rPr>
              <a:t>. Available at: </a:t>
            </a:r>
            <a:r>
              <a:rPr lang="en" sz="550" u="sng" dirty="0">
                <a:solidFill>
                  <a:schemeClr val="lt1"/>
                </a:solidFill>
                <a:latin typeface="Times New Roman"/>
                <a:ea typeface="Times New Roman"/>
                <a:cs typeface="Times New Roman"/>
                <a:sym typeface="Times New Roman"/>
                <a:hlinkClick r:id="rId6">
                  <a:extLst>
                    <a:ext uri="{A12FA001-AC4F-418D-AE19-62706E023703}">
                      <ahyp:hlinkClr xmlns:ahyp="http://schemas.microsoft.com/office/drawing/2018/hyperlinkcolor" val="tx"/>
                    </a:ext>
                  </a:extLst>
                </a:hlinkClick>
              </a:rPr>
              <a:t>https://arxiv.org/pdf/2502.00002</a:t>
            </a:r>
            <a:r>
              <a:rPr lang="en" sz="550" dirty="0">
                <a:solidFill>
                  <a:schemeClr val="lt1"/>
                </a:solidFill>
                <a:latin typeface="Times New Roman"/>
                <a:ea typeface="Times New Roman"/>
                <a:cs typeface="Times New Roman"/>
                <a:sym typeface="Times New Roman"/>
              </a:rPr>
              <a:t> (Accessed: 31 October 2025)</a:t>
            </a:r>
            <a:endParaRPr sz="550" dirty="0">
              <a:solidFill>
                <a:schemeClr val="lt1"/>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 sz="550" dirty="0">
                <a:solidFill>
                  <a:schemeClr val="lt1"/>
                </a:solidFill>
                <a:latin typeface="Times New Roman"/>
                <a:ea typeface="Times New Roman"/>
                <a:cs typeface="Times New Roman"/>
                <a:sym typeface="Times New Roman"/>
              </a:rPr>
              <a:t>Disimulacion, M.A.F., 2024. Innovating the MICE Industry through Creative Tourism: Opportunities and Future Directions. </a:t>
            </a:r>
            <a:r>
              <a:rPr lang="en" sz="550" i="1" dirty="0">
                <a:solidFill>
                  <a:schemeClr val="lt1"/>
                </a:solidFill>
                <a:latin typeface="Times New Roman"/>
                <a:ea typeface="Times New Roman"/>
                <a:cs typeface="Times New Roman"/>
                <a:sym typeface="Times New Roman"/>
              </a:rPr>
              <a:t>International Journal of Sustainable Competitiveness on Tourism</a:t>
            </a:r>
            <a:r>
              <a:rPr lang="en" sz="550" dirty="0">
                <a:solidFill>
                  <a:schemeClr val="lt1"/>
                </a:solidFill>
                <a:latin typeface="Times New Roman"/>
                <a:ea typeface="Times New Roman"/>
                <a:cs typeface="Times New Roman"/>
                <a:sym typeface="Times New Roman"/>
              </a:rPr>
              <a:t>, </a:t>
            </a:r>
            <a:r>
              <a:rPr lang="en" sz="550" i="1" dirty="0">
                <a:solidFill>
                  <a:schemeClr val="lt1"/>
                </a:solidFill>
                <a:latin typeface="Times New Roman"/>
                <a:ea typeface="Times New Roman"/>
                <a:cs typeface="Times New Roman"/>
                <a:sym typeface="Times New Roman"/>
              </a:rPr>
              <a:t>3</a:t>
            </a:r>
            <a:r>
              <a:rPr lang="en" sz="550" dirty="0">
                <a:solidFill>
                  <a:schemeClr val="lt1"/>
                </a:solidFill>
                <a:latin typeface="Times New Roman"/>
                <a:ea typeface="Times New Roman"/>
                <a:cs typeface="Times New Roman"/>
                <a:sym typeface="Times New Roman"/>
              </a:rPr>
              <a:t>(01), pp.54-62. Available at: </a:t>
            </a:r>
            <a:r>
              <a:rPr lang="en" sz="550" u="sng" dirty="0">
                <a:solidFill>
                  <a:schemeClr val="lt1"/>
                </a:solidFill>
                <a:latin typeface="Times New Roman"/>
                <a:ea typeface="Times New Roman"/>
                <a:cs typeface="Times New Roman"/>
                <a:sym typeface="Times New Roman"/>
                <a:hlinkClick r:id="rId7">
                  <a:extLst>
                    <a:ext uri="{A12FA001-AC4F-418D-AE19-62706E023703}">
                      <ahyp:hlinkClr xmlns:ahyp="http://schemas.microsoft.com/office/drawing/2018/hyperlinkcolor" val="tx"/>
                    </a:ext>
                  </a:extLst>
                </a:hlinkClick>
              </a:rPr>
              <a:t>https://journal.poltekpar-nhi.ac.id/index.php/ijscot/article/view/1485</a:t>
            </a:r>
            <a:r>
              <a:rPr lang="en" sz="550" dirty="0">
                <a:solidFill>
                  <a:schemeClr val="lt1"/>
                </a:solidFill>
                <a:latin typeface="Times New Roman"/>
                <a:ea typeface="Times New Roman"/>
                <a:cs typeface="Times New Roman"/>
                <a:sym typeface="Times New Roman"/>
              </a:rPr>
              <a:t> (Accessed: 31 October 2025)</a:t>
            </a:r>
            <a:endParaRPr sz="550" dirty="0">
              <a:solidFill>
                <a:schemeClr val="lt1"/>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 sz="550" dirty="0">
                <a:solidFill>
                  <a:schemeClr val="lt1"/>
                </a:solidFill>
                <a:latin typeface="Times New Roman"/>
                <a:ea typeface="Times New Roman"/>
                <a:cs typeface="Times New Roman"/>
                <a:sym typeface="Times New Roman"/>
              </a:rPr>
              <a:t>Hur, D., Lee, S. and Kim, H., 2022. Are we ready for MICE 5.0? An investigation of technology use in the MICE industry using social media big data. </a:t>
            </a:r>
            <a:r>
              <a:rPr lang="en" sz="550" i="1" dirty="0">
                <a:solidFill>
                  <a:schemeClr val="lt1"/>
                </a:solidFill>
                <a:latin typeface="Times New Roman"/>
                <a:ea typeface="Times New Roman"/>
                <a:cs typeface="Times New Roman"/>
                <a:sym typeface="Times New Roman"/>
              </a:rPr>
              <a:t>Tourism Management Perspectives</a:t>
            </a:r>
            <a:r>
              <a:rPr lang="en" sz="550" dirty="0">
                <a:solidFill>
                  <a:schemeClr val="lt1"/>
                </a:solidFill>
                <a:latin typeface="Times New Roman"/>
                <a:ea typeface="Times New Roman"/>
                <a:cs typeface="Times New Roman"/>
                <a:sym typeface="Times New Roman"/>
              </a:rPr>
              <a:t>, </a:t>
            </a:r>
            <a:r>
              <a:rPr lang="en" sz="550" i="1" dirty="0">
                <a:solidFill>
                  <a:schemeClr val="lt1"/>
                </a:solidFill>
                <a:latin typeface="Times New Roman"/>
                <a:ea typeface="Times New Roman"/>
                <a:cs typeface="Times New Roman"/>
                <a:sym typeface="Times New Roman"/>
              </a:rPr>
              <a:t>43</a:t>
            </a:r>
            <a:r>
              <a:rPr lang="en" sz="550" dirty="0">
                <a:solidFill>
                  <a:schemeClr val="lt1"/>
                </a:solidFill>
                <a:latin typeface="Times New Roman"/>
                <a:ea typeface="Times New Roman"/>
                <a:cs typeface="Times New Roman"/>
                <a:sym typeface="Times New Roman"/>
              </a:rPr>
              <a:t>, p.100991. Available at: </a:t>
            </a:r>
            <a:r>
              <a:rPr lang="en" sz="550" u="sng" dirty="0">
                <a:solidFill>
                  <a:schemeClr val="lt1"/>
                </a:solidFill>
                <a:latin typeface="Times New Roman"/>
                <a:ea typeface="Times New Roman"/>
                <a:cs typeface="Times New Roman"/>
                <a:sym typeface="Times New Roman"/>
                <a:hlinkClick r:id="rId8">
                  <a:extLst>
                    <a:ext uri="{A12FA001-AC4F-418D-AE19-62706E023703}">
                      <ahyp:hlinkClr xmlns:ahyp="http://schemas.microsoft.com/office/drawing/2018/hyperlinkcolor" val="tx"/>
                    </a:ext>
                  </a:extLst>
                </a:hlinkClick>
              </a:rPr>
              <a:t>https://www.sciencedirect.com/science/article/abs/pii/S2211973622000563</a:t>
            </a:r>
            <a:r>
              <a:rPr lang="en" sz="550" dirty="0">
                <a:solidFill>
                  <a:schemeClr val="lt1"/>
                </a:solidFill>
                <a:latin typeface="Times New Roman"/>
                <a:ea typeface="Times New Roman"/>
                <a:cs typeface="Times New Roman"/>
                <a:sym typeface="Times New Roman"/>
              </a:rPr>
              <a:t> (Accessed: 31 October 2025)</a:t>
            </a:r>
            <a:endParaRPr sz="550" dirty="0">
              <a:solidFill>
                <a:schemeClr val="lt1"/>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 sz="550" dirty="0">
                <a:solidFill>
                  <a:schemeClr val="lt1"/>
                </a:solidFill>
                <a:latin typeface="Times New Roman"/>
                <a:ea typeface="Times New Roman"/>
                <a:cs typeface="Times New Roman"/>
                <a:sym typeface="Times New Roman"/>
              </a:rPr>
              <a:t>Jones, E., Ap Gwilym, R. and Roberts, O., 2025. Developing a new set of targets for the Welsh Economy. Available at: </a:t>
            </a:r>
            <a:r>
              <a:rPr lang="en" sz="550" u="sng" dirty="0">
                <a:solidFill>
                  <a:schemeClr val="lt1"/>
                </a:solidFill>
                <a:latin typeface="Times New Roman"/>
                <a:ea typeface="Times New Roman"/>
                <a:cs typeface="Times New Roman"/>
                <a:sym typeface="Times New Roman"/>
                <a:hlinkClick r:id="rId9">
                  <a:extLst>
                    <a:ext uri="{A12FA001-AC4F-418D-AE19-62706E023703}">
                      <ahyp:hlinkClr xmlns:ahyp="http://schemas.microsoft.com/office/drawing/2018/hyperlinkcolor" val="tx"/>
                    </a:ext>
                  </a:extLst>
                </a:hlinkClick>
              </a:rPr>
              <a:t>https://pure.bangor.ac.uk/ws/portalfiles/portal/81640833/Developing_a_new_set_of_targets_for_the_Welsh_economy.pdf</a:t>
            </a:r>
            <a:r>
              <a:rPr lang="en" sz="550" dirty="0">
                <a:solidFill>
                  <a:schemeClr val="lt1"/>
                </a:solidFill>
                <a:latin typeface="Times New Roman"/>
                <a:ea typeface="Times New Roman"/>
                <a:cs typeface="Times New Roman"/>
                <a:sym typeface="Times New Roman"/>
              </a:rPr>
              <a:t> (Accessed: 31 October 2025)</a:t>
            </a:r>
            <a:endParaRPr sz="550" dirty="0">
              <a:solidFill>
                <a:schemeClr val="lt1"/>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 sz="550" dirty="0">
                <a:solidFill>
                  <a:schemeClr val="lt1"/>
                </a:solidFill>
                <a:latin typeface="Times New Roman"/>
                <a:ea typeface="Times New Roman"/>
                <a:cs typeface="Times New Roman"/>
                <a:sym typeface="Times New Roman"/>
              </a:rPr>
              <a:t>Kim, E.G., Chhabra, D. and Timothy, D.J., 2022. Towards a creative MICE tourism destination branding model: integrating heritage tourism in New Orleans, USA. </a:t>
            </a:r>
            <a:r>
              <a:rPr lang="en" sz="550" i="1" dirty="0">
                <a:solidFill>
                  <a:schemeClr val="lt1"/>
                </a:solidFill>
                <a:latin typeface="Times New Roman"/>
                <a:ea typeface="Times New Roman"/>
                <a:cs typeface="Times New Roman"/>
                <a:sym typeface="Times New Roman"/>
              </a:rPr>
              <a:t>Sustainability</a:t>
            </a:r>
            <a:r>
              <a:rPr lang="en" sz="550" dirty="0">
                <a:solidFill>
                  <a:schemeClr val="lt1"/>
                </a:solidFill>
                <a:latin typeface="Times New Roman"/>
                <a:ea typeface="Times New Roman"/>
                <a:cs typeface="Times New Roman"/>
                <a:sym typeface="Times New Roman"/>
              </a:rPr>
              <a:t>, </a:t>
            </a:r>
            <a:r>
              <a:rPr lang="en" sz="550" i="1" dirty="0">
                <a:solidFill>
                  <a:schemeClr val="lt1"/>
                </a:solidFill>
                <a:latin typeface="Times New Roman"/>
                <a:ea typeface="Times New Roman"/>
                <a:cs typeface="Times New Roman"/>
                <a:sym typeface="Times New Roman"/>
              </a:rPr>
              <a:t>14</a:t>
            </a:r>
            <a:r>
              <a:rPr lang="en" sz="550" dirty="0">
                <a:solidFill>
                  <a:schemeClr val="lt1"/>
                </a:solidFill>
                <a:latin typeface="Times New Roman"/>
                <a:ea typeface="Times New Roman"/>
                <a:cs typeface="Times New Roman"/>
                <a:sym typeface="Times New Roman"/>
              </a:rPr>
              <a:t>(24), p.16411. Available at: </a:t>
            </a:r>
            <a:r>
              <a:rPr lang="en" sz="550" u="sng" dirty="0">
                <a:solidFill>
                  <a:schemeClr val="lt1"/>
                </a:solidFill>
                <a:latin typeface="Times New Roman"/>
                <a:ea typeface="Times New Roman"/>
                <a:cs typeface="Times New Roman"/>
                <a:sym typeface="Times New Roman"/>
                <a:hlinkClick r:id="rId10">
                  <a:extLst>
                    <a:ext uri="{A12FA001-AC4F-418D-AE19-62706E023703}">
                      <ahyp:hlinkClr xmlns:ahyp="http://schemas.microsoft.com/office/drawing/2018/hyperlinkcolor" val="tx"/>
                    </a:ext>
                  </a:extLst>
                </a:hlinkClick>
              </a:rPr>
              <a:t>https://www.mdpi.com/2071-1050/14/24/16411</a:t>
            </a:r>
            <a:r>
              <a:rPr lang="en" sz="550" dirty="0">
                <a:solidFill>
                  <a:schemeClr val="lt1"/>
                </a:solidFill>
                <a:latin typeface="Times New Roman"/>
                <a:ea typeface="Times New Roman"/>
                <a:cs typeface="Times New Roman"/>
                <a:sym typeface="Times New Roman"/>
              </a:rPr>
              <a:t> (Accessed: 31 October 2025)</a:t>
            </a:r>
            <a:endParaRPr sz="550" dirty="0">
              <a:solidFill>
                <a:schemeClr val="lt1"/>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 sz="550" dirty="0">
                <a:solidFill>
                  <a:schemeClr val="lt1"/>
                </a:solidFill>
                <a:latin typeface="Times New Roman"/>
                <a:ea typeface="Times New Roman"/>
                <a:cs typeface="Times New Roman"/>
                <a:sym typeface="Times New Roman"/>
              </a:rPr>
              <a:t>Kim, S., Williady, A., Wang, J. and Kim, H.S., 2024. A mixed-method approach to grounded theory regarding the MICE industry at Busan Exhibition &amp; Convention Center. </a:t>
            </a:r>
            <a:r>
              <a:rPr lang="en" sz="550" i="1" dirty="0">
                <a:solidFill>
                  <a:schemeClr val="lt1"/>
                </a:solidFill>
                <a:latin typeface="Times New Roman"/>
                <a:ea typeface="Times New Roman"/>
                <a:cs typeface="Times New Roman"/>
                <a:sym typeface="Times New Roman"/>
              </a:rPr>
              <a:t>Tourism and Hospitality</a:t>
            </a:r>
            <a:r>
              <a:rPr lang="en" sz="550" dirty="0">
                <a:solidFill>
                  <a:schemeClr val="lt1"/>
                </a:solidFill>
                <a:latin typeface="Times New Roman"/>
                <a:ea typeface="Times New Roman"/>
                <a:cs typeface="Times New Roman"/>
                <a:sym typeface="Times New Roman"/>
              </a:rPr>
              <a:t>, </a:t>
            </a:r>
            <a:r>
              <a:rPr lang="en" sz="550" i="1" dirty="0">
                <a:solidFill>
                  <a:schemeClr val="lt1"/>
                </a:solidFill>
                <a:latin typeface="Times New Roman"/>
                <a:ea typeface="Times New Roman"/>
                <a:cs typeface="Times New Roman"/>
                <a:sym typeface="Times New Roman"/>
              </a:rPr>
              <a:t>5</a:t>
            </a:r>
            <a:r>
              <a:rPr lang="en" sz="550" dirty="0">
                <a:solidFill>
                  <a:schemeClr val="lt1"/>
                </a:solidFill>
                <a:latin typeface="Times New Roman"/>
                <a:ea typeface="Times New Roman"/>
                <a:cs typeface="Times New Roman"/>
                <a:sym typeface="Times New Roman"/>
              </a:rPr>
              <a:t>(4), pp.1012-1027. Available at: </a:t>
            </a:r>
            <a:r>
              <a:rPr lang="en" sz="550" u="sng" dirty="0">
                <a:solidFill>
                  <a:schemeClr val="lt1"/>
                </a:solidFill>
                <a:latin typeface="Times New Roman"/>
                <a:ea typeface="Times New Roman"/>
                <a:cs typeface="Times New Roman"/>
                <a:sym typeface="Times New Roman"/>
                <a:hlinkClick r:id="rId11">
                  <a:extLst>
                    <a:ext uri="{A12FA001-AC4F-418D-AE19-62706E023703}">
                      <ahyp:hlinkClr xmlns:ahyp="http://schemas.microsoft.com/office/drawing/2018/hyperlinkcolor" val="tx"/>
                    </a:ext>
                  </a:extLst>
                </a:hlinkClick>
              </a:rPr>
              <a:t>https://www.mdpi.com/2673-5768/5/4/57</a:t>
            </a:r>
            <a:r>
              <a:rPr lang="en" sz="550" dirty="0">
                <a:solidFill>
                  <a:schemeClr val="lt1"/>
                </a:solidFill>
                <a:latin typeface="Times New Roman"/>
                <a:ea typeface="Times New Roman"/>
                <a:cs typeface="Times New Roman"/>
                <a:sym typeface="Times New Roman"/>
              </a:rPr>
              <a:t> (Accessed: 31 October 2025)</a:t>
            </a:r>
            <a:endParaRPr sz="550" dirty="0">
              <a:solidFill>
                <a:schemeClr val="lt1"/>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 sz="550" dirty="0">
                <a:solidFill>
                  <a:schemeClr val="lt1"/>
                </a:solidFill>
                <a:latin typeface="Times New Roman"/>
                <a:ea typeface="Times New Roman"/>
                <a:cs typeface="Times New Roman"/>
                <a:sym typeface="Times New Roman"/>
              </a:rPr>
              <a:t>Mair, J. and Smith, A., 2021. Events and sustainability: Why making events more sustainable is not enough. </a:t>
            </a:r>
            <a:r>
              <a:rPr lang="en" sz="550" i="1" dirty="0">
                <a:solidFill>
                  <a:schemeClr val="lt1"/>
                </a:solidFill>
                <a:latin typeface="Times New Roman"/>
                <a:ea typeface="Times New Roman"/>
                <a:cs typeface="Times New Roman"/>
                <a:sym typeface="Times New Roman"/>
              </a:rPr>
              <a:t>Journal of sustainable tourism</a:t>
            </a:r>
            <a:r>
              <a:rPr lang="en" sz="550" dirty="0">
                <a:solidFill>
                  <a:schemeClr val="lt1"/>
                </a:solidFill>
                <a:latin typeface="Times New Roman"/>
                <a:ea typeface="Times New Roman"/>
                <a:cs typeface="Times New Roman"/>
                <a:sym typeface="Times New Roman"/>
              </a:rPr>
              <a:t>, </a:t>
            </a:r>
            <a:r>
              <a:rPr lang="en" sz="550" i="1" dirty="0">
                <a:solidFill>
                  <a:schemeClr val="lt1"/>
                </a:solidFill>
                <a:latin typeface="Times New Roman"/>
                <a:ea typeface="Times New Roman"/>
                <a:cs typeface="Times New Roman"/>
                <a:sym typeface="Times New Roman"/>
              </a:rPr>
              <a:t>29</a:t>
            </a:r>
            <a:r>
              <a:rPr lang="en" sz="550" dirty="0">
                <a:solidFill>
                  <a:schemeClr val="lt1"/>
                </a:solidFill>
                <a:latin typeface="Times New Roman"/>
                <a:ea typeface="Times New Roman"/>
                <a:cs typeface="Times New Roman"/>
                <a:sym typeface="Times New Roman"/>
              </a:rPr>
              <a:t>(11-12), pp.1739-1755. Available at: </a:t>
            </a:r>
            <a:r>
              <a:rPr lang="en" sz="550" u="sng" dirty="0">
                <a:solidFill>
                  <a:schemeClr val="lt1"/>
                </a:solidFill>
                <a:latin typeface="Times New Roman"/>
                <a:ea typeface="Times New Roman"/>
                <a:cs typeface="Times New Roman"/>
                <a:sym typeface="Times New Roman"/>
                <a:hlinkClick r:id="rId12">
                  <a:extLst>
                    <a:ext uri="{A12FA001-AC4F-418D-AE19-62706E023703}">
                      <ahyp:hlinkClr xmlns:ahyp="http://schemas.microsoft.com/office/drawing/2018/hyperlinkcolor" val="tx"/>
                    </a:ext>
                  </a:extLst>
                </a:hlinkClick>
              </a:rPr>
              <a:t>https://www.tandfonline.com/doi/pdf/10.1080/09669582.2021.1942480</a:t>
            </a:r>
            <a:r>
              <a:rPr lang="en" sz="550" dirty="0">
                <a:solidFill>
                  <a:schemeClr val="lt1"/>
                </a:solidFill>
                <a:latin typeface="Times New Roman"/>
                <a:ea typeface="Times New Roman"/>
                <a:cs typeface="Times New Roman"/>
                <a:sym typeface="Times New Roman"/>
              </a:rPr>
              <a:t> (Accessed: 31 October 2025)</a:t>
            </a:r>
            <a:endParaRPr sz="550" dirty="0">
              <a:solidFill>
                <a:schemeClr val="lt1"/>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 sz="550" dirty="0">
                <a:solidFill>
                  <a:schemeClr val="lt1"/>
                </a:solidFill>
                <a:latin typeface="Times New Roman"/>
                <a:ea typeface="Times New Roman"/>
                <a:cs typeface="Times New Roman"/>
                <a:sym typeface="Times New Roman"/>
              </a:rPr>
              <a:t>Martin-Rojo, I. and Gaspar-González, A.I., 2025. The impact of social changes on MICE tourism management in the age of digitalization: a bibliometric review. </a:t>
            </a:r>
            <a:r>
              <a:rPr lang="en" sz="550" i="1" dirty="0">
                <a:solidFill>
                  <a:schemeClr val="lt1"/>
                </a:solidFill>
                <a:latin typeface="Times New Roman"/>
                <a:ea typeface="Times New Roman"/>
                <a:cs typeface="Times New Roman"/>
                <a:sym typeface="Times New Roman"/>
              </a:rPr>
              <a:t>Review of Managerial Science</a:t>
            </a:r>
            <a:r>
              <a:rPr lang="en" sz="550" dirty="0">
                <a:solidFill>
                  <a:schemeClr val="lt1"/>
                </a:solidFill>
                <a:latin typeface="Times New Roman"/>
                <a:ea typeface="Times New Roman"/>
                <a:cs typeface="Times New Roman"/>
                <a:sym typeface="Times New Roman"/>
              </a:rPr>
              <a:t>, </a:t>
            </a:r>
            <a:r>
              <a:rPr lang="en" sz="550" i="1" dirty="0">
                <a:solidFill>
                  <a:schemeClr val="lt1"/>
                </a:solidFill>
                <a:latin typeface="Times New Roman"/>
                <a:ea typeface="Times New Roman"/>
                <a:cs typeface="Times New Roman"/>
                <a:sym typeface="Times New Roman"/>
              </a:rPr>
              <a:t>19</a:t>
            </a:r>
            <a:r>
              <a:rPr lang="en" sz="550" dirty="0">
                <a:solidFill>
                  <a:schemeClr val="lt1"/>
                </a:solidFill>
                <a:latin typeface="Times New Roman"/>
                <a:ea typeface="Times New Roman"/>
                <a:cs typeface="Times New Roman"/>
                <a:sym typeface="Times New Roman"/>
              </a:rPr>
              <a:t>(7), pp.2211-2234. Available at: </a:t>
            </a:r>
            <a:r>
              <a:rPr lang="en" sz="550" u="sng" dirty="0">
                <a:solidFill>
                  <a:schemeClr val="lt1"/>
                </a:solidFill>
                <a:latin typeface="Times New Roman"/>
                <a:ea typeface="Times New Roman"/>
                <a:cs typeface="Times New Roman"/>
                <a:sym typeface="Times New Roman"/>
                <a:hlinkClick r:id="rId13">
                  <a:extLst>
                    <a:ext uri="{A12FA001-AC4F-418D-AE19-62706E023703}">
                      <ahyp:hlinkClr xmlns:ahyp="http://schemas.microsoft.com/office/drawing/2018/hyperlinkcolor" val="tx"/>
                    </a:ext>
                  </a:extLst>
                </a:hlinkClick>
              </a:rPr>
              <a:t>https://link.springer.com/content/pdf/10.1007/s11846-024-00751-3.pdf</a:t>
            </a:r>
            <a:r>
              <a:rPr lang="en" sz="550" dirty="0">
                <a:solidFill>
                  <a:schemeClr val="lt1"/>
                </a:solidFill>
                <a:latin typeface="Times New Roman"/>
                <a:ea typeface="Times New Roman"/>
                <a:cs typeface="Times New Roman"/>
                <a:sym typeface="Times New Roman"/>
              </a:rPr>
              <a:t> (Accessed: 31 October 2025)</a:t>
            </a:r>
            <a:endParaRPr sz="550" dirty="0">
              <a:solidFill>
                <a:schemeClr val="lt1"/>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 sz="550" dirty="0">
                <a:solidFill>
                  <a:schemeClr val="lt1"/>
                </a:solidFill>
                <a:latin typeface="Times New Roman"/>
                <a:ea typeface="Times New Roman"/>
                <a:cs typeface="Times New Roman"/>
                <a:sym typeface="Times New Roman"/>
              </a:rPr>
              <a:t>Minor, K., McLoughlin, E. and Richards, V., 2021. Enhancing the visitor experience in the time of COVID 19: The use of AI robotics in Pembrokeshire Coastal Pathway. In </a:t>
            </a:r>
            <a:r>
              <a:rPr lang="en" sz="550" i="1" dirty="0">
                <a:solidFill>
                  <a:schemeClr val="lt1"/>
                </a:solidFill>
                <a:latin typeface="Times New Roman"/>
                <a:ea typeface="Times New Roman"/>
                <a:cs typeface="Times New Roman"/>
                <a:sym typeface="Times New Roman"/>
              </a:rPr>
              <a:t>Information and Communication Technologies in Tourism 2021: Proceedings of the ENTER 2021 eTourism Conference, January 19–22, 2021</a:t>
            </a:r>
            <a:r>
              <a:rPr lang="en" sz="550" dirty="0">
                <a:solidFill>
                  <a:schemeClr val="lt1"/>
                </a:solidFill>
                <a:latin typeface="Times New Roman"/>
                <a:ea typeface="Times New Roman"/>
                <a:cs typeface="Times New Roman"/>
                <a:sym typeface="Times New Roman"/>
              </a:rPr>
              <a:t> (pp. 570-577). Cham: Springer International Publishing. Available at: </a:t>
            </a:r>
            <a:r>
              <a:rPr lang="en" sz="550" u="sng" dirty="0">
                <a:solidFill>
                  <a:schemeClr val="lt1"/>
                </a:solidFill>
                <a:latin typeface="Times New Roman"/>
                <a:ea typeface="Times New Roman"/>
                <a:cs typeface="Times New Roman"/>
                <a:sym typeface="Times New Roman"/>
                <a:hlinkClick r:id="rId14">
                  <a:extLst>
                    <a:ext uri="{A12FA001-AC4F-418D-AE19-62706E023703}">
                      <ahyp:hlinkClr xmlns:ahyp="http://schemas.microsoft.com/office/drawing/2018/hyperlinkcolor" val="tx"/>
                    </a:ext>
                  </a:extLst>
                </a:hlinkClick>
              </a:rPr>
              <a:t>https://link.springer.com/content/pdf/10.1007/978-3-030-65785-7_55.pdf</a:t>
            </a:r>
            <a:r>
              <a:rPr lang="en" sz="550" dirty="0">
                <a:solidFill>
                  <a:schemeClr val="lt1"/>
                </a:solidFill>
                <a:latin typeface="Times New Roman"/>
                <a:ea typeface="Times New Roman"/>
                <a:cs typeface="Times New Roman"/>
                <a:sym typeface="Times New Roman"/>
              </a:rPr>
              <a:t> (Accessed: 31 October 2025)</a:t>
            </a:r>
            <a:endParaRPr sz="550" dirty="0">
              <a:solidFill>
                <a:schemeClr val="lt1"/>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 sz="550" dirty="0">
                <a:solidFill>
                  <a:schemeClr val="lt1"/>
                </a:solidFill>
                <a:latin typeface="Times New Roman"/>
                <a:ea typeface="Times New Roman"/>
                <a:cs typeface="Times New Roman"/>
                <a:sym typeface="Times New Roman"/>
              </a:rPr>
              <a:t>Montañés-Del-Río, M.Á. and Medina-Garrido, J.A., 2020. Determinants of the propensity for innovation among entrepreneurs in the tourism industry. </a:t>
            </a:r>
            <a:r>
              <a:rPr lang="en" sz="550" i="1" dirty="0">
                <a:solidFill>
                  <a:schemeClr val="lt1"/>
                </a:solidFill>
                <a:latin typeface="Times New Roman"/>
                <a:ea typeface="Times New Roman"/>
                <a:cs typeface="Times New Roman"/>
                <a:sym typeface="Times New Roman"/>
              </a:rPr>
              <a:t>Sustainability</a:t>
            </a:r>
            <a:r>
              <a:rPr lang="en" sz="550" dirty="0">
                <a:solidFill>
                  <a:schemeClr val="lt1"/>
                </a:solidFill>
                <a:latin typeface="Times New Roman"/>
                <a:ea typeface="Times New Roman"/>
                <a:cs typeface="Times New Roman"/>
                <a:sym typeface="Times New Roman"/>
              </a:rPr>
              <a:t>, </a:t>
            </a:r>
            <a:r>
              <a:rPr lang="en" sz="550" i="1" dirty="0">
                <a:solidFill>
                  <a:schemeClr val="lt1"/>
                </a:solidFill>
                <a:latin typeface="Times New Roman"/>
                <a:ea typeface="Times New Roman"/>
                <a:cs typeface="Times New Roman"/>
                <a:sym typeface="Times New Roman"/>
              </a:rPr>
              <a:t>12</a:t>
            </a:r>
            <a:r>
              <a:rPr lang="en" sz="550" dirty="0">
                <a:solidFill>
                  <a:schemeClr val="lt1"/>
                </a:solidFill>
                <a:latin typeface="Times New Roman"/>
                <a:ea typeface="Times New Roman"/>
                <a:cs typeface="Times New Roman"/>
                <a:sym typeface="Times New Roman"/>
              </a:rPr>
              <a:t>(12), p.5003. Available at: </a:t>
            </a:r>
            <a:r>
              <a:rPr lang="en" sz="550" u="sng" dirty="0">
                <a:solidFill>
                  <a:schemeClr val="lt1"/>
                </a:solidFill>
                <a:latin typeface="Times New Roman"/>
                <a:ea typeface="Times New Roman"/>
                <a:cs typeface="Times New Roman"/>
                <a:sym typeface="Times New Roman"/>
                <a:hlinkClick r:id="rId15">
                  <a:extLst>
                    <a:ext uri="{A12FA001-AC4F-418D-AE19-62706E023703}">
                      <ahyp:hlinkClr xmlns:ahyp="http://schemas.microsoft.com/office/drawing/2018/hyperlinkcolor" val="tx"/>
                    </a:ext>
                  </a:extLst>
                </a:hlinkClick>
              </a:rPr>
              <a:t>https://www.mdpi.com/2071-1050/12/12/5003</a:t>
            </a:r>
            <a:r>
              <a:rPr lang="en" sz="550" dirty="0">
                <a:solidFill>
                  <a:schemeClr val="lt1"/>
                </a:solidFill>
                <a:latin typeface="Times New Roman"/>
                <a:ea typeface="Times New Roman"/>
                <a:cs typeface="Times New Roman"/>
                <a:sym typeface="Times New Roman"/>
              </a:rPr>
              <a:t> (Accessed: 31 October 2025)</a:t>
            </a:r>
            <a:endParaRPr sz="550" dirty="0">
              <a:solidFill>
                <a:schemeClr val="lt1"/>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 sz="550" dirty="0">
                <a:solidFill>
                  <a:schemeClr val="lt1"/>
                </a:solidFill>
                <a:latin typeface="Times New Roman"/>
                <a:ea typeface="Times New Roman"/>
                <a:cs typeface="Times New Roman"/>
                <a:sym typeface="Times New Roman"/>
              </a:rPr>
              <a:t>Palaniswamy, N., 2021. Social Media Marketing (SMM) A Strategic Tool for Developing Business for Tourism Companies. </a:t>
            </a:r>
            <a:r>
              <a:rPr lang="en" sz="550" i="1" dirty="0">
                <a:solidFill>
                  <a:schemeClr val="lt1"/>
                </a:solidFill>
                <a:latin typeface="Times New Roman"/>
                <a:ea typeface="Times New Roman"/>
                <a:cs typeface="Times New Roman"/>
                <a:sym typeface="Times New Roman"/>
              </a:rPr>
              <a:t>arXiv preprint arXiv:2107.03895</a:t>
            </a:r>
            <a:r>
              <a:rPr lang="en" sz="550" dirty="0">
                <a:solidFill>
                  <a:schemeClr val="lt1"/>
                </a:solidFill>
                <a:latin typeface="Times New Roman"/>
                <a:ea typeface="Times New Roman"/>
                <a:cs typeface="Times New Roman"/>
                <a:sym typeface="Times New Roman"/>
              </a:rPr>
              <a:t>. Available at: </a:t>
            </a:r>
            <a:r>
              <a:rPr lang="en" sz="550" u="sng" dirty="0">
                <a:solidFill>
                  <a:schemeClr val="lt1"/>
                </a:solidFill>
                <a:latin typeface="Times New Roman"/>
                <a:ea typeface="Times New Roman"/>
                <a:cs typeface="Times New Roman"/>
                <a:sym typeface="Times New Roman"/>
                <a:hlinkClick r:id="rId16">
                  <a:extLst>
                    <a:ext uri="{A12FA001-AC4F-418D-AE19-62706E023703}">
                      <ahyp:hlinkClr xmlns:ahyp="http://schemas.microsoft.com/office/drawing/2018/hyperlinkcolor" val="tx"/>
                    </a:ext>
                  </a:extLst>
                </a:hlinkClick>
              </a:rPr>
              <a:t>https://arxiv.org/pdf/2107.03895</a:t>
            </a:r>
            <a:r>
              <a:rPr lang="en" sz="550" dirty="0">
                <a:solidFill>
                  <a:schemeClr val="lt1"/>
                </a:solidFill>
                <a:latin typeface="Times New Roman"/>
                <a:ea typeface="Times New Roman"/>
                <a:cs typeface="Times New Roman"/>
                <a:sym typeface="Times New Roman"/>
              </a:rPr>
              <a:t> (Accessed: 31 October 2025)</a:t>
            </a:r>
            <a:endParaRPr sz="550" dirty="0">
              <a:solidFill>
                <a:schemeClr val="lt1"/>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 sz="550" dirty="0">
                <a:solidFill>
                  <a:schemeClr val="lt1"/>
                </a:solidFill>
                <a:latin typeface="Times New Roman"/>
                <a:ea typeface="Times New Roman"/>
                <a:cs typeface="Times New Roman"/>
                <a:sym typeface="Times New Roman"/>
              </a:rPr>
              <a:t>Pocinho, M., Garcês, S. and De Jesus, S.N., 2022. Wellbeing and resilience in tourism: A systematic literature review during COVID-19. </a:t>
            </a:r>
            <a:r>
              <a:rPr lang="en" sz="550" i="1" dirty="0">
                <a:solidFill>
                  <a:schemeClr val="lt1"/>
                </a:solidFill>
                <a:latin typeface="Times New Roman"/>
                <a:ea typeface="Times New Roman"/>
                <a:cs typeface="Times New Roman"/>
                <a:sym typeface="Times New Roman"/>
              </a:rPr>
              <a:t>Frontiers in Psychology</a:t>
            </a:r>
            <a:r>
              <a:rPr lang="en" sz="550" dirty="0">
                <a:solidFill>
                  <a:schemeClr val="lt1"/>
                </a:solidFill>
                <a:latin typeface="Times New Roman"/>
                <a:ea typeface="Times New Roman"/>
                <a:cs typeface="Times New Roman"/>
                <a:sym typeface="Times New Roman"/>
              </a:rPr>
              <a:t>, </a:t>
            </a:r>
            <a:r>
              <a:rPr lang="en" sz="550" i="1" dirty="0">
                <a:solidFill>
                  <a:schemeClr val="lt1"/>
                </a:solidFill>
                <a:latin typeface="Times New Roman"/>
                <a:ea typeface="Times New Roman"/>
                <a:cs typeface="Times New Roman"/>
                <a:sym typeface="Times New Roman"/>
              </a:rPr>
              <a:t>12</a:t>
            </a:r>
            <a:r>
              <a:rPr lang="en" sz="550" dirty="0">
                <a:solidFill>
                  <a:schemeClr val="lt1"/>
                </a:solidFill>
                <a:latin typeface="Times New Roman"/>
                <a:ea typeface="Times New Roman"/>
                <a:cs typeface="Times New Roman"/>
                <a:sym typeface="Times New Roman"/>
              </a:rPr>
              <a:t>, p.748947. Available at: </a:t>
            </a:r>
            <a:r>
              <a:rPr lang="en" sz="550" u="sng" dirty="0">
                <a:solidFill>
                  <a:schemeClr val="lt1"/>
                </a:solidFill>
                <a:latin typeface="Times New Roman"/>
                <a:ea typeface="Times New Roman"/>
                <a:cs typeface="Times New Roman"/>
                <a:sym typeface="Times New Roman"/>
                <a:hlinkClick r:id="rId17">
                  <a:extLst>
                    <a:ext uri="{A12FA001-AC4F-418D-AE19-62706E023703}">
                      <ahyp:hlinkClr xmlns:ahyp="http://schemas.microsoft.com/office/drawing/2018/hyperlinkcolor" val="tx"/>
                    </a:ext>
                  </a:extLst>
                </a:hlinkClick>
              </a:rPr>
              <a:t>https://www.frontiersin.org/journals/psychology/articles/10.3389/fpsyg.2021.748947/full</a:t>
            </a:r>
            <a:r>
              <a:rPr lang="en" sz="550" dirty="0">
                <a:solidFill>
                  <a:schemeClr val="lt1"/>
                </a:solidFill>
                <a:latin typeface="Times New Roman"/>
                <a:ea typeface="Times New Roman"/>
                <a:cs typeface="Times New Roman"/>
                <a:sym typeface="Times New Roman"/>
              </a:rPr>
              <a:t> (Accessed: 31 October 2025)</a:t>
            </a:r>
            <a:endParaRPr sz="550" dirty="0">
              <a:solidFill>
                <a:schemeClr val="lt1"/>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 sz="550" dirty="0">
                <a:solidFill>
                  <a:schemeClr val="lt1"/>
                </a:solidFill>
                <a:latin typeface="Times New Roman"/>
                <a:ea typeface="Times New Roman"/>
                <a:cs typeface="Times New Roman"/>
                <a:sym typeface="Times New Roman"/>
              </a:rPr>
              <a:t>Reynolds, L., Koenig-Lewis, N., Doering, H. and Peattie, K., 2022. Competing for legitimacy in the place branding process:(re) negotiating the stakes. </a:t>
            </a:r>
            <a:r>
              <a:rPr lang="en" sz="550" i="1" dirty="0">
                <a:solidFill>
                  <a:schemeClr val="lt1"/>
                </a:solidFill>
                <a:latin typeface="Times New Roman"/>
                <a:ea typeface="Times New Roman"/>
                <a:cs typeface="Times New Roman"/>
                <a:sym typeface="Times New Roman"/>
              </a:rPr>
              <a:t>Tourism Management</a:t>
            </a:r>
            <a:r>
              <a:rPr lang="en" sz="550" dirty="0">
                <a:solidFill>
                  <a:schemeClr val="lt1"/>
                </a:solidFill>
                <a:latin typeface="Times New Roman"/>
                <a:ea typeface="Times New Roman"/>
                <a:cs typeface="Times New Roman"/>
                <a:sym typeface="Times New Roman"/>
              </a:rPr>
              <a:t>, </a:t>
            </a:r>
            <a:r>
              <a:rPr lang="en" sz="550" i="1" dirty="0">
                <a:solidFill>
                  <a:schemeClr val="lt1"/>
                </a:solidFill>
                <a:latin typeface="Times New Roman"/>
                <a:ea typeface="Times New Roman"/>
                <a:cs typeface="Times New Roman"/>
                <a:sym typeface="Times New Roman"/>
              </a:rPr>
              <a:t>91</a:t>
            </a:r>
            <a:r>
              <a:rPr lang="en" sz="550" dirty="0">
                <a:solidFill>
                  <a:schemeClr val="lt1"/>
                </a:solidFill>
                <a:latin typeface="Times New Roman"/>
                <a:ea typeface="Times New Roman"/>
                <a:cs typeface="Times New Roman"/>
                <a:sym typeface="Times New Roman"/>
              </a:rPr>
              <a:t>, p.104532. Available at: </a:t>
            </a:r>
            <a:r>
              <a:rPr lang="en" sz="550" u="sng" dirty="0">
                <a:solidFill>
                  <a:schemeClr val="lt1"/>
                </a:solidFill>
                <a:latin typeface="Times New Roman"/>
                <a:ea typeface="Times New Roman"/>
                <a:cs typeface="Times New Roman"/>
                <a:sym typeface="Times New Roman"/>
                <a:hlinkClick r:id="rId18">
                  <a:extLst>
                    <a:ext uri="{A12FA001-AC4F-418D-AE19-62706E023703}">
                      <ahyp:hlinkClr xmlns:ahyp="http://schemas.microsoft.com/office/drawing/2018/hyperlinkcolor" val="tx"/>
                    </a:ext>
                  </a:extLst>
                </a:hlinkClick>
              </a:rPr>
              <a:t>https://www.sciencedirect.com/science/article/pii/S0261517722000450</a:t>
            </a:r>
            <a:r>
              <a:rPr lang="en" sz="550" dirty="0">
                <a:solidFill>
                  <a:schemeClr val="lt1"/>
                </a:solidFill>
                <a:latin typeface="Times New Roman"/>
                <a:ea typeface="Times New Roman"/>
                <a:cs typeface="Times New Roman"/>
                <a:sym typeface="Times New Roman"/>
              </a:rPr>
              <a:t> (Accessed: 31 October 2025)</a:t>
            </a:r>
            <a:endParaRPr sz="550" dirty="0">
              <a:solidFill>
                <a:schemeClr val="lt1"/>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 sz="550" dirty="0">
                <a:solidFill>
                  <a:schemeClr val="lt1"/>
                </a:solidFill>
                <a:latin typeface="Times New Roman"/>
                <a:ea typeface="Times New Roman"/>
                <a:cs typeface="Times New Roman"/>
                <a:sym typeface="Times New Roman"/>
              </a:rPr>
              <a:t>Singh, A. and Deri, M.N., 2024. Exploring the use of virtual and hybrid events for mice sector: Trends and opportunities. In </a:t>
            </a:r>
            <a:r>
              <a:rPr lang="en" sz="550" i="1" dirty="0">
                <a:solidFill>
                  <a:schemeClr val="lt1"/>
                </a:solidFill>
                <a:latin typeface="Times New Roman"/>
                <a:ea typeface="Times New Roman"/>
                <a:cs typeface="Times New Roman"/>
                <a:sym typeface="Times New Roman"/>
              </a:rPr>
              <a:t>New Technologies in Virtual and Hybrid Events</a:t>
            </a:r>
            <a:r>
              <a:rPr lang="en" sz="550" dirty="0">
                <a:solidFill>
                  <a:schemeClr val="lt1"/>
                </a:solidFill>
                <a:latin typeface="Times New Roman"/>
                <a:ea typeface="Times New Roman"/>
                <a:cs typeface="Times New Roman"/>
                <a:sym typeface="Times New Roman"/>
              </a:rPr>
              <a:t> (pp. 47-70). IGI Global. Available at: </a:t>
            </a:r>
            <a:r>
              <a:rPr lang="en" sz="550" u="sng" dirty="0">
                <a:solidFill>
                  <a:schemeClr val="lt1"/>
                </a:solidFill>
                <a:latin typeface="Times New Roman"/>
                <a:ea typeface="Times New Roman"/>
                <a:cs typeface="Times New Roman"/>
                <a:sym typeface="Times New Roman"/>
                <a:hlinkClick r:id="rId19">
                  <a:extLst>
                    <a:ext uri="{A12FA001-AC4F-418D-AE19-62706E023703}">
                      <ahyp:hlinkClr xmlns:ahyp="http://schemas.microsoft.com/office/drawing/2018/hyperlinkcolor" val="tx"/>
                    </a:ext>
                  </a:extLst>
                </a:hlinkClick>
              </a:rPr>
              <a:t>https://www.igi-global.com/chapter/exploring-the-use-of-virtual-and-hybrid-events-for-mice-sector/353848</a:t>
            </a:r>
            <a:r>
              <a:rPr lang="en" sz="550" dirty="0">
                <a:solidFill>
                  <a:schemeClr val="lt1"/>
                </a:solidFill>
                <a:latin typeface="Times New Roman"/>
                <a:ea typeface="Times New Roman"/>
                <a:cs typeface="Times New Roman"/>
                <a:sym typeface="Times New Roman"/>
              </a:rPr>
              <a:t> (Accessed: 31 October 2025)</a:t>
            </a:r>
            <a:endParaRPr sz="550" dirty="0">
              <a:solidFill>
                <a:schemeClr val="lt1"/>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 sz="550" dirty="0">
                <a:solidFill>
                  <a:schemeClr val="lt1"/>
                </a:solidFill>
                <a:latin typeface="Times New Roman"/>
                <a:ea typeface="Times New Roman"/>
                <a:cs typeface="Times New Roman"/>
                <a:sym typeface="Times New Roman"/>
              </a:rPr>
              <a:t>Wee, H., Kamarulzaman, N.D. and Anas, M.S., 2022. MICE industry survival: A systematic literature review. </a:t>
            </a:r>
            <a:r>
              <a:rPr lang="en" sz="550" i="1" dirty="0">
                <a:solidFill>
                  <a:schemeClr val="lt1"/>
                </a:solidFill>
                <a:latin typeface="Times New Roman"/>
                <a:ea typeface="Times New Roman"/>
                <a:cs typeface="Times New Roman"/>
                <a:sym typeface="Times New Roman"/>
              </a:rPr>
              <a:t>The International Journal of Academic Research in Business &amp; Social Sciences</a:t>
            </a:r>
            <a:r>
              <a:rPr lang="en" sz="550" dirty="0">
                <a:solidFill>
                  <a:schemeClr val="lt1"/>
                </a:solidFill>
                <a:latin typeface="Times New Roman"/>
                <a:ea typeface="Times New Roman"/>
                <a:cs typeface="Times New Roman"/>
                <a:sym typeface="Times New Roman"/>
              </a:rPr>
              <a:t>, </a:t>
            </a:r>
            <a:r>
              <a:rPr lang="en" sz="550" i="1" dirty="0">
                <a:solidFill>
                  <a:schemeClr val="lt1"/>
                </a:solidFill>
                <a:latin typeface="Times New Roman"/>
                <a:ea typeface="Times New Roman"/>
                <a:cs typeface="Times New Roman"/>
                <a:sym typeface="Times New Roman"/>
              </a:rPr>
              <a:t>12</a:t>
            </a:r>
            <a:r>
              <a:rPr lang="en" sz="550" dirty="0">
                <a:solidFill>
                  <a:schemeClr val="lt1"/>
                </a:solidFill>
                <a:latin typeface="Times New Roman"/>
                <a:ea typeface="Times New Roman"/>
                <a:cs typeface="Times New Roman"/>
                <a:sym typeface="Times New Roman"/>
              </a:rPr>
              <a:t>(11). Available at: </a:t>
            </a:r>
            <a:r>
              <a:rPr lang="en" sz="550" u="sng" dirty="0">
                <a:solidFill>
                  <a:schemeClr val="lt1"/>
                </a:solidFill>
                <a:latin typeface="Times New Roman"/>
                <a:ea typeface="Times New Roman"/>
                <a:cs typeface="Times New Roman"/>
                <a:sym typeface="Times New Roman"/>
                <a:hlinkClick r:id="rId20">
                  <a:extLst>
                    <a:ext uri="{A12FA001-AC4F-418D-AE19-62706E023703}">
                      <ahyp:hlinkClr xmlns:ahyp="http://schemas.microsoft.com/office/drawing/2018/hyperlinkcolor" val="tx"/>
                    </a:ext>
                  </a:extLst>
                </a:hlinkClick>
              </a:rPr>
              <a:t>https://d1wqtxts1xzle7.cloudfront.net/100470247/mice-industry-survival-a-systematic-literature-review-libre.pdf?1680220912=&amp;response-content-disposition=inline%3B+filename%3DMICE_Industry_Survival_A_Systematic_Lite.pdf&amp;Expires=1761901303&amp;Signature=LUO6RiTyGrMFsuz1f5CrqwN2Y1lI44ZbV9WRxa-pyCv7IG1FU066rcjvQjEbNjtC4GlLf5GapttiLOc3057f4Xd0m6wUG~PTo1cOHzj-JBzD5ymofR6-yy57YUSOb7yI7-1ja8LVCcSjoRgmQ5RAxE1IVbNCMxk5trEJ4sTNnWLSE7sf5G3l4kFDxDY75yXA~VnhYKRJCeiR8xJTwDgaaxHfxhYKJle3s0vEqSMFrMUpKMhS7ctiV3Q5bTSUsPLfx4ZozZcvAP2aNwvdbbgWde~7FYe~GGalUy~34hAYnBt3~pxVTuDqrz-ugD3-TO10aw7za4Mkz5sUey9b0N3WrA__&amp;Key-Pair-Id=APKAJLOHF5GGSLRBV4ZA</a:t>
            </a:r>
            <a:r>
              <a:rPr lang="en" sz="550" dirty="0">
                <a:solidFill>
                  <a:schemeClr val="lt1"/>
                </a:solidFill>
                <a:latin typeface="Times New Roman"/>
                <a:ea typeface="Times New Roman"/>
                <a:cs typeface="Times New Roman"/>
                <a:sym typeface="Times New Roman"/>
              </a:rPr>
              <a:t> (Accessed: 31 October 2025)</a:t>
            </a:r>
            <a:endParaRPr sz="550" dirty="0">
              <a:solidFill>
                <a:schemeClr val="lt1"/>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 sz="550" dirty="0">
                <a:solidFill>
                  <a:schemeClr val="lt1"/>
                </a:solidFill>
                <a:latin typeface="Times New Roman"/>
                <a:ea typeface="Times New Roman"/>
                <a:cs typeface="Times New Roman"/>
                <a:sym typeface="Times New Roman"/>
              </a:rPr>
              <a:t>Yen, D., Jang, J., Wei, L., Morgan, N. and Pritchard, A., 2025. Leveraging folklore and fantasy to promote small destinations: the case of Visit Wales. </a:t>
            </a:r>
            <a:r>
              <a:rPr lang="en" sz="550" i="1" dirty="0">
                <a:solidFill>
                  <a:schemeClr val="lt1"/>
                </a:solidFill>
                <a:latin typeface="Times New Roman"/>
                <a:ea typeface="Times New Roman"/>
                <a:cs typeface="Times New Roman"/>
                <a:sym typeface="Times New Roman"/>
              </a:rPr>
              <a:t>Journal of policy research in tourism, leisure and events</a:t>
            </a:r>
            <a:r>
              <a:rPr lang="en" sz="550" dirty="0">
                <a:solidFill>
                  <a:schemeClr val="lt1"/>
                </a:solidFill>
                <a:latin typeface="Times New Roman"/>
                <a:ea typeface="Times New Roman"/>
                <a:cs typeface="Times New Roman"/>
                <a:sym typeface="Times New Roman"/>
              </a:rPr>
              <a:t>, </a:t>
            </a:r>
            <a:r>
              <a:rPr lang="en" sz="550" i="1" dirty="0">
                <a:solidFill>
                  <a:schemeClr val="lt1"/>
                </a:solidFill>
                <a:latin typeface="Times New Roman"/>
                <a:ea typeface="Times New Roman"/>
                <a:cs typeface="Times New Roman"/>
                <a:sym typeface="Times New Roman"/>
              </a:rPr>
              <a:t>17</a:t>
            </a:r>
            <a:r>
              <a:rPr lang="en" sz="550" dirty="0">
                <a:solidFill>
                  <a:schemeClr val="lt1"/>
                </a:solidFill>
                <a:latin typeface="Times New Roman"/>
                <a:ea typeface="Times New Roman"/>
                <a:cs typeface="Times New Roman"/>
                <a:sym typeface="Times New Roman"/>
              </a:rPr>
              <a:t>(3), pp.736-750. Available at: </a:t>
            </a:r>
            <a:r>
              <a:rPr lang="en" sz="550" u="sng" dirty="0">
                <a:solidFill>
                  <a:schemeClr val="lt1"/>
                </a:solidFill>
                <a:latin typeface="Times New Roman"/>
                <a:ea typeface="Times New Roman"/>
                <a:cs typeface="Times New Roman"/>
                <a:sym typeface="Times New Roman"/>
                <a:hlinkClick r:id="rId21">
                  <a:extLst>
                    <a:ext uri="{A12FA001-AC4F-418D-AE19-62706E023703}">
                      <ahyp:hlinkClr xmlns:ahyp="http://schemas.microsoft.com/office/drawing/2018/hyperlinkcolor" val="tx"/>
                    </a:ext>
                  </a:extLst>
                </a:hlinkClick>
              </a:rPr>
              <a:t>https://www.tandfonline.com/doi/pdf/10.1080/19407963.2023.2263860</a:t>
            </a:r>
            <a:r>
              <a:rPr lang="en" sz="550" dirty="0">
                <a:solidFill>
                  <a:schemeClr val="lt1"/>
                </a:solidFill>
                <a:latin typeface="Times New Roman"/>
                <a:ea typeface="Times New Roman"/>
                <a:cs typeface="Times New Roman"/>
                <a:sym typeface="Times New Roman"/>
              </a:rPr>
              <a:t> (Accessed: 31 October 2025)</a:t>
            </a:r>
            <a:endParaRPr sz="550" dirty="0">
              <a:solidFill>
                <a:schemeClr val="lt1"/>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 sz="550" dirty="0">
                <a:solidFill>
                  <a:schemeClr val="lt1"/>
                </a:solidFill>
                <a:latin typeface="Times New Roman"/>
                <a:ea typeface="Times New Roman"/>
                <a:cs typeface="Times New Roman"/>
                <a:sym typeface="Times New Roman"/>
              </a:rPr>
              <a:t>Yoon, T.H. and Wang, S., 2023. How important is stakeholder collaboration in the mice industry: Antecedents and outcomes of supply chain integration. </a:t>
            </a:r>
            <a:r>
              <a:rPr lang="en" sz="550" i="1" dirty="0">
                <a:solidFill>
                  <a:schemeClr val="lt1"/>
                </a:solidFill>
                <a:latin typeface="Times New Roman"/>
                <a:ea typeface="Times New Roman"/>
                <a:cs typeface="Times New Roman"/>
                <a:sym typeface="Times New Roman"/>
              </a:rPr>
              <a:t>Sustainability</a:t>
            </a:r>
            <a:r>
              <a:rPr lang="en" sz="550" dirty="0">
                <a:solidFill>
                  <a:schemeClr val="lt1"/>
                </a:solidFill>
                <a:latin typeface="Times New Roman"/>
                <a:ea typeface="Times New Roman"/>
                <a:cs typeface="Times New Roman"/>
                <a:sym typeface="Times New Roman"/>
              </a:rPr>
              <a:t>, </a:t>
            </a:r>
            <a:r>
              <a:rPr lang="en" sz="550" i="1" dirty="0">
                <a:solidFill>
                  <a:schemeClr val="lt1"/>
                </a:solidFill>
                <a:latin typeface="Times New Roman"/>
                <a:ea typeface="Times New Roman"/>
                <a:cs typeface="Times New Roman"/>
                <a:sym typeface="Times New Roman"/>
              </a:rPr>
              <a:t>15</a:t>
            </a:r>
            <a:r>
              <a:rPr lang="en" sz="550" dirty="0">
                <a:solidFill>
                  <a:schemeClr val="lt1"/>
                </a:solidFill>
                <a:latin typeface="Times New Roman"/>
                <a:ea typeface="Times New Roman"/>
                <a:cs typeface="Times New Roman"/>
                <a:sym typeface="Times New Roman"/>
              </a:rPr>
              <a:t>(20), p.14966. Available at: </a:t>
            </a:r>
            <a:r>
              <a:rPr lang="en" sz="550" u="sng" dirty="0">
                <a:solidFill>
                  <a:schemeClr val="lt1"/>
                </a:solidFill>
                <a:latin typeface="Times New Roman"/>
                <a:ea typeface="Times New Roman"/>
                <a:cs typeface="Times New Roman"/>
                <a:sym typeface="Times New Roman"/>
                <a:hlinkClick r:id="rId22">
                  <a:extLst>
                    <a:ext uri="{A12FA001-AC4F-418D-AE19-62706E023703}">
                      <ahyp:hlinkClr xmlns:ahyp="http://schemas.microsoft.com/office/drawing/2018/hyperlinkcolor" val="tx"/>
                    </a:ext>
                  </a:extLst>
                </a:hlinkClick>
              </a:rPr>
              <a:t>https://www.mdpi.com/2071-1050/15/20/14966</a:t>
            </a:r>
            <a:r>
              <a:rPr lang="en" sz="550" dirty="0">
                <a:solidFill>
                  <a:schemeClr val="lt1"/>
                </a:solidFill>
                <a:latin typeface="Times New Roman"/>
                <a:ea typeface="Times New Roman"/>
                <a:cs typeface="Times New Roman"/>
                <a:sym typeface="Times New Roman"/>
              </a:rPr>
              <a:t> (Accessed: 31 October 2025)</a:t>
            </a:r>
            <a:endParaRPr sz="550" dirty="0">
              <a:solidFill>
                <a:schemeClr val="lt1"/>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92"/>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Leadership Training Event for Business by Slidesgo">
  <a:themeElements>
    <a:clrScheme name="Simple Light">
      <a:dk1>
        <a:srgbClr val="22467A"/>
      </a:dk1>
      <a:lt1>
        <a:srgbClr val="FFFFFF"/>
      </a:lt1>
      <a:dk2>
        <a:srgbClr val="FF854A"/>
      </a:dk2>
      <a:lt2>
        <a:srgbClr val="CCCCCC"/>
      </a:lt2>
      <a:accent1>
        <a:srgbClr val="FFFFFF"/>
      </a:accent1>
      <a:accent2>
        <a:srgbClr val="FFFFFF"/>
      </a:accent2>
      <a:accent3>
        <a:srgbClr val="FFFFFF"/>
      </a:accent3>
      <a:accent4>
        <a:srgbClr val="FFFFFF"/>
      </a:accent4>
      <a:accent5>
        <a:srgbClr val="FFFFFF"/>
      </a:accent5>
      <a:accent6>
        <a:srgbClr val="FFFFFF"/>
      </a:accent6>
      <a:hlink>
        <a:srgbClr val="22467A"/>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3399</Words>
  <Application>Microsoft Office PowerPoint</Application>
  <PresentationFormat>On-screen Show (16:9)</PresentationFormat>
  <Paragraphs>82</Paragraphs>
  <Slides>13</Slides>
  <Notes>13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13</vt:i4>
      </vt:variant>
    </vt:vector>
  </HeadingPairs>
  <TitlesOfParts>
    <vt:vector size="22" baseType="lpstr">
      <vt:lpstr>Archivo Black</vt:lpstr>
      <vt:lpstr>Archivo SemiBold</vt:lpstr>
      <vt:lpstr>Nunito</vt:lpstr>
      <vt:lpstr>Archivo ExtraBold</vt:lpstr>
      <vt:lpstr>Times New Roman</vt:lpstr>
      <vt:lpstr>Roboto Condensed Light</vt:lpstr>
      <vt:lpstr>Barlow</vt:lpstr>
      <vt:lpstr>Arial</vt:lpstr>
      <vt:lpstr>Leadership Training Event for Business by Slidesgo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Md Belal Hussain (2225724)</cp:lastModifiedBy>
  <cp:revision>1</cp:revision>
  <dcterms:modified xsi:type="dcterms:W3CDTF">2025-11-01T16:33:02Z</dcterms:modified>
</cp:coreProperties>
</file>